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4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Lst>
  <p:sldSz cx="9144000" cy="5143500" type="screen16x9"/>
  <p:notesSz cx="6858000" cy="9144000"/>
  <p:embeddedFontLst>
    <p:embeddedFont>
      <p:font typeface="Amatic SC" panose="00000500000000000000" pitchFamily="2" charset="-79"/>
      <p:regular r:id="rId47"/>
      <p:bold r:id="rId48"/>
    </p:embeddedFont>
    <p:embeddedFont>
      <p:font typeface="Anonymous Pro" panose="020B0604020202020204" charset="0"/>
      <p:regular r:id="rId49"/>
      <p:bold r:id="rId50"/>
      <p:italic r:id="rId51"/>
      <p:boldItalic r:id="rId52"/>
    </p:embeddedFont>
    <p:embeddedFont>
      <p:font typeface="Calibri" panose="020F0502020204030204" pitchFamily="34" charset="0"/>
      <p:regular r:id="rId53"/>
      <p:bold r:id="rId54"/>
      <p:italic r:id="rId55"/>
      <p:boldItalic r:id="rId56"/>
    </p:embeddedFont>
    <p:embeddedFont>
      <p:font typeface="Coming Soon" panose="020B0604020202020204" charset="0"/>
      <p:regular r:id="rId57"/>
    </p:embeddedFont>
    <p:embeddedFont>
      <p:font typeface="Concert One" pitchFamily="2" charset="0"/>
      <p:regular r:id="rId58"/>
    </p:embeddedFont>
    <p:embeddedFont>
      <p:font typeface="Proxima Nova" panose="020B0604020202020204" charset="0"/>
      <p:regular r:id="rId59"/>
      <p:bold r:id="rId60"/>
      <p:italic r:id="rId61"/>
      <p:boldItalic r:id="rId62"/>
    </p:embeddedFont>
    <p:embeddedFont>
      <p:font typeface="Proxima Nova Semibold" panose="020B0604020202020204" charset="0"/>
      <p:regular r:id="rId63"/>
      <p:bold r:id="rId64"/>
      <p:boldItalic r:id="rId65"/>
    </p:embeddedFont>
    <p:embeddedFont>
      <p:font typeface="Roboto Medium" panose="02000000000000000000" pitchFamily="2" charset="0"/>
      <p:regular r:id="rId66"/>
      <p:bold r:id="rId67"/>
      <p:italic r:id="rId68"/>
      <p:boldItalic r:id="rId69"/>
    </p:embeddedFont>
    <p:embeddedFont>
      <p:font typeface="Roboto Mono" panose="00000009000000000000" pitchFamily="49" charset="0"/>
      <p:regular r:id="rId70"/>
      <p:bold r:id="rId71"/>
      <p:italic r:id="rId72"/>
      <p:boldItalic r:id="rId73"/>
    </p:embeddedFont>
    <p:embeddedFont>
      <p:font typeface="Roboto Mono Regular" panose="00000009000000000000" charset="0"/>
      <p:regular r:id="rId74"/>
      <p:bold r:id="rId75"/>
      <p:italic r:id="rId76"/>
      <p:boldItalic r:id="rId77"/>
    </p:embeddedFont>
    <p:embeddedFont>
      <p:font typeface="Segoe UI" panose="020B0502040204020203" pitchFamily="34"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80BCC14-92AC-4644-B630-3A1EA1DD662E}">
  <a:tblStyle styleId="{980BCC14-92AC-4644-B630-3A1EA1DD662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1" d="100"/>
          <a:sy n="91" d="100"/>
        </p:scale>
        <p:origin x="786"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1.fntdata"/><Relationship Id="rId63" Type="http://schemas.openxmlformats.org/officeDocument/2006/relationships/font" Target="fonts/font17.fntdata"/><Relationship Id="rId68" Type="http://schemas.openxmlformats.org/officeDocument/2006/relationships/font" Target="fonts/font22.fntdata"/><Relationship Id="rId84"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7.fntdata"/><Relationship Id="rId58" Type="http://schemas.openxmlformats.org/officeDocument/2006/relationships/font" Target="fonts/font12.fntdata"/><Relationship Id="rId74" Type="http://schemas.openxmlformats.org/officeDocument/2006/relationships/font" Target="fonts/font28.fntdata"/><Relationship Id="rId79" Type="http://schemas.openxmlformats.org/officeDocument/2006/relationships/font" Target="fonts/font33.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2.fntdata"/><Relationship Id="rId56" Type="http://schemas.openxmlformats.org/officeDocument/2006/relationships/font" Target="fonts/font10.fntdata"/><Relationship Id="rId64" Type="http://schemas.openxmlformats.org/officeDocument/2006/relationships/font" Target="fonts/font18.fntdata"/><Relationship Id="rId69" Type="http://schemas.openxmlformats.org/officeDocument/2006/relationships/font" Target="fonts/font23.fntdata"/><Relationship Id="rId77" Type="http://schemas.openxmlformats.org/officeDocument/2006/relationships/font" Target="fonts/font31.fntdata"/><Relationship Id="rId8" Type="http://schemas.openxmlformats.org/officeDocument/2006/relationships/slide" Target="slides/slide6.xml"/><Relationship Id="rId51" Type="http://schemas.openxmlformats.org/officeDocument/2006/relationships/font" Target="fonts/font5.fntdata"/><Relationship Id="rId72" Type="http://schemas.openxmlformats.org/officeDocument/2006/relationships/font" Target="fonts/font26.fntdata"/><Relationship Id="rId80" Type="http://schemas.openxmlformats.org/officeDocument/2006/relationships/font" Target="fonts/font34.fntdata"/><Relationship Id="rId85"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59" Type="http://schemas.openxmlformats.org/officeDocument/2006/relationships/font" Target="fonts/font13.fntdata"/><Relationship Id="rId67" Type="http://schemas.openxmlformats.org/officeDocument/2006/relationships/font" Target="fonts/font21.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8.fntdata"/><Relationship Id="rId62" Type="http://schemas.openxmlformats.org/officeDocument/2006/relationships/font" Target="fonts/font16.fntdata"/><Relationship Id="rId70" Type="http://schemas.openxmlformats.org/officeDocument/2006/relationships/font" Target="fonts/font24.fntdata"/><Relationship Id="rId75" Type="http://schemas.openxmlformats.org/officeDocument/2006/relationships/font" Target="fonts/font29.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3.fntdata"/><Relationship Id="rId57" Type="http://schemas.openxmlformats.org/officeDocument/2006/relationships/font" Target="fonts/font1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6.fntdata"/><Relationship Id="rId60" Type="http://schemas.openxmlformats.org/officeDocument/2006/relationships/font" Target="fonts/font14.fntdata"/><Relationship Id="rId65" Type="http://schemas.openxmlformats.org/officeDocument/2006/relationships/font" Target="fonts/font19.fntdata"/><Relationship Id="rId73" Type="http://schemas.openxmlformats.org/officeDocument/2006/relationships/font" Target="fonts/font27.fntdata"/><Relationship Id="rId78" Type="http://schemas.openxmlformats.org/officeDocument/2006/relationships/font" Target="fonts/font32.fntdata"/><Relationship Id="rId81" Type="http://schemas.openxmlformats.org/officeDocument/2006/relationships/font" Target="fonts/font3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4.fntdata"/><Relationship Id="rId55" Type="http://schemas.openxmlformats.org/officeDocument/2006/relationships/font" Target="fonts/font9.fntdata"/><Relationship Id="rId76" Type="http://schemas.openxmlformats.org/officeDocument/2006/relationships/font" Target="fonts/font30.fntdata"/><Relationship Id="rId7" Type="http://schemas.openxmlformats.org/officeDocument/2006/relationships/slide" Target="slides/slide5.xml"/><Relationship Id="rId71" Type="http://schemas.openxmlformats.org/officeDocument/2006/relationships/font" Target="fonts/font25.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20.fntdata"/><Relationship Id="rId61" Type="http://schemas.openxmlformats.org/officeDocument/2006/relationships/font" Target="fonts/font15.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853034354b_0_2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853034354b_0_2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 name="Google Shape;42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853034354b_0_24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 name="Google Shape;185;g853034354b_0_24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853034354b_0_248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853034354b_0_1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853034354b_0_1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853034354b_0_12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777e314435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777e314435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853034354b_0_123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853034354b_0_12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853034354b_0_12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
        <p:cNvGrpSpPr/>
        <p:nvPr/>
      </p:nvGrpSpPr>
      <p:grpSpPr>
        <a:xfrm>
          <a:off x="0" y="0"/>
          <a:ext cx="0" cy="0"/>
          <a:chOff x="0" y="0"/>
          <a:chExt cx="0" cy="0"/>
        </a:xfrm>
      </p:grpSpPr>
      <p:sp>
        <p:nvSpPr>
          <p:cNvPr id="972" name="Google Shape;972;g853034354b_0_12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 name="Google Shape;973;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1"/>
        <p:cNvGrpSpPr/>
        <p:nvPr/>
      </p:nvGrpSpPr>
      <p:grpSpPr>
        <a:xfrm>
          <a:off x="0" y="0"/>
          <a:ext cx="0" cy="0"/>
          <a:chOff x="0" y="0"/>
          <a:chExt cx="0" cy="0"/>
        </a:xfrm>
      </p:grpSpPr>
      <p:sp>
        <p:nvSpPr>
          <p:cNvPr id="7472" name="Google Shape;7472;g853034354b_0_19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3" name="Google Shape;7473;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8"/>
        <p:cNvGrpSpPr/>
        <p:nvPr/>
      </p:nvGrpSpPr>
      <p:grpSpPr>
        <a:xfrm>
          <a:off x="0" y="0"/>
          <a:ext cx="0" cy="0"/>
          <a:chOff x="0" y="0"/>
          <a:chExt cx="0" cy="0"/>
        </a:xfrm>
      </p:grpSpPr>
      <p:sp>
        <p:nvSpPr>
          <p:cNvPr id="7899" name="Google Shape;7899;g853034354b_0_19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0" name="Google Shape;7900;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1"/>
        <p:cNvGrpSpPr/>
        <p:nvPr/>
      </p:nvGrpSpPr>
      <p:grpSpPr>
        <a:xfrm>
          <a:off x="0" y="0"/>
          <a:ext cx="0" cy="0"/>
          <a:chOff x="0" y="0"/>
          <a:chExt cx="0" cy="0"/>
        </a:xfrm>
      </p:grpSpPr>
      <p:sp>
        <p:nvSpPr>
          <p:cNvPr id="8062" name="Google Shape;8062;g853034354b_0_197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3" name="Google Shape;8063;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3"/>
        <p:cNvGrpSpPr/>
        <p:nvPr/>
      </p:nvGrpSpPr>
      <p:grpSpPr>
        <a:xfrm>
          <a:off x="0" y="0"/>
          <a:ext cx="0" cy="0"/>
          <a:chOff x="0" y="0"/>
          <a:chExt cx="0" cy="0"/>
        </a:xfrm>
      </p:grpSpPr>
      <p:sp>
        <p:nvSpPr>
          <p:cNvPr id="8464" name="Google Shape;8464;g853034354b_0_20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5" name="Google Shape;8465;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4"/>
        <p:cNvGrpSpPr/>
        <p:nvPr/>
      </p:nvGrpSpPr>
      <p:grpSpPr>
        <a:xfrm>
          <a:off x="0" y="0"/>
          <a:ext cx="0" cy="0"/>
          <a:chOff x="0" y="0"/>
          <a:chExt cx="0" cy="0"/>
        </a:xfrm>
      </p:grpSpPr>
      <p:sp>
        <p:nvSpPr>
          <p:cNvPr id="8835" name="Google Shape;8835;g853034354b_0_205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6" name="Google Shape;8836;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1"/>
        <p:cNvGrpSpPr/>
        <p:nvPr/>
      </p:nvGrpSpPr>
      <p:grpSpPr>
        <a:xfrm>
          <a:off x="0" y="0"/>
          <a:ext cx="0" cy="0"/>
          <a:chOff x="0" y="0"/>
          <a:chExt cx="0" cy="0"/>
        </a:xfrm>
      </p:grpSpPr>
      <p:sp>
        <p:nvSpPr>
          <p:cNvPr id="9212" name="Google Shape;9212;g853034354b_0_209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3" name="Google Shape;9213;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2"/>
        <p:cNvGrpSpPr/>
        <p:nvPr/>
      </p:nvGrpSpPr>
      <p:grpSpPr>
        <a:xfrm>
          <a:off x="0" y="0"/>
          <a:ext cx="0" cy="0"/>
          <a:chOff x="0" y="0"/>
          <a:chExt cx="0" cy="0"/>
        </a:xfrm>
      </p:grpSpPr>
      <p:sp>
        <p:nvSpPr>
          <p:cNvPr id="9643" name="Google Shape;9643;g853034354b_0_21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4" name="Google Shape;9644;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5"/>
        <p:cNvGrpSpPr/>
        <p:nvPr/>
      </p:nvGrpSpPr>
      <p:grpSpPr>
        <a:xfrm>
          <a:off x="0" y="0"/>
          <a:ext cx="0" cy="0"/>
          <a:chOff x="0" y="0"/>
          <a:chExt cx="0" cy="0"/>
        </a:xfrm>
      </p:grpSpPr>
      <p:sp>
        <p:nvSpPr>
          <p:cNvPr id="10436" name="Google Shape;10436;g853034354b_0_221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7" name="Google Shape;10437;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6"/>
        <p:cNvGrpSpPr/>
        <p:nvPr/>
      </p:nvGrpSpPr>
      <p:grpSpPr>
        <a:xfrm>
          <a:off x="0" y="0"/>
          <a:ext cx="0" cy="0"/>
          <a:chOff x="0" y="0"/>
          <a:chExt cx="0" cy="0"/>
        </a:xfrm>
      </p:grpSpPr>
      <p:sp>
        <p:nvSpPr>
          <p:cNvPr id="11177" name="Google Shape;11177;g853034354b_0_228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8" name="Google Shape;11178;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9"/>
        <p:cNvGrpSpPr/>
        <p:nvPr/>
      </p:nvGrpSpPr>
      <p:grpSpPr>
        <a:xfrm>
          <a:off x="0" y="0"/>
          <a:ext cx="0" cy="0"/>
          <a:chOff x="0" y="0"/>
          <a:chExt cx="0" cy="0"/>
        </a:xfrm>
      </p:grpSpPr>
      <p:sp>
        <p:nvSpPr>
          <p:cNvPr id="11870" name="Google Shape;11870;g853034354b_0_23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1" name="Google Shape;11871;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1"/>
        <p:cNvGrpSpPr/>
        <p:nvPr/>
      </p:nvGrpSpPr>
      <p:grpSpPr>
        <a:xfrm>
          <a:off x="0" y="0"/>
          <a:ext cx="0" cy="0"/>
          <a:chOff x="0" y="0"/>
          <a:chExt cx="0" cy="0"/>
        </a:xfrm>
      </p:grpSpPr>
      <p:sp>
        <p:nvSpPr>
          <p:cNvPr id="12172" name="Google Shape;12172;g853034354b_0_23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3" name="Google Shape;12173;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853034354b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853034354b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8506521a88_4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8506521a88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65" name="Google Shape;65;p13"/>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6" name="Google Shape;66;p13"/>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7" name="Google Shape;67;p13"/>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8" name="Google Shape;68;p13"/>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9" name="Google Shape;69;p13"/>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0" name="Google Shape;70;p13"/>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1" name="Google Shape;71;p13"/>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2" name="Google Shape;72;p13"/>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3" name="Google Shape;73;p13"/>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650175" y="465007"/>
            <a:ext cx="2036850" cy="846042"/>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262550" y="465007"/>
            <a:ext cx="2036850" cy="846042"/>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384887" y="134900"/>
            <a:ext cx="8374226" cy="4873724"/>
          </a:xfrm>
          <a:prstGeom prst="rect">
            <a:avLst/>
          </a:prstGeom>
          <a:noFill/>
          <a:ln>
            <a:noFill/>
          </a:ln>
        </p:spPr>
      </p:pic>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Regular"/>
                <a:ea typeface="Roboto Mono Regular"/>
                <a:cs typeface="Roboto Mono Regular"/>
                <a:sym typeface="Roboto Mono Regular"/>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595959"/>
              </a:buClr>
              <a:buSzPts val="4800"/>
              <a:buNone/>
              <a:defRPr sz="4800" b="0">
                <a:solidFill>
                  <a:srgbClr val="595959"/>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Regular"/>
              <a:buChar char="●"/>
              <a:defRPr sz="1800">
                <a:solidFill>
                  <a:schemeClr val="accent2"/>
                </a:solidFill>
                <a:latin typeface="Roboto Mono Regular"/>
                <a:ea typeface="Roboto Mono Regular"/>
                <a:cs typeface="Roboto Mono Regular"/>
                <a:sym typeface="Roboto Mono Regular"/>
              </a:defRPr>
            </a:lvl1pPr>
            <a:lvl2pPr marL="914400" lvl="1"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2pPr>
            <a:lvl3pPr marL="1371600" lvl="2"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3pPr>
            <a:lvl4pPr marL="1828800" lvl="3"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4pPr>
            <a:lvl5pPr marL="2286000" lvl="4"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5pPr>
            <a:lvl6pPr marL="2743200" lvl="5"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6pPr>
            <a:lvl7pPr marL="3200400" lvl="6"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7pPr>
            <a:lvl8pPr marL="3657600" lvl="7"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8pPr>
            <a:lvl9pPr marL="4114800" lvl="8" indent="-317500">
              <a:lnSpc>
                <a:spcPct val="100000"/>
              </a:lnSpc>
              <a:spcBef>
                <a:spcPts val="1600"/>
              </a:spcBef>
              <a:spcAft>
                <a:spcPts val="160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image" Target="../media/image19.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10.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4.xml"/><Relationship Id="rId1" Type="http://schemas.openxmlformats.org/officeDocument/2006/relationships/slideLayout" Target="../slideLayouts/slideLayout18.xml"/><Relationship Id="rId4" Type="http://schemas.openxmlformats.org/officeDocument/2006/relationships/image" Target="../media/image22.jp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xml"/><Relationship Id="rId1" Type="http://schemas.openxmlformats.org/officeDocument/2006/relationships/slideLayout" Target="../slideLayouts/slideLayout19.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27.png"/><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9.xml"/><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5.png"/><Relationship Id="rId7" Type="http://schemas.openxmlformats.org/officeDocument/2006/relationships/image" Target="../media/image11.png"/><Relationship Id="rId12"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image" Target="../media/image31.png"/><Relationship Id="rId11" Type="http://schemas.openxmlformats.org/officeDocument/2006/relationships/image" Target="../media/image4.png"/><Relationship Id="rId5" Type="http://schemas.openxmlformats.org/officeDocument/2006/relationships/image" Target="../media/image30.png"/><Relationship Id="rId10" Type="http://schemas.openxmlformats.org/officeDocument/2006/relationships/image" Target="../media/image8.png"/><Relationship Id="rId4" Type="http://schemas.openxmlformats.org/officeDocument/2006/relationships/image" Target="../media/image29.png"/><Relationship Id="rId9" Type="http://schemas.openxmlformats.org/officeDocument/2006/relationships/image" Target="../media/image10.png"/></Relationships>
</file>

<file path=ppt/slides/_rels/slide26.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29.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29.xml"/><Relationship Id="rId1" Type="http://schemas.openxmlformats.org/officeDocument/2006/relationships/slideLayout" Target="../slideLayouts/slideLayout26.xml"/><Relationship Id="rId4" Type="http://schemas.openxmlformats.org/officeDocument/2006/relationships/hyperlink" Target="https://fonts.google.com/specimen/Roboto+Mono"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34.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30.xml"/><Relationship Id="rId1" Type="http://schemas.openxmlformats.org/officeDocument/2006/relationships/slideLayout" Target="../slideLayouts/slideLayout26.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3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36.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35.gif"/></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11.png"/><Relationship Id="rId5" Type="http://schemas.openxmlformats.org/officeDocument/2006/relationships/image" Target="../media/image15.jpg"/><Relationship Id="rId4" Type="http://schemas.openxmlformats.org/officeDocument/2006/relationships/image" Target="../media/image14.jp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Google Shape;176;p29"/>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موضوع:</a:t>
            </a:r>
            <a:br>
              <a:rPr lang="fa-IR" dirty="0"/>
            </a:br>
            <a:br>
              <a:rPr lang="fa-IR" sz="4400" dirty="0"/>
            </a:br>
            <a:r>
              <a:rPr lang="fa-IR" dirty="0"/>
              <a:t> روانشناسی</a:t>
            </a:r>
            <a:endParaRPr dirty="0">
              <a:solidFill>
                <a:schemeClr val="accent2"/>
              </a:solidFill>
            </a:endParaRPr>
          </a:p>
        </p:txBody>
      </p:sp>
      <p:sp>
        <p:nvSpPr>
          <p:cNvPr id="177" name="Google Shape;177;p29"/>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r>
              <a:rPr lang="fa-IR" b="1" dirty="0"/>
              <a:t>اینجا درس شروع می شود!</a:t>
            </a:r>
          </a:p>
        </p:txBody>
      </p:sp>
      <p:sp>
        <p:nvSpPr>
          <p:cNvPr id="178" name="Google Shape;178;p29"/>
          <p:cNvSpPr/>
          <p:nvPr/>
        </p:nvSpPr>
        <p:spPr>
          <a:xfrm>
            <a:off x="2386313" y="2957012"/>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79" name="Google Shape;179;p29"/>
          <p:cNvSpPr/>
          <p:nvPr/>
        </p:nvSpPr>
        <p:spPr>
          <a:xfrm>
            <a:off x="5925525" y="2972887"/>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0" name="Google Shape;180;p29"/>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1" name="Google Shape;181;p29"/>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2" name="Google Shape;182;p29"/>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
        <p:nvSpPr>
          <p:cNvPr id="3" name="TextBox 2">
            <a:extLst>
              <a:ext uri="{FF2B5EF4-FFF2-40B4-BE49-F238E27FC236}">
                <a16:creationId xmlns:a16="http://schemas.microsoft.com/office/drawing/2014/main" id="{C7E75558-8F51-F88A-3E34-D4168963F307}"/>
              </a:ext>
            </a:extLst>
          </p:cNvPr>
          <p:cNvSpPr txBox="1"/>
          <p:nvPr/>
        </p:nvSpPr>
        <p:spPr>
          <a:xfrm>
            <a:off x="6958362" y="3239591"/>
            <a:ext cx="1517302" cy="400110"/>
          </a:xfrm>
          <a:prstGeom prst="rect">
            <a:avLst/>
          </a:prstGeom>
          <a:noFill/>
        </p:spPr>
        <p:txBody>
          <a:bodyPr wrap="square">
            <a:spAutoFit/>
          </a:bodyPr>
          <a:lstStyle/>
          <a:p>
            <a:r>
              <a:rPr lang="fa-IR" sz="2000" b="1" dirty="0"/>
              <a:t>43 اسلاید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6"/>
                                        </p:tgtEl>
                                        <p:attrNameLst>
                                          <p:attrName>style.visibility</p:attrName>
                                        </p:attrNameLst>
                                      </p:cBhvr>
                                      <p:to>
                                        <p:strVal val="visible"/>
                                      </p:to>
                                    </p:set>
                                    <p:anim calcmode="lin" valueType="num">
                                      <p:cBhvr>
                                        <p:cTn id="7" dur="500" fill="hold"/>
                                        <p:tgtEl>
                                          <p:spTgt spid="176"/>
                                        </p:tgtEl>
                                        <p:attrNameLst>
                                          <p:attrName>ppt_w</p:attrName>
                                        </p:attrNameLst>
                                      </p:cBhvr>
                                      <p:tavLst>
                                        <p:tav tm="0">
                                          <p:val>
                                            <p:fltVal val="0"/>
                                          </p:val>
                                        </p:tav>
                                        <p:tav tm="100000">
                                          <p:val>
                                            <p:strVal val="#ppt_w"/>
                                          </p:val>
                                        </p:tav>
                                      </p:tavLst>
                                    </p:anim>
                                    <p:anim calcmode="lin" valueType="num">
                                      <p:cBhvr>
                                        <p:cTn id="8" dur="500" fill="hold"/>
                                        <p:tgtEl>
                                          <p:spTgt spid="176"/>
                                        </p:tgtEl>
                                        <p:attrNameLst>
                                          <p:attrName>ppt_h</p:attrName>
                                        </p:attrNameLst>
                                      </p:cBhvr>
                                      <p:tavLst>
                                        <p:tav tm="0">
                                          <p:val>
                                            <p:fltVal val="0"/>
                                          </p:val>
                                        </p:tav>
                                        <p:tav tm="100000">
                                          <p:val>
                                            <p:strVal val="#ppt_h"/>
                                          </p:val>
                                        </p:tav>
                                      </p:tavLst>
                                    </p:anim>
                                    <p:animEffect transition="in" filter="fade">
                                      <p:cBhvr>
                                        <p:cTn id="9" dur="500"/>
                                        <p:tgtEl>
                                          <p:spTgt spid="17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7">
                                            <p:txEl>
                                              <p:pRg st="0" end="0"/>
                                            </p:txEl>
                                          </p:spTgt>
                                        </p:tgtEl>
                                        <p:attrNameLst>
                                          <p:attrName>style.visibility</p:attrName>
                                        </p:attrNameLst>
                                      </p:cBhvr>
                                      <p:to>
                                        <p:strVal val="visible"/>
                                      </p:to>
                                    </p:set>
                                    <p:anim calcmode="lin" valueType="num">
                                      <p:cBhvr>
                                        <p:cTn id="12" dur="500" fill="hold"/>
                                        <p:tgtEl>
                                          <p:spTgt spid="17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7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77">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78"/>
                                        </p:tgtEl>
                                        <p:attrNameLst>
                                          <p:attrName>style.visibility</p:attrName>
                                        </p:attrNameLst>
                                      </p:cBhvr>
                                      <p:to>
                                        <p:strVal val="visible"/>
                                      </p:to>
                                    </p:set>
                                    <p:anim calcmode="lin" valueType="num">
                                      <p:cBhvr>
                                        <p:cTn id="17" dur="500" fill="hold"/>
                                        <p:tgtEl>
                                          <p:spTgt spid="178"/>
                                        </p:tgtEl>
                                        <p:attrNameLst>
                                          <p:attrName>ppt_w</p:attrName>
                                        </p:attrNameLst>
                                      </p:cBhvr>
                                      <p:tavLst>
                                        <p:tav tm="0">
                                          <p:val>
                                            <p:fltVal val="0"/>
                                          </p:val>
                                        </p:tav>
                                        <p:tav tm="100000">
                                          <p:val>
                                            <p:strVal val="#ppt_w"/>
                                          </p:val>
                                        </p:tav>
                                      </p:tavLst>
                                    </p:anim>
                                    <p:anim calcmode="lin" valueType="num">
                                      <p:cBhvr>
                                        <p:cTn id="18" dur="500" fill="hold"/>
                                        <p:tgtEl>
                                          <p:spTgt spid="178"/>
                                        </p:tgtEl>
                                        <p:attrNameLst>
                                          <p:attrName>ppt_h</p:attrName>
                                        </p:attrNameLst>
                                      </p:cBhvr>
                                      <p:tavLst>
                                        <p:tav tm="0">
                                          <p:val>
                                            <p:fltVal val="0"/>
                                          </p:val>
                                        </p:tav>
                                        <p:tav tm="100000">
                                          <p:val>
                                            <p:strVal val="#ppt_h"/>
                                          </p:val>
                                        </p:tav>
                                      </p:tavLst>
                                    </p:anim>
                                    <p:animEffect transition="in" filter="fade">
                                      <p:cBhvr>
                                        <p:cTn id="19" dur="500"/>
                                        <p:tgtEl>
                                          <p:spTgt spid="178"/>
                                        </p:tgtEl>
                                      </p:cBhvr>
                                    </p:animEffect>
                                  </p:childTnLst>
                                </p:cTn>
                              </p:par>
                              <p:par>
                                <p:cTn id="20" presetID="53" presetClass="entr" presetSubtype="16" fill="hold" nodeType="withEffect">
                                  <p:stCondLst>
                                    <p:cond delay="0"/>
                                  </p:stCondLst>
                                  <p:childTnLst>
                                    <p:set>
                                      <p:cBhvr>
                                        <p:cTn id="21" dur="1" fill="hold">
                                          <p:stCondLst>
                                            <p:cond delay="0"/>
                                          </p:stCondLst>
                                        </p:cTn>
                                        <p:tgtEl>
                                          <p:spTgt spid="179"/>
                                        </p:tgtEl>
                                        <p:attrNameLst>
                                          <p:attrName>style.visibility</p:attrName>
                                        </p:attrNameLst>
                                      </p:cBhvr>
                                      <p:to>
                                        <p:strVal val="visible"/>
                                      </p:to>
                                    </p:set>
                                    <p:anim calcmode="lin" valueType="num">
                                      <p:cBhvr>
                                        <p:cTn id="22" dur="500" fill="hold"/>
                                        <p:tgtEl>
                                          <p:spTgt spid="179"/>
                                        </p:tgtEl>
                                        <p:attrNameLst>
                                          <p:attrName>ppt_w</p:attrName>
                                        </p:attrNameLst>
                                      </p:cBhvr>
                                      <p:tavLst>
                                        <p:tav tm="0">
                                          <p:val>
                                            <p:fltVal val="0"/>
                                          </p:val>
                                        </p:tav>
                                        <p:tav tm="100000">
                                          <p:val>
                                            <p:strVal val="#ppt_w"/>
                                          </p:val>
                                        </p:tav>
                                      </p:tavLst>
                                    </p:anim>
                                    <p:anim calcmode="lin" valueType="num">
                                      <p:cBhvr>
                                        <p:cTn id="23" dur="500" fill="hold"/>
                                        <p:tgtEl>
                                          <p:spTgt spid="179"/>
                                        </p:tgtEl>
                                        <p:attrNameLst>
                                          <p:attrName>ppt_h</p:attrName>
                                        </p:attrNameLst>
                                      </p:cBhvr>
                                      <p:tavLst>
                                        <p:tav tm="0">
                                          <p:val>
                                            <p:fltVal val="0"/>
                                          </p:val>
                                        </p:tav>
                                        <p:tav tm="100000">
                                          <p:val>
                                            <p:strVal val="#ppt_h"/>
                                          </p:val>
                                        </p:tav>
                                      </p:tavLst>
                                    </p:anim>
                                    <p:animEffect transition="in" filter="fade">
                                      <p:cBhvr>
                                        <p:cTn id="24" dur="500"/>
                                        <p:tgtEl>
                                          <p:spTgt spid="179"/>
                                        </p:tgtEl>
                                      </p:cBhvr>
                                    </p:animEffect>
                                  </p:childTnLst>
                                </p:cTn>
                              </p:par>
                              <p:par>
                                <p:cTn id="25" presetID="53" presetClass="entr" presetSubtype="16" fill="hold" nodeType="withEffect">
                                  <p:stCondLst>
                                    <p:cond delay="0"/>
                                  </p:stCondLst>
                                  <p:childTnLst>
                                    <p:set>
                                      <p:cBhvr>
                                        <p:cTn id="26" dur="1" fill="hold">
                                          <p:stCondLst>
                                            <p:cond delay="0"/>
                                          </p:stCondLst>
                                        </p:cTn>
                                        <p:tgtEl>
                                          <p:spTgt spid="180"/>
                                        </p:tgtEl>
                                        <p:attrNameLst>
                                          <p:attrName>style.visibility</p:attrName>
                                        </p:attrNameLst>
                                      </p:cBhvr>
                                      <p:to>
                                        <p:strVal val="visible"/>
                                      </p:to>
                                    </p:set>
                                    <p:anim calcmode="lin" valueType="num">
                                      <p:cBhvr>
                                        <p:cTn id="27" dur="500" fill="hold"/>
                                        <p:tgtEl>
                                          <p:spTgt spid="180"/>
                                        </p:tgtEl>
                                        <p:attrNameLst>
                                          <p:attrName>ppt_w</p:attrName>
                                        </p:attrNameLst>
                                      </p:cBhvr>
                                      <p:tavLst>
                                        <p:tav tm="0">
                                          <p:val>
                                            <p:fltVal val="0"/>
                                          </p:val>
                                        </p:tav>
                                        <p:tav tm="100000">
                                          <p:val>
                                            <p:strVal val="#ppt_w"/>
                                          </p:val>
                                        </p:tav>
                                      </p:tavLst>
                                    </p:anim>
                                    <p:anim calcmode="lin" valueType="num">
                                      <p:cBhvr>
                                        <p:cTn id="28" dur="500" fill="hold"/>
                                        <p:tgtEl>
                                          <p:spTgt spid="180"/>
                                        </p:tgtEl>
                                        <p:attrNameLst>
                                          <p:attrName>ppt_h</p:attrName>
                                        </p:attrNameLst>
                                      </p:cBhvr>
                                      <p:tavLst>
                                        <p:tav tm="0">
                                          <p:val>
                                            <p:fltVal val="0"/>
                                          </p:val>
                                        </p:tav>
                                        <p:tav tm="100000">
                                          <p:val>
                                            <p:strVal val="#ppt_h"/>
                                          </p:val>
                                        </p:tav>
                                      </p:tavLst>
                                    </p:anim>
                                    <p:animEffect transition="in" filter="fade">
                                      <p:cBhvr>
                                        <p:cTn id="29" dur="500"/>
                                        <p:tgtEl>
                                          <p:spTgt spid="180"/>
                                        </p:tgtEl>
                                      </p:cBhvr>
                                    </p:animEffect>
                                  </p:childTnLst>
                                </p:cTn>
                              </p:par>
                              <p:par>
                                <p:cTn id="30" presetID="53" presetClass="entr" presetSubtype="16" fill="hold" nodeType="withEffect">
                                  <p:stCondLst>
                                    <p:cond delay="0"/>
                                  </p:stCondLst>
                                  <p:childTnLst>
                                    <p:set>
                                      <p:cBhvr>
                                        <p:cTn id="31" dur="1" fill="hold">
                                          <p:stCondLst>
                                            <p:cond delay="0"/>
                                          </p:stCondLst>
                                        </p:cTn>
                                        <p:tgtEl>
                                          <p:spTgt spid="181"/>
                                        </p:tgtEl>
                                        <p:attrNameLst>
                                          <p:attrName>style.visibility</p:attrName>
                                        </p:attrNameLst>
                                      </p:cBhvr>
                                      <p:to>
                                        <p:strVal val="visible"/>
                                      </p:to>
                                    </p:set>
                                    <p:anim calcmode="lin" valueType="num">
                                      <p:cBhvr>
                                        <p:cTn id="32" dur="500" fill="hold"/>
                                        <p:tgtEl>
                                          <p:spTgt spid="181"/>
                                        </p:tgtEl>
                                        <p:attrNameLst>
                                          <p:attrName>ppt_w</p:attrName>
                                        </p:attrNameLst>
                                      </p:cBhvr>
                                      <p:tavLst>
                                        <p:tav tm="0">
                                          <p:val>
                                            <p:fltVal val="0"/>
                                          </p:val>
                                        </p:tav>
                                        <p:tav tm="100000">
                                          <p:val>
                                            <p:strVal val="#ppt_w"/>
                                          </p:val>
                                        </p:tav>
                                      </p:tavLst>
                                    </p:anim>
                                    <p:anim calcmode="lin" valueType="num">
                                      <p:cBhvr>
                                        <p:cTn id="33" dur="500" fill="hold"/>
                                        <p:tgtEl>
                                          <p:spTgt spid="181"/>
                                        </p:tgtEl>
                                        <p:attrNameLst>
                                          <p:attrName>ppt_h</p:attrName>
                                        </p:attrNameLst>
                                      </p:cBhvr>
                                      <p:tavLst>
                                        <p:tav tm="0">
                                          <p:val>
                                            <p:fltVal val="0"/>
                                          </p:val>
                                        </p:tav>
                                        <p:tav tm="100000">
                                          <p:val>
                                            <p:strVal val="#ppt_h"/>
                                          </p:val>
                                        </p:tav>
                                      </p:tavLst>
                                    </p:anim>
                                    <p:animEffect transition="in" filter="fade">
                                      <p:cBhvr>
                                        <p:cTn id="34" dur="500"/>
                                        <p:tgtEl>
                                          <p:spTgt spid="181"/>
                                        </p:tgtEl>
                                      </p:cBhvr>
                                    </p:animEffect>
                                  </p:childTnLst>
                                </p:cTn>
                              </p:par>
                              <p:par>
                                <p:cTn id="35" presetID="53" presetClass="entr" presetSubtype="16" fill="hold" nodeType="withEffect">
                                  <p:stCondLst>
                                    <p:cond delay="0"/>
                                  </p:stCondLst>
                                  <p:childTnLst>
                                    <p:set>
                                      <p:cBhvr>
                                        <p:cTn id="36" dur="1" fill="hold">
                                          <p:stCondLst>
                                            <p:cond delay="0"/>
                                          </p:stCondLst>
                                        </p:cTn>
                                        <p:tgtEl>
                                          <p:spTgt spid="182"/>
                                        </p:tgtEl>
                                        <p:attrNameLst>
                                          <p:attrName>style.visibility</p:attrName>
                                        </p:attrNameLst>
                                      </p:cBhvr>
                                      <p:to>
                                        <p:strVal val="visible"/>
                                      </p:to>
                                    </p:set>
                                    <p:anim calcmode="lin" valueType="num">
                                      <p:cBhvr>
                                        <p:cTn id="37" dur="500" fill="hold"/>
                                        <p:tgtEl>
                                          <p:spTgt spid="182"/>
                                        </p:tgtEl>
                                        <p:attrNameLst>
                                          <p:attrName>ppt_w</p:attrName>
                                        </p:attrNameLst>
                                      </p:cBhvr>
                                      <p:tavLst>
                                        <p:tav tm="0">
                                          <p:val>
                                            <p:fltVal val="0"/>
                                          </p:val>
                                        </p:tav>
                                        <p:tav tm="100000">
                                          <p:val>
                                            <p:strVal val="#ppt_w"/>
                                          </p:val>
                                        </p:tav>
                                      </p:tavLst>
                                    </p:anim>
                                    <p:anim calcmode="lin" valueType="num">
                                      <p:cBhvr>
                                        <p:cTn id="38" dur="500" fill="hold"/>
                                        <p:tgtEl>
                                          <p:spTgt spid="182"/>
                                        </p:tgtEl>
                                        <p:attrNameLst>
                                          <p:attrName>ppt_h</p:attrName>
                                        </p:attrNameLst>
                                      </p:cBhvr>
                                      <p:tavLst>
                                        <p:tav tm="0">
                                          <p:val>
                                            <p:fltVal val="0"/>
                                          </p:val>
                                        </p:tav>
                                        <p:tav tm="100000">
                                          <p:val>
                                            <p:strVal val="#ppt_h"/>
                                          </p:val>
                                        </p:tav>
                                      </p:tavLst>
                                    </p:anim>
                                    <p:animEffect transition="in" filter="fade">
                                      <p:cBhvr>
                                        <p:cTn id="39" dur="500"/>
                                        <p:tgtEl>
                                          <p:spTgt spid="18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Effect transition="in" filter="fade">
                                      <p:cBhvr>
                                        <p:cTn id="4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p:bldP spid="177" grpId="0" build="p"/>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8"/>
          <p:cNvSpPr txBox="1">
            <a:spLocks noGrp="1"/>
          </p:cNvSpPr>
          <p:nvPr>
            <p:ph type="title"/>
          </p:nvPr>
        </p:nvSpPr>
        <p:spPr>
          <a:xfrm>
            <a:off x="13014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324" name="Google Shape;324;p38"/>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a:t>قالب پاورپوينت روانشناسی– 44 اسلاید، قابل ویرایش می باشد</a:t>
            </a:r>
            <a:endParaRPr sz="1600" dirty="0"/>
          </a:p>
        </p:txBody>
      </p:sp>
      <p:sp>
        <p:nvSpPr>
          <p:cNvPr id="325" name="Google Shape;325;p38"/>
          <p:cNvSpPr txBox="1">
            <a:spLocks noGrp="1"/>
          </p:cNvSpPr>
          <p:nvPr>
            <p:ph type="title" idx="2"/>
          </p:nvPr>
        </p:nvSpPr>
        <p:spPr>
          <a:xfrm>
            <a:off x="352140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326" name="Google Shape;326;p38"/>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a:t>قالب پاورپوينت روانشناسی– 44 اسلاید، قابل ویرایش می باشد</a:t>
            </a:r>
            <a:endParaRPr sz="1600" dirty="0"/>
          </a:p>
        </p:txBody>
      </p:sp>
      <p:sp>
        <p:nvSpPr>
          <p:cNvPr id="327" name="Google Shape;327;p38"/>
          <p:cNvSpPr txBox="1">
            <a:spLocks noGrp="1"/>
          </p:cNvSpPr>
          <p:nvPr>
            <p:ph type="title" idx="4"/>
          </p:nvPr>
        </p:nvSpPr>
        <p:spPr>
          <a:xfrm>
            <a:off x="57413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a:t>
            </a:r>
            <a:endParaRPr/>
          </a:p>
        </p:txBody>
      </p:sp>
      <p:sp>
        <p:nvSpPr>
          <p:cNvPr id="328" name="Google Shape;328;p38"/>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a:t>قالب پاورپوينت روانشناسی– 44 اسلاید، قابل ویرایش می باشد</a:t>
            </a:r>
            <a:endParaRPr sz="1600" dirty="0"/>
          </a:p>
        </p:txBody>
      </p:sp>
      <p:grpSp>
        <p:nvGrpSpPr>
          <p:cNvPr id="329" name="Google Shape;329;p38"/>
          <p:cNvGrpSpPr/>
          <p:nvPr/>
        </p:nvGrpSpPr>
        <p:grpSpPr>
          <a:xfrm>
            <a:off x="1703145" y="1209010"/>
            <a:ext cx="1297793" cy="1297998"/>
            <a:chOff x="5572206" y="2418687"/>
            <a:chExt cx="1023900" cy="1023900"/>
          </a:xfrm>
        </p:grpSpPr>
        <p:sp>
          <p:nvSpPr>
            <p:cNvPr id="330" name="Google Shape;330;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rot="-1138073">
              <a:off x="5681280" y="2527762"/>
              <a:ext cx="805752" cy="805752"/>
            </a:xfrm>
            <a:prstGeom prst="pie">
              <a:avLst>
                <a:gd name="adj1" fmla="val 13513838"/>
                <a:gd name="adj2" fmla="val 16200000"/>
              </a:avLst>
            </a:prstGeom>
            <a:solidFill>
              <a:srgbClr val="A8D68C"/>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38"/>
          <p:cNvGrpSpPr/>
          <p:nvPr/>
        </p:nvGrpSpPr>
        <p:grpSpPr>
          <a:xfrm>
            <a:off x="4061300" y="1347229"/>
            <a:ext cx="1021386" cy="1021538"/>
            <a:chOff x="5681273" y="2527788"/>
            <a:chExt cx="805827" cy="805820"/>
          </a:xfrm>
        </p:grpSpPr>
        <p:sp>
          <p:nvSpPr>
            <p:cNvPr id="333" name="Google Shape;333;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5681273" y="2527807"/>
              <a:ext cx="805800" cy="805800"/>
            </a:xfrm>
            <a:prstGeom prst="pie">
              <a:avLst>
                <a:gd name="adj1" fmla="val 5307796"/>
                <a:gd name="adj2" fmla="val 16200000"/>
              </a:avLst>
            </a:prstGeom>
            <a:solidFill>
              <a:srgbClr val="F1C23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38"/>
          <p:cNvGrpSpPr/>
          <p:nvPr/>
        </p:nvGrpSpPr>
        <p:grpSpPr>
          <a:xfrm>
            <a:off x="6028527" y="1232666"/>
            <a:ext cx="1250642" cy="1250840"/>
            <a:chOff x="5590939" y="2437417"/>
            <a:chExt cx="986700" cy="986700"/>
          </a:xfrm>
        </p:grpSpPr>
        <p:sp>
          <p:nvSpPr>
            <p:cNvPr id="336" name="Google Shape;336;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rot="9900074">
              <a:off x="5681466" y="2527944"/>
              <a:ext cx="805647" cy="805647"/>
            </a:xfrm>
            <a:prstGeom prst="pie">
              <a:avLst>
                <a:gd name="adj1" fmla="val 6991087"/>
                <a:gd name="adj2" fmla="val 16200000"/>
              </a:avLst>
            </a:prstGeom>
            <a:solidFill>
              <a:srgbClr val="DF7070"/>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3"/>
                                        </p:tgtEl>
                                        <p:attrNameLst>
                                          <p:attrName>style.visibility</p:attrName>
                                        </p:attrNameLst>
                                      </p:cBhvr>
                                      <p:to>
                                        <p:strVal val="visible"/>
                                      </p:to>
                                    </p:set>
                                    <p:anim calcmode="lin" valueType="num">
                                      <p:cBhvr>
                                        <p:cTn id="7" dur="500" fill="hold"/>
                                        <p:tgtEl>
                                          <p:spTgt spid="323"/>
                                        </p:tgtEl>
                                        <p:attrNameLst>
                                          <p:attrName>ppt_w</p:attrName>
                                        </p:attrNameLst>
                                      </p:cBhvr>
                                      <p:tavLst>
                                        <p:tav tm="0">
                                          <p:val>
                                            <p:fltVal val="0"/>
                                          </p:val>
                                        </p:tav>
                                        <p:tav tm="100000">
                                          <p:val>
                                            <p:strVal val="#ppt_w"/>
                                          </p:val>
                                        </p:tav>
                                      </p:tavLst>
                                    </p:anim>
                                    <p:anim calcmode="lin" valueType="num">
                                      <p:cBhvr>
                                        <p:cTn id="8" dur="500" fill="hold"/>
                                        <p:tgtEl>
                                          <p:spTgt spid="323"/>
                                        </p:tgtEl>
                                        <p:attrNameLst>
                                          <p:attrName>ppt_h</p:attrName>
                                        </p:attrNameLst>
                                      </p:cBhvr>
                                      <p:tavLst>
                                        <p:tav tm="0">
                                          <p:val>
                                            <p:fltVal val="0"/>
                                          </p:val>
                                        </p:tav>
                                        <p:tav tm="100000">
                                          <p:val>
                                            <p:strVal val="#ppt_h"/>
                                          </p:val>
                                        </p:tav>
                                      </p:tavLst>
                                    </p:anim>
                                    <p:animEffect transition="in" filter="fade">
                                      <p:cBhvr>
                                        <p:cTn id="9" dur="500"/>
                                        <p:tgtEl>
                                          <p:spTgt spid="32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24">
                                            <p:txEl>
                                              <p:pRg st="0" end="0"/>
                                            </p:txEl>
                                          </p:spTgt>
                                        </p:tgtEl>
                                        <p:attrNameLst>
                                          <p:attrName>style.visibility</p:attrName>
                                        </p:attrNameLst>
                                      </p:cBhvr>
                                      <p:to>
                                        <p:strVal val="visible"/>
                                      </p:to>
                                    </p:set>
                                    <p:anim calcmode="lin" valueType="num">
                                      <p:cBhvr>
                                        <p:cTn id="12" dur="500" fill="hold"/>
                                        <p:tgtEl>
                                          <p:spTgt spid="32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2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24">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25"/>
                                        </p:tgtEl>
                                        <p:attrNameLst>
                                          <p:attrName>style.visibility</p:attrName>
                                        </p:attrNameLst>
                                      </p:cBhvr>
                                      <p:to>
                                        <p:strVal val="visible"/>
                                      </p:to>
                                    </p:set>
                                    <p:anim calcmode="lin" valueType="num">
                                      <p:cBhvr>
                                        <p:cTn id="17" dur="500" fill="hold"/>
                                        <p:tgtEl>
                                          <p:spTgt spid="325"/>
                                        </p:tgtEl>
                                        <p:attrNameLst>
                                          <p:attrName>ppt_w</p:attrName>
                                        </p:attrNameLst>
                                      </p:cBhvr>
                                      <p:tavLst>
                                        <p:tav tm="0">
                                          <p:val>
                                            <p:fltVal val="0"/>
                                          </p:val>
                                        </p:tav>
                                        <p:tav tm="100000">
                                          <p:val>
                                            <p:strVal val="#ppt_w"/>
                                          </p:val>
                                        </p:tav>
                                      </p:tavLst>
                                    </p:anim>
                                    <p:anim calcmode="lin" valueType="num">
                                      <p:cBhvr>
                                        <p:cTn id="18" dur="500" fill="hold"/>
                                        <p:tgtEl>
                                          <p:spTgt spid="325"/>
                                        </p:tgtEl>
                                        <p:attrNameLst>
                                          <p:attrName>ppt_h</p:attrName>
                                        </p:attrNameLst>
                                      </p:cBhvr>
                                      <p:tavLst>
                                        <p:tav tm="0">
                                          <p:val>
                                            <p:fltVal val="0"/>
                                          </p:val>
                                        </p:tav>
                                        <p:tav tm="100000">
                                          <p:val>
                                            <p:strVal val="#ppt_h"/>
                                          </p:val>
                                        </p:tav>
                                      </p:tavLst>
                                    </p:anim>
                                    <p:animEffect transition="in" filter="fade">
                                      <p:cBhvr>
                                        <p:cTn id="19" dur="500"/>
                                        <p:tgtEl>
                                          <p:spTgt spid="3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6">
                                            <p:txEl>
                                              <p:pRg st="0" end="0"/>
                                            </p:txEl>
                                          </p:spTgt>
                                        </p:tgtEl>
                                        <p:attrNameLst>
                                          <p:attrName>style.visibility</p:attrName>
                                        </p:attrNameLst>
                                      </p:cBhvr>
                                      <p:to>
                                        <p:strVal val="visible"/>
                                      </p:to>
                                    </p:set>
                                    <p:anim calcmode="lin" valueType="num">
                                      <p:cBhvr>
                                        <p:cTn id="22" dur="500" fill="hold"/>
                                        <p:tgtEl>
                                          <p:spTgt spid="326">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326">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326">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27"/>
                                        </p:tgtEl>
                                        <p:attrNameLst>
                                          <p:attrName>style.visibility</p:attrName>
                                        </p:attrNameLst>
                                      </p:cBhvr>
                                      <p:to>
                                        <p:strVal val="visible"/>
                                      </p:to>
                                    </p:set>
                                    <p:anim calcmode="lin" valueType="num">
                                      <p:cBhvr>
                                        <p:cTn id="27" dur="500" fill="hold"/>
                                        <p:tgtEl>
                                          <p:spTgt spid="327"/>
                                        </p:tgtEl>
                                        <p:attrNameLst>
                                          <p:attrName>ppt_w</p:attrName>
                                        </p:attrNameLst>
                                      </p:cBhvr>
                                      <p:tavLst>
                                        <p:tav tm="0">
                                          <p:val>
                                            <p:fltVal val="0"/>
                                          </p:val>
                                        </p:tav>
                                        <p:tav tm="100000">
                                          <p:val>
                                            <p:strVal val="#ppt_w"/>
                                          </p:val>
                                        </p:tav>
                                      </p:tavLst>
                                    </p:anim>
                                    <p:anim calcmode="lin" valueType="num">
                                      <p:cBhvr>
                                        <p:cTn id="28" dur="500" fill="hold"/>
                                        <p:tgtEl>
                                          <p:spTgt spid="327"/>
                                        </p:tgtEl>
                                        <p:attrNameLst>
                                          <p:attrName>ppt_h</p:attrName>
                                        </p:attrNameLst>
                                      </p:cBhvr>
                                      <p:tavLst>
                                        <p:tav tm="0">
                                          <p:val>
                                            <p:fltVal val="0"/>
                                          </p:val>
                                        </p:tav>
                                        <p:tav tm="100000">
                                          <p:val>
                                            <p:strVal val="#ppt_h"/>
                                          </p:val>
                                        </p:tav>
                                      </p:tavLst>
                                    </p:anim>
                                    <p:animEffect transition="in" filter="fade">
                                      <p:cBhvr>
                                        <p:cTn id="29" dur="500"/>
                                        <p:tgtEl>
                                          <p:spTgt spid="32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28">
                                            <p:txEl>
                                              <p:pRg st="0" end="0"/>
                                            </p:txEl>
                                          </p:spTgt>
                                        </p:tgtEl>
                                        <p:attrNameLst>
                                          <p:attrName>style.visibility</p:attrName>
                                        </p:attrNameLst>
                                      </p:cBhvr>
                                      <p:to>
                                        <p:strVal val="visible"/>
                                      </p:to>
                                    </p:set>
                                    <p:anim calcmode="lin" valueType="num">
                                      <p:cBhvr>
                                        <p:cTn id="32" dur="500" fill="hold"/>
                                        <p:tgtEl>
                                          <p:spTgt spid="328">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328">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328">
                                            <p:txEl>
                                              <p:pRg st="0" end="0"/>
                                            </p:txEl>
                                          </p:spTgt>
                                        </p:tgtEl>
                                      </p:cBhvr>
                                    </p:animEffect>
                                  </p:childTnLst>
                                </p:cTn>
                              </p:par>
                              <p:par>
                                <p:cTn id="35" presetID="53" presetClass="entr" presetSubtype="16" fill="hold" nodeType="withEffect">
                                  <p:stCondLst>
                                    <p:cond delay="0"/>
                                  </p:stCondLst>
                                  <p:childTnLst>
                                    <p:set>
                                      <p:cBhvr>
                                        <p:cTn id="36" dur="1" fill="hold">
                                          <p:stCondLst>
                                            <p:cond delay="0"/>
                                          </p:stCondLst>
                                        </p:cTn>
                                        <p:tgtEl>
                                          <p:spTgt spid="329"/>
                                        </p:tgtEl>
                                        <p:attrNameLst>
                                          <p:attrName>style.visibility</p:attrName>
                                        </p:attrNameLst>
                                      </p:cBhvr>
                                      <p:to>
                                        <p:strVal val="visible"/>
                                      </p:to>
                                    </p:set>
                                    <p:anim calcmode="lin" valueType="num">
                                      <p:cBhvr>
                                        <p:cTn id="37" dur="500" fill="hold"/>
                                        <p:tgtEl>
                                          <p:spTgt spid="329"/>
                                        </p:tgtEl>
                                        <p:attrNameLst>
                                          <p:attrName>ppt_w</p:attrName>
                                        </p:attrNameLst>
                                      </p:cBhvr>
                                      <p:tavLst>
                                        <p:tav tm="0">
                                          <p:val>
                                            <p:fltVal val="0"/>
                                          </p:val>
                                        </p:tav>
                                        <p:tav tm="100000">
                                          <p:val>
                                            <p:strVal val="#ppt_w"/>
                                          </p:val>
                                        </p:tav>
                                      </p:tavLst>
                                    </p:anim>
                                    <p:anim calcmode="lin" valueType="num">
                                      <p:cBhvr>
                                        <p:cTn id="38" dur="500" fill="hold"/>
                                        <p:tgtEl>
                                          <p:spTgt spid="329"/>
                                        </p:tgtEl>
                                        <p:attrNameLst>
                                          <p:attrName>ppt_h</p:attrName>
                                        </p:attrNameLst>
                                      </p:cBhvr>
                                      <p:tavLst>
                                        <p:tav tm="0">
                                          <p:val>
                                            <p:fltVal val="0"/>
                                          </p:val>
                                        </p:tav>
                                        <p:tav tm="100000">
                                          <p:val>
                                            <p:strVal val="#ppt_h"/>
                                          </p:val>
                                        </p:tav>
                                      </p:tavLst>
                                    </p:anim>
                                    <p:animEffect transition="in" filter="fade">
                                      <p:cBhvr>
                                        <p:cTn id="39" dur="500"/>
                                        <p:tgtEl>
                                          <p:spTgt spid="329"/>
                                        </p:tgtEl>
                                      </p:cBhvr>
                                    </p:animEffect>
                                  </p:childTnLst>
                                </p:cTn>
                              </p:par>
                              <p:par>
                                <p:cTn id="40" presetID="53" presetClass="entr" presetSubtype="16" fill="hold" nodeType="withEffect">
                                  <p:stCondLst>
                                    <p:cond delay="0"/>
                                  </p:stCondLst>
                                  <p:childTnLst>
                                    <p:set>
                                      <p:cBhvr>
                                        <p:cTn id="41" dur="1" fill="hold">
                                          <p:stCondLst>
                                            <p:cond delay="0"/>
                                          </p:stCondLst>
                                        </p:cTn>
                                        <p:tgtEl>
                                          <p:spTgt spid="332"/>
                                        </p:tgtEl>
                                        <p:attrNameLst>
                                          <p:attrName>style.visibility</p:attrName>
                                        </p:attrNameLst>
                                      </p:cBhvr>
                                      <p:to>
                                        <p:strVal val="visible"/>
                                      </p:to>
                                    </p:set>
                                    <p:anim calcmode="lin" valueType="num">
                                      <p:cBhvr>
                                        <p:cTn id="42" dur="500" fill="hold"/>
                                        <p:tgtEl>
                                          <p:spTgt spid="332"/>
                                        </p:tgtEl>
                                        <p:attrNameLst>
                                          <p:attrName>ppt_w</p:attrName>
                                        </p:attrNameLst>
                                      </p:cBhvr>
                                      <p:tavLst>
                                        <p:tav tm="0">
                                          <p:val>
                                            <p:fltVal val="0"/>
                                          </p:val>
                                        </p:tav>
                                        <p:tav tm="100000">
                                          <p:val>
                                            <p:strVal val="#ppt_w"/>
                                          </p:val>
                                        </p:tav>
                                      </p:tavLst>
                                    </p:anim>
                                    <p:anim calcmode="lin" valueType="num">
                                      <p:cBhvr>
                                        <p:cTn id="43" dur="500" fill="hold"/>
                                        <p:tgtEl>
                                          <p:spTgt spid="332"/>
                                        </p:tgtEl>
                                        <p:attrNameLst>
                                          <p:attrName>ppt_h</p:attrName>
                                        </p:attrNameLst>
                                      </p:cBhvr>
                                      <p:tavLst>
                                        <p:tav tm="0">
                                          <p:val>
                                            <p:fltVal val="0"/>
                                          </p:val>
                                        </p:tav>
                                        <p:tav tm="100000">
                                          <p:val>
                                            <p:strVal val="#ppt_h"/>
                                          </p:val>
                                        </p:tav>
                                      </p:tavLst>
                                    </p:anim>
                                    <p:animEffect transition="in" filter="fade">
                                      <p:cBhvr>
                                        <p:cTn id="44" dur="500"/>
                                        <p:tgtEl>
                                          <p:spTgt spid="332"/>
                                        </p:tgtEl>
                                      </p:cBhvr>
                                    </p:animEffect>
                                  </p:childTnLst>
                                </p:cTn>
                              </p:par>
                              <p:par>
                                <p:cTn id="45" presetID="53" presetClass="entr" presetSubtype="16" fill="hold" nodeType="withEffect">
                                  <p:stCondLst>
                                    <p:cond delay="0"/>
                                  </p:stCondLst>
                                  <p:childTnLst>
                                    <p:set>
                                      <p:cBhvr>
                                        <p:cTn id="46" dur="1" fill="hold">
                                          <p:stCondLst>
                                            <p:cond delay="0"/>
                                          </p:stCondLst>
                                        </p:cTn>
                                        <p:tgtEl>
                                          <p:spTgt spid="335"/>
                                        </p:tgtEl>
                                        <p:attrNameLst>
                                          <p:attrName>style.visibility</p:attrName>
                                        </p:attrNameLst>
                                      </p:cBhvr>
                                      <p:to>
                                        <p:strVal val="visible"/>
                                      </p:to>
                                    </p:set>
                                    <p:anim calcmode="lin" valueType="num">
                                      <p:cBhvr>
                                        <p:cTn id="47" dur="500" fill="hold"/>
                                        <p:tgtEl>
                                          <p:spTgt spid="335"/>
                                        </p:tgtEl>
                                        <p:attrNameLst>
                                          <p:attrName>ppt_w</p:attrName>
                                        </p:attrNameLst>
                                      </p:cBhvr>
                                      <p:tavLst>
                                        <p:tav tm="0">
                                          <p:val>
                                            <p:fltVal val="0"/>
                                          </p:val>
                                        </p:tav>
                                        <p:tav tm="100000">
                                          <p:val>
                                            <p:strVal val="#ppt_w"/>
                                          </p:val>
                                        </p:tav>
                                      </p:tavLst>
                                    </p:anim>
                                    <p:anim calcmode="lin" valueType="num">
                                      <p:cBhvr>
                                        <p:cTn id="48" dur="500" fill="hold"/>
                                        <p:tgtEl>
                                          <p:spTgt spid="335"/>
                                        </p:tgtEl>
                                        <p:attrNameLst>
                                          <p:attrName>ppt_h</p:attrName>
                                        </p:attrNameLst>
                                      </p:cBhvr>
                                      <p:tavLst>
                                        <p:tav tm="0">
                                          <p:val>
                                            <p:fltVal val="0"/>
                                          </p:val>
                                        </p:tav>
                                        <p:tav tm="100000">
                                          <p:val>
                                            <p:strVal val="#ppt_h"/>
                                          </p:val>
                                        </p:tav>
                                      </p:tavLst>
                                    </p:anim>
                                    <p:animEffect transition="in" filter="fade">
                                      <p:cBhvr>
                                        <p:cTn id="49" dur="500"/>
                                        <p:tgtEl>
                                          <p:spTgt spid="3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p:bldP spid="324" grpId="0" build="p"/>
      <p:bldP spid="325" grpId="0"/>
      <p:bldP spid="326" grpId="0" build="p"/>
      <p:bldP spid="327" grpId="0"/>
      <p:bldP spid="328"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9"/>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p>
            <a:pPr algn="ctr" rtl="1"/>
            <a:r>
              <a:rPr lang="fa-IR" dirty="0"/>
              <a:t>کاربردهای عملی این موضوع</a:t>
            </a:r>
          </a:p>
        </p:txBody>
      </p:sp>
      <p:pic>
        <p:nvPicPr>
          <p:cNvPr id="343" name="Google Shape;343;p39"/>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44" name="Google Shape;344;p39"/>
          <p:cNvGrpSpPr/>
          <p:nvPr/>
        </p:nvGrpSpPr>
        <p:grpSpPr>
          <a:xfrm>
            <a:off x="805236" y="2265883"/>
            <a:ext cx="2140289" cy="2169401"/>
            <a:chOff x="-331425" y="1579700"/>
            <a:chExt cx="1880250" cy="1905825"/>
          </a:xfrm>
        </p:grpSpPr>
        <p:sp>
          <p:nvSpPr>
            <p:cNvPr id="345" name="Google Shape;345;p39"/>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9"/>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9"/>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39"/>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b="1" dirty="0">
                <a:solidFill>
                  <a:schemeClr val="dk2"/>
                </a:solidFill>
              </a:rPr>
              <a:t>قالب پاورپوينت روانشناسی– 44 اسلاید، قابل ویرایش می باشد</a:t>
            </a:r>
            <a:endParaRPr sz="1400" b="1" dirty="0">
              <a:solidFill>
                <a:schemeClr val="dk2"/>
              </a:solidFill>
            </a:endParaRPr>
          </a:p>
        </p:txBody>
      </p:sp>
      <p:sp>
        <p:nvSpPr>
          <p:cNvPr id="349" name="Google Shape;349;p39"/>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9"/>
          <p:cNvSpPr txBox="1">
            <a:spLocks noGrp="1"/>
          </p:cNvSpPr>
          <p:nvPr>
            <p:ph type="title"/>
          </p:nvPr>
        </p:nvSpPr>
        <p:spPr>
          <a:xfrm>
            <a:off x="5676773" y="1169386"/>
            <a:ext cx="2140200" cy="48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t>عنوان</a:t>
            </a:r>
            <a:endParaRPr dirty="0"/>
          </a:p>
        </p:txBody>
      </p:sp>
      <p:sp>
        <p:nvSpPr>
          <p:cNvPr id="351" name="Google Shape;351;p39"/>
          <p:cNvSpPr txBox="1">
            <a:spLocks noGrp="1"/>
          </p:cNvSpPr>
          <p:nvPr>
            <p:ph type="subTitle" idx="1"/>
          </p:nvPr>
        </p:nvSpPr>
        <p:spPr>
          <a:xfrm>
            <a:off x="5546393" y="1595389"/>
            <a:ext cx="2140200" cy="92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t>قالب پاورپوينت روانشناسی– 44 اسلاید، قابل ویرایش می باشد</a:t>
            </a:r>
            <a:endParaRPr sz="1800" dirty="0"/>
          </a:p>
        </p:txBody>
      </p:sp>
      <p:sp>
        <p:nvSpPr>
          <p:cNvPr id="352" name="Google Shape;352;p39"/>
          <p:cNvSpPr txBox="1">
            <a:spLocks noGrp="1"/>
          </p:cNvSpPr>
          <p:nvPr>
            <p:ph type="title" idx="2"/>
          </p:nvPr>
        </p:nvSpPr>
        <p:spPr>
          <a:xfrm>
            <a:off x="5662122" y="2686872"/>
            <a:ext cx="2140200" cy="48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t>عنوان</a:t>
            </a:r>
          </a:p>
        </p:txBody>
      </p:sp>
      <p:sp>
        <p:nvSpPr>
          <p:cNvPr id="353" name="Google Shape;353;p39"/>
          <p:cNvSpPr txBox="1">
            <a:spLocks noGrp="1"/>
          </p:cNvSpPr>
          <p:nvPr>
            <p:ph type="subTitle" idx="3"/>
          </p:nvPr>
        </p:nvSpPr>
        <p:spPr>
          <a:xfrm>
            <a:off x="5662122" y="3175272"/>
            <a:ext cx="2140200" cy="92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t>قالب پاورپوينت روانشناسی– 44 اسلاید، قابل ویرایش می باشد</a:t>
            </a:r>
            <a:endParaRPr sz="1800" dirty="0"/>
          </a:p>
        </p:txBody>
      </p:sp>
      <p:sp>
        <p:nvSpPr>
          <p:cNvPr id="354" name="Google Shape;354;p39"/>
          <p:cNvSpPr/>
          <p:nvPr/>
        </p:nvSpPr>
        <p:spPr>
          <a:xfrm>
            <a:off x="7816973" y="3142255"/>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39"/>
          <p:cNvGrpSpPr/>
          <p:nvPr/>
        </p:nvGrpSpPr>
        <p:grpSpPr>
          <a:xfrm>
            <a:off x="7806838" y="1685046"/>
            <a:ext cx="558487" cy="505084"/>
            <a:chOff x="4130600" y="808425"/>
            <a:chExt cx="923425" cy="835125"/>
          </a:xfrm>
        </p:grpSpPr>
        <p:sp>
          <p:nvSpPr>
            <p:cNvPr id="356" name="Google Shape;356;p39"/>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9"/>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9"/>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42"/>
                                        </p:tgtEl>
                                        <p:attrNameLst>
                                          <p:attrName>style.visibility</p:attrName>
                                        </p:attrNameLst>
                                      </p:cBhvr>
                                      <p:to>
                                        <p:strVal val="visible"/>
                                      </p:to>
                                    </p:set>
                                    <p:anim calcmode="lin" valueType="num">
                                      <p:cBhvr>
                                        <p:cTn id="7" dur="500" fill="hold"/>
                                        <p:tgtEl>
                                          <p:spTgt spid="342"/>
                                        </p:tgtEl>
                                        <p:attrNameLst>
                                          <p:attrName>ppt_w</p:attrName>
                                        </p:attrNameLst>
                                      </p:cBhvr>
                                      <p:tavLst>
                                        <p:tav tm="0">
                                          <p:val>
                                            <p:fltVal val="0"/>
                                          </p:val>
                                        </p:tav>
                                        <p:tav tm="100000">
                                          <p:val>
                                            <p:strVal val="#ppt_w"/>
                                          </p:val>
                                        </p:tav>
                                      </p:tavLst>
                                    </p:anim>
                                    <p:anim calcmode="lin" valueType="num">
                                      <p:cBhvr>
                                        <p:cTn id="8" dur="500" fill="hold"/>
                                        <p:tgtEl>
                                          <p:spTgt spid="342"/>
                                        </p:tgtEl>
                                        <p:attrNameLst>
                                          <p:attrName>ppt_h</p:attrName>
                                        </p:attrNameLst>
                                      </p:cBhvr>
                                      <p:tavLst>
                                        <p:tav tm="0">
                                          <p:val>
                                            <p:fltVal val="0"/>
                                          </p:val>
                                        </p:tav>
                                        <p:tav tm="100000">
                                          <p:val>
                                            <p:strVal val="#ppt_h"/>
                                          </p:val>
                                        </p:tav>
                                      </p:tavLst>
                                    </p:anim>
                                    <p:animEffect transition="in" filter="fade">
                                      <p:cBhvr>
                                        <p:cTn id="9" dur="500"/>
                                        <p:tgtEl>
                                          <p:spTgt spid="342"/>
                                        </p:tgtEl>
                                      </p:cBhvr>
                                    </p:animEffect>
                                  </p:childTnLst>
                                </p:cTn>
                              </p:par>
                              <p:par>
                                <p:cTn id="10" presetID="53" presetClass="entr" presetSubtype="16" fill="hold" nodeType="withEffect">
                                  <p:stCondLst>
                                    <p:cond delay="0"/>
                                  </p:stCondLst>
                                  <p:childTnLst>
                                    <p:set>
                                      <p:cBhvr>
                                        <p:cTn id="11" dur="1" fill="hold">
                                          <p:stCondLst>
                                            <p:cond delay="0"/>
                                          </p:stCondLst>
                                        </p:cTn>
                                        <p:tgtEl>
                                          <p:spTgt spid="343"/>
                                        </p:tgtEl>
                                        <p:attrNameLst>
                                          <p:attrName>style.visibility</p:attrName>
                                        </p:attrNameLst>
                                      </p:cBhvr>
                                      <p:to>
                                        <p:strVal val="visible"/>
                                      </p:to>
                                    </p:set>
                                    <p:anim calcmode="lin" valueType="num">
                                      <p:cBhvr>
                                        <p:cTn id="12" dur="500" fill="hold"/>
                                        <p:tgtEl>
                                          <p:spTgt spid="343"/>
                                        </p:tgtEl>
                                        <p:attrNameLst>
                                          <p:attrName>ppt_w</p:attrName>
                                        </p:attrNameLst>
                                      </p:cBhvr>
                                      <p:tavLst>
                                        <p:tav tm="0">
                                          <p:val>
                                            <p:fltVal val="0"/>
                                          </p:val>
                                        </p:tav>
                                        <p:tav tm="100000">
                                          <p:val>
                                            <p:strVal val="#ppt_w"/>
                                          </p:val>
                                        </p:tav>
                                      </p:tavLst>
                                    </p:anim>
                                    <p:anim calcmode="lin" valueType="num">
                                      <p:cBhvr>
                                        <p:cTn id="13" dur="500" fill="hold"/>
                                        <p:tgtEl>
                                          <p:spTgt spid="343"/>
                                        </p:tgtEl>
                                        <p:attrNameLst>
                                          <p:attrName>ppt_h</p:attrName>
                                        </p:attrNameLst>
                                      </p:cBhvr>
                                      <p:tavLst>
                                        <p:tav tm="0">
                                          <p:val>
                                            <p:fltVal val="0"/>
                                          </p:val>
                                        </p:tav>
                                        <p:tav tm="100000">
                                          <p:val>
                                            <p:strVal val="#ppt_h"/>
                                          </p:val>
                                        </p:tav>
                                      </p:tavLst>
                                    </p:anim>
                                    <p:animEffect transition="in" filter="fade">
                                      <p:cBhvr>
                                        <p:cTn id="14" dur="500"/>
                                        <p:tgtEl>
                                          <p:spTgt spid="343"/>
                                        </p:tgtEl>
                                      </p:cBhvr>
                                    </p:animEffect>
                                  </p:childTnLst>
                                </p:cTn>
                              </p:par>
                              <p:par>
                                <p:cTn id="15" presetID="53" presetClass="entr" presetSubtype="16" fill="hold" nodeType="withEffect">
                                  <p:stCondLst>
                                    <p:cond delay="0"/>
                                  </p:stCondLst>
                                  <p:childTnLst>
                                    <p:set>
                                      <p:cBhvr>
                                        <p:cTn id="16" dur="1" fill="hold">
                                          <p:stCondLst>
                                            <p:cond delay="0"/>
                                          </p:stCondLst>
                                        </p:cTn>
                                        <p:tgtEl>
                                          <p:spTgt spid="344"/>
                                        </p:tgtEl>
                                        <p:attrNameLst>
                                          <p:attrName>style.visibility</p:attrName>
                                        </p:attrNameLst>
                                      </p:cBhvr>
                                      <p:to>
                                        <p:strVal val="visible"/>
                                      </p:to>
                                    </p:set>
                                    <p:anim calcmode="lin" valueType="num">
                                      <p:cBhvr>
                                        <p:cTn id="17" dur="500" fill="hold"/>
                                        <p:tgtEl>
                                          <p:spTgt spid="344"/>
                                        </p:tgtEl>
                                        <p:attrNameLst>
                                          <p:attrName>ppt_w</p:attrName>
                                        </p:attrNameLst>
                                      </p:cBhvr>
                                      <p:tavLst>
                                        <p:tav tm="0">
                                          <p:val>
                                            <p:fltVal val="0"/>
                                          </p:val>
                                        </p:tav>
                                        <p:tav tm="100000">
                                          <p:val>
                                            <p:strVal val="#ppt_w"/>
                                          </p:val>
                                        </p:tav>
                                      </p:tavLst>
                                    </p:anim>
                                    <p:anim calcmode="lin" valueType="num">
                                      <p:cBhvr>
                                        <p:cTn id="18" dur="500" fill="hold"/>
                                        <p:tgtEl>
                                          <p:spTgt spid="344"/>
                                        </p:tgtEl>
                                        <p:attrNameLst>
                                          <p:attrName>ppt_h</p:attrName>
                                        </p:attrNameLst>
                                      </p:cBhvr>
                                      <p:tavLst>
                                        <p:tav tm="0">
                                          <p:val>
                                            <p:fltVal val="0"/>
                                          </p:val>
                                        </p:tav>
                                        <p:tav tm="100000">
                                          <p:val>
                                            <p:strVal val="#ppt_h"/>
                                          </p:val>
                                        </p:tav>
                                      </p:tavLst>
                                    </p:anim>
                                    <p:animEffect transition="in" filter="fade">
                                      <p:cBhvr>
                                        <p:cTn id="19" dur="500"/>
                                        <p:tgtEl>
                                          <p:spTgt spid="3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48">
                                            <p:txEl>
                                              <p:pRg st="0" end="0"/>
                                            </p:txEl>
                                          </p:spTgt>
                                        </p:tgtEl>
                                        <p:attrNameLst>
                                          <p:attrName>style.visibility</p:attrName>
                                        </p:attrNameLst>
                                      </p:cBhvr>
                                      <p:to>
                                        <p:strVal val="visible"/>
                                      </p:to>
                                    </p:set>
                                    <p:anim calcmode="lin" valueType="num">
                                      <p:cBhvr>
                                        <p:cTn id="22" dur="500" fill="hold"/>
                                        <p:tgtEl>
                                          <p:spTgt spid="348">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348">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348">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49"/>
                                        </p:tgtEl>
                                        <p:attrNameLst>
                                          <p:attrName>style.visibility</p:attrName>
                                        </p:attrNameLst>
                                      </p:cBhvr>
                                      <p:to>
                                        <p:strVal val="visible"/>
                                      </p:to>
                                    </p:set>
                                    <p:anim calcmode="lin" valueType="num">
                                      <p:cBhvr>
                                        <p:cTn id="27" dur="500" fill="hold"/>
                                        <p:tgtEl>
                                          <p:spTgt spid="349"/>
                                        </p:tgtEl>
                                        <p:attrNameLst>
                                          <p:attrName>ppt_w</p:attrName>
                                        </p:attrNameLst>
                                      </p:cBhvr>
                                      <p:tavLst>
                                        <p:tav tm="0">
                                          <p:val>
                                            <p:fltVal val="0"/>
                                          </p:val>
                                        </p:tav>
                                        <p:tav tm="100000">
                                          <p:val>
                                            <p:strVal val="#ppt_w"/>
                                          </p:val>
                                        </p:tav>
                                      </p:tavLst>
                                    </p:anim>
                                    <p:anim calcmode="lin" valueType="num">
                                      <p:cBhvr>
                                        <p:cTn id="28" dur="500" fill="hold"/>
                                        <p:tgtEl>
                                          <p:spTgt spid="349"/>
                                        </p:tgtEl>
                                        <p:attrNameLst>
                                          <p:attrName>ppt_h</p:attrName>
                                        </p:attrNameLst>
                                      </p:cBhvr>
                                      <p:tavLst>
                                        <p:tav tm="0">
                                          <p:val>
                                            <p:fltVal val="0"/>
                                          </p:val>
                                        </p:tav>
                                        <p:tav tm="100000">
                                          <p:val>
                                            <p:strVal val="#ppt_h"/>
                                          </p:val>
                                        </p:tav>
                                      </p:tavLst>
                                    </p:anim>
                                    <p:animEffect transition="in" filter="fade">
                                      <p:cBhvr>
                                        <p:cTn id="29" dur="500"/>
                                        <p:tgtEl>
                                          <p:spTgt spid="34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50"/>
                                        </p:tgtEl>
                                        <p:attrNameLst>
                                          <p:attrName>style.visibility</p:attrName>
                                        </p:attrNameLst>
                                      </p:cBhvr>
                                      <p:to>
                                        <p:strVal val="visible"/>
                                      </p:to>
                                    </p:set>
                                    <p:anim calcmode="lin" valueType="num">
                                      <p:cBhvr>
                                        <p:cTn id="32" dur="500" fill="hold"/>
                                        <p:tgtEl>
                                          <p:spTgt spid="350"/>
                                        </p:tgtEl>
                                        <p:attrNameLst>
                                          <p:attrName>ppt_w</p:attrName>
                                        </p:attrNameLst>
                                      </p:cBhvr>
                                      <p:tavLst>
                                        <p:tav tm="0">
                                          <p:val>
                                            <p:fltVal val="0"/>
                                          </p:val>
                                        </p:tav>
                                        <p:tav tm="100000">
                                          <p:val>
                                            <p:strVal val="#ppt_w"/>
                                          </p:val>
                                        </p:tav>
                                      </p:tavLst>
                                    </p:anim>
                                    <p:anim calcmode="lin" valueType="num">
                                      <p:cBhvr>
                                        <p:cTn id="33" dur="500" fill="hold"/>
                                        <p:tgtEl>
                                          <p:spTgt spid="350"/>
                                        </p:tgtEl>
                                        <p:attrNameLst>
                                          <p:attrName>ppt_h</p:attrName>
                                        </p:attrNameLst>
                                      </p:cBhvr>
                                      <p:tavLst>
                                        <p:tav tm="0">
                                          <p:val>
                                            <p:fltVal val="0"/>
                                          </p:val>
                                        </p:tav>
                                        <p:tav tm="100000">
                                          <p:val>
                                            <p:strVal val="#ppt_h"/>
                                          </p:val>
                                        </p:tav>
                                      </p:tavLst>
                                    </p:anim>
                                    <p:animEffect transition="in" filter="fade">
                                      <p:cBhvr>
                                        <p:cTn id="34" dur="500"/>
                                        <p:tgtEl>
                                          <p:spTgt spid="35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51">
                                            <p:txEl>
                                              <p:pRg st="0" end="0"/>
                                            </p:txEl>
                                          </p:spTgt>
                                        </p:tgtEl>
                                        <p:attrNameLst>
                                          <p:attrName>style.visibility</p:attrName>
                                        </p:attrNameLst>
                                      </p:cBhvr>
                                      <p:to>
                                        <p:strVal val="visible"/>
                                      </p:to>
                                    </p:set>
                                    <p:anim calcmode="lin" valueType="num">
                                      <p:cBhvr>
                                        <p:cTn id="37" dur="500" fill="hold"/>
                                        <p:tgtEl>
                                          <p:spTgt spid="351">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351">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351">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52"/>
                                        </p:tgtEl>
                                        <p:attrNameLst>
                                          <p:attrName>style.visibility</p:attrName>
                                        </p:attrNameLst>
                                      </p:cBhvr>
                                      <p:to>
                                        <p:strVal val="visible"/>
                                      </p:to>
                                    </p:set>
                                    <p:anim calcmode="lin" valueType="num">
                                      <p:cBhvr>
                                        <p:cTn id="42" dur="500" fill="hold"/>
                                        <p:tgtEl>
                                          <p:spTgt spid="352"/>
                                        </p:tgtEl>
                                        <p:attrNameLst>
                                          <p:attrName>ppt_w</p:attrName>
                                        </p:attrNameLst>
                                      </p:cBhvr>
                                      <p:tavLst>
                                        <p:tav tm="0">
                                          <p:val>
                                            <p:fltVal val="0"/>
                                          </p:val>
                                        </p:tav>
                                        <p:tav tm="100000">
                                          <p:val>
                                            <p:strVal val="#ppt_w"/>
                                          </p:val>
                                        </p:tav>
                                      </p:tavLst>
                                    </p:anim>
                                    <p:anim calcmode="lin" valueType="num">
                                      <p:cBhvr>
                                        <p:cTn id="43" dur="500" fill="hold"/>
                                        <p:tgtEl>
                                          <p:spTgt spid="352"/>
                                        </p:tgtEl>
                                        <p:attrNameLst>
                                          <p:attrName>ppt_h</p:attrName>
                                        </p:attrNameLst>
                                      </p:cBhvr>
                                      <p:tavLst>
                                        <p:tav tm="0">
                                          <p:val>
                                            <p:fltVal val="0"/>
                                          </p:val>
                                        </p:tav>
                                        <p:tav tm="100000">
                                          <p:val>
                                            <p:strVal val="#ppt_h"/>
                                          </p:val>
                                        </p:tav>
                                      </p:tavLst>
                                    </p:anim>
                                    <p:animEffect transition="in" filter="fade">
                                      <p:cBhvr>
                                        <p:cTn id="44" dur="500"/>
                                        <p:tgtEl>
                                          <p:spTgt spid="35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53">
                                            <p:txEl>
                                              <p:pRg st="0" end="0"/>
                                            </p:txEl>
                                          </p:spTgt>
                                        </p:tgtEl>
                                        <p:attrNameLst>
                                          <p:attrName>style.visibility</p:attrName>
                                        </p:attrNameLst>
                                      </p:cBhvr>
                                      <p:to>
                                        <p:strVal val="visible"/>
                                      </p:to>
                                    </p:set>
                                    <p:anim calcmode="lin" valueType="num">
                                      <p:cBhvr>
                                        <p:cTn id="47" dur="500" fill="hold"/>
                                        <p:tgtEl>
                                          <p:spTgt spid="353">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353">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353">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54"/>
                                        </p:tgtEl>
                                        <p:attrNameLst>
                                          <p:attrName>style.visibility</p:attrName>
                                        </p:attrNameLst>
                                      </p:cBhvr>
                                      <p:to>
                                        <p:strVal val="visible"/>
                                      </p:to>
                                    </p:set>
                                    <p:anim calcmode="lin" valueType="num">
                                      <p:cBhvr>
                                        <p:cTn id="52" dur="500" fill="hold"/>
                                        <p:tgtEl>
                                          <p:spTgt spid="354"/>
                                        </p:tgtEl>
                                        <p:attrNameLst>
                                          <p:attrName>ppt_w</p:attrName>
                                        </p:attrNameLst>
                                      </p:cBhvr>
                                      <p:tavLst>
                                        <p:tav tm="0">
                                          <p:val>
                                            <p:fltVal val="0"/>
                                          </p:val>
                                        </p:tav>
                                        <p:tav tm="100000">
                                          <p:val>
                                            <p:strVal val="#ppt_w"/>
                                          </p:val>
                                        </p:tav>
                                      </p:tavLst>
                                    </p:anim>
                                    <p:anim calcmode="lin" valueType="num">
                                      <p:cBhvr>
                                        <p:cTn id="53" dur="500" fill="hold"/>
                                        <p:tgtEl>
                                          <p:spTgt spid="354"/>
                                        </p:tgtEl>
                                        <p:attrNameLst>
                                          <p:attrName>ppt_h</p:attrName>
                                        </p:attrNameLst>
                                      </p:cBhvr>
                                      <p:tavLst>
                                        <p:tav tm="0">
                                          <p:val>
                                            <p:fltVal val="0"/>
                                          </p:val>
                                        </p:tav>
                                        <p:tav tm="100000">
                                          <p:val>
                                            <p:strVal val="#ppt_h"/>
                                          </p:val>
                                        </p:tav>
                                      </p:tavLst>
                                    </p:anim>
                                    <p:animEffect transition="in" filter="fade">
                                      <p:cBhvr>
                                        <p:cTn id="54" dur="500"/>
                                        <p:tgtEl>
                                          <p:spTgt spid="354"/>
                                        </p:tgtEl>
                                      </p:cBhvr>
                                    </p:animEffect>
                                  </p:childTnLst>
                                </p:cTn>
                              </p:par>
                              <p:par>
                                <p:cTn id="55" presetID="53" presetClass="entr" presetSubtype="16" fill="hold" nodeType="withEffect">
                                  <p:stCondLst>
                                    <p:cond delay="0"/>
                                  </p:stCondLst>
                                  <p:childTnLst>
                                    <p:set>
                                      <p:cBhvr>
                                        <p:cTn id="56" dur="1" fill="hold">
                                          <p:stCondLst>
                                            <p:cond delay="0"/>
                                          </p:stCondLst>
                                        </p:cTn>
                                        <p:tgtEl>
                                          <p:spTgt spid="355"/>
                                        </p:tgtEl>
                                        <p:attrNameLst>
                                          <p:attrName>style.visibility</p:attrName>
                                        </p:attrNameLst>
                                      </p:cBhvr>
                                      <p:to>
                                        <p:strVal val="visible"/>
                                      </p:to>
                                    </p:set>
                                    <p:anim calcmode="lin" valueType="num">
                                      <p:cBhvr>
                                        <p:cTn id="57" dur="500" fill="hold"/>
                                        <p:tgtEl>
                                          <p:spTgt spid="355"/>
                                        </p:tgtEl>
                                        <p:attrNameLst>
                                          <p:attrName>ppt_w</p:attrName>
                                        </p:attrNameLst>
                                      </p:cBhvr>
                                      <p:tavLst>
                                        <p:tav tm="0">
                                          <p:val>
                                            <p:fltVal val="0"/>
                                          </p:val>
                                        </p:tav>
                                        <p:tav tm="100000">
                                          <p:val>
                                            <p:strVal val="#ppt_w"/>
                                          </p:val>
                                        </p:tav>
                                      </p:tavLst>
                                    </p:anim>
                                    <p:anim calcmode="lin" valueType="num">
                                      <p:cBhvr>
                                        <p:cTn id="58" dur="500" fill="hold"/>
                                        <p:tgtEl>
                                          <p:spTgt spid="355"/>
                                        </p:tgtEl>
                                        <p:attrNameLst>
                                          <p:attrName>ppt_h</p:attrName>
                                        </p:attrNameLst>
                                      </p:cBhvr>
                                      <p:tavLst>
                                        <p:tav tm="0">
                                          <p:val>
                                            <p:fltVal val="0"/>
                                          </p:val>
                                        </p:tav>
                                        <p:tav tm="100000">
                                          <p:val>
                                            <p:strVal val="#ppt_h"/>
                                          </p:val>
                                        </p:tav>
                                      </p:tavLst>
                                    </p:anim>
                                    <p:animEffect transition="in" filter="fade">
                                      <p:cBhvr>
                                        <p:cTn id="59" dur="500"/>
                                        <p:tgtEl>
                                          <p:spTgt spid="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 grpId="0"/>
      <p:bldP spid="348" grpId="0" build="p"/>
      <p:bldP spid="349" grpId="0" animBg="1"/>
      <p:bldP spid="350" grpId="0"/>
      <p:bldP spid="351" grpId="0" build="p"/>
      <p:bldP spid="352" grpId="0"/>
      <p:bldP spid="353" grpId="0" build="p"/>
      <p:bldP spid="35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0"/>
          <p:cNvSpPr txBox="1">
            <a:spLocks noGrp="1"/>
          </p:cNvSpPr>
          <p:nvPr>
            <p:ph type="title"/>
          </p:nvPr>
        </p:nvSpPr>
        <p:spPr>
          <a:xfrm>
            <a:off x="1002325" y="711175"/>
            <a:ext cx="2963760" cy="1012522"/>
          </a:xfrm>
          <a:prstGeom prst="rect">
            <a:avLst/>
          </a:prstGeom>
        </p:spPr>
        <p:txBody>
          <a:bodyPr spcFirstLastPara="1" wrap="square" lIns="91425" tIns="91425" rIns="91425" bIns="91425" anchor="t" anchorCtr="0">
            <a:noAutofit/>
          </a:bodyPr>
          <a:lstStyle/>
          <a:p>
            <a:pPr algn="ctr" rtl="1"/>
            <a:r>
              <a:rPr lang="fa-IR" dirty="0"/>
              <a:t>آیا این را می دانستید؟</a:t>
            </a:r>
          </a:p>
        </p:txBody>
      </p:sp>
      <p:sp>
        <p:nvSpPr>
          <p:cNvPr id="364" name="Google Shape;364;p40"/>
          <p:cNvSpPr txBox="1">
            <a:spLocks noGrp="1"/>
          </p:cNvSpPr>
          <p:nvPr>
            <p:ph type="subTitle" idx="4294967295"/>
          </p:nvPr>
        </p:nvSpPr>
        <p:spPr>
          <a:xfrm>
            <a:off x="10707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sz="1000" dirty="0">
                <a:solidFill>
                  <a:schemeClr val="dk2"/>
                </a:solidFill>
              </a:rPr>
              <a:t>عامل </a:t>
            </a:r>
            <a:r>
              <a:rPr lang="en" sz="1000" dirty="0">
                <a:solidFill>
                  <a:schemeClr val="dk2"/>
                </a:solidFill>
              </a:rPr>
              <a:t> 1</a:t>
            </a:r>
            <a:endParaRPr sz="1000" dirty="0">
              <a:solidFill>
                <a:schemeClr val="dk2"/>
              </a:solidFill>
            </a:endParaRPr>
          </a:p>
        </p:txBody>
      </p:sp>
      <p:sp>
        <p:nvSpPr>
          <p:cNvPr id="365" name="Google Shape;365;p40"/>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6" name="Google Shape;366;p40"/>
          <p:cNvPicPr preferRelativeResize="0"/>
          <p:nvPr/>
        </p:nvPicPr>
        <p:blipFill>
          <a:blip r:embed="rId3">
            <a:alphaModFix/>
          </a:blip>
          <a:stretch>
            <a:fillRect/>
          </a:stretch>
        </p:blipFill>
        <p:spPr>
          <a:xfrm rot="-695465">
            <a:off x="5913153" y="137715"/>
            <a:ext cx="2131021" cy="2245670"/>
          </a:xfrm>
          <a:prstGeom prst="rect">
            <a:avLst/>
          </a:prstGeom>
          <a:noFill/>
          <a:ln>
            <a:noFill/>
          </a:ln>
          <a:effectLst>
            <a:outerShdw blurRad="100013" dist="47625" dir="1800000" algn="bl" rotWithShape="0">
              <a:srgbClr val="000000">
                <a:alpha val="44000"/>
              </a:srgbClr>
            </a:outerShdw>
          </a:effectLst>
        </p:spPr>
      </p:pic>
      <p:grpSp>
        <p:nvGrpSpPr>
          <p:cNvPr id="367" name="Google Shape;367;p40"/>
          <p:cNvGrpSpPr/>
          <p:nvPr/>
        </p:nvGrpSpPr>
        <p:grpSpPr>
          <a:xfrm>
            <a:off x="5222649" y="2509090"/>
            <a:ext cx="999502" cy="999502"/>
            <a:chOff x="4049800" y="640400"/>
            <a:chExt cx="858900" cy="858900"/>
          </a:xfrm>
        </p:grpSpPr>
        <p:sp>
          <p:nvSpPr>
            <p:cNvPr id="368" name="Google Shape;368;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4049800" y="640400"/>
              <a:ext cx="858900" cy="858900"/>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40"/>
          <p:cNvGrpSpPr/>
          <p:nvPr/>
        </p:nvGrpSpPr>
        <p:grpSpPr>
          <a:xfrm>
            <a:off x="7028149" y="2509090"/>
            <a:ext cx="999502" cy="999502"/>
            <a:chOff x="4049800" y="640400"/>
            <a:chExt cx="858900" cy="858900"/>
          </a:xfrm>
        </p:grpSpPr>
        <p:sp>
          <p:nvSpPr>
            <p:cNvPr id="371" name="Google Shape;371;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0"/>
            <p:cNvSpPr/>
            <p:nvPr/>
          </p:nvSpPr>
          <p:spPr>
            <a:xfrm>
              <a:off x="4049800" y="640400"/>
              <a:ext cx="858900" cy="85890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40"/>
          <p:cNvSpPr txBox="1">
            <a:spLocks noGrp="1"/>
          </p:cNvSpPr>
          <p:nvPr>
            <p:ph type="subTitle" idx="4294967295"/>
          </p:nvPr>
        </p:nvSpPr>
        <p:spPr>
          <a:xfrm rot="-702156">
            <a:off x="6058128" y="902358"/>
            <a:ext cx="1988945" cy="1264219"/>
          </a:xfrm>
          <a:prstGeom prst="rect">
            <a:avLst/>
          </a:prstGeom>
        </p:spPr>
        <p:txBody>
          <a:bodyPr spcFirstLastPara="1" wrap="square" lIns="91425" tIns="0" rIns="91425" bIns="0" anchor="ctr" anchorCtr="0">
            <a:noAutofit/>
          </a:bodyPr>
          <a:lstStyle/>
          <a:p>
            <a:pPr marL="114300" indent="0" algn="r" rtl="1">
              <a:buNone/>
            </a:pPr>
            <a:r>
              <a:rPr lang="fa-IR" sz="1400" dirty="0"/>
              <a:t>برای اصلاح این نمودار، روی آن کلیک کنید، پیوند را دنبال کنید، داده ها را تغییر دهید و آن را جایگزین کنید</a:t>
            </a:r>
          </a:p>
        </p:txBody>
      </p:sp>
      <p:sp>
        <p:nvSpPr>
          <p:cNvPr id="374" name="Google Shape;374;p40"/>
          <p:cNvSpPr txBox="1">
            <a:spLocks noGrp="1"/>
          </p:cNvSpPr>
          <p:nvPr>
            <p:ph type="title" idx="4294967295"/>
          </p:nvPr>
        </p:nvSpPr>
        <p:spPr>
          <a:xfrm>
            <a:off x="5349325"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35%</a:t>
            </a:r>
            <a:endParaRPr sz="1800" b="0">
              <a:solidFill>
                <a:schemeClr val="dk2"/>
              </a:solidFill>
            </a:endParaRPr>
          </a:p>
        </p:txBody>
      </p:sp>
      <p:sp>
        <p:nvSpPr>
          <p:cNvPr id="375" name="Google Shape;375;p40"/>
          <p:cNvSpPr txBox="1">
            <a:spLocks noGrp="1"/>
          </p:cNvSpPr>
          <p:nvPr>
            <p:ph type="subTitle" idx="4294967295"/>
          </p:nvPr>
        </p:nvSpPr>
        <p:spPr>
          <a:xfrm>
            <a:off x="4876075"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b="1" dirty="0">
                <a:solidFill>
                  <a:schemeClr val="dk2"/>
                </a:solidFill>
              </a:rPr>
              <a:t>قالب پاورپوينت ، قابل ویرایش می باشد</a:t>
            </a:r>
            <a:endParaRPr sz="1400" b="1" dirty="0">
              <a:solidFill>
                <a:schemeClr val="dk2"/>
              </a:solidFill>
            </a:endParaRPr>
          </a:p>
        </p:txBody>
      </p:sp>
      <p:sp>
        <p:nvSpPr>
          <p:cNvPr id="376" name="Google Shape;376;p40"/>
          <p:cNvSpPr txBox="1">
            <a:spLocks noGrp="1"/>
          </p:cNvSpPr>
          <p:nvPr>
            <p:ph type="title" idx="4294967295"/>
          </p:nvPr>
        </p:nvSpPr>
        <p:spPr>
          <a:xfrm>
            <a:off x="7164450"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dirty="0">
                <a:solidFill>
                  <a:schemeClr val="dk2"/>
                </a:solidFill>
              </a:rPr>
              <a:t>65%</a:t>
            </a:r>
            <a:endParaRPr sz="1800" b="0" dirty="0">
              <a:solidFill>
                <a:schemeClr val="dk2"/>
              </a:solidFill>
            </a:endParaRPr>
          </a:p>
        </p:txBody>
      </p:sp>
      <p:sp>
        <p:nvSpPr>
          <p:cNvPr id="377" name="Google Shape;377;p40"/>
          <p:cNvSpPr txBox="1">
            <a:spLocks noGrp="1"/>
          </p:cNvSpPr>
          <p:nvPr>
            <p:ph type="subTitle" idx="4294967295"/>
          </p:nvPr>
        </p:nvSpPr>
        <p:spPr>
          <a:xfrm>
            <a:off x="6681600"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b="1" dirty="0">
                <a:solidFill>
                  <a:schemeClr val="dk2"/>
                </a:solidFill>
              </a:rPr>
              <a:t>قالب پاورپوينت ، قابل ویرایش می باشد</a:t>
            </a:r>
            <a:endParaRPr sz="1400" b="1" dirty="0">
              <a:solidFill>
                <a:schemeClr val="dk2"/>
              </a:solidFill>
            </a:endParaRPr>
          </a:p>
        </p:txBody>
      </p:sp>
      <p:pic>
        <p:nvPicPr>
          <p:cNvPr id="378" name="Google Shape;378;p40"/>
          <p:cNvPicPr preferRelativeResize="0"/>
          <p:nvPr/>
        </p:nvPicPr>
        <p:blipFill>
          <a:blip r:embed="rId4">
            <a:alphaModFix amt="78000"/>
          </a:blip>
          <a:stretch>
            <a:fillRect/>
          </a:stretch>
        </p:blipFill>
        <p:spPr>
          <a:xfrm rot="9981090">
            <a:off x="4175541" y="1544836"/>
            <a:ext cx="1837154" cy="758225"/>
          </a:xfrm>
          <a:prstGeom prst="rect">
            <a:avLst/>
          </a:prstGeom>
          <a:noFill/>
          <a:ln>
            <a:noFill/>
          </a:ln>
        </p:spPr>
      </p:pic>
      <p:pic>
        <p:nvPicPr>
          <p:cNvPr id="379" name="Google Shape;379;p40" title="Gráfico">
            <a:hlinkClick r:id="rId5"/>
          </p:cNvPr>
          <p:cNvPicPr preferRelativeResize="0"/>
          <p:nvPr/>
        </p:nvPicPr>
        <p:blipFill>
          <a:blip r:embed="rId6">
            <a:alphaModFix/>
          </a:blip>
          <a:stretch>
            <a:fillRect/>
          </a:stretch>
        </p:blipFill>
        <p:spPr>
          <a:xfrm>
            <a:off x="915898" y="1799875"/>
            <a:ext cx="3160200" cy="1853099"/>
          </a:xfrm>
          <a:prstGeom prst="rect">
            <a:avLst/>
          </a:prstGeom>
          <a:noFill/>
          <a:ln>
            <a:noFill/>
          </a:ln>
        </p:spPr>
      </p:pic>
      <p:sp>
        <p:nvSpPr>
          <p:cNvPr id="380" name="Google Shape;380;p40"/>
          <p:cNvSpPr txBox="1">
            <a:spLocks noGrp="1"/>
          </p:cNvSpPr>
          <p:nvPr>
            <p:ph type="subTitle" idx="4294967295"/>
          </p:nvPr>
        </p:nvSpPr>
        <p:spPr>
          <a:xfrm>
            <a:off x="21849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sz="1000" dirty="0">
                <a:solidFill>
                  <a:schemeClr val="dk2"/>
                </a:solidFill>
              </a:rPr>
              <a:t>عامل</a:t>
            </a:r>
            <a:r>
              <a:rPr lang="en" sz="1000" dirty="0">
                <a:solidFill>
                  <a:schemeClr val="dk2"/>
                </a:solidFill>
              </a:rPr>
              <a:t> 2</a:t>
            </a:r>
            <a:endParaRPr sz="1000" dirty="0">
              <a:solidFill>
                <a:schemeClr val="dk2"/>
              </a:solidFill>
            </a:endParaRPr>
          </a:p>
        </p:txBody>
      </p:sp>
      <p:sp>
        <p:nvSpPr>
          <p:cNvPr id="381" name="Google Shape;381;p40"/>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0"/>
          <p:cNvSpPr txBox="1">
            <a:spLocks noGrp="1"/>
          </p:cNvSpPr>
          <p:nvPr>
            <p:ph type="subTitle" idx="4294967295"/>
          </p:nvPr>
        </p:nvSpPr>
        <p:spPr>
          <a:xfrm>
            <a:off x="3307354"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sz="1000" dirty="0">
                <a:solidFill>
                  <a:schemeClr val="dk2"/>
                </a:solidFill>
              </a:rPr>
              <a:t>عامل</a:t>
            </a:r>
            <a:r>
              <a:rPr lang="en" sz="1000" dirty="0">
                <a:solidFill>
                  <a:schemeClr val="dk2"/>
                </a:solidFill>
              </a:rPr>
              <a:t> 2</a:t>
            </a:r>
            <a:endParaRPr sz="1000" dirty="0">
              <a:solidFill>
                <a:schemeClr val="dk2"/>
              </a:solidFill>
            </a:endParaRPr>
          </a:p>
        </p:txBody>
      </p:sp>
      <p:sp>
        <p:nvSpPr>
          <p:cNvPr id="383" name="Google Shape;383;p40"/>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3"/>
                                        </p:tgtEl>
                                        <p:attrNameLst>
                                          <p:attrName>style.visibility</p:attrName>
                                        </p:attrNameLst>
                                      </p:cBhvr>
                                      <p:to>
                                        <p:strVal val="visible"/>
                                      </p:to>
                                    </p:set>
                                    <p:anim calcmode="lin" valueType="num">
                                      <p:cBhvr>
                                        <p:cTn id="7" dur="500" fill="hold"/>
                                        <p:tgtEl>
                                          <p:spTgt spid="363"/>
                                        </p:tgtEl>
                                        <p:attrNameLst>
                                          <p:attrName>ppt_w</p:attrName>
                                        </p:attrNameLst>
                                      </p:cBhvr>
                                      <p:tavLst>
                                        <p:tav tm="0">
                                          <p:val>
                                            <p:fltVal val="0"/>
                                          </p:val>
                                        </p:tav>
                                        <p:tav tm="100000">
                                          <p:val>
                                            <p:strVal val="#ppt_w"/>
                                          </p:val>
                                        </p:tav>
                                      </p:tavLst>
                                    </p:anim>
                                    <p:anim calcmode="lin" valueType="num">
                                      <p:cBhvr>
                                        <p:cTn id="8" dur="500" fill="hold"/>
                                        <p:tgtEl>
                                          <p:spTgt spid="363"/>
                                        </p:tgtEl>
                                        <p:attrNameLst>
                                          <p:attrName>ppt_h</p:attrName>
                                        </p:attrNameLst>
                                      </p:cBhvr>
                                      <p:tavLst>
                                        <p:tav tm="0">
                                          <p:val>
                                            <p:fltVal val="0"/>
                                          </p:val>
                                        </p:tav>
                                        <p:tav tm="100000">
                                          <p:val>
                                            <p:strVal val="#ppt_h"/>
                                          </p:val>
                                        </p:tav>
                                      </p:tavLst>
                                    </p:anim>
                                    <p:animEffect transition="in" filter="fade">
                                      <p:cBhvr>
                                        <p:cTn id="9" dur="500"/>
                                        <p:tgtEl>
                                          <p:spTgt spid="3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64">
                                            <p:txEl>
                                              <p:pRg st="0" end="0"/>
                                            </p:txEl>
                                          </p:spTgt>
                                        </p:tgtEl>
                                        <p:attrNameLst>
                                          <p:attrName>style.visibility</p:attrName>
                                        </p:attrNameLst>
                                      </p:cBhvr>
                                      <p:to>
                                        <p:strVal val="visible"/>
                                      </p:to>
                                    </p:set>
                                    <p:anim calcmode="lin" valueType="num">
                                      <p:cBhvr>
                                        <p:cTn id="12" dur="500" fill="hold"/>
                                        <p:tgtEl>
                                          <p:spTgt spid="36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6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64">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5"/>
                                        </p:tgtEl>
                                        <p:attrNameLst>
                                          <p:attrName>style.visibility</p:attrName>
                                        </p:attrNameLst>
                                      </p:cBhvr>
                                      <p:to>
                                        <p:strVal val="visible"/>
                                      </p:to>
                                    </p:set>
                                    <p:anim calcmode="lin" valueType="num">
                                      <p:cBhvr>
                                        <p:cTn id="17" dur="500" fill="hold"/>
                                        <p:tgtEl>
                                          <p:spTgt spid="365"/>
                                        </p:tgtEl>
                                        <p:attrNameLst>
                                          <p:attrName>ppt_w</p:attrName>
                                        </p:attrNameLst>
                                      </p:cBhvr>
                                      <p:tavLst>
                                        <p:tav tm="0">
                                          <p:val>
                                            <p:fltVal val="0"/>
                                          </p:val>
                                        </p:tav>
                                        <p:tav tm="100000">
                                          <p:val>
                                            <p:strVal val="#ppt_w"/>
                                          </p:val>
                                        </p:tav>
                                      </p:tavLst>
                                    </p:anim>
                                    <p:anim calcmode="lin" valueType="num">
                                      <p:cBhvr>
                                        <p:cTn id="18" dur="500" fill="hold"/>
                                        <p:tgtEl>
                                          <p:spTgt spid="365"/>
                                        </p:tgtEl>
                                        <p:attrNameLst>
                                          <p:attrName>ppt_h</p:attrName>
                                        </p:attrNameLst>
                                      </p:cBhvr>
                                      <p:tavLst>
                                        <p:tav tm="0">
                                          <p:val>
                                            <p:fltVal val="0"/>
                                          </p:val>
                                        </p:tav>
                                        <p:tav tm="100000">
                                          <p:val>
                                            <p:strVal val="#ppt_h"/>
                                          </p:val>
                                        </p:tav>
                                      </p:tavLst>
                                    </p:anim>
                                    <p:animEffect transition="in" filter="fade">
                                      <p:cBhvr>
                                        <p:cTn id="19" dur="500"/>
                                        <p:tgtEl>
                                          <p:spTgt spid="365"/>
                                        </p:tgtEl>
                                      </p:cBhvr>
                                    </p:animEffect>
                                  </p:childTnLst>
                                </p:cTn>
                              </p:par>
                              <p:par>
                                <p:cTn id="20" presetID="53" presetClass="entr" presetSubtype="16" fill="hold" nodeType="withEffect">
                                  <p:stCondLst>
                                    <p:cond delay="0"/>
                                  </p:stCondLst>
                                  <p:childTnLst>
                                    <p:set>
                                      <p:cBhvr>
                                        <p:cTn id="21" dur="1" fill="hold">
                                          <p:stCondLst>
                                            <p:cond delay="0"/>
                                          </p:stCondLst>
                                        </p:cTn>
                                        <p:tgtEl>
                                          <p:spTgt spid="366"/>
                                        </p:tgtEl>
                                        <p:attrNameLst>
                                          <p:attrName>style.visibility</p:attrName>
                                        </p:attrNameLst>
                                      </p:cBhvr>
                                      <p:to>
                                        <p:strVal val="visible"/>
                                      </p:to>
                                    </p:set>
                                    <p:anim calcmode="lin" valueType="num">
                                      <p:cBhvr>
                                        <p:cTn id="22" dur="500" fill="hold"/>
                                        <p:tgtEl>
                                          <p:spTgt spid="366"/>
                                        </p:tgtEl>
                                        <p:attrNameLst>
                                          <p:attrName>ppt_w</p:attrName>
                                        </p:attrNameLst>
                                      </p:cBhvr>
                                      <p:tavLst>
                                        <p:tav tm="0">
                                          <p:val>
                                            <p:fltVal val="0"/>
                                          </p:val>
                                        </p:tav>
                                        <p:tav tm="100000">
                                          <p:val>
                                            <p:strVal val="#ppt_w"/>
                                          </p:val>
                                        </p:tav>
                                      </p:tavLst>
                                    </p:anim>
                                    <p:anim calcmode="lin" valueType="num">
                                      <p:cBhvr>
                                        <p:cTn id="23" dur="500" fill="hold"/>
                                        <p:tgtEl>
                                          <p:spTgt spid="366"/>
                                        </p:tgtEl>
                                        <p:attrNameLst>
                                          <p:attrName>ppt_h</p:attrName>
                                        </p:attrNameLst>
                                      </p:cBhvr>
                                      <p:tavLst>
                                        <p:tav tm="0">
                                          <p:val>
                                            <p:fltVal val="0"/>
                                          </p:val>
                                        </p:tav>
                                        <p:tav tm="100000">
                                          <p:val>
                                            <p:strVal val="#ppt_h"/>
                                          </p:val>
                                        </p:tav>
                                      </p:tavLst>
                                    </p:anim>
                                    <p:animEffect transition="in" filter="fade">
                                      <p:cBhvr>
                                        <p:cTn id="24" dur="500"/>
                                        <p:tgtEl>
                                          <p:spTgt spid="366"/>
                                        </p:tgtEl>
                                      </p:cBhvr>
                                    </p:animEffect>
                                  </p:childTnLst>
                                </p:cTn>
                              </p:par>
                              <p:par>
                                <p:cTn id="25" presetID="53" presetClass="entr" presetSubtype="16" fill="hold" nodeType="withEffect">
                                  <p:stCondLst>
                                    <p:cond delay="0"/>
                                  </p:stCondLst>
                                  <p:childTnLst>
                                    <p:set>
                                      <p:cBhvr>
                                        <p:cTn id="26" dur="1" fill="hold">
                                          <p:stCondLst>
                                            <p:cond delay="0"/>
                                          </p:stCondLst>
                                        </p:cTn>
                                        <p:tgtEl>
                                          <p:spTgt spid="367"/>
                                        </p:tgtEl>
                                        <p:attrNameLst>
                                          <p:attrName>style.visibility</p:attrName>
                                        </p:attrNameLst>
                                      </p:cBhvr>
                                      <p:to>
                                        <p:strVal val="visible"/>
                                      </p:to>
                                    </p:set>
                                    <p:anim calcmode="lin" valueType="num">
                                      <p:cBhvr>
                                        <p:cTn id="27" dur="500" fill="hold"/>
                                        <p:tgtEl>
                                          <p:spTgt spid="367"/>
                                        </p:tgtEl>
                                        <p:attrNameLst>
                                          <p:attrName>ppt_w</p:attrName>
                                        </p:attrNameLst>
                                      </p:cBhvr>
                                      <p:tavLst>
                                        <p:tav tm="0">
                                          <p:val>
                                            <p:fltVal val="0"/>
                                          </p:val>
                                        </p:tav>
                                        <p:tav tm="100000">
                                          <p:val>
                                            <p:strVal val="#ppt_w"/>
                                          </p:val>
                                        </p:tav>
                                      </p:tavLst>
                                    </p:anim>
                                    <p:anim calcmode="lin" valueType="num">
                                      <p:cBhvr>
                                        <p:cTn id="28" dur="500" fill="hold"/>
                                        <p:tgtEl>
                                          <p:spTgt spid="367"/>
                                        </p:tgtEl>
                                        <p:attrNameLst>
                                          <p:attrName>ppt_h</p:attrName>
                                        </p:attrNameLst>
                                      </p:cBhvr>
                                      <p:tavLst>
                                        <p:tav tm="0">
                                          <p:val>
                                            <p:fltVal val="0"/>
                                          </p:val>
                                        </p:tav>
                                        <p:tav tm="100000">
                                          <p:val>
                                            <p:strVal val="#ppt_h"/>
                                          </p:val>
                                        </p:tav>
                                      </p:tavLst>
                                    </p:anim>
                                    <p:animEffect transition="in" filter="fade">
                                      <p:cBhvr>
                                        <p:cTn id="29" dur="500"/>
                                        <p:tgtEl>
                                          <p:spTgt spid="367"/>
                                        </p:tgtEl>
                                      </p:cBhvr>
                                    </p:animEffect>
                                  </p:childTnLst>
                                </p:cTn>
                              </p:par>
                              <p:par>
                                <p:cTn id="30" presetID="53" presetClass="entr" presetSubtype="16" fill="hold" nodeType="withEffect">
                                  <p:stCondLst>
                                    <p:cond delay="0"/>
                                  </p:stCondLst>
                                  <p:childTnLst>
                                    <p:set>
                                      <p:cBhvr>
                                        <p:cTn id="31" dur="1" fill="hold">
                                          <p:stCondLst>
                                            <p:cond delay="0"/>
                                          </p:stCondLst>
                                        </p:cTn>
                                        <p:tgtEl>
                                          <p:spTgt spid="370"/>
                                        </p:tgtEl>
                                        <p:attrNameLst>
                                          <p:attrName>style.visibility</p:attrName>
                                        </p:attrNameLst>
                                      </p:cBhvr>
                                      <p:to>
                                        <p:strVal val="visible"/>
                                      </p:to>
                                    </p:set>
                                    <p:anim calcmode="lin" valueType="num">
                                      <p:cBhvr>
                                        <p:cTn id="32" dur="500" fill="hold"/>
                                        <p:tgtEl>
                                          <p:spTgt spid="370"/>
                                        </p:tgtEl>
                                        <p:attrNameLst>
                                          <p:attrName>ppt_w</p:attrName>
                                        </p:attrNameLst>
                                      </p:cBhvr>
                                      <p:tavLst>
                                        <p:tav tm="0">
                                          <p:val>
                                            <p:fltVal val="0"/>
                                          </p:val>
                                        </p:tav>
                                        <p:tav tm="100000">
                                          <p:val>
                                            <p:strVal val="#ppt_w"/>
                                          </p:val>
                                        </p:tav>
                                      </p:tavLst>
                                    </p:anim>
                                    <p:anim calcmode="lin" valueType="num">
                                      <p:cBhvr>
                                        <p:cTn id="33" dur="500" fill="hold"/>
                                        <p:tgtEl>
                                          <p:spTgt spid="370"/>
                                        </p:tgtEl>
                                        <p:attrNameLst>
                                          <p:attrName>ppt_h</p:attrName>
                                        </p:attrNameLst>
                                      </p:cBhvr>
                                      <p:tavLst>
                                        <p:tav tm="0">
                                          <p:val>
                                            <p:fltVal val="0"/>
                                          </p:val>
                                        </p:tav>
                                        <p:tav tm="100000">
                                          <p:val>
                                            <p:strVal val="#ppt_h"/>
                                          </p:val>
                                        </p:tav>
                                      </p:tavLst>
                                    </p:anim>
                                    <p:animEffect transition="in" filter="fade">
                                      <p:cBhvr>
                                        <p:cTn id="34" dur="500"/>
                                        <p:tgtEl>
                                          <p:spTgt spid="37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3">
                                            <p:txEl>
                                              <p:pRg st="0" end="0"/>
                                            </p:txEl>
                                          </p:spTgt>
                                        </p:tgtEl>
                                        <p:attrNameLst>
                                          <p:attrName>style.visibility</p:attrName>
                                        </p:attrNameLst>
                                      </p:cBhvr>
                                      <p:to>
                                        <p:strVal val="visible"/>
                                      </p:to>
                                    </p:set>
                                    <p:anim calcmode="lin" valueType="num">
                                      <p:cBhvr>
                                        <p:cTn id="37" dur="500" fill="hold"/>
                                        <p:tgtEl>
                                          <p:spTgt spid="373">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373">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373">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74"/>
                                        </p:tgtEl>
                                        <p:attrNameLst>
                                          <p:attrName>style.visibility</p:attrName>
                                        </p:attrNameLst>
                                      </p:cBhvr>
                                      <p:to>
                                        <p:strVal val="visible"/>
                                      </p:to>
                                    </p:set>
                                    <p:anim calcmode="lin" valueType="num">
                                      <p:cBhvr>
                                        <p:cTn id="42" dur="500" fill="hold"/>
                                        <p:tgtEl>
                                          <p:spTgt spid="374"/>
                                        </p:tgtEl>
                                        <p:attrNameLst>
                                          <p:attrName>ppt_w</p:attrName>
                                        </p:attrNameLst>
                                      </p:cBhvr>
                                      <p:tavLst>
                                        <p:tav tm="0">
                                          <p:val>
                                            <p:fltVal val="0"/>
                                          </p:val>
                                        </p:tav>
                                        <p:tav tm="100000">
                                          <p:val>
                                            <p:strVal val="#ppt_w"/>
                                          </p:val>
                                        </p:tav>
                                      </p:tavLst>
                                    </p:anim>
                                    <p:anim calcmode="lin" valueType="num">
                                      <p:cBhvr>
                                        <p:cTn id="43" dur="500" fill="hold"/>
                                        <p:tgtEl>
                                          <p:spTgt spid="374"/>
                                        </p:tgtEl>
                                        <p:attrNameLst>
                                          <p:attrName>ppt_h</p:attrName>
                                        </p:attrNameLst>
                                      </p:cBhvr>
                                      <p:tavLst>
                                        <p:tav tm="0">
                                          <p:val>
                                            <p:fltVal val="0"/>
                                          </p:val>
                                        </p:tav>
                                        <p:tav tm="100000">
                                          <p:val>
                                            <p:strVal val="#ppt_h"/>
                                          </p:val>
                                        </p:tav>
                                      </p:tavLst>
                                    </p:anim>
                                    <p:animEffect transition="in" filter="fade">
                                      <p:cBhvr>
                                        <p:cTn id="44" dur="500"/>
                                        <p:tgtEl>
                                          <p:spTgt spid="374"/>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75">
                                            <p:txEl>
                                              <p:pRg st="0" end="0"/>
                                            </p:txEl>
                                          </p:spTgt>
                                        </p:tgtEl>
                                        <p:attrNameLst>
                                          <p:attrName>style.visibility</p:attrName>
                                        </p:attrNameLst>
                                      </p:cBhvr>
                                      <p:to>
                                        <p:strVal val="visible"/>
                                      </p:to>
                                    </p:set>
                                    <p:anim calcmode="lin" valueType="num">
                                      <p:cBhvr>
                                        <p:cTn id="47" dur="500" fill="hold"/>
                                        <p:tgtEl>
                                          <p:spTgt spid="375">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375">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375">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76"/>
                                        </p:tgtEl>
                                        <p:attrNameLst>
                                          <p:attrName>style.visibility</p:attrName>
                                        </p:attrNameLst>
                                      </p:cBhvr>
                                      <p:to>
                                        <p:strVal val="visible"/>
                                      </p:to>
                                    </p:set>
                                    <p:anim calcmode="lin" valueType="num">
                                      <p:cBhvr>
                                        <p:cTn id="52" dur="500" fill="hold"/>
                                        <p:tgtEl>
                                          <p:spTgt spid="376"/>
                                        </p:tgtEl>
                                        <p:attrNameLst>
                                          <p:attrName>ppt_w</p:attrName>
                                        </p:attrNameLst>
                                      </p:cBhvr>
                                      <p:tavLst>
                                        <p:tav tm="0">
                                          <p:val>
                                            <p:fltVal val="0"/>
                                          </p:val>
                                        </p:tav>
                                        <p:tav tm="100000">
                                          <p:val>
                                            <p:strVal val="#ppt_w"/>
                                          </p:val>
                                        </p:tav>
                                      </p:tavLst>
                                    </p:anim>
                                    <p:anim calcmode="lin" valueType="num">
                                      <p:cBhvr>
                                        <p:cTn id="53" dur="500" fill="hold"/>
                                        <p:tgtEl>
                                          <p:spTgt spid="376"/>
                                        </p:tgtEl>
                                        <p:attrNameLst>
                                          <p:attrName>ppt_h</p:attrName>
                                        </p:attrNameLst>
                                      </p:cBhvr>
                                      <p:tavLst>
                                        <p:tav tm="0">
                                          <p:val>
                                            <p:fltVal val="0"/>
                                          </p:val>
                                        </p:tav>
                                        <p:tav tm="100000">
                                          <p:val>
                                            <p:strVal val="#ppt_h"/>
                                          </p:val>
                                        </p:tav>
                                      </p:tavLst>
                                    </p:anim>
                                    <p:animEffect transition="in" filter="fade">
                                      <p:cBhvr>
                                        <p:cTn id="54" dur="500"/>
                                        <p:tgtEl>
                                          <p:spTgt spid="376"/>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77">
                                            <p:txEl>
                                              <p:pRg st="0" end="0"/>
                                            </p:txEl>
                                          </p:spTgt>
                                        </p:tgtEl>
                                        <p:attrNameLst>
                                          <p:attrName>style.visibility</p:attrName>
                                        </p:attrNameLst>
                                      </p:cBhvr>
                                      <p:to>
                                        <p:strVal val="visible"/>
                                      </p:to>
                                    </p:set>
                                    <p:anim calcmode="lin" valueType="num">
                                      <p:cBhvr>
                                        <p:cTn id="57" dur="500" fill="hold"/>
                                        <p:tgtEl>
                                          <p:spTgt spid="377">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377">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377">
                                            <p:txEl>
                                              <p:pRg st="0" end="0"/>
                                            </p:txEl>
                                          </p:spTgt>
                                        </p:tgtEl>
                                      </p:cBhvr>
                                    </p:animEffect>
                                  </p:childTnLst>
                                </p:cTn>
                              </p:par>
                              <p:par>
                                <p:cTn id="60" presetID="53" presetClass="entr" presetSubtype="16" fill="hold" nodeType="withEffect">
                                  <p:stCondLst>
                                    <p:cond delay="0"/>
                                  </p:stCondLst>
                                  <p:childTnLst>
                                    <p:set>
                                      <p:cBhvr>
                                        <p:cTn id="61" dur="1" fill="hold">
                                          <p:stCondLst>
                                            <p:cond delay="0"/>
                                          </p:stCondLst>
                                        </p:cTn>
                                        <p:tgtEl>
                                          <p:spTgt spid="378"/>
                                        </p:tgtEl>
                                        <p:attrNameLst>
                                          <p:attrName>style.visibility</p:attrName>
                                        </p:attrNameLst>
                                      </p:cBhvr>
                                      <p:to>
                                        <p:strVal val="visible"/>
                                      </p:to>
                                    </p:set>
                                    <p:anim calcmode="lin" valueType="num">
                                      <p:cBhvr>
                                        <p:cTn id="62" dur="500" fill="hold"/>
                                        <p:tgtEl>
                                          <p:spTgt spid="378"/>
                                        </p:tgtEl>
                                        <p:attrNameLst>
                                          <p:attrName>ppt_w</p:attrName>
                                        </p:attrNameLst>
                                      </p:cBhvr>
                                      <p:tavLst>
                                        <p:tav tm="0">
                                          <p:val>
                                            <p:fltVal val="0"/>
                                          </p:val>
                                        </p:tav>
                                        <p:tav tm="100000">
                                          <p:val>
                                            <p:strVal val="#ppt_w"/>
                                          </p:val>
                                        </p:tav>
                                      </p:tavLst>
                                    </p:anim>
                                    <p:anim calcmode="lin" valueType="num">
                                      <p:cBhvr>
                                        <p:cTn id="63" dur="500" fill="hold"/>
                                        <p:tgtEl>
                                          <p:spTgt spid="378"/>
                                        </p:tgtEl>
                                        <p:attrNameLst>
                                          <p:attrName>ppt_h</p:attrName>
                                        </p:attrNameLst>
                                      </p:cBhvr>
                                      <p:tavLst>
                                        <p:tav tm="0">
                                          <p:val>
                                            <p:fltVal val="0"/>
                                          </p:val>
                                        </p:tav>
                                        <p:tav tm="100000">
                                          <p:val>
                                            <p:strVal val="#ppt_h"/>
                                          </p:val>
                                        </p:tav>
                                      </p:tavLst>
                                    </p:anim>
                                    <p:animEffect transition="in" filter="fade">
                                      <p:cBhvr>
                                        <p:cTn id="64" dur="500"/>
                                        <p:tgtEl>
                                          <p:spTgt spid="378"/>
                                        </p:tgtEl>
                                      </p:cBhvr>
                                    </p:animEffect>
                                  </p:childTnLst>
                                </p:cTn>
                              </p:par>
                              <p:par>
                                <p:cTn id="65" presetID="53" presetClass="entr" presetSubtype="16" fill="hold" nodeType="withEffect">
                                  <p:stCondLst>
                                    <p:cond delay="0"/>
                                  </p:stCondLst>
                                  <p:childTnLst>
                                    <p:set>
                                      <p:cBhvr>
                                        <p:cTn id="66" dur="1" fill="hold">
                                          <p:stCondLst>
                                            <p:cond delay="0"/>
                                          </p:stCondLst>
                                        </p:cTn>
                                        <p:tgtEl>
                                          <p:spTgt spid="379"/>
                                        </p:tgtEl>
                                        <p:attrNameLst>
                                          <p:attrName>style.visibility</p:attrName>
                                        </p:attrNameLst>
                                      </p:cBhvr>
                                      <p:to>
                                        <p:strVal val="visible"/>
                                      </p:to>
                                    </p:set>
                                    <p:anim calcmode="lin" valueType="num">
                                      <p:cBhvr>
                                        <p:cTn id="67" dur="500" fill="hold"/>
                                        <p:tgtEl>
                                          <p:spTgt spid="379"/>
                                        </p:tgtEl>
                                        <p:attrNameLst>
                                          <p:attrName>ppt_w</p:attrName>
                                        </p:attrNameLst>
                                      </p:cBhvr>
                                      <p:tavLst>
                                        <p:tav tm="0">
                                          <p:val>
                                            <p:fltVal val="0"/>
                                          </p:val>
                                        </p:tav>
                                        <p:tav tm="100000">
                                          <p:val>
                                            <p:strVal val="#ppt_w"/>
                                          </p:val>
                                        </p:tav>
                                      </p:tavLst>
                                    </p:anim>
                                    <p:anim calcmode="lin" valueType="num">
                                      <p:cBhvr>
                                        <p:cTn id="68" dur="500" fill="hold"/>
                                        <p:tgtEl>
                                          <p:spTgt spid="379"/>
                                        </p:tgtEl>
                                        <p:attrNameLst>
                                          <p:attrName>ppt_h</p:attrName>
                                        </p:attrNameLst>
                                      </p:cBhvr>
                                      <p:tavLst>
                                        <p:tav tm="0">
                                          <p:val>
                                            <p:fltVal val="0"/>
                                          </p:val>
                                        </p:tav>
                                        <p:tav tm="100000">
                                          <p:val>
                                            <p:strVal val="#ppt_h"/>
                                          </p:val>
                                        </p:tav>
                                      </p:tavLst>
                                    </p:anim>
                                    <p:animEffect transition="in" filter="fade">
                                      <p:cBhvr>
                                        <p:cTn id="69" dur="500"/>
                                        <p:tgtEl>
                                          <p:spTgt spid="37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380">
                                            <p:txEl>
                                              <p:pRg st="0" end="0"/>
                                            </p:txEl>
                                          </p:spTgt>
                                        </p:tgtEl>
                                        <p:attrNameLst>
                                          <p:attrName>style.visibility</p:attrName>
                                        </p:attrNameLst>
                                      </p:cBhvr>
                                      <p:to>
                                        <p:strVal val="visible"/>
                                      </p:to>
                                    </p:set>
                                    <p:anim calcmode="lin" valueType="num">
                                      <p:cBhvr>
                                        <p:cTn id="72" dur="500" fill="hold"/>
                                        <p:tgtEl>
                                          <p:spTgt spid="380">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380">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380">
                                            <p:txEl>
                                              <p:pRg st="0" end="0"/>
                                            </p:txEl>
                                          </p:spTgt>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81"/>
                                        </p:tgtEl>
                                        <p:attrNameLst>
                                          <p:attrName>style.visibility</p:attrName>
                                        </p:attrNameLst>
                                      </p:cBhvr>
                                      <p:to>
                                        <p:strVal val="visible"/>
                                      </p:to>
                                    </p:set>
                                    <p:anim calcmode="lin" valueType="num">
                                      <p:cBhvr>
                                        <p:cTn id="77" dur="500" fill="hold"/>
                                        <p:tgtEl>
                                          <p:spTgt spid="381"/>
                                        </p:tgtEl>
                                        <p:attrNameLst>
                                          <p:attrName>ppt_w</p:attrName>
                                        </p:attrNameLst>
                                      </p:cBhvr>
                                      <p:tavLst>
                                        <p:tav tm="0">
                                          <p:val>
                                            <p:fltVal val="0"/>
                                          </p:val>
                                        </p:tav>
                                        <p:tav tm="100000">
                                          <p:val>
                                            <p:strVal val="#ppt_w"/>
                                          </p:val>
                                        </p:tav>
                                      </p:tavLst>
                                    </p:anim>
                                    <p:anim calcmode="lin" valueType="num">
                                      <p:cBhvr>
                                        <p:cTn id="78" dur="500" fill="hold"/>
                                        <p:tgtEl>
                                          <p:spTgt spid="381"/>
                                        </p:tgtEl>
                                        <p:attrNameLst>
                                          <p:attrName>ppt_h</p:attrName>
                                        </p:attrNameLst>
                                      </p:cBhvr>
                                      <p:tavLst>
                                        <p:tav tm="0">
                                          <p:val>
                                            <p:fltVal val="0"/>
                                          </p:val>
                                        </p:tav>
                                        <p:tav tm="100000">
                                          <p:val>
                                            <p:strVal val="#ppt_h"/>
                                          </p:val>
                                        </p:tav>
                                      </p:tavLst>
                                    </p:anim>
                                    <p:animEffect transition="in" filter="fade">
                                      <p:cBhvr>
                                        <p:cTn id="79" dur="500"/>
                                        <p:tgtEl>
                                          <p:spTgt spid="381"/>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82">
                                            <p:txEl>
                                              <p:pRg st="0" end="0"/>
                                            </p:txEl>
                                          </p:spTgt>
                                        </p:tgtEl>
                                        <p:attrNameLst>
                                          <p:attrName>style.visibility</p:attrName>
                                        </p:attrNameLst>
                                      </p:cBhvr>
                                      <p:to>
                                        <p:strVal val="visible"/>
                                      </p:to>
                                    </p:set>
                                    <p:anim calcmode="lin" valueType="num">
                                      <p:cBhvr>
                                        <p:cTn id="82" dur="500" fill="hold"/>
                                        <p:tgtEl>
                                          <p:spTgt spid="382">
                                            <p:txEl>
                                              <p:pRg st="0" end="0"/>
                                            </p:txEl>
                                          </p:spTgt>
                                        </p:tgtEl>
                                        <p:attrNameLst>
                                          <p:attrName>ppt_w</p:attrName>
                                        </p:attrNameLst>
                                      </p:cBhvr>
                                      <p:tavLst>
                                        <p:tav tm="0">
                                          <p:val>
                                            <p:fltVal val="0"/>
                                          </p:val>
                                        </p:tav>
                                        <p:tav tm="100000">
                                          <p:val>
                                            <p:strVal val="#ppt_w"/>
                                          </p:val>
                                        </p:tav>
                                      </p:tavLst>
                                    </p:anim>
                                    <p:anim calcmode="lin" valueType="num">
                                      <p:cBhvr>
                                        <p:cTn id="83" dur="500" fill="hold"/>
                                        <p:tgtEl>
                                          <p:spTgt spid="382">
                                            <p:txEl>
                                              <p:pRg st="0" end="0"/>
                                            </p:txEl>
                                          </p:spTgt>
                                        </p:tgtEl>
                                        <p:attrNameLst>
                                          <p:attrName>ppt_h</p:attrName>
                                        </p:attrNameLst>
                                      </p:cBhvr>
                                      <p:tavLst>
                                        <p:tav tm="0">
                                          <p:val>
                                            <p:fltVal val="0"/>
                                          </p:val>
                                        </p:tav>
                                        <p:tav tm="100000">
                                          <p:val>
                                            <p:strVal val="#ppt_h"/>
                                          </p:val>
                                        </p:tav>
                                      </p:tavLst>
                                    </p:anim>
                                    <p:animEffect transition="in" filter="fade">
                                      <p:cBhvr>
                                        <p:cTn id="84" dur="500"/>
                                        <p:tgtEl>
                                          <p:spTgt spid="382">
                                            <p:txEl>
                                              <p:pRg st="0" end="0"/>
                                            </p:txEl>
                                          </p:spTgt>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83"/>
                                        </p:tgtEl>
                                        <p:attrNameLst>
                                          <p:attrName>style.visibility</p:attrName>
                                        </p:attrNameLst>
                                      </p:cBhvr>
                                      <p:to>
                                        <p:strVal val="visible"/>
                                      </p:to>
                                    </p:set>
                                    <p:anim calcmode="lin" valueType="num">
                                      <p:cBhvr>
                                        <p:cTn id="87" dur="500" fill="hold"/>
                                        <p:tgtEl>
                                          <p:spTgt spid="383"/>
                                        </p:tgtEl>
                                        <p:attrNameLst>
                                          <p:attrName>ppt_w</p:attrName>
                                        </p:attrNameLst>
                                      </p:cBhvr>
                                      <p:tavLst>
                                        <p:tav tm="0">
                                          <p:val>
                                            <p:fltVal val="0"/>
                                          </p:val>
                                        </p:tav>
                                        <p:tav tm="100000">
                                          <p:val>
                                            <p:strVal val="#ppt_w"/>
                                          </p:val>
                                        </p:tav>
                                      </p:tavLst>
                                    </p:anim>
                                    <p:anim calcmode="lin" valueType="num">
                                      <p:cBhvr>
                                        <p:cTn id="88" dur="500" fill="hold"/>
                                        <p:tgtEl>
                                          <p:spTgt spid="383"/>
                                        </p:tgtEl>
                                        <p:attrNameLst>
                                          <p:attrName>ppt_h</p:attrName>
                                        </p:attrNameLst>
                                      </p:cBhvr>
                                      <p:tavLst>
                                        <p:tav tm="0">
                                          <p:val>
                                            <p:fltVal val="0"/>
                                          </p:val>
                                        </p:tav>
                                        <p:tav tm="100000">
                                          <p:val>
                                            <p:strVal val="#ppt_h"/>
                                          </p:val>
                                        </p:tav>
                                      </p:tavLst>
                                    </p:anim>
                                    <p:animEffect transition="in" filter="fade">
                                      <p:cBhvr>
                                        <p:cTn id="89" dur="500"/>
                                        <p:tgtEl>
                                          <p:spTgt spid="3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 grpId="0"/>
      <p:bldP spid="364" grpId="0" build="p"/>
      <p:bldP spid="365" grpId="0" animBg="1"/>
      <p:bldP spid="373" grpId="0" build="p"/>
      <p:bldP spid="374" grpId="0"/>
      <p:bldP spid="375" grpId="0" build="p"/>
      <p:bldP spid="376" grpId="0"/>
      <p:bldP spid="377" grpId="0" build="p"/>
      <p:bldP spid="380" grpId="0" build="p"/>
      <p:bldP spid="381" grpId="0" animBg="1"/>
      <p:bldP spid="382" grpId="0" build="p"/>
      <p:bldP spid="38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sp>
        <p:nvSpPr>
          <p:cNvPr id="388" name="Google Shape;388;p41"/>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389" name="Google Shape;389;p4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114300" indent="0" rtl="1">
              <a:buNone/>
            </a:pPr>
            <a:r>
              <a:rPr lang="fa-IR" sz="2400" dirty="0"/>
              <a:t>اعداد بزرگ توجه مخاطبان شما را جلب می کند</a:t>
            </a:r>
          </a:p>
        </p:txBody>
      </p:sp>
      <p:pic>
        <p:nvPicPr>
          <p:cNvPr id="390" name="Google Shape;390;p41"/>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391" name="Google Shape;391;p41"/>
          <p:cNvPicPr preferRelativeResize="0"/>
          <p:nvPr/>
        </p:nvPicPr>
        <p:blipFill>
          <a:blip r:embed="rId4">
            <a:alphaModFix/>
          </a:blip>
          <a:stretch>
            <a:fillRect/>
          </a:stretch>
        </p:blipFill>
        <p:spPr>
          <a:xfrm>
            <a:off x="3448050" y="2592985"/>
            <a:ext cx="2610150" cy="325925"/>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88"/>
                                        </p:tgtEl>
                                        <p:attrNameLst>
                                          <p:attrName>style.visibility</p:attrName>
                                        </p:attrNameLst>
                                      </p:cBhvr>
                                      <p:to>
                                        <p:strVal val="visible"/>
                                      </p:to>
                                    </p:set>
                                    <p:anim calcmode="lin" valueType="num">
                                      <p:cBhvr>
                                        <p:cTn id="7" dur="500" fill="hold"/>
                                        <p:tgtEl>
                                          <p:spTgt spid="388"/>
                                        </p:tgtEl>
                                        <p:attrNameLst>
                                          <p:attrName>ppt_w</p:attrName>
                                        </p:attrNameLst>
                                      </p:cBhvr>
                                      <p:tavLst>
                                        <p:tav tm="0">
                                          <p:val>
                                            <p:fltVal val="0"/>
                                          </p:val>
                                        </p:tav>
                                        <p:tav tm="100000">
                                          <p:val>
                                            <p:strVal val="#ppt_w"/>
                                          </p:val>
                                        </p:tav>
                                      </p:tavLst>
                                    </p:anim>
                                    <p:anim calcmode="lin" valueType="num">
                                      <p:cBhvr>
                                        <p:cTn id="8" dur="500" fill="hold"/>
                                        <p:tgtEl>
                                          <p:spTgt spid="388"/>
                                        </p:tgtEl>
                                        <p:attrNameLst>
                                          <p:attrName>ppt_h</p:attrName>
                                        </p:attrNameLst>
                                      </p:cBhvr>
                                      <p:tavLst>
                                        <p:tav tm="0">
                                          <p:val>
                                            <p:fltVal val="0"/>
                                          </p:val>
                                        </p:tav>
                                        <p:tav tm="100000">
                                          <p:val>
                                            <p:strVal val="#ppt_h"/>
                                          </p:val>
                                        </p:tav>
                                      </p:tavLst>
                                    </p:anim>
                                    <p:animEffect transition="in" filter="fade">
                                      <p:cBhvr>
                                        <p:cTn id="9" dur="500"/>
                                        <p:tgtEl>
                                          <p:spTgt spid="38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9">
                                            <p:txEl>
                                              <p:pRg st="0" end="0"/>
                                            </p:txEl>
                                          </p:spTgt>
                                        </p:tgtEl>
                                        <p:attrNameLst>
                                          <p:attrName>style.visibility</p:attrName>
                                        </p:attrNameLst>
                                      </p:cBhvr>
                                      <p:to>
                                        <p:strVal val="visible"/>
                                      </p:to>
                                    </p:set>
                                    <p:anim calcmode="lin" valueType="num">
                                      <p:cBhvr>
                                        <p:cTn id="12" dur="500" fill="hold"/>
                                        <p:tgtEl>
                                          <p:spTgt spid="38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8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89">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390"/>
                                        </p:tgtEl>
                                        <p:attrNameLst>
                                          <p:attrName>style.visibility</p:attrName>
                                        </p:attrNameLst>
                                      </p:cBhvr>
                                      <p:to>
                                        <p:strVal val="visible"/>
                                      </p:to>
                                    </p:set>
                                    <p:anim calcmode="lin" valueType="num">
                                      <p:cBhvr>
                                        <p:cTn id="17" dur="500" fill="hold"/>
                                        <p:tgtEl>
                                          <p:spTgt spid="390"/>
                                        </p:tgtEl>
                                        <p:attrNameLst>
                                          <p:attrName>ppt_w</p:attrName>
                                        </p:attrNameLst>
                                      </p:cBhvr>
                                      <p:tavLst>
                                        <p:tav tm="0">
                                          <p:val>
                                            <p:fltVal val="0"/>
                                          </p:val>
                                        </p:tav>
                                        <p:tav tm="100000">
                                          <p:val>
                                            <p:strVal val="#ppt_w"/>
                                          </p:val>
                                        </p:tav>
                                      </p:tavLst>
                                    </p:anim>
                                    <p:anim calcmode="lin" valueType="num">
                                      <p:cBhvr>
                                        <p:cTn id="18" dur="500" fill="hold"/>
                                        <p:tgtEl>
                                          <p:spTgt spid="390"/>
                                        </p:tgtEl>
                                        <p:attrNameLst>
                                          <p:attrName>ppt_h</p:attrName>
                                        </p:attrNameLst>
                                      </p:cBhvr>
                                      <p:tavLst>
                                        <p:tav tm="0">
                                          <p:val>
                                            <p:fltVal val="0"/>
                                          </p:val>
                                        </p:tav>
                                        <p:tav tm="100000">
                                          <p:val>
                                            <p:strVal val="#ppt_h"/>
                                          </p:val>
                                        </p:tav>
                                      </p:tavLst>
                                    </p:anim>
                                    <p:animEffect transition="in" filter="fade">
                                      <p:cBhvr>
                                        <p:cTn id="19" dur="500"/>
                                        <p:tgtEl>
                                          <p:spTgt spid="390"/>
                                        </p:tgtEl>
                                      </p:cBhvr>
                                    </p:animEffect>
                                  </p:childTnLst>
                                </p:cTn>
                              </p:par>
                              <p:par>
                                <p:cTn id="20" presetID="53" presetClass="entr" presetSubtype="16" fill="hold" nodeType="withEffect">
                                  <p:stCondLst>
                                    <p:cond delay="0"/>
                                  </p:stCondLst>
                                  <p:childTnLst>
                                    <p:set>
                                      <p:cBhvr>
                                        <p:cTn id="21" dur="1" fill="hold">
                                          <p:stCondLst>
                                            <p:cond delay="0"/>
                                          </p:stCondLst>
                                        </p:cTn>
                                        <p:tgtEl>
                                          <p:spTgt spid="391"/>
                                        </p:tgtEl>
                                        <p:attrNameLst>
                                          <p:attrName>style.visibility</p:attrName>
                                        </p:attrNameLst>
                                      </p:cBhvr>
                                      <p:to>
                                        <p:strVal val="visible"/>
                                      </p:to>
                                    </p:set>
                                    <p:anim calcmode="lin" valueType="num">
                                      <p:cBhvr>
                                        <p:cTn id="22" dur="500" fill="hold"/>
                                        <p:tgtEl>
                                          <p:spTgt spid="391"/>
                                        </p:tgtEl>
                                        <p:attrNameLst>
                                          <p:attrName>ppt_w</p:attrName>
                                        </p:attrNameLst>
                                      </p:cBhvr>
                                      <p:tavLst>
                                        <p:tav tm="0">
                                          <p:val>
                                            <p:fltVal val="0"/>
                                          </p:val>
                                        </p:tav>
                                        <p:tav tm="100000">
                                          <p:val>
                                            <p:strVal val="#ppt_w"/>
                                          </p:val>
                                        </p:tav>
                                      </p:tavLst>
                                    </p:anim>
                                    <p:anim calcmode="lin" valueType="num">
                                      <p:cBhvr>
                                        <p:cTn id="23" dur="500" fill="hold"/>
                                        <p:tgtEl>
                                          <p:spTgt spid="391"/>
                                        </p:tgtEl>
                                        <p:attrNameLst>
                                          <p:attrName>ppt_h</p:attrName>
                                        </p:attrNameLst>
                                      </p:cBhvr>
                                      <p:tavLst>
                                        <p:tav tm="0">
                                          <p:val>
                                            <p:fltVal val="0"/>
                                          </p:val>
                                        </p:tav>
                                        <p:tav tm="100000">
                                          <p:val>
                                            <p:strVal val="#ppt_h"/>
                                          </p:val>
                                        </p:tav>
                                      </p:tavLst>
                                    </p:anim>
                                    <p:animEffect transition="in" filter="fade">
                                      <p:cBhvr>
                                        <p:cTn id="24"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P spid="389"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4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2400" dirty="0"/>
              <a:t>مسئله</a:t>
            </a:r>
            <a:endParaRPr sz="2400" dirty="0"/>
          </a:p>
        </p:txBody>
      </p:sp>
      <p:sp>
        <p:nvSpPr>
          <p:cNvPr id="397" name="Google Shape;397;p4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kern="0" dirty="0">
                <a:solidFill>
                  <a:schemeClr val="accent6">
                    <a:lumMod val="50000"/>
                  </a:schemeClr>
                </a:solidFill>
                <a:effectLst/>
                <a:latin typeface="Segoe UI" panose="020B0502040204020203" pitchFamily="34" charset="0"/>
                <a:ea typeface="Times New Roman" panose="02020603050405020304" pitchFamily="18" charset="0"/>
                <a:cs typeface="B Nazanin" panose="00000400000000000000" pitchFamily="2" charset="-78"/>
              </a:rPr>
              <a:t>این قالب پاورپوینت حرفه‌ای، با قابلیت ویرایش، برای استفاده در جلسات دفاع از رساله، پایان نامه، پروپوزال، سمینار و سایر رویدادهای مرتبط طراحی شده است.</a:t>
            </a:r>
            <a:endParaRPr lang="en-US"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398" name="Google Shape;398;p4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2400" dirty="0"/>
              <a:t>راه حل</a:t>
            </a:r>
            <a:endParaRPr sz="2400" dirty="0"/>
          </a:p>
        </p:txBody>
      </p:sp>
      <p:sp>
        <p:nvSpPr>
          <p:cNvPr id="399" name="Google Shape;399;p4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kern="0" dirty="0">
                <a:solidFill>
                  <a:schemeClr val="accent6">
                    <a:lumMod val="50000"/>
                  </a:schemeClr>
                </a:solidFill>
                <a:effectLst/>
                <a:latin typeface="Segoe UI" panose="020B0502040204020203" pitchFamily="34" charset="0"/>
                <a:ea typeface="Times New Roman" panose="02020603050405020304" pitchFamily="18" charset="0"/>
                <a:cs typeface="B Nazanin" panose="00000400000000000000" pitchFamily="2" charset="-78"/>
              </a:rPr>
              <a:t>این قالب پاورپوینت حرفه‌ای، با قابلیت ویرایش، برای استفاده در جلسات دفاع از رساله، پایان نامه، پروپوزال، سمینار و سایر رویدادهای مرتبط طراحی شده است.</a:t>
            </a:r>
            <a:endParaRPr lang="en-US"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400" name="Google Shape;400;p4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1" name="Google Shape;401;p4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2" name="Google Shape;402;p4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3" name="Google Shape;403;p4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96"/>
                                        </p:tgtEl>
                                        <p:attrNameLst>
                                          <p:attrName>style.visibility</p:attrName>
                                        </p:attrNameLst>
                                      </p:cBhvr>
                                      <p:to>
                                        <p:strVal val="visible"/>
                                      </p:to>
                                    </p:set>
                                    <p:anim calcmode="lin" valueType="num">
                                      <p:cBhvr>
                                        <p:cTn id="7" dur="500" fill="hold"/>
                                        <p:tgtEl>
                                          <p:spTgt spid="396"/>
                                        </p:tgtEl>
                                        <p:attrNameLst>
                                          <p:attrName>ppt_w</p:attrName>
                                        </p:attrNameLst>
                                      </p:cBhvr>
                                      <p:tavLst>
                                        <p:tav tm="0">
                                          <p:val>
                                            <p:fltVal val="0"/>
                                          </p:val>
                                        </p:tav>
                                        <p:tav tm="100000">
                                          <p:val>
                                            <p:strVal val="#ppt_w"/>
                                          </p:val>
                                        </p:tav>
                                      </p:tavLst>
                                    </p:anim>
                                    <p:anim calcmode="lin" valueType="num">
                                      <p:cBhvr>
                                        <p:cTn id="8" dur="500" fill="hold"/>
                                        <p:tgtEl>
                                          <p:spTgt spid="396"/>
                                        </p:tgtEl>
                                        <p:attrNameLst>
                                          <p:attrName>ppt_h</p:attrName>
                                        </p:attrNameLst>
                                      </p:cBhvr>
                                      <p:tavLst>
                                        <p:tav tm="0">
                                          <p:val>
                                            <p:fltVal val="0"/>
                                          </p:val>
                                        </p:tav>
                                        <p:tav tm="100000">
                                          <p:val>
                                            <p:strVal val="#ppt_h"/>
                                          </p:val>
                                        </p:tav>
                                      </p:tavLst>
                                    </p:anim>
                                    <p:animEffect transition="in" filter="fade">
                                      <p:cBhvr>
                                        <p:cTn id="9" dur="500"/>
                                        <p:tgtEl>
                                          <p:spTgt spid="3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7">
                                            <p:txEl>
                                              <p:pRg st="0" end="0"/>
                                            </p:txEl>
                                          </p:spTgt>
                                        </p:tgtEl>
                                        <p:attrNameLst>
                                          <p:attrName>style.visibility</p:attrName>
                                        </p:attrNameLst>
                                      </p:cBhvr>
                                      <p:to>
                                        <p:strVal val="visible"/>
                                      </p:to>
                                    </p:set>
                                    <p:anim calcmode="lin" valueType="num">
                                      <p:cBhvr>
                                        <p:cTn id="12" dur="500" fill="hold"/>
                                        <p:tgtEl>
                                          <p:spTgt spid="39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9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97">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98"/>
                                        </p:tgtEl>
                                        <p:attrNameLst>
                                          <p:attrName>style.visibility</p:attrName>
                                        </p:attrNameLst>
                                      </p:cBhvr>
                                      <p:to>
                                        <p:strVal val="visible"/>
                                      </p:to>
                                    </p:set>
                                    <p:anim calcmode="lin" valueType="num">
                                      <p:cBhvr>
                                        <p:cTn id="17" dur="500" fill="hold"/>
                                        <p:tgtEl>
                                          <p:spTgt spid="398"/>
                                        </p:tgtEl>
                                        <p:attrNameLst>
                                          <p:attrName>ppt_w</p:attrName>
                                        </p:attrNameLst>
                                      </p:cBhvr>
                                      <p:tavLst>
                                        <p:tav tm="0">
                                          <p:val>
                                            <p:fltVal val="0"/>
                                          </p:val>
                                        </p:tav>
                                        <p:tav tm="100000">
                                          <p:val>
                                            <p:strVal val="#ppt_w"/>
                                          </p:val>
                                        </p:tav>
                                      </p:tavLst>
                                    </p:anim>
                                    <p:anim calcmode="lin" valueType="num">
                                      <p:cBhvr>
                                        <p:cTn id="18" dur="500" fill="hold"/>
                                        <p:tgtEl>
                                          <p:spTgt spid="398"/>
                                        </p:tgtEl>
                                        <p:attrNameLst>
                                          <p:attrName>ppt_h</p:attrName>
                                        </p:attrNameLst>
                                      </p:cBhvr>
                                      <p:tavLst>
                                        <p:tav tm="0">
                                          <p:val>
                                            <p:fltVal val="0"/>
                                          </p:val>
                                        </p:tav>
                                        <p:tav tm="100000">
                                          <p:val>
                                            <p:strVal val="#ppt_h"/>
                                          </p:val>
                                        </p:tav>
                                      </p:tavLst>
                                    </p:anim>
                                    <p:animEffect transition="in" filter="fade">
                                      <p:cBhvr>
                                        <p:cTn id="19" dur="500"/>
                                        <p:tgtEl>
                                          <p:spTgt spid="39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9">
                                            <p:txEl>
                                              <p:pRg st="0" end="0"/>
                                            </p:txEl>
                                          </p:spTgt>
                                        </p:tgtEl>
                                        <p:attrNameLst>
                                          <p:attrName>style.visibility</p:attrName>
                                        </p:attrNameLst>
                                      </p:cBhvr>
                                      <p:to>
                                        <p:strVal val="visible"/>
                                      </p:to>
                                    </p:set>
                                    <p:anim calcmode="lin" valueType="num">
                                      <p:cBhvr>
                                        <p:cTn id="22" dur="500" fill="hold"/>
                                        <p:tgtEl>
                                          <p:spTgt spid="39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39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399">
                                            <p:txEl>
                                              <p:pRg st="0" end="0"/>
                                            </p:txEl>
                                          </p:spTgt>
                                        </p:tgtEl>
                                      </p:cBhvr>
                                    </p:animEffect>
                                  </p:childTnLst>
                                </p:cTn>
                              </p:par>
                              <p:par>
                                <p:cTn id="25" presetID="53" presetClass="entr" presetSubtype="16" fill="hold" nodeType="withEffect">
                                  <p:stCondLst>
                                    <p:cond delay="0"/>
                                  </p:stCondLst>
                                  <p:childTnLst>
                                    <p:set>
                                      <p:cBhvr>
                                        <p:cTn id="26" dur="1" fill="hold">
                                          <p:stCondLst>
                                            <p:cond delay="0"/>
                                          </p:stCondLst>
                                        </p:cTn>
                                        <p:tgtEl>
                                          <p:spTgt spid="400"/>
                                        </p:tgtEl>
                                        <p:attrNameLst>
                                          <p:attrName>style.visibility</p:attrName>
                                        </p:attrNameLst>
                                      </p:cBhvr>
                                      <p:to>
                                        <p:strVal val="visible"/>
                                      </p:to>
                                    </p:set>
                                    <p:anim calcmode="lin" valueType="num">
                                      <p:cBhvr>
                                        <p:cTn id="27" dur="500" fill="hold"/>
                                        <p:tgtEl>
                                          <p:spTgt spid="400"/>
                                        </p:tgtEl>
                                        <p:attrNameLst>
                                          <p:attrName>ppt_w</p:attrName>
                                        </p:attrNameLst>
                                      </p:cBhvr>
                                      <p:tavLst>
                                        <p:tav tm="0">
                                          <p:val>
                                            <p:fltVal val="0"/>
                                          </p:val>
                                        </p:tav>
                                        <p:tav tm="100000">
                                          <p:val>
                                            <p:strVal val="#ppt_w"/>
                                          </p:val>
                                        </p:tav>
                                      </p:tavLst>
                                    </p:anim>
                                    <p:anim calcmode="lin" valueType="num">
                                      <p:cBhvr>
                                        <p:cTn id="28" dur="500" fill="hold"/>
                                        <p:tgtEl>
                                          <p:spTgt spid="400"/>
                                        </p:tgtEl>
                                        <p:attrNameLst>
                                          <p:attrName>ppt_h</p:attrName>
                                        </p:attrNameLst>
                                      </p:cBhvr>
                                      <p:tavLst>
                                        <p:tav tm="0">
                                          <p:val>
                                            <p:fltVal val="0"/>
                                          </p:val>
                                        </p:tav>
                                        <p:tav tm="100000">
                                          <p:val>
                                            <p:strVal val="#ppt_h"/>
                                          </p:val>
                                        </p:tav>
                                      </p:tavLst>
                                    </p:anim>
                                    <p:animEffect transition="in" filter="fade">
                                      <p:cBhvr>
                                        <p:cTn id="29" dur="500"/>
                                        <p:tgtEl>
                                          <p:spTgt spid="40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01"/>
                                        </p:tgtEl>
                                        <p:attrNameLst>
                                          <p:attrName>style.visibility</p:attrName>
                                        </p:attrNameLst>
                                      </p:cBhvr>
                                      <p:to>
                                        <p:strVal val="visible"/>
                                      </p:to>
                                    </p:set>
                                    <p:anim calcmode="lin" valueType="num">
                                      <p:cBhvr>
                                        <p:cTn id="32" dur="500" fill="hold"/>
                                        <p:tgtEl>
                                          <p:spTgt spid="401"/>
                                        </p:tgtEl>
                                        <p:attrNameLst>
                                          <p:attrName>ppt_w</p:attrName>
                                        </p:attrNameLst>
                                      </p:cBhvr>
                                      <p:tavLst>
                                        <p:tav tm="0">
                                          <p:val>
                                            <p:fltVal val="0"/>
                                          </p:val>
                                        </p:tav>
                                        <p:tav tm="100000">
                                          <p:val>
                                            <p:strVal val="#ppt_w"/>
                                          </p:val>
                                        </p:tav>
                                      </p:tavLst>
                                    </p:anim>
                                    <p:anim calcmode="lin" valueType="num">
                                      <p:cBhvr>
                                        <p:cTn id="33" dur="500" fill="hold"/>
                                        <p:tgtEl>
                                          <p:spTgt spid="401"/>
                                        </p:tgtEl>
                                        <p:attrNameLst>
                                          <p:attrName>ppt_h</p:attrName>
                                        </p:attrNameLst>
                                      </p:cBhvr>
                                      <p:tavLst>
                                        <p:tav tm="0">
                                          <p:val>
                                            <p:fltVal val="0"/>
                                          </p:val>
                                        </p:tav>
                                        <p:tav tm="100000">
                                          <p:val>
                                            <p:strVal val="#ppt_h"/>
                                          </p:val>
                                        </p:tav>
                                      </p:tavLst>
                                    </p:anim>
                                    <p:animEffect transition="in" filter="fade">
                                      <p:cBhvr>
                                        <p:cTn id="34" dur="500"/>
                                        <p:tgtEl>
                                          <p:spTgt spid="401"/>
                                        </p:tgtEl>
                                      </p:cBhvr>
                                    </p:animEffect>
                                  </p:childTnLst>
                                </p:cTn>
                              </p:par>
                              <p:par>
                                <p:cTn id="35" presetID="53" presetClass="entr" presetSubtype="16" fill="hold" nodeType="withEffect">
                                  <p:stCondLst>
                                    <p:cond delay="0"/>
                                  </p:stCondLst>
                                  <p:childTnLst>
                                    <p:set>
                                      <p:cBhvr>
                                        <p:cTn id="36" dur="1" fill="hold">
                                          <p:stCondLst>
                                            <p:cond delay="0"/>
                                          </p:stCondLst>
                                        </p:cTn>
                                        <p:tgtEl>
                                          <p:spTgt spid="402"/>
                                        </p:tgtEl>
                                        <p:attrNameLst>
                                          <p:attrName>style.visibility</p:attrName>
                                        </p:attrNameLst>
                                      </p:cBhvr>
                                      <p:to>
                                        <p:strVal val="visible"/>
                                      </p:to>
                                    </p:set>
                                    <p:anim calcmode="lin" valueType="num">
                                      <p:cBhvr>
                                        <p:cTn id="37" dur="500" fill="hold"/>
                                        <p:tgtEl>
                                          <p:spTgt spid="402"/>
                                        </p:tgtEl>
                                        <p:attrNameLst>
                                          <p:attrName>ppt_w</p:attrName>
                                        </p:attrNameLst>
                                      </p:cBhvr>
                                      <p:tavLst>
                                        <p:tav tm="0">
                                          <p:val>
                                            <p:fltVal val="0"/>
                                          </p:val>
                                        </p:tav>
                                        <p:tav tm="100000">
                                          <p:val>
                                            <p:strVal val="#ppt_w"/>
                                          </p:val>
                                        </p:tav>
                                      </p:tavLst>
                                    </p:anim>
                                    <p:anim calcmode="lin" valueType="num">
                                      <p:cBhvr>
                                        <p:cTn id="38" dur="500" fill="hold"/>
                                        <p:tgtEl>
                                          <p:spTgt spid="402"/>
                                        </p:tgtEl>
                                        <p:attrNameLst>
                                          <p:attrName>ppt_h</p:attrName>
                                        </p:attrNameLst>
                                      </p:cBhvr>
                                      <p:tavLst>
                                        <p:tav tm="0">
                                          <p:val>
                                            <p:fltVal val="0"/>
                                          </p:val>
                                        </p:tav>
                                        <p:tav tm="100000">
                                          <p:val>
                                            <p:strVal val="#ppt_h"/>
                                          </p:val>
                                        </p:tav>
                                      </p:tavLst>
                                    </p:anim>
                                    <p:animEffect transition="in" filter="fade">
                                      <p:cBhvr>
                                        <p:cTn id="39" dur="500"/>
                                        <p:tgtEl>
                                          <p:spTgt spid="40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3"/>
                                        </p:tgtEl>
                                        <p:attrNameLst>
                                          <p:attrName>style.visibility</p:attrName>
                                        </p:attrNameLst>
                                      </p:cBhvr>
                                      <p:to>
                                        <p:strVal val="visible"/>
                                      </p:to>
                                    </p:set>
                                    <p:anim calcmode="lin" valueType="num">
                                      <p:cBhvr>
                                        <p:cTn id="42" dur="500" fill="hold"/>
                                        <p:tgtEl>
                                          <p:spTgt spid="403"/>
                                        </p:tgtEl>
                                        <p:attrNameLst>
                                          <p:attrName>ppt_w</p:attrName>
                                        </p:attrNameLst>
                                      </p:cBhvr>
                                      <p:tavLst>
                                        <p:tav tm="0">
                                          <p:val>
                                            <p:fltVal val="0"/>
                                          </p:val>
                                        </p:tav>
                                        <p:tav tm="100000">
                                          <p:val>
                                            <p:strVal val="#ppt_w"/>
                                          </p:val>
                                        </p:tav>
                                      </p:tavLst>
                                    </p:anim>
                                    <p:anim calcmode="lin" valueType="num">
                                      <p:cBhvr>
                                        <p:cTn id="43" dur="500" fill="hold"/>
                                        <p:tgtEl>
                                          <p:spTgt spid="403"/>
                                        </p:tgtEl>
                                        <p:attrNameLst>
                                          <p:attrName>ppt_h</p:attrName>
                                        </p:attrNameLst>
                                      </p:cBhvr>
                                      <p:tavLst>
                                        <p:tav tm="0">
                                          <p:val>
                                            <p:fltVal val="0"/>
                                          </p:val>
                                        </p:tav>
                                        <p:tav tm="100000">
                                          <p:val>
                                            <p:strVal val="#ppt_h"/>
                                          </p:val>
                                        </p:tav>
                                      </p:tavLst>
                                    </p:anim>
                                    <p:animEffect transition="in" filter="fade">
                                      <p:cBhvr>
                                        <p:cTn id="44" dur="500"/>
                                        <p:tgtEl>
                                          <p:spTgt spid="4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 grpId="0"/>
      <p:bldP spid="397" grpId="0" build="p"/>
      <p:bldP spid="398" grpId="0"/>
      <p:bldP spid="399" grpId="0" build="p"/>
      <p:bldP spid="401" grpId="0" animBg="1"/>
      <p:bldP spid="40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43"/>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3200" dirty="0"/>
              <a:t>روند</a:t>
            </a:r>
            <a:endParaRPr sz="3200" dirty="0"/>
          </a:p>
        </p:txBody>
      </p:sp>
      <p:sp>
        <p:nvSpPr>
          <p:cNvPr id="409" name="Google Shape;409;p43"/>
          <p:cNvSpPr txBox="1">
            <a:spLocks noGrp="1"/>
          </p:cNvSpPr>
          <p:nvPr>
            <p:ph type="title"/>
          </p:nvPr>
        </p:nvSpPr>
        <p:spPr>
          <a:xfrm>
            <a:off x="16881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accent6">
                    <a:lumMod val="50000"/>
                  </a:schemeClr>
                </a:solidFill>
                <a:cs typeface="B Nazanin" panose="00000400000000000000" pitchFamily="2" charset="-78"/>
              </a:rPr>
              <a:t>گام</a:t>
            </a:r>
            <a:r>
              <a:rPr lang="en" sz="1800" dirty="0">
                <a:solidFill>
                  <a:schemeClr val="dk2"/>
                </a:solidFill>
              </a:rPr>
              <a:t> 1</a:t>
            </a:r>
            <a:endParaRPr sz="1800" dirty="0">
              <a:solidFill>
                <a:schemeClr val="dk2"/>
              </a:solidFill>
            </a:endParaRPr>
          </a:p>
        </p:txBody>
      </p:sp>
      <p:pic>
        <p:nvPicPr>
          <p:cNvPr id="410" name="Google Shape;410;p43"/>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11" name="Google Shape;411;p43"/>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12" name="Google Shape;412;p43"/>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pic>
        <p:nvPicPr>
          <p:cNvPr id="413" name="Google Shape;413;p43"/>
          <p:cNvPicPr preferRelativeResize="0"/>
          <p:nvPr/>
        </p:nvPicPr>
        <p:blipFill>
          <a:blip r:embed="rId3">
            <a:alphaModFix amt="86000"/>
          </a:blip>
          <a:stretch>
            <a:fillRect/>
          </a:stretch>
        </p:blipFill>
        <p:spPr>
          <a:xfrm rot="729280">
            <a:off x="1777602" y="2367985"/>
            <a:ext cx="1168516" cy="689430"/>
          </a:xfrm>
          <a:prstGeom prst="rect">
            <a:avLst/>
          </a:prstGeom>
          <a:noFill/>
          <a:ln>
            <a:noFill/>
          </a:ln>
        </p:spPr>
      </p:pic>
      <p:sp>
        <p:nvSpPr>
          <p:cNvPr id="414" name="Google Shape;414;p43"/>
          <p:cNvSpPr txBox="1">
            <a:spLocks noGrp="1"/>
          </p:cNvSpPr>
          <p:nvPr>
            <p:ph type="title"/>
          </p:nvPr>
        </p:nvSpPr>
        <p:spPr>
          <a:xfrm>
            <a:off x="33473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accent6">
                    <a:lumMod val="50000"/>
                  </a:schemeClr>
                </a:solidFill>
                <a:cs typeface="B Nazanin" panose="00000400000000000000" pitchFamily="2" charset="-78"/>
              </a:rPr>
              <a:t>گام</a:t>
            </a:r>
            <a:r>
              <a:rPr lang="en" sz="1800" dirty="0">
                <a:solidFill>
                  <a:schemeClr val="dk2"/>
                </a:solidFill>
              </a:rPr>
              <a:t> 2</a:t>
            </a:r>
            <a:endParaRPr sz="1800" dirty="0">
              <a:solidFill>
                <a:schemeClr val="dk2"/>
              </a:solidFill>
            </a:endParaRPr>
          </a:p>
        </p:txBody>
      </p:sp>
      <p:sp>
        <p:nvSpPr>
          <p:cNvPr id="415" name="Google Shape;415;p43"/>
          <p:cNvSpPr txBox="1">
            <a:spLocks noGrp="1"/>
          </p:cNvSpPr>
          <p:nvPr>
            <p:ph type="title"/>
          </p:nvPr>
        </p:nvSpPr>
        <p:spPr>
          <a:xfrm>
            <a:off x="499408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accent6">
                    <a:lumMod val="50000"/>
                  </a:schemeClr>
                </a:solidFill>
                <a:cs typeface="B Nazanin" panose="00000400000000000000" pitchFamily="2" charset="-78"/>
              </a:rPr>
              <a:t>گام</a:t>
            </a:r>
            <a:r>
              <a:rPr lang="en" sz="1800" dirty="0">
                <a:solidFill>
                  <a:schemeClr val="dk2"/>
                </a:solidFill>
              </a:rPr>
              <a:t> 3</a:t>
            </a:r>
            <a:endParaRPr sz="1800" dirty="0">
              <a:solidFill>
                <a:schemeClr val="dk2"/>
              </a:solidFill>
            </a:endParaRPr>
          </a:p>
        </p:txBody>
      </p:sp>
      <p:sp>
        <p:nvSpPr>
          <p:cNvPr id="416" name="Google Shape;416;p43"/>
          <p:cNvSpPr txBox="1">
            <a:spLocks noGrp="1"/>
          </p:cNvSpPr>
          <p:nvPr>
            <p:ph type="title"/>
          </p:nvPr>
        </p:nvSpPr>
        <p:spPr>
          <a:xfrm>
            <a:off x="662411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accent6">
                    <a:lumMod val="50000"/>
                  </a:schemeClr>
                </a:solidFill>
                <a:cs typeface="B Nazanin" panose="00000400000000000000" pitchFamily="2" charset="-78"/>
              </a:rPr>
              <a:t>گام</a:t>
            </a:r>
            <a:r>
              <a:rPr lang="en" sz="1800" dirty="0">
                <a:solidFill>
                  <a:schemeClr val="accent6">
                    <a:lumMod val="50000"/>
                  </a:schemeClr>
                </a:solidFill>
                <a:cs typeface="B Nazanin" panose="00000400000000000000" pitchFamily="2" charset="-78"/>
              </a:rPr>
              <a:t> 4</a:t>
            </a:r>
            <a:endParaRPr sz="1800" dirty="0">
              <a:solidFill>
                <a:schemeClr val="accent6">
                  <a:lumMod val="50000"/>
                </a:schemeClr>
              </a:solidFill>
              <a:cs typeface="B Nazanin" panose="00000400000000000000" pitchFamily="2" charset="-78"/>
            </a:endParaRPr>
          </a:p>
        </p:txBody>
      </p:sp>
      <p:sp>
        <p:nvSpPr>
          <p:cNvPr id="417" name="Google Shape;417;p43"/>
          <p:cNvSpPr txBox="1">
            <a:spLocks noGrp="1"/>
          </p:cNvSpPr>
          <p:nvPr>
            <p:ph type="subTitle" idx="4294967295"/>
          </p:nvPr>
        </p:nvSpPr>
        <p:spPr>
          <a:xfrm>
            <a:off x="1372994"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b="1" dirty="0">
                <a:solidFill>
                  <a:schemeClr val="dk2"/>
                </a:solidFill>
              </a:rPr>
              <a:t>قالب پاورپوينت ، قابل ویرایش می باشد</a:t>
            </a:r>
            <a:endParaRPr sz="1400" b="1" dirty="0">
              <a:solidFill>
                <a:schemeClr val="dk2"/>
              </a:solidFill>
            </a:endParaRPr>
          </a:p>
        </p:txBody>
      </p:sp>
      <p:sp>
        <p:nvSpPr>
          <p:cNvPr id="418" name="Google Shape;418;p43"/>
          <p:cNvSpPr txBox="1">
            <a:spLocks noGrp="1"/>
          </p:cNvSpPr>
          <p:nvPr>
            <p:ph type="subTitle" idx="4294967295"/>
          </p:nvPr>
        </p:nvSpPr>
        <p:spPr>
          <a:xfrm>
            <a:off x="6312561" y="1343225"/>
            <a:ext cx="1853400" cy="752400"/>
          </a:xfrm>
          <a:prstGeom prst="rect">
            <a:avLst/>
          </a:prstGeom>
        </p:spPr>
        <p:txBody>
          <a:bodyPr spcFirstLastPara="1" wrap="square" lIns="91425" tIns="91425" rIns="91425" bIns="91425" anchor="t" anchorCtr="0">
            <a:noAutofit/>
          </a:bodyPr>
          <a:lstStyle/>
          <a:p>
            <a:pPr marL="0" marR="0" indent="0" algn="r" rtl="1">
              <a:lnSpc>
                <a:spcPct val="106000"/>
              </a:lnSpc>
              <a:spcBef>
                <a:spcPts val="0"/>
              </a:spcBef>
              <a:spcAft>
                <a:spcPts val="800"/>
              </a:spcAft>
              <a:buNone/>
            </a:pPr>
            <a:r>
              <a:rPr lang="ar-SA" sz="1800"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sz="1800"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419" name="Google Shape;419;p43"/>
          <p:cNvSpPr txBox="1">
            <a:spLocks noGrp="1"/>
          </p:cNvSpPr>
          <p:nvPr>
            <p:ph type="subTitle" idx="4294967295"/>
          </p:nvPr>
        </p:nvSpPr>
        <p:spPr>
          <a:xfrm>
            <a:off x="3034006" y="1343225"/>
            <a:ext cx="1853400" cy="752400"/>
          </a:xfrm>
          <a:prstGeom prst="rect">
            <a:avLst/>
          </a:prstGeom>
        </p:spPr>
        <p:txBody>
          <a:bodyPr spcFirstLastPara="1" wrap="square" lIns="91425" tIns="91425" rIns="91425" bIns="91425" anchor="t" anchorCtr="0">
            <a:noAutofit/>
          </a:bodyPr>
          <a:lstStyle/>
          <a:p>
            <a:pPr marL="0" marR="0" indent="0" algn="r" rtl="1">
              <a:lnSpc>
                <a:spcPct val="106000"/>
              </a:lnSpc>
              <a:spcBef>
                <a:spcPts val="0"/>
              </a:spcBef>
              <a:spcAft>
                <a:spcPts val="800"/>
              </a:spcAft>
              <a:buNone/>
            </a:pPr>
            <a:r>
              <a:rPr lang="ar-SA" sz="1800"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sz="1800"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420" name="Google Shape;420;p43"/>
          <p:cNvSpPr txBox="1">
            <a:spLocks noGrp="1"/>
          </p:cNvSpPr>
          <p:nvPr>
            <p:ph type="subTitle" idx="4294967295"/>
          </p:nvPr>
        </p:nvSpPr>
        <p:spPr>
          <a:xfrm>
            <a:off x="4680731"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b="1" dirty="0">
                <a:solidFill>
                  <a:schemeClr val="dk2"/>
                </a:solidFill>
              </a:rPr>
              <a:t>قالب پاورپوينت ، قابل ویرایش می باشد</a:t>
            </a:r>
            <a:endParaRPr sz="1400" b="1" dirty="0">
              <a:solidFill>
                <a:schemeClr val="dk2"/>
              </a:solidFill>
            </a:endParaRPr>
          </a:p>
        </p:txBody>
      </p:sp>
      <p:pic>
        <p:nvPicPr>
          <p:cNvPr id="421" name="Google Shape;421;p43"/>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22" name="Google Shape;422;p43"/>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23" name="Google Shape;423;p43"/>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24" name="Google Shape;424;p43"/>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8"/>
                                        </p:tgtEl>
                                        <p:attrNameLst>
                                          <p:attrName>style.visibility</p:attrName>
                                        </p:attrNameLst>
                                      </p:cBhvr>
                                      <p:to>
                                        <p:strVal val="visible"/>
                                      </p:to>
                                    </p:set>
                                    <p:anim calcmode="lin" valueType="num">
                                      <p:cBhvr>
                                        <p:cTn id="7" dur="500" fill="hold"/>
                                        <p:tgtEl>
                                          <p:spTgt spid="408"/>
                                        </p:tgtEl>
                                        <p:attrNameLst>
                                          <p:attrName>ppt_w</p:attrName>
                                        </p:attrNameLst>
                                      </p:cBhvr>
                                      <p:tavLst>
                                        <p:tav tm="0">
                                          <p:val>
                                            <p:fltVal val="0"/>
                                          </p:val>
                                        </p:tav>
                                        <p:tav tm="100000">
                                          <p:val>
                                            <p:strVal val="#ppt_w"/>
                                          </p:val>
                                        </p:tav>
                                      </p:tavLst>
                                    </p:anim>
                                    <p:anim calcmode="lin" valueType="num">
                                      <p:cBhvr>
                                        <p:cTn id="8" dur="500" fill="hold"/>
                                        <p:tgtEl>
                                          <p:spTgt spid="408"/>
                                        </p:tgtEl>
                                        <p:attrNameLst>
                                          <p:attrName>ppt_h</p:attrName>
                                        </p:attrNameLst>
                                      </p:cBhvr>
                                      <p:tavLst>
                                        <p:tav tm="0">
                                          <p:val>
                                            <p:fltVal val="0"/>
                                          </p:val>
                                        </p:tav>
                                        <p:tav tm="100000">
                                          <p:val>
                                            <p:strVal val="#ppt_h"/>
                                          </p:val>
                                        </p:tav>
                                      </p:tavLst>
                                    </p:anim>
                                    <p:animEffect transition="in" filter="fade">
                                      <p:cBhvr>
                                        <p:cTn id="9" dur="500"/>
                                        <p:tgtEl>
                                          <p:spTgt spid="40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9"/>
                                        </p:tgtEl>
                                        <p:attrNameLst>
                                          <p:attrName>style.visibility</p:attrName>
                                        </p:attrNameLst>
                                      </p:cBhvr>
                                      <p:to>
                                        <p:strVal val="visible"/>
                                      </p:to>
                                    </p:set>
                                    <p:anim calcmode="lin" valueType="num">
                                      <p:cBhvr>
                                        <p:cTn id="12" dur="500" fill="hold"/>
                                        <p:tgtEl>
                                          <p:spTgt spid="409"/>
                                        </p:tgtEl>
                                        <p:attrNameLst>
                                          <p:attrName>ppt_w</p:attrName>
                                        </p:attrNameLst>
                                      </p:cBhvr>
                                      <p:tavLst>
                                        <p:tav tm="0">
                                          <p:val>
                                            <p:fltVal val="0"/>
                                          </p:val>
                                        </p:tav>
                                        <p:tav tm="100000">
                                          <p:val>
                                            <p:strVal val="#ppt_w"/>
                                          </p:val>
                                        </p:tav>
                                      </p:tavLst>
                                    </p:anim>
                                    <p:anim calcmode="lin" valueType="num">
                                      <p:cBhvr>
                                        <p:cTn id="13" dur="500" fill="hold"/>
                                        <p:tgtEl>
                                          <p:spTgt spid="409"/>
                                        </p:tgtEl>
                                        <p:attrNameLst>
                                          <p:attrName>ppt_h</p:attrName>
                                        </p:attrNameLst>
                                      </p:cBhvr>
                                      <p:tavLst>
                                        <p:tav tm="0">
                                          <p:val>
                                            <p:fltVal val="0"/>
                                          </p:val>
                                        </p:tav>
                                        <p:tav tm="100000">
                                          <p:val>
                                            <p:strVal val="#ppt_h"/>
                                          </p:val>
                                        </p:tav>
                                      </p:tavLst>
                                    </p:anim>
                                    <p:animEffect transition="in" filter="fade">
                                      <p:cBhvr>
                                        <p:cTn id="14" dur="500"/>
                                        <p:tgtEl>
                                          <p:spTgt spid="409"/>
                                        </p:tgtEl>
                                      </p:cBhvr>
                                    </p:animEffect>
                                  </p:childTnLst>
                                </p:cTn>
                              </p:par>
                              <p:par>
                                <p:cTn id="15" presetID="53" presetClass="entr" presetSubtype="16" fill="hold" nodeType="withEffect">
                                  <p:stCondLst>
                                    <p:cond delay="0"/>
                                  </p:stCondLst>
                                  <p:childTnLst>
                                    <p:set>
                                      <p:cBhvr>
                                        <p:cTn id="16" dur="1" fill="hold">
                                          <p:stCondLst>
                                            <p:cond delay="0"/>
                                          </p:stCondLst>
                                        </p:cTn>
                                        <p:tgtEl>
                                          <p:spTgt spid="410"/>
                                        </p:tgtEl>
                                        <p:attrNameLst>
                                          <p:attrName>style.visibility</p:attrName>
                                        </p:attrNameLst>
                                      </p:cBhvr>
                                      <p:to>
                                        <p:strVal val="visible"/>
                                      </p:to>
                                    </p:set>
                                    <p:anim calcmode="lin" valueType="num">
                                      <p:cBhvr>
                                        <p:cTn id="17" dur="500" fill="hold"/>
                                        <p:tgtEl>
                                          <p:spTgt spid="410"/>
                                        </p:tgtEl>
                                        <p:attrNameLst>
                                          <p:attrName>ppt_w</p:attrName>
                                        </p:attrNameLst>
                                      </p:cBhvr>
                                      <p:tavLst>
                                        <p:tav tm="0">
                                          <p:val>
                                            <p:fltVal val="0"/>
                                          </p:val>
                                        </p:tav>
                                        <p:tav tm="100000">
                                          <p:val>
                                            <p:strVal val="#ppt_w"/>
                                          </p:val>
                                        </p:tav>
                                      </p:tavLst>
                                    </p:anim>
                                    <p:anim calcmode="lin" valueType="num">
                                      <p:cBhvr>
                                        <p:cTn id="18" dur="500" fill="hold"/>
                                        <p:tgtEl>
                                          <p:spTgt spid="410"/>
                                        </p:tgtEl>
                                        <p:attrNameLst>
                                          <p:attrName>ppt_h</p:attrName>
                                        </p:attrNameLst>
                                      </p:cBhvr>
                                      <p:tavLst>
                                        <p:tav tm="0">
                                          <p:val>
                                            <p:fltVal val="0"/>
                                          </p:val>
                                        </p:tav>
                                        <p:tav tm="100000">
                                          <p:val>
                                            <p:strVal val="#ppt_h"/>
                                          </p:val>
                                        </p:tav>
                                      </p:tavLst>
                                    </p:anim>
                                    <p:animEffect transition="in" filter="fade">
                                      <p:cBhvr>
                                        <p:cTn id="19" dur="500"/>
                                        <p:tgtEl>
                                          <p:spTgt spid="410"/>
                                        </p:tgtEl>
                                      </p:cBhvr>
                                    </p:animEffect>
                                  </p:childTnLst>
                                </p:cTn>
                              </p:par>
                              <p:par>
                                <p:cTn id="20" presetID="53" presetClass="entr" presetSubtype="16" fill="hold" nodeType="withEffect">
                                  <p:stCondLst>
                                    <p:cond delay="0"/>
                                  </p:stCondLst>
                                  <p:childTnLst>
                                    <p:set>
                                      <p:cBhvr>
                                        <p:cTn id="21" dur="1" fill="hold">
                                          <p:stCondLst>
                                            <p:cond delay="0"/>
                                          </p:stCondLst>
                                        </p:cTn>
                                        <p:tgtEl>
                                          <p:spTgt spid="411"/>
                                        </p:tgtEl>
                                        <p:attrNameLst>
                                          <p:attrName>style.visibility</p:attrName>
                                        </p:attrNameLst>
                                      </p:cBhvr>
                                      <p:to>
                                        <p:strVal val="visible"/>
                                      </p:to>
                                    </p:set>
                                    <p:anim calcmode="lin" valueType="num">
                                      <p:cBhvr>
                                        <p:cTn id="22" dur="500" fill="hold"/>
                                        <p:tgtEl>
                                          <p:spTgt spid="411"/>
                                        </p:tgtEl>
                                        <p:attrNameLst>
                                          <p:attrName>ppt_w</p:attrName>
                                        </p:attrNameLst>
                                      </p:cBhvr>
                                      <p:tavLst>
                                        <p:tav tm="0">
                                          <p:val>
                                            <p:fltVal val="0"/>
                                          </p:val>
                                        </p:tav>
                                        <p:tav tm="100000">
                                          <p:val>
                                            <p:strVal val="#ppt_w"/>
                                          </p:val>
                                        </p:tav>
                                      </p:tavLst>
                                    </p:anim>
                                    <p:anim calcmode="lin" valueType="num">
                                      <p:cBhvr>
                                        <p:cTn id="23" dur="500" fill="hold"/>
                                        <p:tgtEl>
                                          <p:spTgt spid="411"/>
                                        </p:tgtEl>
                                        <p:attrNameLst>
                                          <p:attrName>ppt_h</p:attrName>
                                        </p:attrNameLst>
                                      </p:cBhvr>
                                      <p:tavLst>
                                        <p:tav tm="0">
                                          <p:val>
                                            <p:fltVal val="0"/>
                                          </p:val>
                                        </p:tav>
                                        <p:tav tm="100000">
                                          <p:val>
                                            <p:strVal val="#ppt_h"/>
                                          </p:val>
                                        </p:tav>
                                      </p:tavLst>
                                    </p:anim>
                                    <p:animEffect transition="in" filter="fade">
                                      <p:cBhvr>
                                        <p:cTn id="24" dur="500"/>
                                        <p:tgtEl>
                                          <p:spTgt spid="411"/>
                                        </p:tgtEl>
                                      </p:cBhvr>
                                    </p:animEffect>
                                  </p:childTnLst>
                                </p:cTn>
                              </p:par>
                              <p:par>
                                <p:cTn id="25" presetID="53" presetClass="entr" presetSubtype="16" fill="hold" nodeType="withEffect">
                                  <p:stCondLst>
                                    <p:cond delay="0"/>
                                  </p:stCondLst>
                                  <p:childTnLst>
                                    <p:set>
                                      <p:cBhvr>
                                        <p:cTn id="26" dur="1" fill="hold">
                                          <p:stCondLst>
                                            <p:cond delay="0"/>
                                          </p:stCondLst>
                                        </p:cTn>
                                        <p:tgtEl>
                                          <p:spTgt spid="412"/>
                                        </p:tgtEl>
                                        <p:attrNameLst>
                                          <p:attrName>style.visibility</p:attrName>
                                        </p:attrNameLst>
                                      </p:cBhvr>
                                      <p:to>
                                        <p:strVal val="visible"/>
                                      </p:to>
                                    </p:set>
                                    <p:anim calcmode="lin" valueType="num">
                                      <p:cBhvr>
                                        <p:cTn id="27" dur="500" fill="hold"/>
                                        <p:tgtEl>
                                          <p:spTgt spid="412"/>
                                        </p:tgtEl>
                                        <p:attrNameLst>
                                          <p:attrName>ppt_w</p:attrName>
                                        </p:attrNameLst>
                                      </p:cBhvr>
                                      <p:tavLst>
                                        <p:tav tm="0">
                                          <p:val>
                                            <p:fltVal val="0"/>
                                          </p:val>
                                        </p:tav>
                                        <p:tav tm="100000">
                                          <p:val>
                                            <p:strVal val="#ppt_w"/>
                                          </p:val>
                                        </p:tav>
                                      </p:tavLst>
                                    </p:anim>
                                    <p:anim calcmode="lin" valueType="num">
                                      <p:cBhvr>
                                        <p:cTn id="28" dur="500" fill="hold"/>
                                        <p:tgtEl>
                                          <p:spTgt spid="412"/>
                                        </p:tgtEl>
                                        <p:attrNameLst>
                                          <p:attrName>ppt_h</p:attrName>
                                        </p:attrNameLst>
                                      </p:cBhvr>
                                      <p:tavLst>
                                        <p:tav tm="0">
                                          <p:val>
                                            <p:fltVal val="0"/>
                                          </p:val>
                                        </p:tav>
                                        <p:tav tm="100000">
                                          <p:val>
                                            <p:strVal val="#ppt_h"/>
                                          </p:val>
                                        </p:tav>
                                      </p:tavLst>
                                    </p:anim>
                                    <p:animEffect transition="in" filter="fade">
                                      <p:cBhvr>
                                        <p:cTn id="29" dur="500"/>
                                        <p:tgtEl>
                                          <p:spTgt spid="412"/>
                                        </p:tgtEl>
                                      </p:cBhvr>
                                    </p:animEffect>
                                  </p:childTnLst>
                                </p:cTn>
                              </p:par>
                              <p:par>
                                <p:cTn id="30" presetID="53" presetClass="entr" presetSubtype="16" fill="hold" nodeType="withEffect">
                                  <p:stCondLst>
                                    <p:cond delay="0"/>
                                  </p:stCondLst>
                                  <p:childTnLst>
                                    <p:set>
                                      <p:cBhvr>
                                        <p:cTn id="31" dur="1" fill="hold">
                                          <p:stCondLst>
                                            <p:cond delay="0"/>
                                          </p:stCondLst>
                                        </p:cTn>
                                        <p:tgtEl>
                                          <p:spTgt spid="413"/>
                                        </p:tgtEl>
                                        <p:attrNameLst>
                                          <p:attrName>style.visibility</p:attrName>
                                        </p:attrNameLst>
                                      </p:cBhvr>
                                      <p:to>
                                        <p:strVal val="visible"/>
                                      </p:to>
                                    </p:set>
                                    <p:anim calcmode="lin" valueType="num">
                                      <p:cBhvr>
                                        <p:cTn id="32" dur="500" fill="hold"/>
                                        <p:tgtEl>
                                          <p:spTgt spid="413"/>
                                        </p:tgtEl>
                                        <p:attrNameLst>
                                          <p:attrName>ppt_w</p:attrName>
                                        </p:attrNameLst>
                                      </p:cBhvr>
                                      <p:tavLst>
                                        <p:tav tm="0">
                                          <p:val>
                                            <p:fltVal val="0"/>
                                          </p:val>
                                        </p:tav>
                                        <p:tav tm="100000">
                                          <p:val>
                                            <p:strVal val="#ppt_w"/>
                                          </p:val>
                                        </p:tav>
                                      </p:tavLst>
                                    </p:anim>
                                    <p:anim calcmode="lin" valueType="num">
                                      <p:cBhvr>
                                        <p:cTn id="33" dur="500" fill="hold"/>
                                        <p:tgtEl>
                                          <p:spTgt spid="413"/>
                                        </p:tgtEl>
                                        <p:attrNameLst>
                                          <p:attrName>ppt_h</p:attrName>
                                        </p:attrNameLst>
                                      </p:cBhvr>
                                      <p:tavLst>
                                        <p:tav tm="0">
                                          <p:val>
                                            <p:fltVal val="0"/>
                                          </p:val>
                                        </p:tav>
                                        <p:tav tm="100000">
                                          <p:val>
                                            <p:strVal val="#ppt_h"/>
                                          </p:val>
                                        </p:tav>
                                      </p:tavLst>
                                    </p:anim>
                                    <p:animEffect transition="in" filter="fade">
                                      <p:cBhvr>
                                        <p:cTn id="34" dur="500"/>
                                        <p:tgtEl>
                                          <p:spTgt spid="4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14"/>
                                        </p:tgtEl>
                                        <p:attrNameLst>
                                          <p:attrName>style.visibility</p:attrName>
                                        </p:attrNameLst>
                                      </p:cBhvr>
                                      <p:to>
                                        <p:strVal val="visible"/>
                                      </p:to>
                                    </p:set>
                                    <p:anim calcmode="lin" valueType="num">
                                      <p:cBhvr>
                                        <p:cTn id="37" dur="500" fill="hold"/>
                                        <p:tgtEl>
                                          <p:spTgt spid="414"/>
                                        </p:tgtEl>
                                        <p:attrNameLst>
                                          <p:attrName>ppt_w</p:attrName>
                                        </p:attrNameLst>
                                      </p:cBhvr>
                                      <p:tavLst>
                                        <p:tav tm="0">
                                          <p:val>
                                            <p:fltVal val="0"/>
                                          </p:val>
                                        </p:tav>
                                        <p:tav tm="100000">
                                          <p:val>
                                            <p:strVal val="#ppt_w"/>
                                          </p:val>
                                        </p:tav>
                                      </p:tavLst>
                                    </p:anim>
                                    <p:anim calcmode="lin" valueType="num">
                                      <p:cBhvr>
                                        <p:cTn id="38" dur="500" fill="hold"/>
                                        <p:tgtEl>
                                          <p:spTgt spid="414"/>
                                        </p:tgtEl>
                                        <p:attrNameLst>
                                          <p:attrName>ppt_h</p:attrName>
                                        </p:attrNameLst>
                                      </p:cBhvr>
                                      <p:tavLst>
                                        <p:tav tm="0">
                                          <p:val>
                                            <p:fltVal val="0"/>
                                          </p:val>
                                        </p:tav>
                                        <p:tav tm="100000">
                                          <p:val>
                                            <p:strVal val="#ppt_h"/>
                                          </p:val>
                                        </p:tav>
                                      </p:tavLst>
                                    </p:anim>
                                    <p:animEffect transition="in" filter="fade">
                                      <p:cBhvr>
                                        <p:cTn id="39" dur="500"/>
                                        <p:tgtEl>
                                          <p:spTgt spid="41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15"/>
                                        </p:tgtEl>
                                        <p:attrNameLst>
                                          <p:attrName>style.visibility</p:attrName>
                                        </p:attrNameLst>
                                      </p:cBhvr>
                                      <p:to>
                                        <p:strVal val="visible"/>
                                      </p:to>
                                    </p:set>
                                    <p:anim calcmode="lin" valueType="num">
                                      <p:cBhvr>
                                        <p:cTn id="42" dur="500" fill="hold"/>
                                        <p:tgtEl>
                                          <p:spTgt spid="415"/>
                                        </p:tgtEl>
                                        <p:attrNameLst>
                                          <p:attrName>ppt_w</p:attrName>
                                        </p:attrNameLst>
                                      </p:cBhvr>
                                      <p:tavLst>
                                        <p:tav tm="0">
                                          <p:val>
                                            <p:fltVal val="0"/>
                                          </p:val>
                                        </p:tav>
                                        <p:tav tm="100000">
                                          <p:val>
                                            <p:strVal val="#ppt_w"/>
                                          </p:val>
                                        </p:tav>
                                      </p:tavLst>
                                    </p:anim>
                                    <p:anim calcmode="lin" valueType="num">
                                      <p:cBhvr>
                                        <p:cTn id="43" dur="500" fill="hold"/>
                                        <p:tgtEl>
                                          <p:spTgt spid="415"/>
                                        </p:tgtEl>
                                        <p:attrNameLst>
                                          <p:attrName>ppt_h</p:attrName>
                                        </p:attrNameLst>
                                      </p:cBhvr>
                                      <p:tavLst>
                                        <p:tav tm="0">
                                          <p:val>
                                            <p:fltVal val="0"/>
                                          </p:val>
                                        </p:tav>
                                        <p:tav tm="100000">
                                          <p:val>
                                            <p:strVal val="#ppt_h"/>
                                          </p:val>
                                        </p:tav>
                                      </p:tavLst>
                                    </p:anim>
                                    <p:animEffect transition="in" filter="fade">
                                      <p:cBhvr>
                                        <p:cTn id="44" dur="500"/>
                                        <p:tgtEl>
                                          <p:spTgt spid="41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16"/>
                                        </p:tgtEl>
                                        <p:attrNameLst>
                                          <p:attrName>style.visibility</p:attrName>
                                        </p:attrNameLst>
                                      </p:cBhvr>
                                      <p:to>
                                        <p:strVal val="visible"/>
                                      </p:to>
                                    </p:set>
                                    <p:anim calcmode="lin" valueType="num">
                                      <p:cBhvr>
                                        <p:cTn id="47" dur="500" fill="hold"/>
                                        <p:tgtEl>
                                          <p:spTgt spid="416"/>
                                        </p:tgtEl>
                                        <p:attrNameLst>
                                          <p:attrName>ppt_w</p:attrName>
                                        </p:attrNameLst>
                                      </p:cBhvr>
                                      <p:tavLst>
                                        <p:tav tm="0">
                                          <p:val>
                                            <p:fltVal val="0"/>
                                          </p:val>
                                        </p:tav>
                                        <p:tav tm="100000">
                                          <p:val>
                                            <p:strVal val="#ppt_w"/>
                                          </p:val>
                                        </p:tav>
                                      </p:tavLst>
                                    </p:anim>
                                    <p:anim calcmode="lin" valueType="num">
                                      <p:cBhvr>
                                        <p:cTn id="48" dur="500" fill="hold"/>
                                        <p:tgtEl>
                                          <p:spTgt spid="416"/>
                                        </p:tgtEl>
                                        <p:attrNameLst>
                                          <p:attrName>ppt_h</p:attrName>
                                        </p:attrNameLst>
                                      </p:cBhvr>
                                      <p:tavLst>
                                        <p:tav tm="0">
                                          <p:val>
                                            <p:fltVal val="0"/>
                                          </p:val>
                                        </p:tav>
                                        <p:tav tm="100000">
                                          <p:val>
                                            <p:strVal val="#ppt_h"/>
                                          </p:val>
                                        </p:tav>
                                      </p:tavLst>
                                    </p:anim>
                                    <p:animEffect transition="in" filter="fade">
                                      <p:cBhvr>
                                        <p:cTn id="49" dur="500"/>
                                        <p:tgtEl>
                                          <p:spTgt spid="41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17">
                                            <p:txEl>
                                              <p:pRg st="0" end="0"/>
                                            </p:txEl>
                                          </p:spTgt>
                                        </p:tgtEl>
                                        <p:attrNameLst>
                                          <p:attrName>style.visibility</p:attrName>
                                        </p:attrNameLst>
                                      </p:cBhvr>
                                      <p:to>
                                        <p:strVal val="visible"/>
                                      </p:to>
                                    </p:set>
                                    <p:anim calcmode="lin" valueType="num">
                                      <p:cBhvr>
                                        <p:cTn id="52" dur="500" fill="hold"/>
                                        <p:tgtEl>
                                          <p:spTgt spid="417">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417">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417">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18">
                                            <p:txEl>
                                              <p:pRg st="0" end="0"/>
                                            </p:txEl>
                                          </p:spTgt>
                                        </p:tgtEl>
                                        <p:attrNameLst>
                                          <p:attrName>style.visibility</p:attrName>
                                        </p:attrNameLst>
                                      </p:cBhvr>
                                      <p:to>
                                        <p:strVal val="visible"/>
                                      </p:to>
                                    </p:set>
                                    <p:anim calcmode="lin" valueType="num">
                                      <p:cBhvr>
                                        <p:cTn id="57" dur="500" fill="hold"/>
                                        <p:tgtEl>
                                          <p:spTgt spid="418">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418">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418">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19">
                                            <p:txEl>
                                              <p:pRg st="0" end="0"/>
                                            </p:txEl>
                                          </p:spTgt>
                                        </p:tgtEl>
                                        <p:attrNameLst>
                                          <p:attrName>style.visibility</p:attrName>
                                        </p:attrNameLst>
                                      </p:cBhvr>
                                      <p:to>
                                        <p:strVal val="visible"/>
                                      </p:to>
                                    </p:set>
                                    <p:anim calcmode="lin" valueType="num">
                                      <p:cBhvr>
                                        <p:cTn id="62" dur="500" fill="hold"/>
                                        <p:tgtEl>
                                          <p:spTgt spid="419">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419">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419">
                                            <p:txEl>
                                              <p:pRg st="0" end="0"/>
                                            </p:tx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0">
                                            <p:txEl>
                                              <p:pRg st="0" end="0"/>
                                            </p:txEl>
                                          </p:spTgt>
                                        </p:tgtEl>
                                        <p:attrNameLst>
                                          <p:attrName>style.visibility</p:attrName>
                                        </p:attrNameLst>
                                      </p:cBhvr>
                                      <p:to>
                                        <p:strVal val="visible"/>
                                      </p:to>
                                    </p:set>
                                    <p:anim calcmode="lin" valueType="num">
                                      <p:cBhvr>
                                        <p:cTn id="67" dur="500" fill="hold"/>
                                        <p:tgtEl>
                                          <p:spTgt spid="420">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420">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420">
                                            <p:txEl>
                                              <p:pRg st="0" end="0"/>
                                            </p:txEl>
                                          </p:spTgt>
                                        </p:tgtEl>
                                      </p:cBhvr>
                                    </p:animEffect>
                                  </p:childTnLst>
                                </p:cTn>
                              </p:par>
                              <p:par>
                                <p:cTn id="70" presetID="53" presetClass="entr" presetSubtype="16" fill="hold" nodeType="withEffect">
                                  <p:stCondLst>
                                    <p:cond delay="0"/>
                                  </p:stCondLst>
                                  <p:childTnLst>
                                    <p:set>
                                      <p:cBhvr>
                                        <p:cTn id="71" dur="1" fill="hold">
                                          <p:stCondLst>
                                            <p:cond delay="0"/>
                                          </p:stCondLst>
                                        </p:cTn>
                                        <p:tgtEl>
                                          <p:spTgt spid="421"/>
                                        </p:tgtEl>
                                        <p:attrNameLst>
                                          <p:attrName>style.visibility</p:attrName>
                                        </p:attrNameLst>
                                      </p:cBhvr>
                                      <p:to>
                                        <p:strVal val="visible"/>
                                      </p:to>
                                    </p:set>
                                    <p:anim calcmode="lin" valueType="num">
                                      <p:cBhvr>
                                        <p:cTn id="72" dur="500" fill="hold"/>
                                        <p:tgtEl>
                                          <p:spTgt spid="421"/>
                                        </p:tgtEl>
                                        <p:attrNameLst>
                                          <p:attrName>ppt_w</p:attrName>
                                        </p:attrNameLst>
                                      </p:cBhvr>
                                      <p:tavLst>
                                        <p:tav tm="0">
                                          <p:val>
                                            <p:fltVal val="0"/>
                                          </p:val>
                                        </p:tav>
                                        <p:tav tm="100000">
                                          <p:val>
                                            <p:strVal val="#ppt_w"/>
                                          </p:val>
                                        </p:tav>
                                      </p:tavLst>
                                    </p:anim>
                                    <p:anim calcmode="lin" valueType="num">
                                      <p:cBhvr>
                                        <p:cTn id="73" dur="500" fill="hold"/>
                                        <p:tgtEl>
                                          <p:spTgt spid="421"/>
                                        </p:tgtEl>
                                        <p:attrNameLst>
                                          <p:attrName>ppt_h</p:attrName>
                                        </p:attrNameLst>
                                      </p:cBhvr>
                                      <p:tavLst>
                                        <p:tav tm="0">
                                          <p:val>
                                            <p:fltVal val="0"/>
                                          </p:val>
                                        </p:tav>
                                        <p:tav tm="100000">
                                          <p:val>
                                            <p:strVal val="#ppt_h"/>
                                          </p:val>
                                        </p:tav>
                                      </p:tavLst>
                                    </p:anim>
                                    <p:animEffect transition="in" filter="fade">
                                      <p:cBhvr>
                                        <p:cTn id="74" dur="500"/>
                                        <p:tgtEl>
                                          <p:spTgt spid="421"/>
                                        </p:tgtEl>
                                      </p:cBhvr>
                                    </p:animEffect>
                                  </p:childTnLst>
                                </p:cTn>
                              </p:par>
                              <p:par>
                                <p:cTn id="75" presetID="53" presetClass="entr" presetSubtype="16" fill="hold" nodeType="withEffect">
                                  <p:stCondLst>
                                    <p:cond delay="0"/>
                                  </p:stCondLst>
                                  <p:childTnLst>
                                    <p:set>
                                      <p:cBhvr>
                                        <p:cTn id="76" dur="1" fill="hold">
                                          <p:stCondLst>
                                            <p:cond delay="0"/>
                                          </p:stCondLst>
                                        </p:cTn>
                                        <p:tgtEl>
                                          <p:spTgt spid="422"/>
                                        </p:tgtEl>
                                        <p:attrNameLst>
                                          <p:attrName>style.visibility</p:attrName>
                                        </p:attrNameLst>
                                      </p:cBhvr>
                                      <p:to>
                                        <p:strVal val="visible"/>
                                      </p:to>
                                    </p:set>
                                    <p:anim calcmode="lin" valueType="num">
                                      <p:cBhvr>
                                        <p:cTn id="77" dur="500" fill="hold"/>
                                        <p:tgtEl>
                                          <p:spTgt spid="422"/>
                                        </p:tgtEl>
                                        <p:attrNameLst>
                                          <p:attrName>ppt_w</p:attrName>
                                        </p:attrNameLst>
                                      </p:cBhvr>
                                      <p:tavLst>
                                        <p:tav tm="0">
                                          <p:val>
                                            <p:fltVal val="0"/>
                                          </p:val>
                                        </p:tav>
                                        <p:tav tm="100000">
                                          <p:val>
                                            <p:strVal val="#ppt_w"/>
                                          </p:val>
                                        </p:tav>
                                      </p:tavLst>
                                    </p:anim>
                                    <p:anim calcmode="lin" valueType="num">
                                      <p:cBhvr>
                                        <p:cTn id="78" dur="500" fill="hold"/>
                                        <p:tgtEl>
                                          <p:spTgt spid="422"/>
                                        </p:tgtEl>
                                        <p:attrNameLst>
                                          <p:attrName>ppt_h</p:attrName>
                                        </p:attrNameLst>
                                      </p:cBhvr>
                                      <p:tavLst>
                                        <p:tav tm="0">
                                          <p:val>
                                            <p:fltVal val="0"/>
                                          </p:val>
                                        </p:tav>
                                        <p:tav tm="100000">
                                          <p:val>
                                            <p:strVal val="#ppt_h"/>
                                          </p:val>
                                        </p:tav>
                                      </p:tavLst>
                                    </p:anim>
                                    <p:animEffect transition="in" filter="fade">
                                      <p:cBhvr>
                                        <p:cTn id="79" dur="500"/>
                                        <p:tgtEl>
                                          <p:spTgt spid="422"/>
                                        </p:tgtEl>
                                      </p:cBhvr>
                                    </p:animEffect>
                                  </p:childTnLst>
                                </p:cTn>
                              </p:par>
                              <p:par>
                                <p:cTn id="80" presetID="53" presetClass="entr" presetSubtype="16" fill="hold" nodeType="withEffect">
                                  <p:stCondLst>
                                    <p:cond delay="0"/>
                                  </p:stCondLst>
                                  <p:childTnLst>
                                    <p:set>
                                      <p:cBhvr>
                                        <p:cTn id="81" dur="1" fill="hold">
                                          <p:stCondLst>
                                            <p:cond delay="0"/>
                                          </p:stCondLst>
                                        </p:cTn>
                                        <p:tgtEl>
                                          <p:spTgt spid="423"/>
                                        </p:tgtEl>
                                        <p:attrNameLst>
                                          <p:attrName>style.visibility</p:attrName>
                                        </p:attrNameLst>
                                      </p:cBhvr>
                                      <p:to>
                                        <p:strVal val="visible"/>
                                      </p:to>
                                    </p:set>
                                    <p:anim calcmode="lin" valueType="num">
                                      <p:cBhvr>
                                        <p:cTn id="82" dur="500" fill="hold"/>
                                        <p:tgtEl>
                                          <p:spTgt spid="423"/>
                                        </p:tgtEl>
                                        <p:attrNameLst>
                                          <p:attrName>ppt_w</p:attrName>
                                        </p:attrNameLst>
                                      </p:cBhvr>
                                      <p:tavLst>
                                        <p:tav tm="0">
                                          <p:val>
                                            <p:fltVal val="0"/>
                                          </p:val>
                                        </p:tav>
                                        <p:tav tm="100000">
                                          <p:val>
                                            <p:strVal val="#ppt_w"/>
                                          </p:val>
                                        </p:tav>
                                      </p:tavLst>
                                    </p:anim>
                                    <p:anim calcmode="lin" valueType="num">
                                      <p:cBhvr>
                                        <p:cTn id="83" dur="500" fill="hold"/>
                                        <p:tgtEl>
                                          <p:spTgt spid="423"/>
                                        </p:tgtEl>
                                        <p:attrNameLst>
                                          <p:attrName>ppt_h</p:attrName>
                                        </p:attrNameLst>
                                      </p:cBhvr>
                                      <p:tavLst>
                                        <p:tav tm="0">
                                          <p:val>
                                            <p:fltVal val="0"/>
                                          </p:val>
                                        </p:tav>
                                        <p:tav tm="100000">
                                          <p:val>
                                            <p:strVal val="#ppt_h"/>
                                          </p:val>
                                        </p:tav>
                                      </p:tavLst>
                                    </p:anim>
                                    <p:animEffect transition="in" filter="fade">
                                      <p:cBhvr>
                                        <p:cTn id="84" dur="500"/>
                                        <p:tgtEl>
                                          <p:spTgt spid="423"/>
                                        </p:tgtEl>
                                      </p:cBhvr>
                                    </p:animEffect>
                                  </p:childTnLst>
                                </p:cTn>
                              </p:par>
                              <p:par>
                                <p:cTn id="85" presetID="53" presetClass="entr" presetSubtype="16" fill="hold" nodeType="withEffect">
                                  <p:stCondLst>
                                    <p:cond delay="0"/>
                                  </p:stCondLst>
                                  <p:childTnLst>
                                    <p:set>
                                      <p:cBhvr>
                                        <p:cTn id="86" dur="1" fill="hold">
                                          <p:stCondLst>
                                            <p:cond delay="0"/>
                                          </p:stCondLst>
                                        </p:cTn>
                                        <p:tgtEl>
                                          <p:spTgt spid="424"/>
                                        </p:tgtEl>
                                        <p:attrNameLst>
                                          <p:attrName>style.visibility</p:attrName>
                                        </p:attrNameLst>
                                      </p:cBhvr>
                                      <p:to>
                                        <p:strVal val="visible"/>
                                      </p:to>
                                    </p:set>
                                    <p:anim calcmode="lin" valueType="num">
                                      <p:cBhvr>
                                        <p:cTn id="87" dur="500" fill="hold"/>
                                        <p:tgtEl>
                                          <p:spTgt spid="424"/>
                                        </p:tgtEl>
                                        <p:attrNameLst>
                                          <p:attrName>ppt_w</p:attrName>
                                        </p:attrNameLst>
                                      </p:cBhvr>
                                      <p:tavLst>
                                        <p:tav tm="0">
                                          <p:val>
                                            <p:fltVal val="0"/>
                                          </p:val>
                                        </p:tav>
                                        <p:tav tm="100000">
                                          <p:val>
                                            <p:strVal val="#ppt_w"/>
                                          </p:val>
                                        </p:tav>
                                      </p:tavLst>
                                    </p:anim>
                                    <p:anim calcmode="lin" valueType="num">
                                      <p:cBhvr>
                                        <p:cTn id="88" dur="500" fill="hold"/>
                                        <p:tgtEl>
                                          <p:spTgt spid="424"/>
                                        </p:tgtEl>
                                        <p:attrNameLst>
                                          <p:attrName>ppt_h</p:attrName>
                                        </p:attrNameLst>
                                      </p:cBhvr>
                                      <p:tavLst>
                                        <p:tav tm="0">
                                          <p:val>
                                            <p:fltVal val="0"/>
                                          </p:val>
                                        </p:tav>
                                        <p:tav tm="100000">
                                          <p:val>
                                            <p:strVal val="#ppt_h"/>
                                          </p:val>
                                        </p:tav>
                                      </p:tavLst>
                                    </p:anim>
                                    <p:animEffect transition="in" filter="fade">
                                      <p:cBhvr>
                                        <p:cTn id="89" dur="500"/>
                                        <p:tgtEl>
                                          <p:spTgt spid="4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 grpId="0"/>
      <p:bldP spid="409" grpId="0"/>
      <p:bldP spid="414" grpId="0"/>
      <p:bldP spid="415" grpId="0"/>
      <p:bldP spid="416" grpId="0"/>
      <p:bldP spid="417" grpId="0" build="p"/>
      <p:bldP spid="418" grpId="0" build="p"/>
      <p:bldP spid="419" grpId="0" build="p"/>
      <p:bldP spid="420"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8"/>
        <p:cNvGrpSpPr/>
        <p:nvPr/>
      </p:nvGrpSpPr>
      <p:grpSpPr>
        <a:xfrm>
          <a:off x="0" y="0"/>
          <a:ext cx="0" cy="0"/>
          <a:chOff x="0" y="0"/>
          <a:chExt cx="0" cy="0"/>
        </a:xfrm>
      </p:grpSpPr>
      <p:pic>
        <p:nvPicPr>
          <p:cNvPr id="429" name="Google Shape;429;p44"/>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430" name="Google Shape;430;p44"/>
          <p:cNvSpPr txBox="1">
            <a:spLocks noGrp="1"/>
          </p:cNvSpPr>
          <p:nvPr>
            <p:ph type="title"/>
          </p:nvPr>
        </p:nvSpPr>
        <p:spPr>
          <a:xfrm>
            <a:off x="765053" y="587662"/>
            <a:ext cx="3170282" cy="1385700"/>
          </a:xfrm>
          <a:prstGeom prst="rect">
            <a:avLst/>
          </a:prstGeom>
        </p:spPr>
        <p:txBody>
          <a:bodyPr spcFirstLastPara="1" wrap="square" lIns="91425" tIns="91425" rIns="91425" bIns="91425" anchor="t" anchorCtr="0">
            <a:noAutofit/>
          </a:bodyPr>
          <a:lstStyle/>
          <a:p>
            <a:pPr algn="r" rtl="1"/>
            <a:r>
              <a:rPr lang="fa-IR" dirty="0"/>
              <a:t>محتوای چند رسانه ای خود را در اینجا درج کنید</a:t>
            </a:r>
          </a:p>
        </p:txBody>
      </p:sp>
      <p:grpSp>
        <p:nvGrpSpPr>
          <p:cNvPr id="431" name="Google Shape;431;p44"/>
          <p:cNvGrpSpPr/>
          <p:nvPr/>
        </p:nvGrpSpPr>
        <p:grpSpPr>
          <a:xfrm rot="5400000">
            <a:off x="5027403" y="1282991"/>
            <a:ext cx="3600065" cy="2577461"/>
            <a:chOff x="2556950" y="2043625"/>
            <a:chExt cx="2458725" cy="1760200"/>
          </a:xfrm>
        </p:grpSpPr>
        <p:sp>
          <p:nvSpPr>
            <p:cNvPr id="432" name="Google Shape;432;p44"/>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44"/>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r" rtl="1">
              <a:spcBef>
                <a:spcPts val="0"/>
              </a:spcBef>
              <a:spcAft>
                <a:spcPts val="1600"/>
              </a:spcAft>
              <a:buNone/>
            </a:pPr>
            <a:r>
              <a:rPr lang="fa-IR" sz="1600" dirty="0">
                <a:solidFill>
                  <a:schemeClr val="dk2"/>
                </a:solidFill>
              </a:rPr>
              <a:t>قالب پاورپوينت روانشناسی– 44 اسلاید، قابل ویرایش می باشد</a:t>
            </a:r>
            <a:endParaRPr sz="1600" dirty="0">
              <a:solidFill>
                <a:schemeClr val="dk2"/>
              </a:solidFill>
            </a:endParaRPr>
          </a:p>
        </p:txBody>
      </p:sp>
      <p:pic>
        <p:nvPicPr>
          <p:cNvPr id="436" name="Google Shape;436;p44"/>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29"/>
                                        </p:tgtEl>
                                        <p:attrNameLst>
                                          <p:attrName>style.visibility</p:attrName>
                                        </p:attrNameLst>
                                      </p:cBhvr>
                                      <p:to>
                                        <p:strVal val="visible"/>
                                      </p:to>
                                    </p:set>
                                    <p:anim calcmode="lin" valueType="num">
                                      <p:cBhvr>
                                        <p:cTn id="7" dur="500" fill="hold"/>
                                        <p:tgtEl>
                                          <p:spTgt spid="429"/>
                                        </p:tgtEl>
                                        <p:attrNameLst>
                                          <p:attrName>ppt_w</p:attrName>
                                        </p:attrNameLst>
                                      </p:cBhvr>
                                      <p:tavLst>
                                        <p:tav tm="0">
                                          <p:val>
                                            <p:fltVal val="0"/>
                                          </p:val>
                                        </p:tav>
                                        <p:tav tm="100000">
                                          <p:val>
                                            <p:strVal val="#ppt_w"/>
                                          </p:val>
                                        </p:tav>
                                      </p:tavLst>
                                    </p:anim>
                                    <p:anim calcmode="lin" valueType="num">
                                      <p:cBhvr>
                                        <p:cTn id="8" dur="500" fill="hold"/>
                                        <p:tgtEl>
                                          <p:spTgt spid="429"/>
                                        </p:tgtEl>
                                        <p:attrNameLst>
                                          <p:attrName>ppt_h</p:attrName>
                                        </p:attrNameLst>
                                      </p:cBhvr>
                                      <p:tavLst>
                                        <p:tav tm="0">
                                          <p:val>
                                            <p:fltVal val="0"/>
                                          </p:val>
                                        </p:tav>
                                        <p:tav tm="100000">
                                          <p:val>
                                            <p:strVal val="#ppt_h"/>
                                          </p:val>
                                        </p:tav>
                                      </p:tavLst>
                                    </p:anim>
                                    <p:animEffect transition="in" filter="fade">
                                      <p:cBhvr>
                                        <p:cTn id="9" dur="500"/>
                                        <p:tgtEl>
                                          <p:spTgt spid="4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30"/>
                                        </p:tgtEl>
                                        <p:attrNameLst>
                                          <p:attrName>style.visibility</p:attrName>
                                        </p:attrNameLst>
                                      </p:cBhvr>
                                      <p:to>
                                        <p:strVal val="visible"/>
                                      </p:to>
                                    </p:set>
                                    <p:anim calcmode="lin" valueType="num">
                                      <p:cBhvr>
                                        <p:cTn id="12" dur="500" fill="hold"/>
                                        <p:tgtEl>
                                          <p:spTgt spid="430"/>
                                        </p:tgtEl>
                                        <p:attrNameLst>
                                          <p:attrName>ppt_w</p:attrName>
                                        </p:attrNameLst>
                                      </p:cBhvr>
                                      <p:tavLst>
                                        <p:tav tm="0">
                                          <p:val>
                                            <p:fltVal val="0"/>
                                          </p:val>
                                        </p:tav>
                                        <p:tav tm="100000">
                                          <p:val>
                                            <p:strVal val="#ppt_w"/>
                                          </p:val>
                                        </p:tav>
                                      </p:tavLst>
                                    </p:anim>
                                    <p:anim calcmode="lin" valueType="num">
                                      <p:cBhvr>
                                        <p:cTn id="13" dur="500" fill="hold"/>
                                        <p:tgtEl>
                                          <p:spTgt spid="430"/>
                                        </p:tgtEl>
                                        <p:attrNameLst>
                                          <p:attrName>ppt_h</p:attrName>
                                        </p:attrNameLst>
                                      </p:cBhvr>
                                      <p:tavLst>
                                        <p:tav tm="0">
                                          <p:val>
                                            <p:fltVal val="0"/>
                                          </p:val>
                                        </p:tav>
                                        <p:tav tm="100000">
                                          <p:val>
                                            <p:strVal val="#ppt_h"/>
                                          </p:val>
                                        </p:tav>
                                      </p:tavLst>
                                    </p:anim>
                                    <p:animEffect transition="in" filter="fade">
                                      <p:cBhvr>
                                        <p:cTn id="14" dur="500"/>
                                        <p:tgtEl>
                                          <p:spTgt spid="430"/>
                                        </p:tgtEl>
                                      </p:cBhvr>
                                    </p:animEffect>
                                  </p:childTnLst>
                                </p:cTn>
                              </p:par>
                              <p:par>
                                <p:cTn id="15" presetID="53" presetClass="entr" presetSubtype="16" fill="hold" nodeType="withEffect">
                                  <p:stCondLst>
                                    <p:cond delay="0"/>
                                  </p:stCondLst>
                                  <p:childTnLst>
                                    <p:set>
                                      <p:cBhvr>
                                        <p:cTn id="16" dur="1" fill="hold">
                                          <p:stCondLst>
                                            <p:cond delay="0"/>
                                          </p:stCondLst>
                                        </p:cTn>
                                        <p:tgtEl>
                                          <p:spTgt spid="431"/>
                                        </p:tgtEl>
                                        <p:attrNameLst>
                                          <p:attrName>style.visibility</p:attrName>
                                        </p:attrNameLst>
                                      </p:cBhvr>
                                      <p:to>
                                        <p:strVal val="visible"/>
                                      </p:to>
                                    </p:set>
                                    <p:anim calcmode="lin" valueType="num">
                                      <p:cBhvr>
                                        <p:cTn id="17" dur="500" fill="hold"/>
                                        <p:tgtEl>
                                          <p:spTgt spid="431"/>
                                        </p:tgtEl>
                                        <p:attrNameLst>
                                          <p:attrName>ppt_w</p:attrName>
                                        </p:attrNameLst>
                                      </p:cBhvr>
                                      <p:tavLst>
                                        <p:tav tm="0">
                                          <p:val>
                                            <p:fltVal val="0"/>
                                          </p:val>
                                        </p:tav>
                                        <p:tav tm="100000">
                                          <p:val>
                                            <p:strVal val="#ppt_w"/>
                                          </p:val>
                                        </p:tav>
                                      </p:tavLst>
                                    </p:anim>
                                    <p:anim calcmode="lin" valueType="num">
                                      <p:cBhvr>
                                        <p:cTn id="18" dur="500" fill="hold"/>
                                        <p:tgtEl>
                                          <p:spTgt spid="431"/>
                                        </p:tgtEl>
                                        <p:attrNameLst>
                                          <p:attrName>ppt_h</p:attrName>
                                        </p:attrNameLst>
                                      </p:cBhvr>
                                      <p:tavLst>
                                        <p:tav tm="0">
                                          <p:val>
                                            <p:fltVal val="0"/>
                                          </p:val>
                                        </p:tav>
                                        <p:tav tm="100000">
                                          <p:val>
                                            <p:strVal val="#ppt_h"/>
                                          </p:val>
                                        </p:tav>
                                      </p:tavLst>
                                    </p:anim>
                                    <p:animEffect transition="in" filter="fade">
                                      <p:cBhvr>
                                        <p:cTn id="19" dur="500"/>
                                        <p:tgtEl>
                                          <p:spTgt spid="43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5">
                                            <p:txEl>
                                              <p:pRg st="0" end="0"/>
                                            </p:txEl>
                                          </p:spTgt>
                                        </p:tgtEl>
                                        <p:attrNameLst>
                                          <p:attrName>style.visibility</p:attrName>
                                        </p:attrNameLst>
                                      </p:cBhvr>
                                      <p:to>
                                        <p:strVal val="visible"/>
                                      </p:to>
                                    </p:set>
                                    <p:anim calcmode="lin" valueType="num">
                                      <p:cBhvr>
                                        <p:cTn id="22" dur="500" fill="hold"/>
                                        <p:tgtEl>
                                          <p:spTgt spid="435">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435">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435">
                                            <p:txEl>
                                              <p:pRg st="0" end="0"/>
                                            </p:txEl>
                                          </p:spTgt>
                                        </p:tgtEl>
                                      </p:cBhvr>
                                    </p:animEffect>
                                  </p:childTnLst>
                                </p:cTn>
                              </p:par>
                              <p:par>
                                <p:cTn id="25" presetID="53" presetClass="entr" presetSubtype="16" fill="hold" nodeType="withEffect">
                                  <p:stCondLst>
                                    <p:cond delay="0"/>
                                  </p:stCondLst>
                                  <p:childTnLst>
                                    <p:set>
                                      <p:cBhvr>
                                        <p:cTn id="26" dur="1" fill="hold">
                                          <p:stCondLst>
                                            <p:cond delay="0"/>
                                          </p:stCondLst>
                                        </p:cTn>
                                        <p:tgtEl>
                                          <p:spTgt spid="436"/>
                                        </p:tgtEl>
                                        <p:attrNameLst>
                                          <p:attrName>style.visibility</p:attrName>
                                        </p:attrNameLst>
                                      </p:cBhvr>
                                      <p:to>
                                        <p:strVal val="visible"/>
                                      </p:to>
                                    </p:set>
                                    <p:anim calcmode="lin" valueType="num">
                                      <p:cBhvr>
                                        <p:cTn id="27" dur="500" fill="hold"/>
                                        <p:tgtEl>
                                          <p:spTgt spid="436"/>
                                        </p:tgtEl>
                                        <p:attrNameLst>
                                          <p:attrName>ppt_w</p:attrName>
                                        </p:attrNameLst>
                                      </p:cBhvr>
                                      <p:tavLst>
                                        <p:tav tm="0">
                                          <p:val>
                                            <p:fltVal val="0"/>
                                          </p:val>
                                        </p:tav>
                                        <p:tav tm="100000">
                                          <p:val>
                                            <p:strVal val="#ppt_w"/>
                                          </p:val>
                                        </p:tav>
                                      </p:tavLst>
                                    </p:anim>
                                    <p:anim calcmode="lin" valueType="num">
                                      <p:cBhvr>
                                        <p:cTn id="28" dur="500" fill="hold"/>
                                        <p:tgtEl>
                                          <p:spTgt spid="436"/>
                                        </p:tgtEl>
                                        <p:attrNameLst>
                                          <p:attrName>ppt_h</p:attrName>
                                        </p:attrNameLst>
                                      </p:cBhvr>
                                      <p:tavLst>
                                        <p:tav tm="0">
                                          <p:val>
                                            <p:fltVal val="0"/>
                                          </p:val>
                                        </p:tav>
                                        <p:tav tm="100000">
                                          <p:val>
                                            <p:strVal val="#ppt_h"/>
                                          </p:val>
                                        </p:tav>
                                      </p:tavLst>
                                    </p:anim>
                                    <p:animEffect transition="in" filter="fade">
                                      <p:cBhvr>
                                        <p:cTn id="29" dur="500"/>
                                        <p:tgtEl>
                                          <p:spTgt spid="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 grpId="0"/>
      <p:bldP spid="43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45"/>
          <p:cNvSpPr txBox="1">
            <a:spLocks noGrp="1"/>
          </p:cNvSpPr>
          <p:nvPr>
            <p:ph type="title"/>
          </p:nvPr>
        </p:nvSpPr>
        <p:spPr>
          <a:xfrm>
            <a:off x="1002325" y="711175"/>
            <a:ext cx="2542314" cy="1166400"/>
          </a:xfrm>
          <a:prstGeom prst="rect">
            <a:avLst/>
          </a:prstGeom>
        </p:spPr>
        <p:txBody>
          <a:bodyPr spcFirstLastPara="1" wrap="square" lIns="91425" tIns="91425" rIns="91425" bIns="91425" anchor="t" anchorCtr="0">
            <a:noAutofit/>
          </a:bodyPr>
          <a:lstStyle/>
          <a:p>
            <a:pPr algn="r" rtl="1"/>
            <a:r>
              <a:rPr lang="fa-IR" dirty="0"/>
              <a:t>نمودار نمای کلی</a:t>
            </a:r>
          </a:p>
        </p:txBody>
      </p:sp>
      <p:sp>
        <p:nvSpPr>
          <p:cNvPr id="442" name="Google Shape;442;p45"/>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443" name="Google Shape;443;p45"/>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dirty="0">
                <a:solidFill>
                  <a:schemeClr val="dk2"/>
                </a:solidFill>
              </a:rPr>
              <a:t>قالب پاورپوينت ، قابل ویرایش می باشد</a:t>
            </a:r>
            <a:endParaRPr sz="1400" dirty="0">
              <a:solidFill>
                <a:schemeClr val="dk2"/>
              </a:solidFill>
            </a:endParaRPr>
          </a:p>
        </p:txBody>
      </p:sp>
      <p:sp>
        <p:nvSpPr>
          <p:cNvPr id="444" name="Google Shape;444;p45"/>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dirty="0">
                <a:solidFill>
                  <a:schemeClr val="dk2"/>
                </a:solidFill>
              </a:rPr>
              <a:t>قالب پاورپوينت ، قابل ویرایش می باشد</a:t>
            </a:r>
            <a:endParaRPr sz="1400" dirty="0">
              <a:solidFill>
                <a:schemeClr val="dk2"/>
              </a:solidFill>
            </a:endParaRPr>
          </a:p>
        </p:txBody>
      </p:sp>
      <p:pic>
        <p:nvPicPr>
          <p:cNvPr id="445" name="Google Shape;445;p45"/>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446" name="Google Shape;446;p45"/>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447" name="Google Shape;447;p45"/>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5"/>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dirty="0">
                <a:solidFill>
                  <a:schemeClr val="dk2"/>
                </a:solidFill>
              </a:rPr>
              <a:t>قالب پاورپوينت ، قابل ویرایش می باشد</a:t>
            </a:r>
            <a:endParaRPr sz="1400" dirty="0">
              <a:solidFill>
                <a:schemeClr val="dk2"/>
              </a:solidFill>
            </a:endParaRPr>
          </a:p>
        </p:txBody>
      </p:sp>
      <p:sp>
        <p:nvSpPr>
          <p:cNvPr id="449" name="Google Shape;449;p45"/>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400" dirty="0">
                <a:solidFill>
                  <a:schemeClr val="dk2"/>
                </a:solidFill>
              </a:rPr>
              <a:t>قالب پاورپوينت ، قابل ویرایش می باشد</a:t>
            </a:r>
            <a:endParaRPr sz="1400" dirty="0">
              <a:solidFill>
                <a:schemeClr val="dk2"/>
              </a:solidFill>
            </a:endParaRPr>
          </a:p>
        </p:txBody>
      </p:sp>
      <p:pic>
        <p:nvPicPr>
          <p:cNvPr id="450" name="Google Shape;450;p45"/>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451" name="Google Shape;451;p45"/>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452" name="Google Shape;452;p45"/>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453" name="Google Shape;453;p45"/>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454" name="Google Shape;454;p45"/>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455" name="Google Shape;455;p45"/>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41"/>
                                        </p:tgtEl>
                                        <p:attrNameLst>
                                          <p:attrName>style.visibility</p:attrName>
                                        </p:attrNameLst>
                                      </p:cBhvr>
                                      <p:to>
                                        <p:strVal val="visible"/>
                                      </p:to>
                                    </p:set>
                                    <p:anim calcmode="lin" valueType="num">
                                      <p:cBhvr>
                                        <p:cTn id="7" dur="500" fill="hold"/>
                                        <p:tgtEl>
                                          <p:spTgt spid="441"/>
                                        </p:tgtEl>
                                        <p:attrNameLst>
                                          <p:attrName>ppt_w</p:attrName>
                                        </p:attrNameLst>
                                      </p:cBhvr>
                                      <p:tavLst>
                                        <p:tav tm="0">
                                          <p:val>
                                            <p:fltVal val="0"/>
                                          </p:val>
                                        </p:tav>
                                        <p:tav tm="100000">
                                          <p:val>
                                            <p:strVal val="#ppt_w"/>
                                          </p:val>
                                        </p:tav>
                                      </p:tavLst>
                                    </p:anim>
                                    <p:anim calcmode="lin" valueType="num">
                                      <p:cBhvr>
                                        <p:cTn id="8" dur="500" fill="hold"/>
                                        <p:tgtEl>
                                          <p:spTgt spid="441"/>
                                        </p:tgtEl>
                                        <p:attrNameLst>
                                          <p:attrName>ppt_h</p:attrName>
                                        </p:attrNameLst>
                                      </p:cBhvr>
                                      <p:tavLst>
                                        <p:tav tm="0">
                                          <p:val>
                                            <p:fltVal val="0"/>
                                          </p:val>
                                        </p:tav>
                                        <p:tav tm="100000">
                                          <p:val>
                                            <p:strVal val="#ppt_h"/>
                                          </p:val>
                                        </p:tav>
                                      </p:tavLst>
                                    </p:anim>
                                    <p:animEffect transition="in" filter="fade">
                                      <p:cBhvr>
                                        <p:cTn id="9" dur="500"/>
                                        <p:tgtEl>
                                          <p:spTgt spid="4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42"/>
                                        </p:tgtEl>
                                        <p:attrNameLst>
                                          <p:attrName>style.visibility</p:attrName>
                                        </p:attrNameLst>
                                      </p:cBhvr>
                                      <p:to>
                                        <p:strVal val="visible"/>
                                      </p:to>
                                    </p:set>
                                    <p:anim calcmode="lin" valueType="num">
                                      <p:cBhvr>
                                        <p:cTn id="12" dur="500" fill="hold"/>
                                        <p:tgtEl>
                                          <p:spTgt spid="442"/>
                                        </p:tgtEl>
                                        <p:attrNameLst>
                                          <p:attrName>ppt_w</p:attrName>
                                        </p:attrNameLst>
                                      </p:cBhvr>
                                      <p:tavLst>
                                        <p:tav tm="0">
                                          <p:val>
                                            <p:fltVal val="0"/>
                                          </p:val>
                                        </p:tav>
                                        <p:tav tm="100000">
                                          <p:val>
                                            <p:strVal val="#ppt_w"/>
                                          </p:val>
                                        </p:tav>
                                      </p:tavLst>
                                    </p:anim>
                                    <p:anim calcmode="lin" valueType="num">
                                      <p:cBhvr>
                                        <p:cTn id="13" dur="500" fill="hold"/>
                                        <p:tgtEl>
                                          <p:spTgt spid="442"/>
                                        </p:tgtEl>
                                        <p:attrNameLst>
                                          <p:attrName>ppt_h</p:attrName>
                                        </p:attrNameLst>
                                      </p:cBhvr>
                                      <p:tavLst>
                                        <p:tav tm="0">
                                          <p:val>
                                            <p:fltVal val="0"/>
                                          </p:val>
                                        </p:tav>
                                        <p:tav tm="100000">
                                          <p:val>
                                            <p:strVal val="#ppt_h"/>
                                          </p:val>
                                        </p:tav>
                                      </p:tavLst>
                                    </p:anim>
                                    <p:animEffect transition="in" filter="fade">
                                      <p:cBhvr>
                                        <p:cTn id="14" dur="500"/>
                                        <p:tgtEl>
                                          <p:spTgt spid="44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3">
                                            <p:txEl>
                                              <p:pRg st="0" end="0"/>
                                            </p:txEl>
                                          </p:spTgt>
                                        </p:tgtEl>
                                        <p:attrNameLst>
                                          <p:attrName>style.visibility</p:attrName>
                                        </p:attrNameLst>
                                      </p:cBhvr>
                                      <p:to>
                                        <p:strVal val="visible"/>
                                      </p:to>
                                    </p:set>
                                    <p:anim calcmode="lin" valueType="num">
                                      <p:cBhvr>
                                        <p:cTn id="17" dur="500" fill="hold"/>
                                        <p:tgtEl>
                                          <p:spTgt spid="443">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443">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443">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44">
                                            <p:txEl>
                                              <p:pRg st="0" end="0"/>
                                            </p:txEl>
                                          </p:spTgt>
                                        </p:tgtEl>
                                        <p:attrNameLst>
                                          <p:attrName>style.visibility</p:attrName>
                                        </p:attrNameLst>
                                      </p:cBhvr>
                                      <p:to>
                                        <p:strVal val="visible"/>
                                      </p:to>
                                    </p:set>
                                    <p:anim calcmode="lin" valueType="num">
                                      <p:cBhvr>
                                        <p:cTn id="22" dur="500" fill="hold"/>
                                        <p:tgtEl>
                                          <p:spTgt spid="444">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444">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444">
                                            <p:txEl>
                                              <p:pRg st="0" end="0"/>
                                            </p:txEl>
                                          </p:spTgt>
                                        </p:tgtEl>
                                      </p:cBhvr>
                                    </p:animEffect>
                                  </p:childTnLst>
                                </p:cTn>
                              </p:par>
                              <p:par>
                                <p:cTn id="25" presetID="53" presetClass="entr" presetSubtype="16" fill="hold" nodeType="withEffect">
                                  <p:stCondLst>
                                    <p:cond delay="0"/>
                                  </p:stCondLst>
                                  <p:childTnLst>
                                    <p:set>
                                      <p:cBhvr>
                                        <p:cTn id="26" dur="1" fill="hold">
                                          <p:stCondLst>
                                            <p:cond delay="0"/>
                                          </p:stCondLst>
                                        </p:cTn>
                                        <p:tgtEl>
                                          <p:spTgt spid="445"/>
                                        </p:tgtEl>
                                        <p:attrNameLst>
                                          <p:attrName>style.visibility</p:attrName>
                                        </p:attrNameLst>
                                      </p:cBhvr>
                                      <p:to>
                                        <p:strVal val="visible"/>
                                      </p:to>
                                    </p:set>
                                    <p:anim calcmode="lin" valueType="num">
                                      <p:cBhvr>
                                        <p:cTn id="27" dur="500" fill="hold"/>
                                        <p:tgtEl>
                                          <p:spTgt spid="445"/>
                                        </p:tgtEl>
                                        <p:attrNameLst>
                                          <p:attrName>ppt_w</p:attrName>
                                        </p:attrNameLst>
                                      </p:cBhvr>
                                      <p:tavLst>
                                        <p:tav tm="0">
                                          <p:val>
                                            <p:fltVal val="0"/>
                                          </p:val>
                                        </p:tav>
                                        <p:tav tm="100000">
                                          <p:val>
                                            <p:strVal val="#ppt_w"/>
                                          </p:val>
                                        </p:tav>
                                      </p:tavLst>
                                    </p:anim>
                                    <p:anim calcmode="lin" valueType="num">
                                      <p:cBhvr>
                                        <p:cTn id="28" dur="500" fill="hold"/>
                                        <p:tgtEl>
                                          <p:spTgt spid="445"/>
                                        </p:tgtEl>
                                        <p:attrNameLst>
                                          <p:attrName>ppt_h</p:attrName>
                                        </p:attrNameLst>
                                      </p:cBhvr>
                                      <p:tavLst>
                                        <p:tav tm="0">
                                          <p:val>
                                            <p:fltVal val="0"/>
                                          </p:val>
                                        </p:tav>
                                        <p:tav tm="100000">
                                          <p:val>
                                            <p:strVal val="#ppt_h"/>
                                          </p:val>
                                        </p:tav>
                                      </p:tavLst>
                                    </p:anim>
                                    <p:animEffect transition="in" filter="fade">
                                      <p:cBhvr>
                                        <p:cTn id="29" dur="500"/>
                                        <p:tgtEl>
                                          <p:spTgt spid="445"/>
                                        </p:tgtEl>
                                      </p:cBhvr>
                                    </p:animEffect>
                                  </p:childTnLst>
                                </p:cTn>
                              </p:par>
                              <p:par>
                                <p:cTn id="30" presetID="53" presetClass="entr" presetSubtype="16" fill="hold" nodeType="withEffect">
                                  <p:stCondLst>
                                    <p:cond delay="0"/>
                                  </p:stCondLst>
                                  <p:childTnLst>
                                    <p:set>
                                      <p:cBhvr>
                                        <p:cTn id="31" dur="1" fill="hold">
                                          <p:stCondLst>
                                            <p:cond delay="0"/>
                                          </p:stCondLst>
                                        </p:cTn>
                                        <p:tgtEl>
                                          <p:spTgt spid="446"/>
                                        </p:tgtEl>
                                        <p:attrNameLst>
                                          <p:attrName>style.visibility</p:attrName>
                                        </p:attrNameLst>
                                      </p:cBhvr>
                                      <p:to>
                                        <p:strVal val="visible"/>
                                      </p:to>
                                    </p:set>
                                    <p:anim calcmode="lin" valueType="num">
                                      <p:cBhvr>
                                        <p:cTn id="32" dur="500" fill="hold"/>
                                        <p:tgtEl>
                                          <p:spTgt spid="446"/>
                                        </p:tgtEl>
                                        <p:attrNameLst>
                                          <p:attrName>ppt_w</p:attrName>
                                        </p:attrNameLst>
                                      </p:cBhvr>
                                      <p:tavLst>
                                        <p:tav tm="0">
                                          <p:val>
                                            <p:fltVal val="0"/>
                                          </p:val>
                                        </p:tav>
                                        <p:tav tm="100000">
                                          <p:val>
                                            <p:strVal val="#ppt_w"/>
                                          </p:val>
                                        </p:tav>
                                      </p:tavLst>
                                    </p:anim>
                                    <p:anim calcmode="lin" valueType="num">
                                      <p:cBhvr>
                                        <p:cTn id="33" dur="500" fill="hold"/>
                                        <p:tgtEl>
                                          <p:spTgt spid="446"/>
                                        </p:tgtEl>
                                        <p:attrNameLst>
                                          <p:attrName>ppt_h</p:attrName>
                                        </p:attrNameLst>
                                      </p:cBhvr>
                                      <p:tavLst>
                                        <p:tav tm="0">
                                          <p:val>
                                            <p:fltVal val="0"/>
                                          </p:val>
                                        </p:tav>
                                        <p:tav tm="100000">
                                          <p:val>
                                            <p:strVal val="#ppt_h"/>
                                          </p:val>
                                        </p:tav>
                                      </p:tavLst>
                                    </p:anim>
                                    <p:animEffect transition="in" filter="fade">
                                      <p:cBhvr>
                                        <p:cTn id="34" dur="500"/>
                                        <p:tgtEl>
                                          <p:spTgt spid="4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47"/>
                                        </p:tgtEl>
                                        <p:attrNameLst>
                                          <p:attrName>style.visibility</p:attrName>
                                        </p:attrNameLst>
                                      </p:cBhvr>
                                      <p:to>
                                        <p:strVal val="visible"/>
                                      </p:to>
                                    </p:set>
                                    <p:anim calcmode="lin" valueType="num">
                                      <p:cBhvr>
                                        <p:cTn id="37" dur="500" fill="hold"/>
                                        <p:tgtEl>
                                          <p:spTgt spid="447"/>
                                        </p:tgtEl>
                                        <p:attrNameLst>
                                          <p:attrName>ppt_w</p:attrName>
                                        </p:attrNameLst>
                                      </p:cBhvr>
                                      <p:tavLst>
                                        <p:tav tm="0">
                                          <p:val>
                                            <p:fltVal val="0"/>
                                          </p:val>
                                        </p:tav>
                                        <p:tav tm="100000">
                                          <p:val>
                                            <p:strVal val="#ppt_w"/>
                                          </p:val>
                                        </p:tav>
                                      </p:tavLst>
                                    </p:anim>
                                    <p:anim calcmode="lin" valueType="num">
                                      <p:cBhvr>
                                        <p:cTn id="38" dur="500" fill="hold"/>
                                        <p:tgtEl>
                                          <p:spTgt spid="447"/>
                                        </p:tgtEl>
                                        <p:attrNameLst>
                                          <p:attrName>ppt_h</p:attrName>
                                        </p:attrNameLst>
                                      </p:cBhvr>
                                      <p:tavLst>
                                        <p:tav tm="0">
                                          <p:val>
                                            <p:fltVal val="0"/>
                                          </p:val>
                                        </p:tav>
                                        <p:tav tm="100000">
                                          <p:val>
                                            <p:strVal val="#ppt_h"/>
                                          </p:val>
                                        </p:tav>
                                      </p:tavLst>
                                    </p:anim>
                                    <p:animEffect transition="in" filter="fade">
                                      <p:cBhvr>
                                        <p:cTn id="39" dur="500"/>
                                        <p:tgtEl>
                                          <p:spTgt spid="44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48">
                                            <p:txEl>
                                              <p:pRg st="0" end="0"/>
                                            </p:txEl>
                                          </p:spTgt>
                                        </p:tgtEl>
                                        <p:attrNameLst>
                                          <p:attrName>style.visibility</p:attrName>
                                        </p:attrNameLst>
                                      </p:cBhvr>
                                      <p:to>
                                        <p:strVal val="visible"/>
                                      </p:to>
                                    </p:set>
                                    <p:anim calcmode="lin" valueType="num">
                                      <p:cBhvr>
                                        <p:cTn id="42" dur="500" fill="hold"/>
                                        <p:tgtEl>
                                          <p:spTgt spid="448">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448">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448">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49">
                                            <p:txEl>
                                              <p:pRg st="0" end="0"/>
                                            </p:txEl>
                                          </p:spTgt>
                                        </p:tgtEl>
                                        <p:attrNameLst>
                                          <p:attrName>style.visibility</p:attrName>
                                        </p:attrNameLst>
                                      </p:cBhvr>
                                      <p:to>
                                        <p:strVal val="visible"/>
                                      </p:to>
                                    </p:set>
                                    <p:anim calcmode="lin" valueType="num">
                                      <p:cBhvr>
                                        <p:cTn id="47" dur="500" fill="hold"/>
                                        <p:tgtEl>
                                          <p:spTgt spid="449">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449">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449">
                                            <p:txEl>
                                              <p:pRg st="0" end="0"/>
                                            </p:txEl>
                                          </p:spTgt>
                                        </p:tgtEl>
                                      </p:cBhvr>
                                    </p:animEffect>
                                  </p:childTnLst>
                                </p:cTn>
                              </p:par>
                              <p:par>
                                <p:cTn id="50" presetID="53" presetClass="entr" presetSubtype="16" fill="hold" nodeType="withEffect">
                                  <p:stCondLst>
                                    <p:cond delay="0"/>
                                  </p:stCondLst>
                                  <p:childTnLst>
                                    <p:set>
                                      <p:cBhvr>
                                        <p:cTn id="51" dur="1" fill="hold">
                                          <p:stCondLst>
                                            <p:cond delay="0"/>
                                          </p:stCondLst>
                                        </p:cTn>
                                        <p:tgtEl>
                                          <p:spTgt spid="450"/>
                                        </p:tgtEl>
                                        <p:attrNameLst>
                                          <p:attrName>style.visibility</p:attrName>
                                        </p:attrNameLst>
                                      </p:cBhvr>
                                      <p:to>
                                        <p:strVal val="visible"/>
                                      </p:to>
                                    </p:set>
                                    <p:anim calcmode="lin" valueType="num">
                                      <p:cBhvr>
                                        <p:cTn id="52" dur="500" fill="hold"/>
                                        <p:tgtEl>
                                          <p:spTgt spid="450"/>
                                        </p:tgtEl>
                                        <p:attrNameLst>
                                          <p:attrName>ppt_w</p:attrName>
                                        </p:attrNameLst>
                                      </p:cBhvr>
                                      <p:tavLst>
                                        <p:tav tm="0">
                                          <p:val>
                                            <p:fltVal val="0"/>
                                          </p:val>
                                        </p:tav>
                                        <p:tav tm="100000">
                                          <p:val>
                                            <p:strVal val="#ppt_w"/>
                                          </p:val>
                                        </p:tav>
                                      </p:tavLst>
                                    </p:anim>
                                    <p:anim calcmode="lin" valueType="num">
                                      <p:cBhvr>
                                        <p:cTn id="53" dur="500" fill="hold"/>
                                        <p:tgtEl>
                                          <p:spTgt spid="450"/>
                                        </p:tgtEl>
                                        <p:attrNameLst>
                                          <p:attrName>ppt_h</p:attrName>
                                        </p:attrNameLst>
                                      </p:cBhvr>
                                      <p:tavLst>
                                        <p:tav tm="0">
                                          <p:val>
                                            <p:fltVal val="0"/>
                                          </p:val>
                                        </p:tav>
                                        <p:tav tm="100000">
                                          <p:val>
                                            <p:strVal val="#ppt_h"/>
                                          </p:val>
                                        </p:tav>
                                      </p:tavLst>
                                    </p:anim>
                                    <p:animEffect transition="in" filter="fade">
                                      <p:cBhvr>
                                        <p:cTn id="54" dur="500"/>
                                        <p:tgtEl>
                                          <p:spTgt spid="450"/>
                                        </p:tgtEl>
                                      </p:cBhvr>
                                    </p:animEffect>
                                  </p:childTnLst>
                                </p:cTn>
                              </p:par>
                              <p:par>
                                <p:cTn id="55" presetID="53" presetClass="entr" presetSubtype="16" fill="hold" nodeType="withEffect">
                                  <p:stCondLst>
                                    <p:cond delay="0"/>
                                  </p:stCondLst>
                                  <p:childTnLst>
                                    <p:set>
                                      <p:cBhvr>
                                        <p:cTn id="56" dur="1" fill="hold">
                                          <p:stCondLst>
                                            <p:cond delay="0"/>
                                          </p:stCondLst>
                                        </p:cTn>
                                        <p:tgtEl>
                                          <p:spTgt spid="451"/>
                                        </p:tgtEl>
                                        <p:attrNameLst>
                                          <p:attrName>style.visibility</p:attrName>
                                        </p:attrNameLst>
                                      </p:cBhvr>
                                      <p:to>
                                        <p:strVal val="visible"/>
                                      </p:to>
                                    </p:set>
                                    <p:anim calcmode="lin" valueType="num">
                                      <p:cBhvr>
                                        <p:cTn id="57" dur="500" fill="hold"/>
                                        <p:tgtEl>
                                          <p:spTgt spid="451"/>
                                        </p:tgtEl>
                                        <p:attrNameLst>
                                          <p:attrName>ppt_w</p:attrName>
                                        </p:attrNameLst>
                                      </p:cBhvr>
                                      <p:tavLst>
                                        <p:tav tm="0">
                                          <p:val>
                                            <p:fltVal val="0"/>
                                          </p:val>
                                        </p:tav>
                                        <p:tav tm="100000">
                                          <p:val>
                                            <p:strVal val="#ppt_w"/>
                                          </p:val>
                                        </p:tav>
                                      </p:tavLst>
                                    </p:anim>
                                    <p:anim calcmode="lin" valueType="num">
                                      <p:cBhvr>
                                        <p:cTn id="58" dur="500" fill="hold"/>
                                        <p:tgtEl>
                                          <p:spTgt spid="451"/>
                                        </p:tgtEl>
                                        <p:attrNameLst>
                                          <p:attrName>ppt_h</p:attrName>
                                        </p:attrNameLst>
                                      </p:cBhvr>
                                      <p:tavLst>
                                        <p:tav tm="0">
                                          <p:val>
                                            <p:fltVal val="0"/>
                                          </p:val>
                                        </p:tav>
                                        <p:tav tm="100000">
                                          <p:val>
                                            <p:strVal val="#ppt_h"/>
                                          </p:val>
                                        </p:tav>
                                      </p:tavLst>
                                    </p:anim>
                                    <p:animEffect transition="in" filter="fade">
                                      <p:cBhvr>
                                        <p:cTn id="59" dur="500"/>
                                        <p:tgtEl>
                                          <p:spTgt spid="451"/>
                                        </p:tgtEl>
                                      </p:cBhvr>
                                    </p:animEffect>
                                  </p:childTnLst>
                                </p:cTn>
                              </p:par>
                              <p:par>
                                <p:cTn id="60" presetID="53" presetClass="entr" presetSubtype="16" fill="hold" nodeType="withEffect">
                                  <p:stCondLst>
                                    <p:cond delay="0"/>
                                  </p:stCondLst>
                                  <p:childTnLst>
                                    <p:set>
                                      <p:cBhvr>
                                        <p:cTn id="61" dur="1" fill="hold">
                                          <p:stCondLst>
                                            <p:cond delay="0"/>
                                          </p:stCondLst>
                                        </p:cTn>
                                        <p:tgtEl>
                                          <p:spTgt spid="452"/>
                                        </p:tgtEl>
                                        <p:attrNameLst>
                                          <p:attrName>style.visibility</p:attrName>
                                        </p:attrNameLst>
                                      </p:cBhvr>
                                      <p:to>
                                        <p:strVal val="visible"/>
                                      </p:to>
                                    </p:set>
                                    <p:anim calcmode="lin" valueType="num">
                                      <p:cBhvr>
                                        <p:cTn id="62" dur="500" fill="hold"/>
                                        <p:tgtEl>
                                          <p:spTgt spid="452"/>
                                        </p:tgtEl>
                                        <p:attrNameLst>
                                          <p:attrName>ppt_w</p:attrName>
                                        </p:attrNameLst>
                                      </p:cBhvr>
                                      <p:tavLst>
                                        <p:tav tm="0">
                                          <p:val>
                                            <p:fltVal val="0"/>
                                          </p:val>
                                        </p:tav>
                                        <p:tav tm="100000">
                                          <p:val>
                                            <p:strVal val="#ppt_w"/>
                                          </p:val>
                                        </p:tav>
                                      </p:tavLst>
                                    </p:anim>
                                    <p:anim calcmode="lin" valueType="num">
                                      <p:cBhvr>
                                        <p:cTn id="63" dur="500" fill="hold"/>
                                        <p:tgtEl>
                                          <p:spTgt spid="452"/>
                                        </p:tgtEl>
                                        <p:attrNameLst>
                                          <p:attrName>ppt_h</p:attrName>
                                        </p:attrNameLst>
                                      </p:cBhvr>
                                      <p:tavLst>
                                        <p:tav tm="0">
                                          <p:val>
                                            <p:fltVal val="0"/>
                                          </p:val>
                                        </p:tav>
                                        <p:tav tm="100000">
                                          <p:val>
                                            <p:strVal val="#ppt_h"/>
                                          </p:val>
                                        </p:tav>
                                      </p:tavLst>
                                    </p:anim>
                                    <p:animEffect transition="in" filter="fade">
                                      <p:cBhvr>
                                        <p:cTn id="64" dur="500"/>
                                        <p:tgtEl>
                                          <p:spTgt spid="452"/>
                                        </p:tgtEl>
                                      </p:cBhvr>
                                    </p:animEffect>
                                  </p:childTnLst>
                                </p:cTn>
                              </p:par>
                              <p:par>
                                <p:cTn id="65" presetID="53" presetClass="entr" presetSubtype="16" fill="hold" nodeType="withEffect">
                                  <p:stCondLst>
                                    <p:cond delay="0"/>
                                  </p:stCondLst>
                                  <p:childTnLst>
                                    <p:set>
                                      <p:cBhvr>
                                        <p:cTn id="66" dur="1" fill="hold">
                                          <p:stCondLst>
                                            <p:cond delay="0"/>
                                          </p:stCondLst>
                                        </p:cTn>
                                        <p:tgtEl>
                                          <p:spTgt spid="453"/>
                                        </p:tgtEl>
                                        <p:attrNameLst>
                                          <p:attrName>style.visibility</p:attrName>
                                        </p:attrNameLst>
                                      </p:cBhvr>
                                      <p:to>
                                        <p:strVal val="visible"/>
                                      </p:to>
                                    </p:set>
                                    <p:anim calcmode="lin" valueType="num">
                                      <p:cBhvr>
                                        <p:cTn id="67" dur="500" fill="hold"/>
                                        <p:tgtEl>
                                          <p:spTgt spid="453"/>
                                        </p:tgtEl>
                                        <p:attrNameLst>
                                          <p:attrName>ppt_w</p:attrName>
                                        </p:attrNameLst>
                                      </p:cBhvr>
                                      <p:tavLst>
                                        <p:tav tm="0">
                                          <p:val>
                                            <p:fltVal val="0"/>
                                          </p:val>
                                        </p:tav>
                                        <p:tav tm="100000">
                                          <p:val>
                                            <p:strVal val="#ppt_w"/>
                                          </p:val>
                                        </p:tav>
                                      </p:tavLst>
                                    </p:anim>
                                    <p:anim calcmode="lin" valueType="num">
                                      <p:cBhvr>
                                        <p:cTn id="68" dur="500" fill="hold"/>
                                        <p:tgtEl>
                                          <p:spTgt spid="453"/>
                                        </p:tgtEl>
                                        <p:attrNameLst>
                                          <p:attrName>ppt_h</p:attrName>
                                        </p:attrNameLst>
                                      </p:cBhvr>
                                      <p:tavLst>
                                        <p:tav tm="0">
                                          <p:val>
                                            <p:fltVal val="0"/>
                                          </p:val>
                                        </p:tav>
                                        <p:tav tm="100000">
                                          <p:val>
                                            <p:strVal val="#ppt_h"/>
                                          </p:val>
                                        </p:tav>
                                      </p:tavLst>
                                    </p:anim>
                                    <p:animEffect transition="in" filter="fade">
                                      <p:cBhvr>
                                        <p:cTn id="69" dur="500"/>
                                        <p:tgtEl>
                                          <p:spTgt spid="453"/>
                                        </p:tgtEl>
                                      </p:cBhvr>
                                    </p:animEffect>
                                  </p:childTnLst>
                                </p:cTn>
                              </p:par>
                              <p:par>
                                <p:cTn id="70" presetID="53" presetClass="entr" presetSubtype="16" fill="hold" nodeType="withEffect">
                                  <p:stCondLst>
                                    <p:cond delay="0"/>
                                  </p:stCondLst>
                                  <p:childTnLst>
                                    <p:set>
                                      <p:cBhvr>
                                        <p:cTn id="71" dur="1" fill="hold">
                                          <p:stCondLst>
                                            <p:cond delay="0"/>
                                          </p:stCondLst>
                                        </p:cTn>
                                        <p:tgtEl>
                                          <p:spTgt spid="454"/>
                                        </p:tgtEl>
                                        <p:attrNameLst>
                                          <p:attrName>style.visibility</p:attrName>
                                        </p:attrNameLst>
                                      </p:cBhvr>
                                      <p:to>
                                        <p:strVal val="visible"/>
                                      </p:to>
                                    </p:set>
                                    <p:anim calcmode="lin" valueType="num">
                                      <p:cBhvr>
                                        <p:cTn id="72" dur="500" fill="hold"/>
                                        <p:tgtEl>
                                          <p:spTgt spid="454"/>
                                        </p:tgtEl>
                                        <p:attrNameLst>
                                          <p:attrName>ppt_w</p:attrName>
                                        </p:attrNameLst>
                                      </p:cBhvr>
                                      <p:tavLst>
                                        <p:tav tm="0">
                                          <p:val>
                                            <p:fltVal val="0"/>
                                          </p:val>
                                        </p:tav>
                                        <p:tav tm="100000">
                                          <p:val>
                                            <p:strVal val="#ppt_w"/>
                                          </p:val>
                                        </p:tav>
                                      </p:tavLst>
                                    </p:anim>
                                    <p:anim calcmode="lin" valueType="num">
                                      <p:cBhvr>
                                        <p:cTn id="73" dur="500" fill="hold"/>
                                        <p:tgtEl>
                                          <p:spTgt spid="454"/>
                                        </p:tgtEl>
                                        <p:attrNameLst>
                                          <p:attrName>ppt_h</p:attrName>
                                        </p:attrNameLst>
                                      </p:cBhvr>
                                      <p:tavLst>
                                        <p:tav tm="0">
                                          <p:val>
                                            <p:fltVal val="0"/>
                                          </p:val>
                                        </p:tav>
                                        <p:tav tm="100000">
                                          <p:val>
                                            <p:strVal val="#ppt_h"/>
                                          </p:val>
                                        </p:tav>
                                      </p:tavLst>
                                    </p:anim>
                                    <p:animEffect transition="in" filter="fade">
                                      <p:cBhvr>
                                        <p:cTn id="74" dur="500"/>
                                        <p:tgtEl>
                                          <p:spTgt spid="454"/>
                                        </p:tgtEl>
                                      </p:cBhvr>
                                    </p:animEffect>
                                  </p:childTnLst>
                                </p:cTn>
                              </p:par>
                              <p:par>
                                <p:cTn id="75" presetID="53" presetClass="entr" presetSubtype="16" fill="hold" nodeType="withEffect">
                                  <p:stCondLst>
                                    <p:cond delay="0"/>
                                  </p:stCondLst>
                                  <p:childTnLst>
                                    <p:set>
                                      <p:cBhvr>
                                        <p:cTn id="76" dur="1" fill="hold">
                                          <p:stCondLst>
                                            <p:cond delay="0"/>
                                          </p:stCondLst>
                                        </p:cTn>
                                        <p:tgtEl>
                                          <p:spTgt spid="455"/>
                                        </p:tgtEl>
                                        <p:attrNameLst>
                                          <p:attrName>style.visibility</p:attrName>
                                        </p:attrNameLst>
                                      </p:cBhvr>
                                      <p:to>
                                        <p:strVal val="visible"/>
                                      </p:to>
                                    </p:set>
                                    <p:anim calcmode="lin" valueType="num">
                                      <p:cBhvr>
                                        <p:cTn id="77" dur="500" fill="hold"/>
                                        <p:tgtEl>
                                          <p:spTgt spid="455"/>
                                        </p:tgtEl>
                                        <p:attrNameLst>
                                          <p:attrName>ppt_w</p:attrName>
                                        </p:attrNameLst>
                                      </p:cBhvr>
                                      <p:tavLst>
                                        <p:tav tm="0">
                                          <p:val>
                                            <p:fltVal val="0"/>
                                          </p:val>
                                        </p:tav>
                                        <p:tav tm="100000">
                                          <p:val>
                                            <p:strVal val="#ppt_w"/>
                                          </p:val>
                                        </p:tav>
                                      </p:tavLst>
                                    </p:anim>
                                    <p:anim calcmode="lin" valueType="num">
                                      <p:cBhvr>
                                        <p:cTn id="78" dur="500" fill="hold"/>
                                        <p:tgtEl>
                                          <p:spTgt spid="455"/>
                                        </p:tgtEl>
                                        <p:attrNameLst>
                                          <p:attrName>ppt_h</p:attrName>
                                        </p:attrNameLst>
                                      </p:cBhvr>
                                      <p:tavLst>
                                        <p:tav tm="0">
                                          <p:val>
                                            <p:fltVal val="0"/>
                                          </p:val>
                                        </p:tav>
                                        <p:tav tm="100000">
                                          <p:val>
                                            <p:strVal val="#ppt_h"/>
                                          </p:val>
                                        </p:tav>
                                      </p:tavLst>
                                    </p:anim>
                                    <p:animEffect transition="in" filter="fade">
                                      <p:cBhvr>
                                        <p:cTn id="79"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 grpId="0"/>
      <p:bldP spid="442" grpId="0"/>
      <p:bldP spid="443" grpId="0" build="p"/>
      <p:bldP spid="444" grpId="0" build="p"/>
      <p:bldP spid="447" grpId="0" animBg="1"/>
      <p:bldP spid="448" grpId="0" build="p"/>
      <p:bldP spid="449"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grpSp>
        <p:nvGrpSpPr>
          <p:cNvPr id="460" name="Google Shape;460;p46"/>
          <p:cNvGrpSpPr/>
          <p:nvPr/>
        </p:nvGrpSpPr>
        <p:grpSpPr>
          <a:xfrm>
            <a:off x="1542780" y="1540140"/>
            <a:ext cx="4425733" cy="2910245"/>
            <a:chOff x="235800" y="830650"/>
            <a:chExt cx="6978450" cy="4588844"/>
          </a:xfrm>
        </p:grpSpPr>
        <p:sp>
          <p:nvSpPr>
            <p:cNvPr id="461" name="Google Shape;461;p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 name="Google Shape;467;p46"/>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fa-IR" dirty="0"/>
              <a:t>مکان ها</a:t>
            </a:r>
          </a:p>
        </p:txBody>
      </p:sp>
      <p:sp>
        <p:nvSpPr>
          <p:cNvPr id="468" name="Google Shape;468;p46"/>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6"/>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6"/>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6"/>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6"/>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6"/>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6"/>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6"/>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dirty="0">
                <a:solidFill>
                  <a:schemeClr val="dk2"/>
                </a:solidFill>
              </a:rPr>
              <a:t>مکان های زرد</a:t>
            </a:r>
            <a:endParaRPr dirty="0">
              <a:solidFill>
                <a:schemeClr val="dk2"/>
              </a:solidFill>
            </a:endParaRPr>
          </a:p>
        </p:txBody>
      </p:sp>
      <p:sp>
        <p:nvSpPr>
          <p:cNvPr id="476" name="Google Shape;476;p46"/>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dirty="0">
                <a:solidFill>
                  <a:schemeClr val="dk2"/>
                </a:solidFill>
              </a:rPr>
              <a:t>مکانهای قرمز </a:t>
            </a:r>
            <a:endParaRPr dirty="0">
              <a:solidFill>
                <a:schemeClr val="dk2"/>
              </a:solidFill>
            </a:endParaRPr>
          </a:p>
        </p:txBody>
      </p:sp>
      <p:sp>
        <p:nvSpPr>
          <p:cNvPr id="477" name="Google Shape;477;p46"/>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6"/>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60"/>
                                        </p:tgtEl>
                                        <p:attrNameLst>
                                          <p:attrName>style.visibility</p:attrName>
                                        </p:attrNameLst>
                                      </p:cBhvr>
                                      <p:to>
                                        <p:strVal val="visible"/>
                                      </p:to>
                                    </p:set>
                                    <p:anim calcmode="lin" valueType="num">
                                      <p:cBhvr>
                                        <p:cTn id="7" dur="500" fill="hold"/>
                                        <p:tgtEl>
                                          <p:spTgt spid="460"/>
                                        </p:tgtEl>
                                        <p:attrNameLst>
                                          <p:attrName>ppt_w</p:attrName>
                                        </p:attrNameLst>
                                      </p:cBhvr>
                                      <p:tavLst>
                                        <p:tav tm="0">
                                          <p:val>
                                            <p:fltVal val="0"/>
                                          </p:val>
                                        </p:tav>
                                        <p:tav tm="100000">
                                          <p:val>
                                            <p:strVal val="#ppt_w"/>
                                          </p:val>
                                        </p:tav>
                                      </p:tavLst>
                                    </p:anim>
                                    <p:anim calcmode="lin" valueType="num">
                                      <p:cBhvr>
                                        <p:cTn id="8" dur="500" fill="hold"/>
                                        <p:tgtEl>
                                          <p:spTgt spid="460"/>
                                        </p:tgtEl>
                                        <p:attrNameLst>
                                          <p:attrName>ppt_h</p:attrName>
                                        </p:attrNameLst>
                                      </p:cBhvr>
                                      <p:tavLst>
                                        <p:tav tm="0">
                                          <p:val>
                                            <p:fltVal val="0"/>
                                          </p:val>
                                        </p:tav>
                                        <p:tav tm="100000">
                                          <p:val>
                                            <p:strVal val="#ppt_h"/>
                                          </p:val>
                                        </p:tav>
                                      </p:tavLst>
                                    </p:anim>
                                    <p:animEffect transition="in" filter="fade">
                                      <p:cBhvr>
                                        <p:cTn id="9" dur="500"/>
                                        <p:tgtEl>
                                          <p:spTgt spid="46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7"/>
                                        </p:tgtEl>
                                        <p:attrNameLst>
                                          <p:attrName>style.visibility</p:attrName>
                                        </p:attrNameLst>
                                      </p:cBhvr>
                                      <p:to>
                                        <p:strVal val="visible"/>
                                      </p:to>
                                    </p:set>
                                    <p:anim calcmode="lin" valueType="num">
                                      <p:cBhvr>
                                        <p:cTn id="12" dur="500" fill="hold"/>
                                        <p:tgtEl>
                                          <p:spTgt spid="467"/>
                                        </p:tgtEl>
                                        <p:attrNameLst>
                                          <p:attrName>ppt_w</p:attrName>
                                        </p:attrNameLst>
                                      </p:cBhvr>
                                      <p:tavLst>
                                        <p:tav tm="0">
                                          <p:val>
                                            <p:fltVal val="0"/>
                                          </p:val>
                                        </p:tav>
                                        <p:tav tm="100000">
                                          <p:val>
                                            <p:strVal val="#ppt_w"/>
                                          </p:val>
                                        </p:tav>
                                      </p:tavLst>
                                    </p:anim>
                                    <p:anim calcmode="lin" valueType="num">
                                      <p:cBhvr>
                                        <p:cTn id="13" dur="500" fill="hold"/>
                                        <p:tgtEl>
                                          <p:spTgt spid="467"/>
                                        </p:tgtEl>
                                        <p:attrNameLst>
                                          <p:attrName>ppt_h</p:attrName>
                                        </p:attrNameLst>
                                      </p:cBhvr>
                                      <p:tavLst>
                                        <p:tav tm="0">
                                          <p:val>
                                            <p:fltVal val="0"/>
                                          </p:val>
                                        </p:tav>
                                        <p:tav tm="100000">
                                          <p:val>
                                            <p:strVal val="#ppt_h"/>
                                          </p:val>
                                        </p:tav>
                                      </p:tavLst>
                                    </p:anim>
                                    <p:animEffect transition="in" filter="fade">
                                      <p:cBhvr>
                                        <p:cTn id="14" dur="500"/>
                                        <p:tgtEl>
                                          <p:spTgt spid="46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68"/>
                                        </p:tgtEl>
                                        <p:attrNameLst>
                                          <p:attrName>style.visibility</p:attrName>
                                        </p:attrNameLst>
                                      </p:cBhvr>
                                      <p:to>
                                        <p:strVal val="visible"/>
                                      </p:to>
                                    </p:set>
                                    <p:anim calcmode="lin" valueType="num">
                                      <p:cBhvr>
                                        <p:cTn id="17" dur="500" fill="hold"/>
                                        <p:tgtEl>
                                          <p:spTgt spid="468"/>
                                        </p:tgtEl>
                                        <p:attrNameLst>
                                          <p:attrName>ppt_w</p:attrName>
                                        </p:attrNameLst>
                                      </p:cBhvr>
                                      <p:tavLst>
                                        <p:tav tm="0">
                                          <p:val>
                                            <p:fltVal val="0"/>
                                          </p:val>
                                        </p:tav>
                                        <p:tav tm="100000">
                                          <p:val>
                                            <p:strVal val="#ppt_w"/>
                                          </p:val>
                                        </p:tav>
                                      </p:tavLst>
                                    </p:anim>
                                    <p:anim calcmode="lin" valueType="num">
                                      <p:cBhvr>
                                        <p:cTn id="18" dur="500" fill="hold"/>
                                        <p:tgtEl>
                                          <p:spTgt spid="468"/>
                                        </p:tgtEl>
                                        <p:attrNameLst>
                                          <p:attrName>ppt_h</p:attrName>
                                        </p:attrNameLst>
                                      </p:cBhvr>
                                      <p:tavLst>
                                        <p:tav tm="0">
                                          <p:val>
                                            <p:fltVal val="0"/>
                                          </p:val>
                                        </p:tav>
                                        <p:tav tm="100000">
                                          <p:val>
                                            <p:strVal val="#ppt_h"/>
                                          </p:val>
                                        </p:tav>
                                      </p:tavLst>
                                    </p:anim>
                                    <p:animEffect transition="in" filter="fade">
                                      <p:cBhvr>
                                        <p:cTn id="19" dur="500"/>
                                        <p:tgtEl>
                                          <p:spTgt spid="46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69"/>
                                        </p:tgtEl>
                                        <p:attrNameLst>
                                          <p:attrName>style.visibility</p:attrName>
                                        </p:attrNameLst>
                                      </p:cBhvr>
                                      <p:to>
                                        <p:strVal val="visible"/>
                                      </p:to>
                                    </p:set>
                                    <p:anim calcmode="lin" valueType="num">
                                      <p:cBhvr>
                                        <p:cTn id="22" dur="500" fill="hold"/>
                                        <p:tgtEl>
                                          <p:spTgt spid="469"/>
                                        </p:tgtEl>
                                        <p:attrNameLst>
                                          <p:attrName>ppt_w</p:attrName>
                                        </p:attrNameLst>
                                      </p:cBhvr>
                                      <p:tavLst>
                                        <p:tav tm="0">
                                          <p:val>
                                            <p:fltVal val="0"/>
                                          </p:val>
                                        </p:tav>
                                        <p:tav tm="100000">
                                          <p:val>
                                            <p:strVal val="#ppt_w"/>
                                          </p:val>
                                        </p:tav>
                                      </p:tavLst>
                                    </p:anim>
                                    <p:anim calcmode="lin" valueType="num">
                                      <p:cBhvr>
                                        <p:cTn id="23" dur="500" fill="hold"/>
                                        <p:tgtEl>
                                          <p:spTgt spid="469"/>
                                        </p:tgtEl>
                                        <p:attrNameLst>
                                          <p:attrName>ppt_h</p:attrName>
                                        </p:attrNameLst>
                                      </p:cBhvr>
                                      <p:tavLst>
                                        <p:tav tm="0">
                                          <p:val>
                                            <p:fltVal val="0"/>
                                          </p:val>
                                        </p:tav>
                                        <p:tav tm="100000">
                                          <p:val>
                                            <p:strVal val="#ppt_h"/>
                                          </p:val>
                                        </p:tav>
                                      </p:tavLst>
                                    </p:anim>
                                    <p:animEffect transition="in" filter="fade">
                                      <p:cBhvr>
                                        <p:cTn id="24" dur="500"/>
                                        <p:tgtEl>
                                          <p:spTgt spid="46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70"/>
                                        </p:tgtEl>
                                        <p:attrNameLst>
                                          <p:attrName>style.visibility</p:attrName>
                                        </p:attrNameLst>
                                      </p:cBhvr>
                                      <p:to>
                                        <p:strVal val="visible"/>
                                      </p:to>
                                    </p:set>
                                    <p:anim calcmode="lin" valueType="num">
                                      <p:cBhvr>
                                        <p:cTn id="27" dur="500" fill="hold"/>
                                        <p:tgtEl>
                                          <p:spTgt spid="470"/>
                                        </p:tgtEl>
                                        <p:attrNameLst>
                                          <p:attrName>ppt_w</p:attrName>
                                        </p:attrNameLst>
                                      </p:cBhvr>
                                      <p:tavLst>
                                        <p:tav tm="0">
                                          <p:val>
                                            <p:fltVal val="0"/>
                                          </p:val>
                                        </p:tav>
                                        <p:tav tm="100000">
                                          <p:val>
                                            <p:strVal val="#ppt_w"/>
                                          </p:val>
                                        </p:tav>
                                      </p:tavLst>
                                    </p:anim>
                                    <p:anim calcmode="lin" valueType="num">
                                      <p:cBhvr>
                                        <p:cTn id="28" dur="500" fill="hold"/>
                                        <p:tgtEl>
                                          <p:spTgt spid="470"/>
                                        </p:tgtEl>
                                        <p:attrNameLst>
                                          <p:attrName>ppt_h</p:attrName>
                                        </p:attrNameLst>
                                      </p:cBhvr>
                                      <p:tavLst>
                                        <p:tav tm="0">
                                          <p:val>
                                            <p:fltVal val="0"/>
                                          </p:val>
                                        </p:tav>
                                        <p:tav tm="100000">
                                          <p:val>
                                            <p:strVal val="#ppt_h"/>
                                          </p:val>
                                        </p:tav>
                                      </p:tavLst>
                                    </p:anim>
                                    <p:animEffect transition="in" filter="fade">
                                      <p:cBhvr>
                                        <p:cTn id="29" dur="500"/>
                                        <p:tgtEl>
                                          <p:spTgt spid="47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71"/>
                                        </p:tgtEl>
                                        <p:attrNameLst>
                                          <p:attrName>style.visibility</p:attrName>
                                        </p:attrNameLst>
                                      </p:cBhvr>
                                      <p:to>
                                        <p:strVal val="visible"/>
                                      </p:to>
                                    </p:set>
                                    <p:anim calcmode="lin" valueType="num">
                                      <p:cBhvr>
                                        <p:cTn id="32" dur="500" fill="hold"/>
                                        <p:tgtEl>
                                          <p:spTgt spid="471"/>
                                        </p:tgtEl>
                                        <p:attrNameLst>
                                          <p:attrName>ppt_w</p:attrName>
                                        </p:attrNameLst>
                                      </p:cBhvr>
                                      <p:tavLst>
                                        <p:tav tm="0">
                                          <p:val>
                                            <p:fltVal val="0"/>
                                          </p:val>
                                        </p:tav>
                                        <p:tav tm="100000">
                                          <p:val>
                                            <p:strVal val="#ppt_w"/>
                                          </p:val>
                                        </p:tav>
                                      </p:tavLst>
                                    </p:anim>
                                    <p:anim calcmode="lin" valueType="num">
                                      <p:cBhvr>
                                        <p:cTn id="33" dur="500" fill="hold"/>
                                        <p:tgtEl>
                                          <p:spTgt spid="471"/>
                                        </p:tgtEl>
                                        <p:attrNameLst>
                                          <p:attrName>ppt_h</p:attrName>
                                        </p:attrNameLst>
                                      </p:cBhvr>
                                      <p:tavLst>
                                        <p:tav tm="0">
                                          <p:val>
                                            <p:fltVal val="0"/>
                                          </p:val>
                                        </p:tav>
                                        <p:tav tm="100000">
                                          <p:val>
                                            <p:strVal val="#ppt_h"/>
                                          </p:val>
                                        </p:tav>
                                      </p:tavLst>
                                    </p:anim>
                                    <p:animEffect transition="in" filter="fade">
                                      <p:cBhvr>
                                        <p:cTn id="34" dur="500"/>
                                        <p:tgtEl>
                                          <p:spTgt spid="471"/>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2"/>
                                        </p:tgtEl>
                                        <p:attrNameLst>
                                          <p:attrName>style.visibility</p:attrName>
                                        </p:attrNameLst>
                                      </p:cBhvr>
                                      <p:to>
                                        <p:strVal val="visible"/>
                                      </p:to>
                                    </p:set>
                                    <p:anim calcmode="lin" valueType="num">
                                      <p:cBhvr>
                                        <p:cTn id="37" dur="500" fill="hold"/>
                                        <p:tgtEl>
                                          <p:spTgt spid="472"/>
                                        </p:tgtEl>
                                        <p:attrNameLst>
                                          <p:attrName>ppt_w</p:attrName>
                                        </p:attrNameLst>
                                      </p:cBhvr>
                                      <p:tavLst>
                                        <p:tav tm="0">
                                          <p:val>
                                            <p:fltVal val="0"/>
                                          </p:val>
                                        </p:tav>
                                        <p:tav tm="100000">
                                          <p:val>
                                            <p:strVal val="#ppt_w"/>
                                          </p:val>
                                        </p:tav>
                                      </p:tavLst>
                                    </p:anim>
                                    <p:anim calcmode="lin" valueType="num">
                                      <p:cBhvr>
                                        <p:cTn id="38" dur="500" fill="hold"/>
                                        <p:tgtEl>
                                          <p:spTgt spid="472"/>
                                        </p:tgtEl>
                                        <p:attrNameLst>
                                          <p:attrName>ppt_h</p:attrName>
                                        </p:attrNameLst>
                                      </p:cBhvr>
                                      <p:tavLst>
                                        <p:tav tm="0">
                                          <p:val>
                                            <p:fltVal val="0"/>
                                          </p:val>
                                        </p:tav>
                                        <p:tav tm="100000">
                                          <p:val>
                                            <p:strVal val="#ppt_h"/>
                                          </p:val>
                                        </p:tav>
                                      </p:tavLst>
                                    </p:anim>
                                    <p:animEffect transition="in" filter="fade">
                                      <p:cBhvr>
                                        <p:cTn id="39" dur="500"/>
                                        <p:tgtEl>
                                          <p:spTgt spid="47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73"/>
                                        </p:tgtEl>
                                        <p:attrNameLst>
                                          <p:attrName>style.visibility</p:attrName>
                                        </p:attrNameLst>
                                      </p:cBhvr>
                                      <p:to>
                                        <p:strVal val="visible"/>
                                      </p:to>
                                    </p:set>
                                    <p:anim calcmode="lin" valueType="num">
                                      <p:cBhvr>
                                        <p:cTn id="42" dur="500" fill="hold"/>
                                        <p:tgtEl>
                                          <p:spTgt spid="473"/>
                                        </p:tgtEl>
                                        <p:attrNameLst>
                                          <p:attrName>ppt_w</p:attrName>
                                        </p:attrNameLst>
                                      </p:cBhvr>
                                      <p:tavLst>
                                        <p:tav tm="0">
                                          <p:val>
                                            <p:fltVal val="0"/>
                                          </p:val>
                                        </p:tav>
                                        <p:tav tm="100000">
                                          <p:val>
                                            <p:strVal val="#ppt_w"/>
                                          </p:val>
                                        </p:tav>
                                      </p:tavLst>
                                    </p:anim>
                                    <p:anim calcmode="lin" valueType="num">
                                      <p:cBhvr>
                                        <p:cTn id="43" dur="500" fill="hold"/>
                                        <p:tgtEl>
                                          <p:spTgt spid="473"/>
                                        </p:tgtEl>
                                        <p:attrNameLst>
                                          <p:attrName>ppt_h</p:attrName>
                                        </p:attrNameLst>
                                      </p:cBhvr>
                                      <p:tavLst>
                                        <p:tav tm="0">
                                          <p:val>
                                            <p:fltVal val="0"/>
                                          </p:val>
                                        </p:tav>
                                        <p:tav tm="100000">
                                          <p:val>
                                            <p:strVal val="#ppt_h"/>
                                          </p:val>
                                        </p:tav>
                                      </p:tavLst>
                                    </p:anim>
                                    <p:animEffect transition="in" filter="fade">
                                      <p:cBhvr>
                                        <p:cTn id="44" dur="500"/>
                                        <p:tgtEl>
                                          <p:spTgt spid="47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74"/>
                                        </p:tgtEl>
                                        <p:attrNameLst>
                                          <p:attrName>style.visibility</p:attrName>
                                        </p:attrNameLst>
                                      </p:cBhvr>
                                      <p:to>
                                        <p:strVal val="visible"/>
                                      </p:to>
                                    </p:set>
                                    <p:anim calcmode="lin" valueType="num">
                                      <p:cBhvr>
                                        <p:cTn id="47" dur="500" fill="hold"/>
                                        <p:tgtEl>
                                          <p:spTgt spid="474"/>
                                        </p:tgtEl>
                                        <p:attrNameLst>
                                          <p:attrName>ppt_w</p:attrName>
                                        </p:attrNameLst>
                                      </p:cBhvr>
                                      <p:tavLst>
                                        <p:tav tm="0">
                                          <p:val>
                                            <p:fltVal val="0"/>
                                          </p:val>
                                        </p:tav>
                                        <p:tav tm="100000">
                                          <p:val>
                                            <p:strVal val="#ppt_w"/>
                                          </p:val>
                                        </p:tav>
                                      </p:tavLst>
                                    </p:anim>
                                    <p:anim calcmode="lin" valueType="num">
                                      <p:cBhvr>
                                        <p:cTn id="48" dur="500" fill="hold"/>
                                        <p:tgtEl>
                                          <p:spTgt spid="474"/>
                                        </p:tgtEl>
                                        <p:attrNameLst>
                                          <p:attrName>ppt_h</p:attrName>
                                        </p:attrNameLst>
                                      </p:cBhvr>
                                      <p:tavLst>
                                        <p:tav tm="0">
                                          <p:val>
                                            <p:fltVal val="0"/>
                                          </p:val>
                                        </p:tav>
                                        <p:tav tm="100000">
                                          <p:val>
                                            <p:strVal val="#ppt_h"/>
                                          </p:val>
                                        </p:tav>
                                      </p:tavLst>
                                    </p:anim>
                                    <p:animEffect transition="in" filter="fade">
                                      <p:cBhvr>
                                        <p:cTn id="49" dur="500"/>
                                        <p:tgtEl>
                                          <p:spTgt spid="47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75">
                                            <p:txEl>
                                              <p:pRg st="0" end="0"/>
                                            </p:txEl>
                                          </p:spTgt>
                                        </p:tgtEl>
                                        <p:attrNameLst>
                                          <p:attrName>style.visibility</p:attrName>
                                        </p:attrNameLst>
                                      </p:cBhvr>
                                      <p:to>
                                        <p:strVal val="visible"/>
                                      </p:to>
                                    </p:set>
                                    <p:anim calcmode="lin" valueType="num">
                                      <p:cBhvr>
                                        <p:cTn id="52" dur="500" fill="hold"/>
                                        <p:tgtEl>
                                          <p:spTgt spid="475">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475">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475">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76">
                                            <p:txEl>
                                              <p:pRg st="0" end="0"/>
                                            </p:txEl>
                                          </p:spTgt>
                                        </p:tgtEl>
                                        <p:attrNameLst>
                                          <p:attrName>style.visibility</p:attrName>
                                        </p:attrNameLst>
                                      </p:cBhvr>
                                      <p:to>
                                        <p:strVal val="visible"/>
                                      </p:to>
                                    </p:set>
                                    <p:anim calcmode="lin" valueType="num">
                                      <p:cBhvr>
                                        <p:cTn id="57" dur="500" fill="hold"/>
                                        <p:tgtEl>
                                          <p:spTgt spid="476">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476">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476">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77"/>
                                        </p:tgtEl>
                                        <p:attrNameLst>
                                          <p:attrName>style.visibility</p:attrName>
                                        </p:attrNameLst>
                                      </p:cBhvr>
                                      <p:to>
                                        <p:strVal val="visible"/>
                                      </p:to>
                                    </p:set>
                                    <p:anim calcmode="lin" valueType="num">
                                      <p:cBhvr>
                                        <p:cTn id="62" dur="500" fill="hold"/>
                                        <p:tgtEl>
                                          <p:spTgt spid="477"/>
                                        </p:tgtEl>
                                        <p:attrNameLst>
                                          <p:attrName>ppt_w</p:attrName>
                                        </p:attrNameLst>
                                      </p:cBhvr>
                                      <p:tavLst>
                                        <p:tav tm="0">
                                          <p:val>
                                            <p:fltVal val="0"/>
                                          </p:val>
                                        </p:tav>
                                        <p:tav tm="100000">
                                          <p:val>
                                            <p:strVal val="#ppt_w"/>
                                          </p:val>
                                        </p:tav>
                                      </p:tavLst>
                                    </p:anim>
                                    <p:anim calcmode="lin" valueType="num">
                                      <p:cBhvr>
                                        <p:cTn id="63" dur="500" fill="hold"/>
                                        <p:tgtEl>
                                          <p:spTgt spid="477"/>
                                        </p:tgtEl>
                                        <p:attrNameLst>
                                          <p:attrName>ppt_h</p:attrName>
                                        </p:attrNameLst>
                                      </p:cBhvr>
                                      <p:tavLst>
                                        <p:tav tm="0">
                                          <p:val>
                                            <p:fltVal val="0"/>
                                          </p:val>
                                        </p:tav>
                                        <p:tav tm="100000">
                                          <p:val>
                                            <p:strVal val="#ppt_h"/>
                                          </p:val>
                                        </p:tav>
                                      </p:tavLst>
                                    </p:anim>
                                    <p:animEffect transition="in" filter="fade">
                                      <p:cBhvr>
                                        <p:cTn id="64" dur="500"/>
                                        <p:tgtEl>
                                          <p:spTgt spid="47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78"/>
                                        </p:tgtEl>
                                        <p:attrNameLst>
                                          <p:attrName>style.visibility</p:attrName>
                                        </p:attrNameLst>
                                      </p:cBhvr>
                                      <p:to>
                                        <p:strVal val="visible"/>
                                      </p:to>
                                    </p:set>
                                    <p:anim calcmode="lin" valueType="num">
                                      <p:cBhvr>
                                        <p:cTn id="67" dur="500" fill="hold"/>
                                        <p:tgtEl>
                                          <p:spTgt spid="478"/>
                                        </p:tgtEl>
                                        <p:attrNameLst>
                                          <p:attrName>ppt_w</p:attrName>
                                        </p:attrNameLst>
                                      </p:cBhvr>
                                      <p:tavLst>
                                        <p:tav tm="0">
                                          <p:val>
                                            <p:fltVal val="0"/>
                                          </p:val>
                                        </p:tav>
                                        <p:tav tm="100000">
                                          <p:val>
                                            <p:strVal val="#ppt_w"/>
                                          </p:val>
                                        </p:tav>
                                      </p:tavLst>
                                    </p:anim>
                                    <p:anim calcmode="lin" valueType="num">
                                      <p:cBhvr>
                                        <p:cTn id="68" dur="500" fill="hold"/>
                                        <p:tgtEl>
                                          <p:spTgt spid="478"/>
                                        </p:tgtEl>
                                        <p:attrNameLst>
                                          <p:attrName>ppt_h</p:attrName>
                                        </p:attrNameLst>
                                      </p:cBhvr>
                                      <p:tavLst>
                                        <p:tav tm="0">
                                          <p:val>
                                            <p:fltVal val="0"/>
                                          </p:val>
                                        </p:tav>
                                        <p:tav tm="100000">
                                          <p:val>
                                            <p:strVal val="#ppt_h"/>
                                          </p:val>
                                        </p:tav>
                                      </p:tavLst>
                                    </p:anim>
                                    <p:animEffect transition="in" filter="fade">
                                      <p:cBhvr>
                                        <p:cTn id="69" dur="500"/>
                                        <p:tgtEl>
                                          <p:spTgt spid="4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 grpId="0"/>
      <p:bldP spid="468" grpId="0" animBg="1"/>
      <p:bldP spid="469" grpId="0" animBg="1"/>
      <p:bldP spid="470" grpId="0" animBg="1"/>
      <p:bldP spid="471" grpId="0" animBg="1"/>
      <p:bldP spid="472" grpId="0" animBg="1"/>
      <p:bldP spid="473" grpId="0" animBg="1"/>
      <p:bldP spid="474" grpId="0" animBg="1"/>
      <p:bldP spid="475" grpId="0" build="p"/>
      <p:bldP spid="476" grpId="0" build="p"/>
      <p:bldP spid="477" grpId="0" animBg="1"/>
      <p:bldP spid="47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2"/>
        <p:cNvGrpSpPr/>
        <p:nvPr/>
      </p:nvGrpSpPr>
      <p:grpSpPr>
        <a:xfrm>
          <a:off x="0" y="0"/>
          <a:ext cx="0" cy="0"/>
          <a:chOff x="0" y="0"/>
          <a:chExt cx="0" cy="0"/>
        </a:xfrm>
      </p:grpSpPr>
      <p:sp>
        <p:nvSpPr>
          <p:cNvPr id="483" name="Google Shape;483;p47"/>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r>
              <a:rPr lang="fa-IR" sz="2800" dirty="0"/>
              <a:t>تصویر مفهوم را تقویت می کند</a:t>
            </a:r>
          </a:p>
        </p:txBody>
      </p:sp>
      <p:sp>
        <p:nvSpPr>
          <p:cNvPr id="484" name="Google Shape;484;p47"/>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30"/>
          <p:cNvSpPr txBox="1">
            <a:spLocks noGrp="1"/>
          </p:cNvSpPr>
          <p:nvPr>
            <p:ph type="title"/>
          </p:nvPr>
        </p:nvSpPr>
        <p:spPr>
          <a:xfrm>
            <a:off x="1836900" y="496150"/>
            <a:ext cx="5470200" cy="572700"/>
          </a:xfrm>
          <a:prstGeom prst="rect">
            <a:avLst/>
          </a:prstGeom>
        </p:spPr>
        <p:txBody>
          <a:bodyPr spcFirstLastPara="1" wrap="square" lIns="91425" tIns="91425" rIns="91425" bIns="91425" anchor="t" anchorCtr="0">
            <a:noAutofit/>
          </a:bodyPr>
          <a:lstStyle/>
          <a:p>
            <a:r>
              <a:rPr lang="fa-IR" sz="3600" dirty="0"/>
              <a:t>محتویات این قالب</a:t>
            </a:r>
          </a:p>
        </p:txBody>
      </p:sp>
      <p:sp>
        <p:nvSpPr>
          <p:cNvPr id="188" name="Google Shape;188;p30"/>
          <p:cNvSpPr txBox="1">
            <a:spLocks noGrp="1"/>
          </p:cNvSpPr>
          <p:nvPr>
            <p:ph type="body" idx="1"/>
          </p:nvPr>
        </p:nvSpPr>
        <p:spPr>
          <a:xfrm>
            <a:off x="1405150" y="1194696"/>
            <a:ext cx="6963300" cy="3063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rgbClr val="4D719D"/>
              </a:buClr>
              <a:buSzPts val="1100"/>
              <a:buFont typeface="Arial"/>
              <a:buNone/>
            </a:pPr>
            <a:r>
              <a:rPr lang="fa-IR" sz="1400" dirty="0"/>
              <a:t>در اینجا چیزی است که در این الگوی اسلایدگو خواهید یافت: یک ساختار اسلاید بر اساس ارائه درس که به راحتی می توانید آن را با نیازهای خود تطبیق دهید. </a:t>
            </a:r>
          </a:p>
          <a:p>
            <a:pPr marL="0" lvl="0" indent="0" algn="r" rtl="1">
              <a:spcBef>
                <a:spcPts val="0"/>
              </a:spcBef>
              <a:spcAft>
                <a:spcPts val="0"/>
              </a:spcAft>
              <a:buClr>
                <a:srgbClr val="4D719D"/>
              </a:buClr>
              <a:buSzPts val="1100"/>
              <a:buFont typeface="Arial"/>
              <a:buNone/>
            </a:pPr>
            <a:endParaRPr lang="fa-IR" sz="1400" dirty="0"/>
          </a:p>
          <a:p>
            <a:pPr marL="0" lvl="0" indent="0" algn="r" rtl="1">
              <a:spcBef>
                <a:spcPts val="0"/>
              </a:spcBef>
              <a:spcAft>
                <a:spcPts val="0"/>
              </a:spcAft>
              <a:buClr>
                <a:srgbClr val="4D719D"/>
              </a:buClr>
              <a:buSzPts val="1100"/>
              <a:buFont typeface="Arial"/>
              <a:buNone/>
            </a:pPr>
            <a:r>
              <a:rPr lang="fa-IR" sz="1400" dirty="0"/>
              <a:t>. مجموعه ای از تصاویر برای استفاده در ارائه را می توان در اسلاید منابع جایگزین یافت</a:t>
            </a:r>
          </a:p>
          <a:p>
            <a:pPr marL="0" lvl="0" indent="0" algn="r" rtl="1">
              <a:spcBef>
                <a:spcPts val="0"/>
              </a:spcBef>
              <a:spcAft>
                <a:spcPts val="0"/>
              </a:spcAft>
              <a:buClr>
                <a:srgbClr val="4D719D"/>
              </a:buClr>
              <a:buSzPts val="1100"/>
              <a:buFont typeface="Arial"/>
              <a:buNone/>
            </a:pPr>
            <a:r>
              <a:rPr lang="fa-IR" sz="1400" dirty="0"/>
              <a:t>. یک اسلاید تشکر، که باید آن را نگه دارید تا اعتبار مناسب برای طراحی ما داده شود</a:t>
            </a:r>
          </a:p>
          <a:p>
            <a:pPr marL="0" lvl="0" indent="0" algn="r" rtl="1">
              <a:spcBef>
                <a:spcPts val="0"/>
              </a:spcBef>
              <a:spcAft>
                <a:spcPts val="0"/>
              </a:spcAft>
              <a:buClr>
                <a:srgbClr val="4D719D"/>
              </a:buClr>
              <a:buSzPts val="1100"/>
              <a:buFont typeface="Arial"/>
              <a:buNone/>
            </a:pPr>
            <a:r>
              <a:rPr lang="fa-IR" sz="1400" dirty="0"/>
              <a:t>. یک اسلاید منابع، که در آن پیوندهایی به تمام عناصر استفاده شده در الگو پیدا خواهید کرد</a:t>
            </a:r>
          </a:p>
          <a:p>
            <a:pPr marL="0" lvl="0" indent="0" algn="r" rtl="1">
              <a:spcBef>
                <a:spcPts val="0"/>
              </a:spcBef>
              <a:spcAft>
                <a:spcPts val="0"/>
              </a:spcAft>
              <a:buClr>
                <a:srgbClr val="4D719D"/>
              </a:buClr>
              <a:buSzPts val="1100"/>
              <a:buFont typeface="Arial"/>
              <a:buNone/>
            </a:pPr>
            <a:r>
              <a:rPr lang="fa-IR" sz="1400" dirty="0"/>
              <a:t>. دستورالعمل استفاده</a:t>
            </a:r>
          </a:p>
          <a:p>
            <a:pPr marL="0" lvl="0" indent="0" algn="r" rtl="1">
              <a:spcBef>
                <a:spcPts val="0"/>
              </a:spcBef>
              <a:spcAft>
                <a:spcPts val="0"/>
              </a:spcAft>
              <a:buClr>
                <a:srgbClr val="4D719D"/>
              </a:buClr>
              <a:buSzPts val="1100"/>
              <a:buFont typeface="Arial"/>
              <a:buNone/>
            </a:pPr>
            <a:r>
              <a:rPr lang="fa-IR" sz="1400" dirty="0"/>
              <a:t>. اسلایدهای پایانی با: فونت ها و رنگ های استفاده شده در قالب</a:t>
            </a:r>
          </a:p>
          <a:p>
            <a:pPr marL="0" lvl="0" indent="0" algn="r" rtl="1">
              <a:spcBef>
                <a:spcPts val="0"/>
              </a:spcBef>
              <a:spcAft>
                <a:spcPts val="0"/>
              </a:spcAft>
              <a:buClr>
                <a:srgbClr val="4D719D"/>
              </a:buClr>
              <a:buSzPts val="1100"/>
              <a:buFont typeface="Arial"/>
              <a:buNone/>
            </a:pPr>
            <a:r>
              <a:rPr lang="fa-IR" sz="1400" dirty="0"/>
              <a:t>. گزیده ای از تصاویر</a:t>
            </a:r>
          </a:p>
          <a:p>
            <a:pPr marL="0" lvl="0" indent="0" algn="r" rtl="1">
              <a:spcBef>
                <a:spcPts val="0"/>
              </a:spcBef>
              <a:spcAft>
                <a:spcPts val="0"/>
              </a:spcAft>
              <a:buClr>
                <a:srgbClr val="4D719D"/>
              </a:buClr>
              <a:buSzPts val="1100"/>
              <a:buFont typeface="Arial"/>
              <a:buNone/>
            </a:pPr>
            <a:r>
              <a:rPr lang="fa-IR" sz="1400" dirty="0"/>
              <a:t>. همچنین می‌توانید با ویرایشگر آنلاین آن‌ها را به دلخواه شخصی‌سازی و متحرک کنید</a:t>
            </a:r>
          </a:p>
          <a:p>
            <a:pPr marL="0" lvl="0" indent="0" algn="r" rtl="1">
              <a:spcBef>
                <a:spcPts val="0"/>
              </a:spcBef>
              <a:spcAft>
                <a:spcPts val="0"/>
              </a:spcAft>
              <a:buClr>
                <a:srgbClr val="4D719D"/>
              </a:buClr>
              <a:buSzPts val="1100"/>
              <a:buFont typeface="Arial"/>
              <a:buNone/>
            </a:pPr>
            <a:r>
              <a:rPr lang="fa-IR" sz="1400" dirty="0"/>
              <a:t>. مجموعه ای از نمادهای قابل تنظیم با موضوعات زیر:</a:t>
            </a:r>
          </a:p>
          <a:p>
            <a:pPr marL="0" lvl="0" indent="0" algn="r" rtl="1">
              <a:spcBef>
                <a:spcPts val="0"/>
              </a:spcBef>
              <a:spcAft>
                <a:spcPts val="0"/>
              </a:spcAft>
              <a:buClr>
                <a:srgbClr val="4D719D"/>
              </a:buClr>
              <a:buSzPts val="1100"/>
              <a:buFont typeface="Arial"/>
              <a:buNone/>
            </a:pPr>
            <a:r>
              <a:rPr lang="fa-IR" sz="1400" dirty="0"/>
              <a:t> عمومی، کسب و کار، آواتار، فرآیند خلاق، آموزش، کمک و پشتیبانی، پزشکی، طبیعت، هنرهای نمایشی، SEO و بازاریابی، و کار تیمی.</a:t>
            </a:r>
            <a:endParaRPr lang="en-US" sz="1400" dirty="0"/>
          </a:p>
        </p:txBody>
      </p:sp>
      <p:sp>
        <p:nvSpPr>
          <p:cNvPr id="189" name="Google Shape;189;p30"/>
          <p:cNvSpPr txBox="1"/>
          <p:nvPr/>
        </p:nvSpPr>
        <p:spPr>
          <a:xfrm>
            <a:off x="1405150" y="4312435"/>
            <a:ext cx="5478600" cy="219000"/>
          </a:xfrm>
          <a:prstGeom prst="rect">
            <a:avLst/>
          </a:prstGeom>
          <a:noFill/>
          <a:ln>
            <a:noFill/>
          </a:ln>
        </p:spPr>
        <p:txBody>
          <a:bodyPr spcFirstLastPara="1" wrap="square" lIns="91425" tIns="91425" rIns="91425" bIns="91425" anchor="t" anchorCtr="0">
            <a:noAutofit/>
          </a:bodyPr>
          <a:lstStyle/>
          <a:p>
            <a:r>
              <a:rPr lang="fa-IR" sz="1600" dirty="0">
                <a:solidFill>
                  <a:srgbClr val="FF0000"/>
                </a:solidFill>
              </a:rPr>
              <a:t>پس از اتمام ویرایش ارائه، می توانید این اسلاید را حذف کنید.</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7"/>
                                        </p:tgtEl>
                                        <p:attrNameLst>
                                          <p:attrName>style.visibility</p:attrName>
                                        </p:attrNameLst>
                                      </p:cBhvr>
                                      <p:to>
                                        <p:strVal val="visible"/>
                                      </p:to>
                                    </p:set>
                                    <p:anim calcmode="lin" valueType="num">
                                      <p:cBhvr>
                                        <p:cTn id="7" dur="500" fill="hold"/>
                                        <p:tgtEl>
                                          <p:spTgt spid="187"/>
                                        </p:tgtEl>
                                        <p:attrNameLst>
                                          <p:attrName>ppt_w</p:attrName>
                                        </p:attrNameLst>
                                      </p:cBhvr>
                                      <p:tavLst>
                                        <p:tav tm="0">
                                          <p:val>
                                            <p:fltVal val="0"/>
                                          </p:val>
                                        </p:tav>
                                        <p:tav tm="100000">
                                          <p:val>
                                            <p:strVal val="#ppt_w"/>
                                          </p:val>
                                        </p:tav>
                                      </p:tavLst>
                                    </p:anim>
                                    <p:anim calcmode="lin" valueType="num">
                                      <p:cBhvr>
                                        <p:cTn id="8" dur="500" fill="hold"/>
                                        <p:tgtEl>
                                          <p:spTgt spid="187"/>
                                        </p:tgtEl>
                                        <p:attrNameLst>
                                          <p:attrName>ppt_h</p:attrName>
                                        </p:attrNameLst>
                                      </p:cBhvr>
                                      <p:tavLst>
                                        <p:tav tm="0">
                                          <p:val>
                                            <p:fltVal val="0"/>
                                          </p:val>
                                        </p:tav>
                                        <p:tav tm="100000">
                                          <p:val>
                                            <p:strVal val="#ppt_h"/>
                                          </p:val>
                                        </p:tav>
                                      </p:tavLst>
                                    </p:anim>
                                    <p:animEffect transition="in" filter="fade">
                                      <p:cBhvr>
                                        <p:cTn id="9" dur="500"/>
                                        <p:tgtEl>
                                          <p:spTgt spid="18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8">
                                            <p:txEl>
                                              <p:pRg st="0" end="0"/>
                                            </p:txEl>
                                          </p:spTgt>
                                        </p:tgtEl>
                                        <p:attrNameLst>
                                          <p:attrName>style.visibility</p:attrName>
                                        </p:attrNameLst>
                                      </p:cBhvr>
                                      <p:to>
                                        <p:strVal val="visible"/>
                                      </p:to>
                                    </p:set>
                                    <p:anim calcmode="lin" valueType="num">
                                      <p:cBhvr>
                                        <p:cTn id="12" dur="500" fill="hold"/>
                                        <p:tgtEl>
                                          <p:spTgt spid="18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88">
                                            <p:txEl>
                                              <p:pRg st="2" end="2"/>
                                            </p:txEl>
                                          </p:spTgt>
                                        </p:tgtEl>
                                        <p:attrNameLst>
                                          <p:attrName>style.visibility</p:attrName>
                                        </p:attrNameLst>
                                      </p:cBhvr>
                                      <p:to>
                                        <p:strVal val="visible"/>
                                      </p:to>
                                    </p:set>
                                    <p:anim calcmode="lin" valueType="num">
                                      <p:cBhvr>
                                        <p:cTn id="19" dur="500" fill="hold"/>
                                        <p:tgtEl>
                                          <p:spTgt spid="18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88">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188">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88">
                                            <p:txEl>
                                              <p:pRg st="3" end="3"/>
                                            </p:txEl>
                                          </p:spTgt>
                                        </p:tgtEl>
                                        <p:attrNameLst>
                                          <p:attrName>style.visibility</p:attrName>
                                        </p:attrNameLst>
                                      </p:cBhvr>
                                      <p:to>
                                        <p:strVal val="visible"/>
                                      </p:to>
                                    </p:set>
                                    <p:anim calcmode="lin" valueType="num">
                                      <p:cBhvr>
                                        <p:cTn id="26" dur="500" fill="hold"/>
                                        <p:tgtEl>
                                          <p:spTgt spid="188">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188">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188">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88">
                                            <p:txEl>
                                              <p:pRg st="4" end="4"/>
                                            </p:txEl>
                                          </p:spTgt>
                                        </p:tgtEl>
                                        <p:attrNameLst>
                                          <p:attrName>style.visibility</p:attrName>
                                        </p:attrNameLst>
                                      </p:cBhvr>
                                      <p:to>
                                        <p:strVal val="visible"/>
                                      </p:to>
                                    </p:set>
                                    <p:anim calcmode="lin" valueType="num">
                                      <p:cBhvr>
                                        <p:cTn id="33" dur="500" fill="hold"/>
                                        <p:tgtEl>
                                          <p:spTgt spid="188">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188">
                                            <p:txEl>
                                              <p:pRg st="4" end="4"/>
                                            </p:txEl>
                                          </p:spTgt>
                                        </p:tgtEl>
                                        <p:attrNameLst>
                                          <p:attrName>ppt_h</p:attrName>
                                        </p:attrNameLst>
                                      </p:cBhvr>
                                      <p:tavLst>
                                        <p:tav tm="0">
                                          <p:val>
                                            <p:fltVal val="0"/>
                                          </p:val>
                                        </p:tav>
                                        <p:tav tm="100000">
                                          <p:val>
                                            <p:strVal val="#ppt_h"/>
                                          </p:val>
                                        </p:tav>
                                      </p:tavLst>
                                    </p:anim>
                                    <p:animEffect transition="in" filter="fade">
                                      <p:cBhvr>
                                        <p:cTn id="35" dur="500"/>
                                        <p:tgtEl>
                                          <p:spTgt spid="188">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88">
                                            <p:txEl>
                                              <p:pRg st="5" end="5"/>
                                            </p:txEl>
                                          </p:spTgt>
                                        </p:tgtEl>
                                        <p:attrNameLst>
                                          <p:attrName>style.visibility</p:attrName>
                                        </p:attrNameLst>
                                      </p:cBhvr>
                                      <p:to>
                                        <p:strVal val="visible"/>
                                      </p:to>
                                    </p:set>
                                    <p:anim calcmode="lin" valueType="num">
                                      <p:cBhvr>
                                        <p:cTn id="40" dur="500" fill="hold"/>
                                        <p:tgtEl>
                                          <p:spTgt spid="188">
                                            <p:txEl>
                                              <p:pRg st="5" end="5"/>
                                            </p:txEl>
                                          </p:spTgt>
                                        </p:tgtEl>
                                        <p:attrNameLst>
                                          <p:attrName>ppt_w</p:attrName>
                                        </p:attrNameLst>
                                      </p:cBhvr>
                                      <p:tavLst>
                                        <p:tav tm="0">
                                          <p:val>
                                            <p:fltVal val="0"/>
                                          </p:val>
                                        </p:tav>
                                        <p:tav tm="100000">
                                          <p:val>
                                            <p:strVal val="#ppt_w"/>
                                          </p:val>
                                        </p:tav>
                                      </p:tavLst>
                                    </p:anim>
                                    <p:anim calcmode="lin" valueType="num">
                                      <p:cBhvr>
                                        <p:cTn id="41" dur="500" fill="hold"/>
                                        <p:tgtEl>
                                          <p:spTgt spid="188">
                                            <p:txEl>
                                              <p:pRg st="5" end="5"/>
                                            </p:txEl>
                                          </p:spTgt>
                                        </p:tgtEl>
                                        <p:attrNameLst>
                                          <p:attrName>ppt_h</p:attrName>
                                        </p:attrNameLst>
                                      </p:cBhvr>
                                      <p:tavLst>
                                        <p:tav tm="0">
                                          <p:val>
                                            <p:fltVal val="0"/>
                                          </p:val>
                                        </p:tav>
                                        <p:tav tm="100000">
                                          <p:val>
                                            <p:strVal val="#ppt_h"/>
                                          </p:val>
                                        </p:tav>
                                      </p:tavLst>
                                    </p:anim>
                                    <p:animEffect transition="in" filter="fade">
                                      <p:cBhvr>
                                        <p:cTn id="42" dur="500"/>
                                        <p:tgtEl>
                                          <p:spTgt spid="188">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88">
                                            <p:txEl>
                                              <p:pRg st="6" end="6"/>
                                            </p:txEl>
                                          </p:spTgt>
                                        </p:tgtEl>
                                        <p:attrNameLst>
                                          <p:attrName>style.visibility</p:attrName>
                                        </p:attrNameLst>
                                      </p:cBhvr>
                                      <p:to>
                                        <p:strVal val="visible"/>
                                      </p:to>
                                    </p:set>
                                    <p:anim calcmode="lin" valueType="num">
                                      <p:cBhvr>
                                        <p:cTn id="47" dur="500" fill="hold"/>
                                        <p:tgtEl>
                                          <p:spTgt spid="188">
                                            <p:txEl>
                                              <p:pRg st="6" end="6"/>
                                            </p:txEl>
                                          </p:spTgt>
                                        </p:tgtEl>
                                        <p:attrNameLst>
                                          <p:attrName>ppt_w</p:attrName>
                                        </p:attrNameLst>
                                      </p:cBhvr>
                                      <p:tavLst>
                                        <p:tav tm="0">
                                          <p:val>
                                            <p:fltVal val="0"/>
                                          </p:val>
                                        </p:tav>
                                        <p:tav tm="100000">
                                          <p:val>
                                            <p:strVal val="#ppt_w"/>
                                          </p:val>
                                        </p:tav>
                                      </p:tavLst>
                                    </p:anim>
                                    <p:anim calcmode="lin" valueType="num">
                                      <p:cBhvr>
                                        <p:cTn id="48" dur="500" fill="hold"/>
                                        <p:tgtEl>
                                          <p:spTgt spid="188">
                                            <p:txEl>
                                              <p:pRg st="6" end="6"/>
                                            </p:txEl>
                                          </p:spTgt>
                                        </p:tgtEl>
                                        <p:attrNameLst>
                                          <p:attrName>ppt_h</p:attrName>
                                        </p:attrNameLst>
                                      </p:cBhvr>
                                      <p:tavLst>
                                        <p:tav tm="0">
                                          <p:val>
                                            <p:fltVal val="0"/>
                                          </p:val>
                                        </p:tav>
                                        <p:tav tm="100000">
                                          <p:val>
                                            <p:strVal val="#ppt_h"/>
                                          </p:val>
                                        </p:tav>
                                      </p:tavLst>
                                    </p:anim>
                                    <p:animEffect transition="in" filter="fade">
                                      <p:cBhvr>
                                        <p:cTn id="49" dur="500"/>
                                        <p:tgtEl>
                                          <p:spTgt spid="188">
                                            <p:txEl>
                                              <p:pRg st="6" end="6"/>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88">
                                            <p:txEl>
                                              <p:pRg st="7" end="7"/>
                                            </p:txEl>
                                          </p:spTgt>
                                        </p:tgtEl>
                                        <p:attrNameLst>
                                          <p:attrName>style.visibility</p:attrName>
                                        </p:attrNameLst>
                                      </p:cBhvr>
                                      <p:to>
                                        <p:strVal val="visible"/>
                                      </p:to>
                                    </p:set>
                                    <p:anim calcmode="lin" valueType="num">
                                      <p:cBhvr>
                                        <p:cTn id="54" dur="500" fill="hold"/>
                                        <p:tgtEl>
                                          <p:spTgt spid="188">
                                            <p:txEl>
                                              <p:pRg st="7" end="7"/>
                                            </p:txEl>
                                          </p:spTgt>
                                        </p:tgtEl>
                                        <p:attrNameLst>
                                          <p:attrName>ppt_w</p:attrName>
                                        </p:attrNameLst>
                                      </p:cBhvr>
                                      <p:tavLst>
                                        <p:tav tm="0">
                                          <p:val>
                                            <p:fltVal val="0"/>
                                          </p:val>
                                        </p:tav>
                                        <p:tav tm="100000">
                                          <p:val>
                                            <p:strVal val="#ppt_w"/>
                                          </p:val>
                                        </p:tav>
                                      </p:tavLst>
                                    </p:anim>
                                    <p:anim calcmode="lin" valueType="num">
                                      <p:cBhvr>
                                        <p:cTn id="55" dur="500" fill="hold"/>
                                        <p:tgtEl>
                                          <p:spTgt spid="188">
                                            <p:txEl>
                                              <p:pRg st="7" end="7"/>
                                            </p:txEl>
                                          </p:spTgt>
                                        </p:tgtEl>
                                        <p:attrNameLst>
                                          <p:attrName>ppt_h</p:attrName>
                                        </p:attrNameLst>
                                      </p:cBhvr>
                                      <p:tavLst>
                                        <p:tav tm="0">
                                          <p:val>
                                            <p:fltVal val="0"/>
                                          </p:val>
                                        </p:tav>
                                        <p:tav tm="100000">
                                          <p:val>
                                            <p:strVal val="#ppt_h"/>
                                          </p:val>
                                        </p:tav>
                                      </p:tavLst>
                                    </p:anim>
                                    <p:animEffect transition="in" filter="fade">
                                      <p:cBhvr>
                                        <p:cTn id="56" dur="500"/>
                                        <p:tgtEl>
                                          <p:spTgt spid="188">
                                            <p:txEl>
                                              <p:pRg st="7" end="7"/>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188">
                                            <p:txEl>
                                              <p:pRg st="8" end="8"/>
                                            </p:txEl>
                                          </p:spTgt>
                                        </p:tgtEl>
                                        <p:attrNameLst>
                                          <p:attrName>style.visibility</p:attrName>
                                        </p:attrNameLst>
                                      </p:cBhvr>
                                      <p:to>
                                        <p:strVal val="visible"/>
                                      </p:to>
                                    </p:set>
                                    <p:anim calcmode="lin" valueType="num">
                                      <p:cBhvr>
                                        <p:cTn id="61" dur="500" fill="hold"/>
                                        <p:tgtEl>
                                          <p:spTgt spid="188">
                                            <p:txEl>
                                              <p:pRg st="8" end="8"/>
                                            </p:txEl>
                                          </p:spTgt>
                                        </p:tgtEl>
                                        <p:attrNameLst>
                                          <p:attrName>ppt_w</p:attrName>
                                        </p:attrNameLst>
                                      </p:cBhvr>
                                      <p:tavLst>
                                        <p:tav tm="0">
                                          <p:val>
                                            <p:fltVal val="0"/>
                                          </p:val>
                                        </p:tav>
                                        <p:tav tm="100000">
                                          <p:val>
                                            <p:strVal val="#ppt_w"/>
                                          </p:val>
                                        </p:tav>
                                      </p:tavLst>
                                    </p:anim>
                                    <p:anim calcmode="lin" valueType="num">
                                      <p:cBhvr>
                                        <p:cTn id="62" dur="500" fill="hold"/>
                                        <p:tgtEl>
                                          <p:spTgt spid="188">
                                            <p:txEl>
                                              <p:pRg st="8" end="8"/>
                                            </p:txEl>
                                          </p:spTgt>
                                        </p:tgtEl>
                                        <p:attrNameLst>
                                          <p:attrName>ppt_h</p:attrName>
                                        </p:attrNameLst>
                                      </p:cBhvr>
                                      <p:tavLst>
                                        <p:tav tm="0">
                                          <p:val>
                                            <p:fltVal val="0"/>
                                          </p:val>
                                        </p:tav>
                                        <p:tav tm="100000">
                                          <p:val>
                                            <p:strVal val="#ppt_h"/>
                                          </p:val>
                                        </p:tav>
                                      </p:tavLst>
                                    </p:anim>
                                    <p:animEffect transition="in" filter="fade">
                                      <p:cBhvr>
                                        <p:cTn id="63" dur="500"/>
                                        <p:tgtEl>
                                          <p:spTgt spid="188">
                                            <p:txEl>
                                              <p:pRg st="8" end="8"/>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grpId="0" nodeType="clickEffect">
                                  <p:stCondLst>
                                    <p:cond delay="0"/>
                                  </p:stCondLst>
                                  <p:childTnLst>
                                    <p:set>
                                      <p:cBhvr>
                                        <p:cTn id="67" dur="1" fill="hold">
                                          <p:stCondLst>
                                            <p:cond delay="0"/>
                                          </p:stCondLst>
                                        </p:cTn>
                                        <p:tgtEl>
                                          <p:spTgt spid="188">
                                            <p:txEl>
                                              <p:pRg st="9" end="9"/>
                                            </p:txEl>
                                          </p:spTgt>
                                        </p:tgtEl>
                                        <p:attrNameLst>
                                          <p:attrName>style.visibility</p:attrName>
                                        </p:attrNameLst>
                                      </p:cBhvr>
                                      <p:to>
                                        <p:strVal val="visible"/>
                                      </p:to>
                                    </p:set>
                                    <p:anim calcmode="lin" valueType="num">
                                      <p:cBhvr>
                                        <p:cTn id="68" dur="500" fill="hold"/>
                                        <p:tgtEl>
                                          <p:spTgt spid="188">
                                            <p:txEl>
                                              <p:pRg st="9" end="9"/>
                                            </p:txEl>
                                          </p:spTgt>
                                        </p:tgtEl>
                                        <p:attrNameLst>
                                          <p:attrName>ppt_w</p:attrName>
                                        </p:attrNameLst>
                                      </p:cBhvr>
                                      <p:tavLst>
                                        <p:tav tm="0">
                                          <p:val>
                                            <p:fltVal val="0"/>
                                          </p:val>
                                        </p:tav>
                                        <p:tav tm="100000">
                                          <p:val>
                                            <p:strVal val="#ppt_w"/>
                                          </p:val>
                                        </p:tav>
                                      </p:tavLst>
                                    </p:anim>
                                    <p:anim calcmode="lin" valueType="num">
                                      <p:cBhvr>
                                        <p:cTn id="69" dur="500" fill="hold"/>
                                        <p:tgtEl>
                                          <p:spTgt spid="188">
                                            <p:txEl>
                                              <p:pRg st="9" end="9"/>
                                            </p:txEl>
                                          </p:spTgt>
                                        </p:tgtEl>
                                        <p:attrNameLst>
                                          <p:attrName>ppt_h</p:attrName>
                                        </p:attrNameLst>
                                      </p:cBhvr>
                                      <p:tavLst>
                                        <p:tav tm="0">
                                          <p:val>
                                            <p:fltVal val="0"/>
                                          </p:val>
                                        </p:tav>
                                        <p:tav tm="100000">
                                          <p:val>
                                            <p:strVal val="#ppt_h"/>
                                          </p:val>
                                        </p:tav>
                                      </p:tavLst>
                                    </p:anim>
                                    <p:animEffect transition="in" filter="fade">
                                      <p:cBhvr>
                                        <p:cTn id="70" dur="500"/>
                                        <p:tgtEl>
                                          <p:spTgt spid="188">
                                            <p:txEl>
                                              <p:pRg st="9" end="9"/>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188">
                                            <p:txEl>
                                              <p:pRg st="10" end="10"/>
                                            </p:txEl>
                                          </p:spTgt>
                                        </p:tgtEl>
                                        <p:attrNameLst>
                                          <p:attrName>style.visibility</p:attrName>
                                        </p:attrNameLst>
                                      </p:cBhvr>
                                      <p:to>
                                        <p:strVal val="visible"/>
                                      </p:to>
                                    </p:set>
                                    <p:anim calcmode="lin" valueType="num">
                                      <p:cBhvr>
                                        <p:cTn id="75" dur="500" fill="hold"/>
                                        <p:tgtEl>
                                          <p:spTgt spid="188">
                                            <p:txEl>
                                              <p:pRg st="10" end="10"/>
                                            </p:txEl>
                                          </p:spTgt>
                                        </p:tgtEl>
                                        <p:attrNameLst>
                                          <p:attrName>ppt_w</p:attrName>
                                        </p:attrNameLst>
                                      </p:cBhvr>
                                      <p:tavLst>
                                        <p:tav tm="0">
                                          <p:val>
                                            <p:fltVal val="0"/>
                                          </p:val>
                                        </p:tav>
                                        <p:tav tm="100000">
                                          <p:val>
                                            <p:strVal val="#ppt_w"/>
                                          </p:val>
                                        </p:tav>
                                      </p:tavLst>
                                    </p:anim>
                                    <p:anim calcmode="lin" valueType="num">
                                      <p:cBhvr>
                                        <p:cTn id="76" dur="500" fill="hold"/>
                                        <p:tgtEl>
                                          <p:spTgt spid="188">
                                            <p:txEl>
                                              <p:pRg st="10" end="10"/>
                                            </p:txEl>
                                          </p:spTgt>
                                        </p:tgtEl>
                                        <p:attrNameLst>
                                          <p:attrName>ppt_h</p:attrName>
                                        </p:attrNameLst>
                                      </p:cBhvr>
                                      <p:tavLst>
                                        <p:tav tm="0">
                                          <p:val>
                                            <p:fltVal val="0"/>
                                          </p:val>
                                        </p:tav>
                                        <p:tav tm="100000">
                                          <p:val>
                                            <p:strVal val="#ppt_h"/>
                                          </p:val>
                                        </p:tav>
                                      </p:tavLst>
                                    </p:anim>
                                    <p:animEffect transition="in" filter="fade">
                                      <p:cBhvr>
                                        <p:cTn id="77" dur="500"/>
                                        <p:tgtEl>
                                          <p:spTgt spid="188">
                                            <p:txEl>
                                              <p:pRg st="10" end="10"/>
                                            </p:txEl>
                                          </p:spTgt>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189"/>
                                        </p:tgtEl>
                                        <p:attrNameLst>
                                          <p:attrName>style.visibility</p:attrName>
                                        </p:attrNameLst>
                                      </p:cBhvr>
                                      <p:to>
                                        <p:strVal val="visible"/>
                                      </p:to>
                                    </p:set>
                                    <p:anim calcmode="lin" valueType="num">
                                      <p:cBhvr>
                                        <p:cTn id="80" dur="500" fill="hold"/>
                                        <p:tgtEl>
                                          <p:spTgt spid="189"/>
                                        </p:tgtEl>
                                        <p:attrNameLst>
                                          <p:attrName>ppt_w</p:attrName>
                                        </p:attrNameLst>
                                      </p:cBhvr>
                                      <p:tavLst>
                                        <p:tav tm="0">
                                          <p:val>
                                            <p:fltVal val="0"/>
                                          </p:val>
                                        </p:tav>
                                        <p:tav tm="100000">
                                          <p:val>
                                            <p:strVal val="#ppt_w"/>
                                          </p:val>
                                        </p:tav>
                                      </p:tavLst>
                                    </p:anim>
                                    <p:anim calcmode="lin" valueType="num">
                                      <p:cBhvr>
                                        <p:cTn id="81" dur="500" fill="hold"/>
                                        <p:tgtEl>
                                          <p:spTgt spid="189"/>
                                        </p:tgtEl>
                                        <p:attrNameLst>
                                          <p:attrName>ppt_h</p:attrName>
                                        </p:attrNameLst>
                                      </p:cBhvr>
                                      <p:tavLst>
                                        <p:tav tm="0">
                                          <p:val>
                                            <p:fltVal val="0"/>
                                          </p:val>
                                        </p:tav>
                                        <p:tav tm="100000">
                                          <p:val>
                                            <p:strVal val="#ppt_h"/>
                                          </p:val>
                                        </p:tav>
                                      </p:tavLst>
                                    </p:anim>
                                    <p:animEffect transition="in" filter="fade">
                                      <p:cBhvr>
                                        <p:cTn id="82"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8" grpId="0" build="p"/>
      <p:bldP spid="18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8"/>
          <p:cNvSpPr txBox="1">
            <a:spLocks noGrp="1"/>
          </p:cNvSpPr>
          <p:nvPr>
            <p:ph type="title"/>
          </p:nvPr>
        </p:nvSpPr>
        <p:spPr>
          <a:xfrm>
            <a:off x="1250738" y="741224"/>
            <a:ext cx="2403900" cy="625121"/>
          </a:xfrm>
          <a:prstGeom prst="rect">
            <a:avLst/>
          </a:prstGeom>
        </p:spPr>
        <p:txBody>
          <a:bodyPr spcFirstLastPara="1" wrap="square" lIns="91425" tIns="91425" rIns="91425" bIns="91425" anchor="t" anchorCtr="0">
            <a:noAutofit/>
          </a:bodyPr>
          <a:lstStyle/>
          <a:p>
            <a:pPr algn="ctr"/>
            <a:r>
              <a:rPr lang="fa-IR" dirty="0"/>
              <a:t>بررسی داده ها</a:t>
            </a:r>
          </a:p>
        </p:txBody>
      </p:sp>
      <p:graphicFrame>
        <p:nvGraphicFramePr>
          <p:cNvPr id="490" name="Google Shape;490;p48"/>
          <p:cNvGraphicFramePr/>
          <p:nvPr>
            <p:extLst>
              <p:ext uri="{D42A27DB-BD31-4B8C-83A1-F6EECF244321}">
                <p14:modId xmlns:p14="http://schemas.microsoft.com/office/powerpoint/2010/main" val="1293562351"/>
              </p:ext>
            </p:extLst>
          </p:nvPr>
        </p:nvGraphicFramePr>
        <p:xfrm>
          <a:off x="1068863" y="2000250"/>
          <a:ext cx="2767650" cy="2148825"/>
        </p:xfrm>
        <a:graphic>
          <a:graphicData uri="http://schemas.openxmlformats.org/drawingml/2006/table">
            <a:tbl>
              <a:tblPr>
                <a:noFill/>
                <a:tableStyleId>{980BCC14-92AC-4644-B630-3A1EA1DD662E}</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fa-IR" b="1" dirty="0"/>
                        <a:t>مطالعه</a:t>
                      </a:r>
                      <a:r>
                        <a:rPr lang="en" dirty="0">
                          <a:solidFill>
                            <a:schemeClr val="dk2"/>
                          </a:solidFill>
                          <a:latin typeface="Concert One"/>
                          <a:ea typeface="Concert One"/>
                          <a:cs typeface="Concert One"/>
                          <a:sym typeface="Concert One"/>
                        </a:rPr>
                        <a:t> 1</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fa-IR" b="1" dirty="0"/>
                        <a:t>مطالعه</a:t>
                      </a:r>
                      <a:r>
                        <a:rPr lang="en" dirty="0">
                          <a:solidFill>
                            <a:schemeClr val="dk2"/>
                          </a:solidFill>
                          <a:latin typeface="Concert One"/>
                          <a:ea typeface="Concert One"/>
                          <a:cs typeface="Concert One"/>
                          <a:sym typeface="Concert One"/>
                        </a:rPr>
                        <a:t> 2</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fa-IR" b="1" dirty="0"/>
                        <a:t>مطالعه</a:t>
                      </a:r>
                      <a:r>
                        <a:rPr lang="en" dirty="0">
                          <a:solidFill>
                            <a:schemeClr val="dk2"/>
                          </a:solidFill>
                          <a:latin typeface="Concert One"/>
                          <a:ea typeface="Concert One"/>
                          <a:cs typeface="Concert One"/>
                          <a:sym typeface="Concert One"/>
                        </a:rPr>
                        <a:t> 3</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chemeClr val="dk2"/>
                          </a:solidFill>
                          <a:latin typeface="Roboto Mono"/>
                          <a:ea typeface="Roboto Mono"/>
                          <a:cs typeface="Roboto Mono"/>
                          <a:sym typeface="Roboto Mono"/>
                        </a:rPr>
                        <a:t>1.2</a:t>
                      </a:r>
                      <a:endParaRPr b="1" dirty="0">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chemeClr val="dk2"/>
                          </a:solidFill>
                          <a:latin typeface="Roboto Mono"/>
                          <a:ea typeface="Roboto Mono"/>
                          <a:cs typeface="Roboto Mono"/>
                          <a:sym typeface="Roboto Mono"/>
                        </a:rPr>
                        <a:t>0.6</a:t>
                      </a:r>
                      <a:endParaRPr b="1" dirty="0">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chemeClr val="dk2"/>
                          </a:solidFill>
                          <a:latin typeface="Roboto Mono"/>
                          <a:ea typeface="Roboto Mono"/>
                          <a:cs typeface="Roboto Mono"/>
                          <a:sym typeface="Roboto Mono"/>
                        </a:rPr>
                        <a:t>7.8</a:t>
                      </a:r>
                      <a:endParaRPr b="1" dirty="0">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91" name="Google Shape;491;p48"/>
          <p:cNvGraphicFramePr/>
          <p:nvPr>
            <p:extLst>
              <p:ext uri="{D42A27DB-BD31-4B8C-83A1-F6EECF244321}">
                <p14:modId xmlns:p14="http://schemas.microsoft.com/office/powerpoint/2010/main" val="2667221407"/>
              </p:ext>
            </p:extLst>
          </p:nvPr>
        </p:nvGraphicFramePr>
        <p:xfrm>
          <a:off x="5307488" y="2000250"/>
          <a:ext cx="2767650" cy="2148825"/>
        </p:xfrm>
        <a:graphic>
          <a:graphicData uri="http://schemas.openxmlformats.org/drawingml/2006/table">
            <a:tbl>
              <a:tblPr>
                <a:noFill/>
                <a:tableStyleId>{980BCC14-92AC-4644-B630-3A1EA1DD662E}</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fa-IR" b="1" dirty="0"/>
                        <a:t>مطالعه</a:t>
                      </a:r>
                      <a:r>
                        <a:rPr lang="en" dirty="0">
                          <a:solidFill>
                            <a:schemeClr val="dk2"/>
                          </a:solidFill>
                          <a:latin typeface="Concert One"/>
                          <a:ea typeface="Concert One"/>
                          <a:cs typeface="Concert One"/>
                          <a:sym typeface="Concert One"/>
                        </a:rPr>
                        <a:t> 1</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b="1" dirty="0"/>
                        <a:t>مطالعه</a:t>
                      </a:r>
                      <a:r>
                        <a:rPr lang="en" dirty="0">
                          <a:solidFill>
                            <a:schemeClr val="dk2"/>
                          </a:solidFill>
                          <a:latin typeface="Concert One"/>
                          <a:ea typeface="Concert One"/>
                          <a:cs typeface="Concert One"/>
                          <a:sym typeface="Concert One"/>
                        </a:rPr>
                        <a:t> 2</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b="1" dirty="0"/>
                        <a:t>مطالعه</a:t>
                      </a:r>
                      <a:r>
                        <a:rPr lang="en" dirty="0">
                          <a:solidFill>
                            <a:schemeClr val="dk2"/>
                          </a:solidFill>
                          <a:latin typeface="Concert One"/>
                          <a:ea typeface="Concert One"/>
                          <a:cs typeface="Concert One"/>
                          <a:sym typeface="Concert One"/>
                        </a:rPr>
                        <a:t> 3</a:t>
                      </a:r>
                      <a:endParaRPr dirty="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chemeClr val="dk2"/>
                          </a:solidFill>
                          <a:latin typeface="Roboto Mono"/>
                          <a:ea typeface="Roboto Mono"/>
                          <a:cs typeface="Roboto Mono"/>
                          <a:sym typeface="Roboto Mono"/>
                        </a:rPr>
                        <a:t>1.8</a:t>
                      </a:r>
                      <a:endParaRPr b="1" dirty="0">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492" name="Google Shape;492;p48"/>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493" name="Google Shape;493;p48"/>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89"/>
                                        </p:tgtEl>
                                        <p:attrNameLst>
                                          <p:attrName>style.visibility</p:attrName>
                                        </p:attrNameLst>
                                      </p:cBhvr>
                                      <p:to>
                                        <p:strVal val="visible"/>
                                      </p:to>
                                    </p:set>
                                    <p:anim calcmode="lin" valueType="num">
                                      <p:cBhvr>
                                        <p:cTn id="7" dur="500" fill="hold"/>
                                        <p:tgtEl>
                                          <p:spTgt spid="489"/>
                                        </p:tgtEl>
                                        <p:attrNameLst>
                                          <p:attrName>ppt_w</p:attrName>
                                        </p:attrNameLst>
                                      </p:cBhvr>
                                      <p:tavLst>
                                        <p:tav tm="0">
                                          <p:val>
                                            <p:fltVal val="0"/>
                                          </p:val>
                                        </p:tav>
                                        <p:tav tm="100000">
                                          <p:val>
                                            <p:strVal val="#ppt_w"/>
                                          </p:val>
                                        </p:tav>
                                      </p:tavLst>
                                    </p:anim>
                                    <p:anim calcmode="lin" valueType="num">
                                      <p:cBhvr>
                                        <p:cTn id="8" dur="500" fill="hold"/>
                                        <p:tgtEl>
                                          <p:spTgt spid="489"/>
                                        </p:tgtEl>
                                        <p:attrNameLst>
                                          <p:attrName>ppt_h</p:attrName>
                                        </p:attrNameLst>
                                      </p:cBhvr>
                                      <p:tavLst>
                                        <p:tav tm="0">
                                          <p:val>
                                            <p:fltVal val="0"/>
                                          </p:val>
                                        </p:tav>
                                        <p:tav tm="100000">
                                          <p:val>
                                            <p:strVal val="#ppt_h"/>
                                          </p:val>
                                        </p:tav>
                                      </p:tavLst>
                                    </p:anim>
                                    <p:animEffect transition="in" filter="fade">
                                      <p:cBhvr>
                                        <p:cTn id="9" dur="500"/>
                                        <p:tgtEl>
                                          <p:spTgt spid="489"/>
                                        </p:tgtEl>
                                      </p:cBhvr>
                                    </p:animEffect>
                                  </p:childTnLst>
                                </p:cTn>
                              </p:par>
                              <p:par>
                                <p:cTn id="10" presetID="53" presetClass="entr" presetSubtype="16" fill="hold" nodeType="withEffect">
                                  <p:stCondLst>
                                    <p:cond delay="0"/>
                                  </p:stCondLst>
                                  <p:childTnLst>
                                    <p:set>
                                      <p:cBhvr>
                                        <p:cTn id="11" dur="1" fill="hold">
                                          <p:stCondLst>
                                            <p:cond delay="0"/>
                                          </p:stCondLst>
                                        </p:cTn>
                                        <p:tgtEl>
                                          <p:spTgt spid="490"/>
                                        </p:tgtEl>
                                        <p:attrNameLst>
                                          <p:attrName>style.visibility</p:attrName>
                                        </p:attrNameLst>
                                      </p:cBhvr>
                                      <p:to>
                                        <p:strVal val="visible"/>
                                      </p:to>
                                    </p:set>
                                    <p:anim calcmode="lin" valueType="num">
                                      <p:cBhvr>
                                        <p:cTn id="12" dur="500" fill="hold"/>
                                        <p:tgtEl>
                                          <p:spTgt spid="490"/>
                                        </p:tgtEl>
                                        <p:attrNameLst>
                                          <p:attrName>ppt_w</p:attrName>
                                        </p:attrNameLst>
                                      </p:cBhvr>
                                      <p:tavLst>
                                        <p:tav tm="0">
                                          <p:val>
                                            <p:fltVal val="0"/>
                                          </p:val>
                                        </p:tav>
                                        <p:tav tm="100000">
                                          <p:val>
                                            <p:strVal val="#ppt_w"/>
                                          </p:val>
                                        </p:tav>
                                      </p:tavLst>
                                    </p:anim>
                                    <p:anim calcmode="lin" valueType="num">
                                      <p:cBhvr>
                                        <p:cTn id="13" dur="500" fill="hold"/>
                                        <p:tgtEl>
                                          <p:spTgt spid="490"/>
                                        </p:tgtEl>
                                        <p:attrNameLst>
                                          <p:attrName>ppt_h</p:attrName>
                                        </p:attrNameLst>
                                      </p:cBhvr>
                                      <p:tavLst>
                                        <p:tav tm="0">
                                          <p:val>
                                            <p:fltVal val="0"/>
                                          </p:val>
                                        </p:tav>
                                        <p:tav tm="100000">
                                          <p:val>
                                            <p:strVal val="#ppt_h"/>
                                          </p:val>
                                        </p:tav>
                                      </p:tavLst>
                                    </p:anim>
                                    <p:animEffect transition="in" filter="fade">
                                      <p:cBhvr>
                                        <p:cTn id="14" dur="500"/>
                                        <p:tgtEl>
                                          <p:spTgt spid="490"/>
                                        </p:tgtEl>
                                      </p:cBhvr>
                                    </p:animEffect>
                                  </p:childTnLst>
                                </p:cTn>
                              </p:par>
                              <p:par>
                                <p:cTn id="15" presetID="53" presetClass="entr" presetSubtype="16" fill="hold" nodeType="withEffect">
                                  <p:stCondLst>
                                    <p:cond delay="0"/>
                                  </p:stCondLst>
                                  <p:childTnLst>
                                    <p:set>
                                      <p:cBhvr>
                                        <p:cTn id="16" dur="1" fill="hold">
                                          <p:stCondLst>
                                            <p:cond delay="0"/>
                                          </p:stCondLst>
                                        </p:cTn>
                                        <p:tgtEl>
                                          <p:spTgt spid="491"/>
                                        </p:tgtEl>
                                        <p:attrNameLst>
                                          <p:attrName>style.visibility</p:attrName>
                                        </p:attrNameLst>
                                      </p:cBhvr>
                                      <p:to>
                                        <p:strVal val="visible"/>
                                      </p:to>
                                    </p:set>
                                    <p:anim calcmode="lin" valueType="num">
                                      <p:cBhvr>
                                        <p:cTn id="17" dur="500" fill="hold"/>
                                        <p:tgtEl>
                                          <p:spTgt spid="491"/>
                                        </p:tgtEl>
                                        <p:attrNameLst>
                                          <p:attrName>ppt_w</p:attrName>
                                        </p:attrNameLst>
                                      </p:cBhvr>
                                      <p:tavLst>
                                        <p:tav tm="0">
                                          <p:val>
                                            <p:fltVal val="0"/>
                                          </p:val>
                                        </p:tav>
                                        <p:tav tm="100000">
                                          <p:val>
                                            <p:strVal val="#ppt_w"/>
                                          </p:val>
                                        </p:tav>
                                      </p:tavLst>
                                    </p:anim>
                                    <p:anim calcmode="lin" valueType="num">
                                      <p:cBhvr>
                                        <p:cTn id="18" dur="500" fill="hold"/>
                                        <p:tgtEl>
                                          <p:spTgt spid="491"/>
                                        </p:tgtEl>
                                        <p:attrNameLst>
                                          <p:attrName>ppt_h</p:attrName>
                                        </p:attrNameLst>
                                      </p:cBhvr>
                                      <p:tavLst>
                                        <p:tav tm="0">
                                          <p:val>
                                            <p:fltVal val="0"/>
                                          </p:val>
                                        </p:tav>
                                        <p:tav tm="100000">
                                          <p:val>
                                            <p:strVal val="#ppt_h"/>
                                          </p:val>
                                        </p:tav>
                                      </p:tavLst>
                                    </p:anim>
                                    <p:animEffect transition="in" filter="fade">
                                      <p:cBhvr>
                                        <p:cTn id="19" dur="500"/>
                                        <p:tgtEl>
                                          <p:spTgt spid="491"/>
                                        </p:tgtEl>
                                      </p:cBhvr>
                                    </p:animEffect>
                                  </p:childTnLst>
                                </p:cTn>
                              </p:par>
                              <p:par>
                                <p:cTn id="20" presetID="53" presetClass="entr" presetSubtype="16" fill="hold" nodeType="withEffect">
                                  <p:stCondLst>
                                    <p:cond delay="0"/>
                                  </p:stCondLst>
                                  <p:childTnLst>
                                    <p:set>
                                      <p:cBhvr>
                                        <p:cTn id="21" dur="1" fill="hold">
                                          <p:stCondLst>
                                            <p:cond delay="0"/>
                                          </p:stCondLst>
                                        </p:cTn>
                                        <p:tgtEl>
                                          <p:spTgt spid="492"/>
                                        </p:tgtEl>
                                        <p:attrNameLst>
                                          <p:attrName>style.visibility</p:attrName>
                                        </p:attrNameLst>
                                      </p:cBhvr>
                                      <p:to>
                                        <p:strVal val="visible"/>
                                      </p:to>
                                    </p:set>
                                    <p:anim calcmode="lin" valueType="num">
                                      <p:cBhvr>
                                        <p:cTn id="22" dur="500" fill="hold"/>
                                        <p:tgtEl>
                                          <p:spTgt spid="492"/>
                                        </p:tgtEl>
                                        <p:attrNameLst>
                                          <p:attrName>ppt_w</p:attrName>
                                        </p:attrNameLst>
                                      </p:cBhvr>
                                      <p:tavLst>
                                        <p:tav tm="0">
                                          <p:val>
                                            <p:fltVal val="0"/>
                                          </p:val>
                                        </p:tav>
                                        <p:tav tm="100000">
                                          <p:val>
                                            <p:strVal val="#ppt_w"/>
                                          </p:val>
                                        </p:tav>
                                      </p:tavLst>
                                    </p:anim>
                                    <p:anim calcmode="lin" valueType="num">
                                      <p:cBhvr>
                                        <p:cTn id="23" dur="500" fill="hold"/>
                                        <p:tgtEl>
                                          <p:spTgt spid="492"/>
                                        </p:tgtEl>
                                        <p:attrNameLst>
                                          <p:attrName>ppt_h</p:attrName>
                                        </p:attrNameLst>
                                      </p:cBhvr>
                                      <p:tavLst>
                                        <p:tav tm="0">
                                          <p:val>
                                            <p:fltVal val="0"/>
                                          </p:val>
                                        </p:tav>
                                        <p:tav tm="100000">
                                          <p:val>
                                            <p:strVal val="#ppt_h"/>
                                          </p:val>
                                        </p:tav>
                                      </p:tavLst>
                                    </p:anim>
                                    <p:animEffect transition="in" filter="fade">
                                      <p:cBhvr>
                                        <p:cTn id="24" dur="500"/>
                                        <p:tgtEl>
                                          <p:spTgt spid="492"/>
                                        </p:tgtEl>
                                      </p:cBhvr>
                                    </p:animEffect>
                                  </p:childTnLst>
                                </p:cTn>
                              </p:par>
                              <p:par>
                                <p:cTn id="25" presetID="53" presetClass="entr" presetSubtype="16" fill="hold" nodeType="withEffect">
                                  <p:stCondLst>
                                    <p:cond delay="0"/>
                                  </p:stCondLst>
                                  <p:childTnLst>
                                    <p:set>
                                      <p:cBhvr>
                                        <p:cTn id="26" dur="1" fill="hold">
                                          <p:stCondLst>
                                            <p:cond delay="0"/>
                                          </p:stCondLst>
                                        </p:cTn>
                                        <p:tgtEl>
                                          <p:spTgt spid="493"/>
                                        </p:tgtEl>
                                        <p:attrNameLst>
                                          <p:attrName>style.visibility</p:attrName>
                                        </p:attrNameLst>
                                      </p:cBhvr>
                                      <p:to>
                                        <p:strVal val="visible"/>
                                      </p:to>
                                    </p:set>
                                    <p:anim calcmode="lin" valueType="num">
                                      <p:cBhvr>
                                        <p:cTn id="27" dur="500" fill="hold"/>
                                        <p:tgtEl>
                                          <p:spTgt spid="493"/>
                                        </p:tgtEl>
                                        <p:attrNameLst>
                                          <p:attrName>ppt_w</p:attrName>
                                        </p:attrNameLst>
                                      </p:cBhvr>
                                      <p:tavLst>
                                        <p:tav tm="0">
                                          <p:val>
                                            <p:fltVal val="0"/>
                                          </p:val>
                                        </p:tav>
                                        <p:tav tm="100000">
                                          <p:val>
                                            <p:strVal val="#ppt_w"/>
                                          </p:val>
                                        </p:tav>
                                      </p:tavLst>
                                    </p:anim>
                                    <p:anim calcmode="lin" valueType="num">
                                      <p:cBhvr>
                                        <p:cTn id="28" dur="500" fill="hold"/>
                                        <p:tgtEl>
                                          <p:spTgt spid="493"/>
                                        </p:tgtEl>
                                        <p:attrNameLst>
                                          <p:attrName>ppt_h</p:attrName>
                                        </p:attrNameLst>
                                      </p:cBhvr>
                                      <p:tavLst>
                                        <p:tav tm="0">
                                          <p:val>
                                            <p:fltVal val="0"/>
                                          </p:val>
                                        </p:tav>
                                        <p:tav tm="100000">
                                          <p:val>
                                            <p:strVal val="#ppt_h"/>
                                          </p:val>
                                        </p:tav>
                                      </p:tavLst>
                                    </p:anim>
                                    <p:animEffect transition="in" filter="fade">
                                      <p:cBhvr>
                                        <p:cTn id="29" dur="500"/>
                                        <p:tgtEl>
                                          <p:spTgt spid="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4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fa-IR" sz="3200" dirty="0"/>
              <a:t>بررسی مفاهیم</a:t>
            </a:r>
          </a:p>
        </p:txBody>
      </p:sp>
      <p:sp>
        <p:nvSpPr>
          <p:cNvPr id="499" name="Google Shape;499;p4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dirty="0"/>
          </a:p>
        </p:txBody>
      </p:sp>
      <p:sp>
        <p:nvSpPr>
          <p:cNvPr id="500" name="Google Shape;500;p4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sp>
        <p:nvSpPr>
          <p:cNvPr id="501" name="Google Shape;501;p4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lang="en-US" dirty="0"/>
          </a:p>
        </p:txBody>
      </p:sp>
      <p:sp>
        <p:nvSpPr>
          <p:cNvPr id="502" name="Google Shape;502;p4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sp>
        <p:nvSpPr>
          <p:cNvPr id="503" name="Google Shape;503;p4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lang="en-US" dirty="0"/>
          </a:p>
        </p:txBody>
      </p:sp>
      <p:sp>
        <p:nvSpPr>
          <p:cNvPr id="504" name="Google Shape;504;p4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sp>
        <p:nvSpPr>
          <p:cNvPr id="505" name="Google Shape;505;p4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dirty="0"/>
          </a:p>
        </p:txBody>
      </p:sp>
      <p:sp>
        <p:nvSpPr>
          <p:cNvPr id="506" name="Google Shape;506;p4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sp>
        <p:nvSpPr>
          <p:cNvPr id="507" name="Google Shape;507;p4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dirty="0"/>
          </a:p>
        </p:txBody>
      </p:sp>
      <p:sp>
        <p:nvSpPr>
          <p:cNvPr id="508" name="Google Shape;508;p4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sp>
        <p:nvSpPr>
          <p:cNvPr id="509" name="Google Shape;509;p4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عنوان</a:t>
            </a:r>
            <a:endParaRPr dirty="0"/>
          </a:p>
        </p:txBody>
      </p:sp>
      <p:sp>
        <p:nvSpPr>
          <p:cNvPr id="510" name="Google Shape;510;p4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b="1" dirty="0"/>
              <a:t>قالب پاورپوينت ، قابل ویرایش می باشد</a:t>
            </a:r>
            <a:endParaRPr b="1" dirty="0"/>
          </a:p>
        </p:txBody>
      </p:sp>
      <p:pic>
        <p:nvPicPr>
          <p:cNvPr id="511" name="Google Shape;511;p4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98"/>
                                        </p:tgtEl>
                                        <p:attrNameLst>
                                          <p:attrName>style.visibility</p:attrName>
                                        </p:attrNameLst>
                                      </p:cBhvr>
                                      <p:to>
                                        <p:strVal val="visible"/>
                                      </p:to>
                                    </p:set>
                                    <p:anim calcmode="lin" valueType="num">
                                      <p:cBhvr>
                                        <p:cTn id="7" dur="500" fill="hold"/>
                                        <p:tgtEl>
                                          <p:spTgt spid="498"/>
                                        </p:tgtEl>
                                        <p:attrNameLst>
                                          <p:attrName>ppt_w</p:attrName>
                                        </p:attrNameLst>
                                      </p:cBhvr>
                                      <p:tavLst>
                                        <p:tav tm="0">
                                          <p:val>
                                            <p:fltVal val="0"/>
                                          </p:val>
                                        </p:tav>
                                        <p:tav tm="100000">
                                          <p:val>
                                            <p:strVal val="#ppt_w"/>
                                          </p:val>
                                        </p:tav>
                                      </p:tavLst>
                                    </p:anim>
                                    <p:anim calcmode="lin" valueType="num">
                                      <p:cBhvr>
                                        <p:cTn id="8" dur="500" fill="hold"/>
                                        <p:tgtEl>
                                          <p:spTgt spid="498"/>
                                        </p:tgtEl>
                                        <p:attrNameLst>
                                          <p:attrName>ppt_h</p:attrName>
                                        </p:attrNameLst>
                                      </p:cBhvr>
                                      <p:tavLst>
                                        <p:tav tm="0">
                                          <p:val>
                                            <p:fltVal val="0"/>
                                          </p:val>
                                        </p:tav>
                                        <p:tav tm="100000">
                                          <p:val>
                                            <p:strVal val="#ppt_h"/>
                                          </p:val>
                                        </p:tav>
                                      </p:tavLst>
                                    </p:anim>
                                    <p:animEffect transition="in" filter="fade">
                                      <p:cBhvr>
                                        <p:cTn id="9" dur="500"/>
                                        <p:tgtEl>
                                          <p:spTgt spid="49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99"/>
                                        </p:tgtEl>
                                        <p:attrNameLst>
                                          <p:attrName>style.visibility</p:attrName>
                                        </p:attrNameLst>
                                      </p:cBhvr>
                                      <p:to>
                                        <p:strVal val="visible"/>
                                      </p:to>
                                    </p:set>
                                    <p:anim calcmode="lin" valueType="num">
                                      <p:cBhvr>
                                        <p:cTn id="12" dur="500" fill="hold"/>
                                        <p:tgtEl>
                                          <p:spTgt spid="499"/>
                                        </p:tgtEl>
                                        <p:attrNameLst>
                                          <p:attrName>ppt_w</p:attrName>
                                        </p:attrNameLst>
                                      </p:cBhvr>
                                      <p:tavLst>
                                        <p:tav tm="0">
                                          <p:val>
                                            <p:fltVal val="0"/>
                                          </p:val>
                                        </p:tav>
                                        <p:tav tm="100000">
                                          <p:val>
                                            <p:strVal val="#ppt_w"/>
                                          </p:val>
                                        </p:tav>
                                      </p:tavLst>
                                    </p:anim>
                                    <p:anim calcmode="lin" valueType="num">
                                      <p:cBhvr>
                                        <p:cTn id="13" dur="500" fill="hold"/>
                                        <p:tgtEl>
                                          <p:spTgt spid="499"/>
                                        </p:tgtEl>
                                        <p:attrNameLst>
                                          <p:attrName>ppt_h</p:attrName>
                                        </p:attrNameLst>
                                      </p:cBhvr>
                                      <p:tavLst>
                                        <p:tav tm="0">
                                          <p:val>
                                            <p:fltVal val="0"/>
                                          </p:val>
                                        </p:tav>
                                        <p:tav tm="100000">
                                          <p:val>
                                            <p:strVal val="#ppt_h"/>
                                          </p:val>
                                        </p:tav>
                                      </p:tavLst>
                                    </p:anim>
                                    <p:animEffect transition="in" filter="fade">
                                      <p:cBhvr>
                                        <p:cTn id="14" dur="500"/>
                                        <p:tgtEl>
                                          <p:spTgt spid="49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00">
                                            <p:txEl>
                                              <p:pRg st="0" end="0"/>
                                            </p:txEl>
                                          </p:spTgt>
                                        </p:tgtEl>
                                        <p:attrNameLst>
                                          <p:attrName>style.visibility</p:attrName>
                                        </p:attrNameLst>
                                      </p:cBhvr>
                                      <p:to>
                                        <p:strVal val="visible"/>
                                      </p:to>
                                    </p:set>
                                    <p:anim calcmode="lin" valueType="num">
                                      <p:cBhvr>
                                        <p:cTn id="17" dur="500" fill="hold"/>
                                        <p:tgtEl>
                                          <p:spTgt spid="500">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500">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500">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01"/>
                                        </p:tgtEl>
                                        <p:attrNameLst>
                                          <p:attrName>style.visibility</p:attrName>
                                        </p:attrNameLst>
                                      </p:cBhvr>
                                      <p:to>
                                        <p:strVal val="visible"/>
                                      </p:to>
                                    </p:set>
                                    <p:anim calcmode="lin" valueType="num">
                                      <p:cBhvr>
                                        <p:cTn id="22" dur="500" fill="hold"/>
                                        <p:tgtEl>
                                          <p:spTgt spid="501"/>
                                        </p:tgtEl>
                                        <p:attrNameLst>
                                          <p:attrName>ppt_w</p:attrName>
                                        </p:attrNameLst>
                                      </p:cBhvr>
                                      <p:tavLst>
                                        <p:tav tm="0">
                                          <p:val>
                                            <p:fltVal val="0"/>
                                          </p:val>
                                        </p:tav>
                                        <p:tav tm="100000">
                                          <p:val>
                                            <p:strVal val="#ppt_w"/>
                                          </p:val>
                                        </p:tav>
                                      </p:tavLst>
                                    </p:anim>
                                    <p:anim calcmode="lin" valueType="num">
                                      <p:cBhvr>
                                        <p:cTn id="23" dur="500" fill="hold"/>
                                        <p:tgtEl>
                                          <p:spTgt spid="501"/>
                                        </p:tgtEl>
                                        <p:attrNameLst>
                                          <p:attrName>ppt_h</p:attrName>
                                        </p:attrNameLst>
                                      </p:cBhvr>
                                      <p:tavLst>
                                        <p:tav tm="0">
                                          <p:val>
                                            <p:fltVal val="0"/>
                                          </p:val>
                                        </p:tav>
                                        <p:tav tm="100000">
                                          <p:val>
                                            <p:strVal val="#ppt_h"/>
                                          </p:val>
                                        </p:tav>
                                      </p:tavLst>
                                    </p:anim>
                                    <p:animEffect transition="in" filter="fade">
                                      <p:cBhvr>
                                        <p:cTn id="24" dur="500"/>
                                        <p:tgtEl>
                                          <p:spTgt spid="50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02">
                                            <p:txEl>
                                              <p:pRg st="0" end="0"/>
                                            </p:txEl>
                                          </p:spTgt>
                                        </p:tgtEl>
                                        <p:attrNameLst>
                                          <p:attrName>style.visibility</p:attrName>
                                        </p:attrNameLst>
                                      </p:cBhvr>
                                      <p:to>
                                        <p:strVal val="visible"/>
                                      </p:to>
                                    </p:set>
                                    <p:anim calcmode="lin" valueType="num">
                                      <p:cBhvr>
                                        <p:cTn id="27" dur="500" fill="hold"/>
                                        <p:tgtEl>
                                          <p:spTgt spid="502">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502">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502">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03"/>
                                        </p:tgtEl>
                                        <p:attrNameLst>
                                          <p:attrName>style.visibility</p:attrName>
                                        </p:attrNameLst>
                                      </p:cBhvr>
                                      <p:to>
                                        <p:strVal val="visible"/>
                                      </p:to>
                                    </p:set>
                                    <p:anim calcmode="lin" valueType="num">
                                      <p:cBhvr>
                                        <p:cTn id="32" dur="500" fill="hold"/>
                                        <p:tgtEl>
                                          <p:spTgt spid="503"/>
                                        </p:tgtEl>
                                        <p:attrNameLst>
                                          <p:attrName>ppt_w</p:attrName>
                                        </p:attrNameLst>
                                      </p:cBhvr>
                                      <p:tavLst>
                                        <p:tav tm="0">
                                          <p:val>
                                            <p:fltVal val="0"/>
                                          </p:val>
                                        </p:tav>
                                        <p:tav tm="100000">
                                          <p:val>
                                            <p:strVal val="#ppt_w"/>
                                          </p:val>
                                        </p:tav>
                                      </p:tavLst>
                                    </p:anim>
                                    <p:anim calcmode="lin" valueType="num">
                                      <p:cBhvr>
                                        <p:cTn id="33" dur="500" fill="hold"/>
                                        <p:tgtEl>
                                          <p:spTgt spid="503"/>
                                        </p:tgtEl>
                                        <p:attrNameLst>
                                          <p:attrName>ppt_h</p:attrName>
                                        </p:attrNameLst>
                                      </p:cBhvr>
                                      <p:tavLst>
                                        <p:tav tm="0">
                                          <p:val>
                                            <p:fltVal val="0"/>
                                          </p:val>
                                        </p:tav>
                                        <p:tav tm="100000">
                                          <p:val>
                                            <p:strVal val="#ppt_h"/>
                                          </p:val>
                                        </p:tav>
                                      </p:tavLst>
                                    </p:anim>
                                    <p:animEffect transition="in" filter="fade">
                                      <p:cBhvr>
                                        <p:cTn id="34" dur="500"/>
                                        <p:tgtEl>
                                          <p:spTgt spid="50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4">
                                            <p:txEl>
                                              <p:pRg st="0" end="0"/>
                                            </p:txEl>
                                          </p:spTgt>
                                        </p:tgtEl>
                                        <p:attrNameLst>
                                          <p:attrName>style.visibility</p:attrName>
                                        </p:attrNameLst>
                                      </p:cBhvr>
                                      <p:to>
                                        <p:strVal val="visible"/>
                                      </p:to>
                                    </p:set>
                                    <p:anim calcmode="lin" valueType="num">
                                      <p:cBhvr>
                                        <p:cTn id="37" dur="500" fill="hold"/>
                                        <p:tgtEl>
                                          <p:spTgt spid="504">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504">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504">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05"/>
                                        </p:tgtEl>
                                        <p:attrNameLst>
                                          <p:attrName>style.visibility</p:attrName>
                                        </p:attrNameLst>
                                      </p:cBhvr>
                                      <p:to>
                                        <p:strVal val="visible"/>
                                      </p:to>
                                    </p:set>
                                    <p:anim calcmode="lin" valueType="num">
                                      <p:cBhvr>
                                        <p:cTn id="42" dur="500" fill="hold"/>
                                        <p:tgtEl>
                                          <p:spTgt spid="505"/>
                                        </p:tgtEl>
                                        <p:attrNameLst>
                                          <p:attrName>ppt_w</p:attrName>
                                        </p:attrNameLst>
                                      </p:cBhvr>
                                      <p:tavLst>
                                        <p:tav tm="0">
                                          <p:val>
                                            <p:fltVal val="0"/>
                                          </p:val>
                                        </p:tav>
                                        <p:tav tm="100000">
                                          <p:val>
                                            <p:strVal val="#ppt_w"/>
                                          </p:val>
                                        </p:tav>
                                      </p:tavLst>
                                    </p:anim>
                                    <p:anim calcmode="lin" valueType="num">
                                      <p:cBhvr>
                                        <p:cTn id="43" dur="500" fill="hold"/>
                                        <p:tgtEl>
                                          <p:spTgt spid="505"/>
                                        </p:tgtEl>
                                        <p:attrNameLst>
                                          <p:attrName>ppt_h</p:attrName>
                                        </p:attrNameLst>
                                      </p:cBhvr>
                                      <p:tavLst>
                                        <p:tav tm="0">
                                          <p:val>
                                            <p:fltVal val="0"/>
                                          </p:val>
                                        </p:tav>
                                        <p:tav tm="100000">
                                          <p:val>
                                            <p:strVal val="#ppt_h"/>
                                          </p:val>
                                        </p:tav>
                                      </p:tavLst>
                                    </p:anim>
                                    <p:animEffect transition="in" filter="fade">
                                      <p:cBhvr>
                                        <p:cTn id="44" dur="500"/>
                                        <p:tgtEl>
                                          <p:spTgt spid="50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06">
                                            <p:txEl>
                                              <p:pRg st="0" end="0"/>
                                            </p:txEl>
                                          </p:spTgt>
                                        </p:tgtEl>
                                        <p:attrNameLst>
                                          <p:attrName>style.visibility</p:attrName>
                                        </p:attrNameLst>
                                      </p:cBhvr>
                                      <p:to>
                                        <p:strVal val="visible"/>
                                      </p:to>
                                    </p:set>
                                    <p:anim calcmode="lin" valueType="num">
                                      <p:cBhvr>
                                        <p:cTn id="47" dur="500" fill="hold"/>
                                        <p:tgtEl>
                                          <p:spTgt spid="506">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506">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506">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07"/>
                                        </p:tgtEl>
                                        <p:attrNameLst>
                                          <p:attrName>style.visibility</p:attrName>
                                        </p:attrNameLst>
                                      </p:cBhvr>
                                      <p:to>
                                        <p:strVal val="visible"/>
                                      </p:to>
                                    </p:set>
                                    <p:anim calcmode="lin" valueType="num">
                                      <p:cBhvr>
                                        <p:cTn id="52" dur="500" fill="hold"/>
                                        <p:tgtEl>
                                          <p:spTgt spid="507"/>
                                        </p:tgtEl>
                                        <p:attrNameLst>
                                          <p:attrName>ppt_w</p:attrName>
                                        </p:attrNameLst>
                                      </p:cBhvr>
                                      <p:tavLst>
                                        <p:tav tm="0">
                                          <p:val>
                                            <p:fltVal val="0"/>
                                          </p:val>
                                        </p:tav>
                                        <p:tav tm="100000">
                                          <p:val>
                                            <p:strVal val="#ppt_w"/>
                                          </p:val>
                                        </p:tav>
                                      </p:tavLst>
                                    </p:anim>
                                    <p:anim calcmode="lin" valueType="num">
                                      <p:cBhvr>
                                        <p:cTn id="53" dur="500" fill="hold"/>
                                        <p:tgtEl>
                                          <p:spTgt spid="507"/>
                                        </p:tgtEl>
                                        <p:attrNameLst>
                                          <p:attrName>ppt_h</p:attrName>
                                        </p:attrNameLst>
                                      </p:cBhvr>
                                      <p:tavLst>
                                        <p:tav tm="0">
                                          <p:val>
                                            <p:fltVal val="0"/>
                                          </p:val>
                                        </p:tav>
                                        <p:tav tm="100000">
                                          <p:val>
                                            <p:strVal val="#ppt_h"/>
                                          </p:val>
                                        </p:tav>
                                      </p:tavLst>
                                    </p:anim>
                                    <p:animEffect transition="in" filter="fade">
                                      <p:cBhvr>
                                        <p:cTn id="54" dur="500"/>
                                        <p:tgtEl>
                                          <p:spTgt spid="50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08">
                                            <p:txEl>
                                              <p:pRg st="0" end="0"/>
                                            </p:txEl>
                                          </p:spTgt>
                                        </p:tgtEl>
                                        <p:attrNameLst>
                                          <p:attrName>style.visibility</p:attrName>
                                        </p:attrNameLst>
                                      </p:cBhvr>
                                      <p:to>
                                        <p:strVal val="visible"/>
                                      </p:to>
                                    </p:set>
                                    <p:anim calcmode="lin" valueType="num">
                                      <p:cBhvr>
                                        <p:cTn id="57" dur="500" fill="hold"/>
                                        <p:tgtEl>
                                          <p:spTgt spid="508">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508">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508">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09"/>
                                        </p:tgtEl>
                                        <p:attrNameLst>
                                          <p:attrName>style.visibility</p:attrName>
                                        </p:attrNameLst>
                                      </p:cBhvr>
                                      <p:to>
                                        <p:strVal val="visible"/>
                                      </p:to>
                                    </p:set>
                                    <p:anim calcmode="lin" valueType="num">
                                      <p:cBhvr>
                                        <p:cTn id="62" dur="500" fill="hold"/>
                                        <p:tgtEl>
                                          <p:spTgt spid="509"/>
                                        </p:tgtEl>
                                        <p:attrNameLst>
                                          <p:attrName>ppt_w</p:attrName>
                                        </p:attrNameLst>
                                      </p:cBhvr>
                                      <p:tavLst>
                                        <p:tav tm="0">
                                          <p:val>
                                            <p:fltVal val="0"/>
                                          </p:val>
                                        </p:tav>
                                        <p:tav tm="100000">
                                          <p:val>
                                            <p:strVal val="#ppt_w"/>
                                          </p:val>
                                        </p:tav>
                                      </p:tavLst>
                                    </p:anim>
                                    <p:anim calcmode="lin" valueType="num">
                                      <p:cBhvr>
                                        <p:cTn id="63" dur="500" fill="hold"/>
                                        <p:tgtEl>
                                          <p:spTgt spid="509"/>
                                        </p:tgtEl>
                                        <p:attrNameLst>
                                          <p:attrName>ppt_h</p:attrName>
                                        </p:attrNameLst>
                                      </p:cBhvr>
                                      <p:tavLst>
                                        <p:tav tm="0">
                                          <p:val>
                                            <p:fltVal val="0"/>
                                          </p:val>
                                        </p:tav>
                                        <p:tav tm="100000">
                                          <p:val>
                                            <p:strVal val="#ppt_h"/>
                                          </p:val>
                                        </p:tav>
                                      </p:tavLst>
                                    </p:anim>
                                    <p:animEffect transition="in" filter="fade">
                                      <p:cBhvr>
                                        <p:cTn id="64" dur="500"/>
                                        <p:tgtEl>
                                          <p:spTgt spid="50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510">
                                            <p:txEl>
                                              <p:pRg st="0" end="0"/>
                                            </p:txEl>
                                          </p:spTgt>
                                        </p:tgtEl>
                                        <p:attrNameLst>
                                          <p:attrName>style.visibility</p:attrName>
                                        </p:attrNameLst>
                                      </p:cBhvr>
                                      <p:to>
                                        <p:strVal val="visible"/>
                                      </p:to>
                                    </p:set>
                                    <p:anim calcmode="lin" valueType="num">
                                      <p:cBhvr>
                                        <p:cTn id="67" dur="500" fill="hold"/>
                                        <p:tgtEl>
                                          <p:spTgt spid="510">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510">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510">
                                            <p:txEl>
                                              <p:pRg st="0" end="0"/>
                                            </p:txEl>
                                          </p:spTgt>
                                        </p:tgtEl>
                                      </p:cBhvr>
                                    </p:animEffect>
                                  </p:childTnLst>
                                </p:cTn>
                              </p:par>
                              <p:par>
                                <p:cTn id="70" presetID="53" presetClass="entr" presetSubtype="16" fill="hold" nodeType="withEffect">
                                  <p:stCondLst>
                                    <p:cond delay="0"/>
                                  </p:stCondLst>
                                  <p:childTnLst>
                                    <p:set>
                                      <p:cBhvr>
                                        <p:cTn id="71" dur="1" fill="hold">
                                          <p:stCondLst>
                                            <p:cond delay="0"/>
                                          </p:stCondLst>
                                        </p:cTn>
                                        <p:tgtEl>
                                          <p:spTgt spid="511"/>
                                        </p:tgtEl>
                                        <p:attrNameLst>
                                          <p:attrName>style.visibility</p:attrName>
                                        </p:attrNameLst>
                                      </p:cBhvr>
                                      <p:to>
                                        <p:strVal val="visible"/>
                                      </p:to>
                                    </p:set>
                                    <p:anim calcmode="lin" valueType="num">
                                      <p:cBhvr>
                                        <p:cTn id="72" dur="500" fill="hold"/>
                                        <p:tgtEl>
                                          <p:spTgt spid="511"/>
                                        </p:tgtEl>
                                        <p:attrNameLst>
                                          <p:attrName>ppt_w</p:attrName>
                                        </p:attrNameLst>
                                      </p:cBhvr>
                                      <p:tavLst>
                                        <p:tav tm="0">
                                          <p:val>
                                            <p:fltVal val="0"/>
                                          </p:val>
                                        </p:tav>
                                        <p:tav tm="100000">
                                          <p:val>
                                            <p:strVal val="#ppt_w"/>
                                          </p:val>
                                        </p:tav>
                                      </p:tavLst>
                                    </p:anim>
                                    <p:anim calcmode="lin" valueType="num">
                                      <p:cBhvr>
                                        <p:cTn id="73" dur="500" fill="hold"/>
                                        <p:tgtEl>
                                          <p:spTgt spid="511"/>
                                        </p:tgtEl>
                                        <p:attrNameLst>
                                          <p:attrName>ppt_h</p:attrName>
                                        </p:attrNameLst>
                                      </p:cBhvr>
                                      <p:tavLst>
                                        <p:tav tm="0">
                                          <p:val>
                                            <p:fltVal val="0"/>
                                          </p:val>
                                        </p:tav>
                                        <p:tav tm="100000">
                                          <p:val>
                                            <p:strVal val="#ppt_h"/>
                                          </p:val>
                                        </p:tav>
                                      </p:tavLst>
                                    </p:anim>
                                    <p:animEffect transition="in" filter="fade">
                                      <p:cBhvr>
                                        <p:cTn id="74" dur="500"/>
                                        <p:tgtEl>
                                          <p:spTgt spid="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p:bldP spid="499" grpId="0"/>
      <p:bldP spid="500" grpId="0" build="p"/>
      <p:bldP spid="501" grpId="0"/>
      <p:bldP spid="502" grpId="0" build="p"/>
      <p:bldP spid="503" grpId="0"/>
      <p:bldP spid="504" grpId="0" build="p"/>
      <p:bldP spid="505" grpId="0"/>
      <p:bldP spid="506" grpId="0" build="p"/>
      <p:bldP spid="507" grpId="0"/>
      <p:bldP spid="508" grpId="0" build="p"/>
      <p:bldP spid="509" grpId="0"/>
      <p:bldP spid="510"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5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ورزش</a:t>
            </a:r>
            <a:endParaRPr dirty="0"/>
          </a:p>
        </p:txBody>
      </p:sp>
      <p:sp>
        <p:nvSpPr>
          <p:cNvPr id="517" name="Google Shape;517;p50"/>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50"/>
          <p:cNvGrpSpPr/>
          <p:nvPr/>
        </p:nvGrpSpPr>
        <p:grpSpPr>
          <a:xfrm rot="-2874609">
            <a:off x="6651160" y="1095986"/>
            <a:ext cx="615879" cy="631855"/>
            <a:chOff x="5878300" y="2628050"/>
            <a:chExt cx="615875" cy="631850"/>
          </a:xfrm>
        </p:grpSpPr>
        <p:sp>
          <p:nvSpPr>
            <p:cNvPr id="519" name="Google Shape;519;p50"/>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0"/>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0"/>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50"/>
          <p:cNvGrpSpPr/>
          <p:nvPr/>
        </p:nvGrpSpPr>
        <p:grpSpPr>
          <a:xfrm>
            <a:off x="7543100" y="1078200"/>
            <a:ext cx="445950" cy="667425"/>
            <a:chOff x="5809550" y="1500425"/>
            <a:chExt cx="445950" cy="667425"/>
          </a:xfrm>
        </p:grpSpPr>
        <p:sp>
          <p:nvSpPr>
            <p:cNvPr id="523" name="Google Shape;523;p50"/>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0"/>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5" name="Google Shape;525;p50"/>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526" name="Google Shape;526;p50"/>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527" name="Google Shape;527;p50"/>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600" dirty="0">
                <a:solidFill>
                  <a:schemeClr val="dk2"/>
                </a:solidFill>
              </a:rPr>
              <a:t>قالب پاورپوينت روانشناسی– 44 اسلاید، قابل ویرایش می باشد</a:t>
            </a:r>
            <a:endParaRPr sz="1600" dirty="0">
              <a:solidFill>
                <a:schemeClr val="dk2"/>
              </a:solidFill>
            </a:endParaRPr>
          </a:p>
        </p:txBody>
      </p:sp>
      <p:sp>
        <p:nvSpPr>
          <p:cNvPr id="528" name="Google Shape;528;p50"/>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marR="0" indent="0" algn="ctr" rtl="1">
              <a:lnSpc>
                <a:spcPct val="106000"/>
              </a:lnSpc>
              <a:spcBef>
                <a:spcPts val="0"/>
              </a:spcBef>
              <a:spcAft>
                <a:spcPts val="800"/>
              </a:spcAft>
              <a:buNone/>
            </a:pPr>
            <a:r>
              <a:rPr lang="ar-SA" sz="1800" b="1"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sz="1800" kern="100" dirty="0">
              <a:solidFill>
                <a:schemeClr val="accent6">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16"/>
                                        </p:tgtEl>
                                        <p:attrNameLst>
                                          <p:attrName>style.visibility</p:attrName>
                                        </p:attrNameLst>
                                      </p:cBhvr>
                                      <p:to>
                                        <p:strVal val="visible"/>
                                      </p:to>
                                    </p:set>
                                    <p:anim calcmode="lin" valueType="num">
                                      <p:cBhvr>
                                        <p:cTn id="7" dur="500" fill="hold"/>
                                        <p:tgtEl>
                                          <p:spTgt spid="516"/>
                                        </p:tgtEl>
                                        <p:attrNameLst>
                                          <p:attrName>ppt_w</p:attrName>
                                        </p:attrNameLst>
                                      </p:cBhvr>
                                      <p:tavLst>
                                        <p:tav tm="0">
                                          <p:val>
                                            <p:fltVal val="0"/>
                                          </p:val>
                                        </p:tav>
                                        <p:tav tm="100000">
                                          <p:val>
                                            <p:strVal val="#ppt_w"/>
                                          </p:val>
                                        </p:tav>
                                      </p:tavLst>
                                    </p:anim>
                                    <p:anim calcmode="lin" valueType="num">
                                      <p:cBhvr>
                                        <p:cTn id="8" dur="500" fill="hold"/>
                                        <p:tgtEl>
                                          <p:spTgt spid="516"/>
                                        </p:tgtEl>
                                        <p:attrNameLst>
                                          <p:attrName>ppt_h</p:attrName>
                                        </p:attrNameLst>
                                      </p:cBhvr>
                                      <p:tavLst>
                                        <p:tav tm="0">
                                          <p:val>
                                            <p:fltVal val="0"/>
                                          </p:val>
                                        </p:tav>
                                        <p:tav tm="100000">
                                          <p:val>
                                            <p:strVal val="#ppt_h"/>
                                          </p:val>
                                        </p:tav>
                                      </p:tavLst>
                                    </p:anim>
                                    <p:animEffect transition="in" filter="fade">
                                      <p:cBhvr>
                                        <p:cTn id="9" dur="500"/>
                                        <p:tgtEl>
                                          <p:spTgt spid="5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17"/>
                                        </p:tgtEl>
                                        <p:attrNameLst>
                                          <p:attrName>style.visibility</p:attrName>
                                        </p:attrNameLst>
                                      </p:cBhvr>
                                      <p:to>
                                        <p:strVal val="visible"/>
                                      </p:to>
                                    </p:set>
                                    <p:anim calcmode="lin" valueType="num">
                                      <p:cBhvr>
                                        <p:cTn id="12" dur="500" fill="hold"/>
                                        <p:tgtEl>
                                          <p:spTgt spid="517"/>
                                        </p:tgtEl>
                                        <p:attrNameLst>
                                          <p:attrName>ppt_w</p:attrName>
                                        </p:attrNameLst>
                                      </p:cBhvr>
                                      <p:tavLst>
                                        <p:tav tm="0">
                                          <p:val>
                                            <p:fltVal val="0"/>
                                          </p:val>
                                        </p:tav>
                                        <p:tav tm="100000">
                                          <p:val>
                                            <p:strVal val="#ppt_w"/>
                                          </p:val>
                                        </p:tav>
                                      </p:tavLst>
                                    </p:anim>
                                    <p:anim calcmode="lin" valueType="num">
                                      <p:cBhvr>
                                        <p:cTn id="13" dur="500" fill="hold"/>
                                        <p:tgtEl>
                                          <p:spTgt spid="517"/>
                                        </p:tgtEl>
                                        <p:attrNameLst>
                                          <p:attrName>ppt_h</p:attrName>
                                        </p:attrNameLst>
                                      </p:cBhvr>
                                      <p:tavLst>
                                        <p:tav tm="0">
                                          <p:val>
                                            <p:fltVal val="0"/>
                                          </p:val>
                                        </p:tav>
                                        <p:tav tm="100000">
                                          <p:val>
                                            <p:strVal val="#ppt_h"/>
                                          </p:val>
                                        </p:tav>
                                      </p:tavLst>
                                    </p:anim>
                                    <p:animEffect transition="in" filter="fade">
                                      <p:cBhvr>
                                        <p:cTn id="14" dur="500"/>
                                        <p:tgtEl>
                                          <p:spTgt spid="517"/>
                                        </p:tgtEl>
                                      </p:cBhvr>
                                    </p:animEffect>
                                  </p:childTnLst>
                                </p:cTn>
                              </p:par>
                              <p:par>
                                <p:cTn id="15" presetID="53" presetClass="entr" presetSubtype="16" fill="hold" nodeType="withEffect">
                                  <p:stCondLst>
                                    <p:cond delay="0"/>
                                  </p:stCondLst>
                                  <p:childTnLst>
                                    <p:set>
                                      <p:cBhvr>
                                        <p:cTn id="16" dur="1" fill="hold">
                                          <p:stCondLst>
                                            <p:cond delay="0"/>
                                          </p:stCondLst>
                                        </p:cTn>
                                        <p:tgtEl>
                                          <p:spTgt spid="518"/>
                                        </p:tgtEl>
                                        <p:attrNameLst>
                                          <p:attrName>style.visibility</p:attrName>
                                        </p:attrNameLst>
                                      </p:cBhvr>
                                      <p:to>
                                        <p:strVal val="visible"/>
                                      </p:to>
                                    </p:set>
                                    <p:anim calcmode="lin" valueType="num">
                                      <p:cBhvr>
                                        <p:cTn id="17" dur="500" fill="hold"/>
                                        <p:tgtEl>
                                          <p:spTgt spid="518"/>
                                        </p:tgtEl>
                                        <p:attrNameLst>
                                          <p:attrName>ppt_w</p:attrName>
                                        </p:attrNameLst>
                                      </p:cBhvr>
                                      <p:tavLst>
                                        <p:tav tm="0">
                                          <p:val>
                                            <p:fltVal val="0"/>
                                          </p:val>
                                        </p:tav>
                                        <p:tav tm="100000">
                                          <p:val>
                                            <p:strVal val="#ppt_w"/>
                                          </p:val>
                                        </p:tav>
                                      </p:tavLst>
                                    </p:anim>
                                    <p:anim calcmode="lin" valueType="num">
                                      <p:cBhvr>
                                        <p:cTn id="18" dur="500" fill="hold"/>
                                        <p:tgtEl>
                                          <p:spTgt spid="518"/>
                                        </p:tgtEl>
                                        <p:attrNameLst>
                                          <p:attrName>ppt_h</p:attrName>
                                        </p:attrNameLst>
                                      </p:cBhvr>
                                      <p:tavLst>
                                        <p:tav tm="0">
                                          <p:val>
                                            <p:fltVal val="0"/>
                                          </p:val>
                                        </p:tav>
                                        <p:tav tm="100000">
                                          <p:val>
                                            <p:strVal val="#ppt_h"/>
                                          </p:val>
                                        </p:tav>
                                      </p:tavLst>
                                    </p:anim>
                                    <p:animEffect transition="in" filter="fade">
                                      <p:cBhvr>
                                        <p:cTn id="19" dur="500"/>
                                        <p:tgtEl>
                                          <p:spTgt spid="518"/>
                                        </p:tgtEl>
                                      </p:cBhvr>
                                    </p:animEffect>
                                  </p:childTnLst>
                                </p:cTn>
                              </p:par>
                              <p:par>
                                <p:cTn id="20" presetID="53" presetClass="entr" presetSubtype="16" fill="hold" nodeType="withEffect">
                                  <p:stCondLst>
                                    <p:cond delay="0"/>
                                  </p:stCondLst>
                                  <p:childTnLst>
                                    <p:set>
                                      <p:cBhvr>
                                        <p:cTn id="21" dur="1" fill="hold">
                                          <p:stCondLst>
                                            <p:cond delay="0"/>
                                          </p:stCondLst>
                                        </p:cTn>
                                        <p:tgtEl>
                                          <p:spTgt spid="522"/>
                                        </p:tgtEl>
                                        <p:attrNameLst>
                                          <p:attrName>style.visibility</p:attrName>
                                        </p:attrNameLst>
                                      </p:cBhvr>
                                      <p:to>
                                        <p:strVal val="visible"/>
                                      </p:to>
                                    </p:set>
                                    <p:anim calcmode="lin" valueType="num">
                                      <p:cBhvr>
                                        <p:cTn id="22" dur="500" fill="hold"/>
                                        <p:tgtEl>
                                          <p:spTgt spid="522"/>
                                        </p:tgtEl>
                                        <p:attrNameLst>
                                          <p:attrName>ppt_w</p:attrName>
                                        </p:attrNameLst>
                                      </p:cBhvr>
                                      <p:tavLst>
                                        <p:tav tm="0">
                                          <p:val>
                                            <p:fltVal val="0"/>
                                          </p:val>
                                        </p:tav>
                                        <p:tav tm="100000">
                                          <p:val>
                                            <p:strVal val="#ppt_w"/>
                                          </p:val>
                                        </p:tav>
                                      </p:tavLst>
                                    </p:anim>
                                    <p:anim calcmode="lin" valueType="num">
                                      <p:cBhvr>
                                        <p:cTn id="23" dur="500" fill="hold"/>
                                        <p:tgtEl>
                                          <p:spTgt spid="522"/>
                                        </p:tgtEl>
                                        <p:attrNameLst>
                                          <p:attrName>ppt_h</p:attrName>
                                        </p:attrNameLst>
                                      </p:cBhvr>
                                      <p:tavLst>
                                        <p:tav tm="0">
                                          <p:val>
                                            <p:fltVal val="0"/>
                                          </p:val>
                                        </p:tav>
                                        <p:tav tm="100000">
                                          <p:val>
                                            <p:strVal val="#ppt_h"/>
                                          </p:val>
                                        </p:tav>
                                      </p:tavLst>
                                    </p:anim>
                                    <p:animEffect transition="in" filter="fade">
                                      <p:cBhvr>
                                        <p:cTn id="24" dur="500"/>
                                        <p:tgtEl>
                                          <p:spTgt spid="522"/>
                                        </p:tgtEl>
                                      </p:cBhvr>
                                    </p:animEffect>
                                  </p:childTnLst>
                                </p:cTn>
                              </p:par>
                              <p:par>
                                <p:cTn id="25" presetID="53" presetClass="entr" presetSubtype="16" fill="hold" nodeType="withEffect">
                                  <p:stCondLst>
                                    <p:cond delay="0"/>
                                  </p:stCondLst>
                                  <p:childTnLst>
                                    <p:set>
                                      <p:cBhvr>
                                        <p:cTn id="26" dur="1" fill="hold">
                                          <p:stCondLst>
                                            <p:cond delay="0"/>
                                          </p:stCondLst>
                                        </p:cTn>
                                        <p:tgtEl>
                                          <p:spTgt spid="525"/>
                                        </p:tgtEl>
                                        <p:attrNameLst>
                                          <p:attrName>style.visibility</p:attrName>
                                        </p:attrNameLst>
                                      </p:cBhvr>
                                      <p:to>
                                        <p:strVal val="visible"/>
                                      </p:to>
                                    </p:set>
                                    <p:anim calcmode="lin" valueType="num">
                                      <p:cBhvr>
                                        <p:cTn id="27" dur="500" fill="hold"/>
                                        <p:tgtEl>
                                          <p:spTgt spid="525"/>
                                        </p:tgtEl>
                                        <p:attrNameLst>
                                          <p:attrName>ppt_w</p:attrName>
                                        </p:attrNameLst>
                                      </p:cBhvr>
                                      <p:tavLst>
                                        <p:tav tm="0">
                                          <p:val>
                                            <p:fltVal val="0"/>
                                          </p:val>
                                        </p:tav>
                                        <p:tav tm="100000">
                                          <p:val>
                                            <p:strVal val="#ppt_w"/>
                                          </p:val>
                                        </p:tav>
                                      </p:tavLst>
                                    </p:anim>
                                    <p:anim calcmode="lin" valueType="num">
                                      <p:cBhvr>
                                        <p:cTn id="28" dur="500" fill="hold"/>
                                        <p:tgtEl>
                                          <p:spTgt spid="525"/>
                                        </p:tgtEl>
                                        <p:attrNameLst>
                                          <p:attrName>ppt_h</p:attrName>
                                        </p:attrNameLst>
                                      </p:cBhvr>
                                      <p:tavLst>
                                        <p:tav tm="0">
                                          <p:val>
                                            <p:fltVal val="0"/>
                                          </p:val>
                                        </p:tav>
                                        <p:tav tm="100000">
                                          <p:val>
                                            <p:strVal val="#ppt_h"/>
                                          </p:val>
                                        </p:tav>
                                      </p:tavLst>
                                    </p:anim>
                                    <p:animEffect transition="in" filter="fade">
                                      <p:cBhvr>
                                        <p:cTn id="29" dur="500"/>
                                        <p:tgtEl>
                                          <p:spTgt spid="525"/>
                                        </p:tgtEl>
                                      </p:cBhvr>
                                    </p:animEffect>
                                  </p:childTnLst>
                                </p:cTn>
                              </p:par>
                              <p:par>
                                <p:cTn id="30" presetID="53" presetClass="entr" presetSubtype="16" fill="hold" nodeType="withEffect">
                                  <p:stCondLst>
                                    <p:cond delay="0"/>
                                  </p:stCondLst>
                                  <p:childTnLst>
                                    <p:set>
                                      <p:cBhvr>
                                        <p:cTn id="31" dur="1" fill="hold">
                                          <p:stCondLst>
                                            <p:cond delay="0"/>
                                          </p:stCondLst>
                                        </p:cTn>
                                        <p:tgtEl>
                                          <p:spTgt spid="526"/>
                                        </p:tgtEl>
                                        <p:attrNameLst>
                                          <p:attrName>style.visibility</p:attrName>
                                        </p:attrNameLst>
                                      </p:cBhvr>
                                      <p:to>
                                        <p:strVal val="visible"/>
                                      </p:to>
                                    </p:set>
                                    <p:anim calcmode="lin" valueType="num">
                                      <p:cBhvr>
                                        <p:cTn id="32" dur="500" fill="hold"/>
                                        <p:tgtEl>
                                          <p:spTgt spid="526"/>
                                        </p:tgtEl>
                                        <p:attrNameLst>
                                          <p:attrName>ppt_w</p:attrName>
                                        </p:attrNameLst>
                                      </p:cBhvr>
                                      <p:tavLst>
                                        <p:tav tm="0">
                                          <p:val>
                                            <p:fltVal val="0"/>
                                          </p:val>
                                        </p:tav>
                                        <p:tav tm="100000">
                                          <p:val>
                                            <p:strVal val="#ppt_w"/>
                                          </p:val>
                                        </p:tav>
                                      </p:tavLst>
                                    </p:anim>
                                    <p:anim calcmode="lin" valueType="num">
                                      <p:cBhvr>
                                        <p:cTn id="33" dur="500" fill="hold"/>
                                        <p:tgtEl>
                                          <p:spTgt spid="526"/>
                                        </p:tgtEl>
                                        <p:attrNameLst>
                                          <p:attrName>ppt_h</p:attrName>
                                        </p:attrNameLst>
                                      </p:cBhvr>
                                      <p:tavLst>
                                        <p:tav tm="0">
                                          <p:val>
                                            <p:fltVal val="0"/>
                                          </p:val>
                                        </p:tav>
                                        <p:tav tm="100000">
                                          <p:val>
                                            <p:strVal val="#ppt_h"/>
                                          </p:val>
                                        </p:tav>
                                      </p:tavLst>
                                    </p:anim>
                                    <p:animEffect transition="in" filter="fade">
                                      <p:cBhvr>
                                        <p:cTn id="34" dur="500"/>
                                        <p:tgtEl>
                                          <p:spTgt spid="52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27">
                                            <p:txEl>
                                              <p:pRg st="0" end="0"/>
                                            </p:txEl>
                                          </p:spTgt>
                                        </p:tgtEl>
                                        <p:attrNameLst>
                                          <p:attrName>style.visibility</p:attrName>
                                        </p:attrNameLst>
                                      </p:cBhvr>
                                      <p:to>
                                        <p:strVal val="visible"/>
                                      </p:to>
                                    </p:set>
                                    <p:anim calcmode="lin" valueType="num">
                                      <p:cBhvr>
                                        <p:cTn id="37" dur="500" fill="hold"/>
                                        <p:tgtEl>
                                          <p:spTgt spid="527">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527">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527">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28">
                                            <p:txEl>
                                              <p:pRg st="0" end="0"/>
                                            </p:txEl>
                                          </p:spTgt>
                                        </p:tgtEl>
                                        <p:attrNameLst>
                                          <p:attrName>style.visibility</p:attrName>
                                        </p:attrNameLst>
                                      </p:cBhvr>
                                      <p:to>
                                        <p:strVal val="visible"/>
                                      </p:to>
                                    </p:set>
                                    <p:anim calcmode="lin" valueType="num">
                                      <p:cBhvr>
                                        <p:cTn id="42" dur="500" fill="hold"/>
                                        <p:tgtEl>
                                          <p:spTgt spid="528">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528">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5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 grpId="0"/>
      <p:bldP spid="517" grpId="0" animBg="1"/>
      <p:bldP spid="527" grpId="0" build="p"/>
      <p:bldP spid="528"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grpSp>
        <p:nvGrpSpPr>
          <p:cNvPr id="533" name="Google Shape;533;p51"/>
          <p:cNvGrpSpPr/>
          <p:nvPr/>
        </p:nvGrpSpPr>
        <p:grpSpPr>
          <a:xfrm rot="1299773">
            <a:off x="5938417" y="2669697"/>
            <a:ext cx="421380" cy="627379"/>
            <a:chOff x="1611400" y="4264325"/>
            <a:chExt cx="204725" cy="304875"/>
          </a:xfrm>
        </p:grpSpPr>
        <p:sp>
          <p:nvSpPr>
            <p:cNvPr id="534" name="Google Shape;534;p51"/>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1"/>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5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537" name="Google Shape;537;p51"/>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538" name="Google Shape;538;p51"/>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000" dirty="0">
                <a:solidFill>
                  <a:schemeClr val="dk2"/>
                </a:solidFill>
              </a:rPr>
              <a:t>قالب پاورپوينت روانشناسی– 44 اسلاید، قابل ویرایش می باشد</a:t>
            </a:r>
            <a:endParaRPr sz="2000" dirty="0">
              <a:solidFill>
                <a:schemeClr val="dk2"/>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با تشکر!</a:t>
            </a:r>
            <a:endParaRPr dirty="0"/>
          </a:p>
        </p:txBody>
      </p:sp>
      <p:sp>
        <p:nvSpPr>
          <p:cNvPr id="544" name="Google Shape;544;p5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have any questions? youremail@freepik.com           +91 620 421 838    yourcompany.com</a:t>
            </a:r>
            <a:endParaRPr dirty="0"/>
          </a:p>
          <a:p>
            <a:pPr marL="0" lvl="0" indent="0" algn="l" rtl="0">
              <a:spcBef>
                <a:spcPts val="0"/>
              </a:spcBef>
              <a:spcAft>
                <a:spcPts val="0"/>
              </a:spcAft>
              <a:buNone/>
            </a:pPr>
            <a:endParaRPr dirty="0"/>
          </a:p>
        </p:txBody>
      </p:sp>
      <p:pic>
        <p:nvPicPr>
          <p:cNvPr id="545" name="Google Shape;545;p52"/>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546" name="Google Shape;546;p52"/>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547" name="Google Shape;547;p52"/>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548" name="Google Shape;548;p52"/>
          <p:cNvGrpSpPr/>
          <p:nvPr/>
        </p:nvGrpSpPr>
        <p:grpSpPr>
          <a:xfrm>
            <a:off x="7400159" y="291277"/>
            <a:ext cx="282068" cy="274480"/>
            <a:chOff x="7400159" y="291277"/>
            <a:chExt cx="282068" cy="274480"/>
          </a:xfrm>
        </p:grpSpPr>
        <p:sp>
          <p:nvSpPr>
            <p:cNvPr id="549" name="Google Shape;549;p52"/>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2"/>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2"/>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52"/>
          <p:cNvGrpSpPr/>
          <p:nvPr/>
        </p:nvGrpSpPr>
        <p:grpSpPr>
          <a:xfrm>
            <a:off x="7953799" y="283851"/>
            <a:ext cx="299752" cy="289321"/>
            <a:chOff x="4958324" y="-1574249"/>
            <a:chExt cx="299752" cy="289321"/>
          </a:xfrm>
        </p:grpSpPr>
        <p:sp>
          <p:nvSpPr>
            <p:cNvPr id="553" name="Google Shape;553;p52"/>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2"/>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2"/>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52"/>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2"/>
          <p:cNvSpPr txBox="1"/>
          <p:nvPr/>
        </p:nvSpPr>
        <p:spPr>
          <a:xfrm rot="-417866">
            <a:off x="7053705" y="3658250"/>
            <a:ext cx="1206920" cy="797572"/>
          </a:xfrm>
          <a:prstGeom prst="rect">
            <a:avLst/>
          </a:prstGeom>
          <a:noFill/>
          <a:ln>
            <a:noFill/>
          </a:ln>
        </p:spPr>
        <p:txBody>
          <a:bodyPr spcFirstLastPara="1" wrap="square" lIns="91425" tIns="91425" rIns="91425" bIns="91425" anchor="t" anchorCtr="0">
            <a:noAutofit/>
          </a:bodyPr>
          <a:lstStyle/>
          <a:p>
            <a:r>
              <a:rPr lang="fa-IR" sz="1600" dirty="0"/>
              <a:t>لطفاً این اسلاید را برای ذکر منبع نگه دارید.</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sp>
        <p:nvSpPr>
          <p:cNvPr id="562" name="Google Shape;562;p5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563" name="Google Shape;563;p5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564" name="Google Shape;564;p5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565" name="Google Shape;565;p5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566" name="Google Shape;566;p5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567" name="Google Shape;567;p5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568" name="Google Shape;568;p5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569" name="Google Shape;569;p5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570" name="Google Shape;570;p5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571" name="Google Shape;571;p5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572" name="Google Shape;572;p5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573" name="Google Shape;573;p53"/>
          <p:cNvGrpSpPr/>
          <p:nvPr/>
        </p:nvGrpSpPr>
        <p:grpSpPr>
          <a:xfrm>
            <a:off x="6686090" y="2716272"/>
            <a:ext cx="1650483" cy="1672933"/>
            <a:chOff x="-331425" y="1579700"/>
            <a:chExt cx="1880250" cy="1905825"/>
          </a:xfrm>
        </p:grpSpPr>
        <p:sp>
          <p:nvSpPr>
            <p:cNvPr id="574" name="Google Shape;574;p5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62"/>
                                        </p:tgtEl>
                                        <p:attrNameLst>
                                          <p:attrName>style.visibility</p:attrName>
                                        </p:attrNameLst>
                                      </p:cBhvr>
                                      <p:to>
                                        <p:strVal val="visible"/>
                                      </p:to>
                                    </p:set>
                                    <p:anim calcmode="lin" valueType="num">
                                      <p:cBhvr>
                                        <p:cTn id="7" dur="500" fill="hold"/>
                                        <p:tgtEl>
                                          <p:spTgt spid="562"/>
                                        </p:tgtEl>
                                        <p:attrNameLst>
                                          <p:attrName>ppt_w</p:attrName>
                                        </p:attrNameLst>
                                      </p:cBhvr>
                                      <p:tavLst>
                                        <p:tav tm="0">
                                          <p:val>
                                            <p:fltVal val="0"/>
                                          </p:val>
                                        </p:tav>
                                        <p:tav tm="100000">
                                          <p:val>
                                            <p:strVal val="#ppt_w"/>
                                          </p:val>
                                        </p:tav>
                                      </p:tavLst>
                                    </p:anim>
                                    <p:anim calcmode="lin" valueType="num">
                                      <p:cBhvr>
                                        <p:cTn id="8" dur="500" fill="hold"/>
                                        <p:tgtEl>
                                          <p:spTgt spid="562"/>
                                        </p:tgtEl>
                                        <p:attrNameLst>
                                          <p:attrName>ppt_h</p:attrName>
                                        </p:attrNameLst>
                                      </p:cBhvr>
                                      <p:tavLst>
                                        <p:tav tm="0">
                                          <p:val>
                                            <p:fltVal val="0"/>
                                          </p:val>
                                        </p:tav>
                                        <p:tav tm="100000">
                                          <p:val>
                                            <p:strVal val="#ppt_h"/>
                                          </p:val>
                                        </p:tav>
                                      </p:tavLst>
                                    </p:anim>
                                    <p:animEffect transition="in" filter="fade">
                                      <p:cBhvr>
                                        <p:cTn id="9" dur="500"/>
                                        <p:tgtEl>
                                          <p:spTgt spid="562"/>
                                        </p:tgtEl>
                                      </p:cBhvr>
                                    </p:animEffect>
                                  </p:childTnLst>
                                </p:cTn>
                              </p:par>
                              <p:par>
                                <p:cTn id="10" presetID="53" presetClass="entr" presetSubtype="16" fill="hold" nodeType="withEffect">
                                  <p:stCondLst>
                                    <p:cond delay="0"/>
                                  </p:stCondLst>
                                  <p:childTnLst>
                                    <p:set>
                                      <p:cBhvr>
                                        <p:cTn id="11" dur="1" fill="hold">
                                          <p:stCondLst>
                                            <p:cond delay="0"/>
                                          </p:stCondLst>
                                        </p:cTn>
                                        <p:tgtEl>
                                          <p:spTgt spid="563"/>
                                        </p:tgtEl>
                                        <p:attrNameLst>
                                          <p:attrName>style.visibility</p:attrName>
                                        </p:attrNameLst>
                                      </p:cBhvr>
                                      <p:to>
                                        <p:strVal val="visible"/>
                                      </p:to>
                                    </p:set>
                                    <p:anim calcmode="lin" valueType="num">
                                      <p:cBhvr>
                                        <p:cTn id="12" dur="500" fill="hold"/>
                                        <p:tgtEl>
                                          <p:spTgt spid="563"/>
                                        </p:tgtEl>
                                        <p:attrNameLst>
                                          <p:attrName>ppt_w</p:attrName>
                                        </p:attrNameLst>
                                      </p:cBhvr>
                                      <p:tavLst>
                                        <p:tav tm="0">
                                          <p:val>
                                            <p:fltVal val="0"/>
                                          </p:val>
                                        </p:tav>
                                        <p:tav tm="100000">
                                          <p:val>
                                            <p:strVal val="#ppt_w"/>
                                          </p:val>
                                        </p:tav>
                                      </p:tavLst>
                                    </p:anim>
                                    <p:anim calcmode="lin" valueType="num">
                                      <p:cBhvr>
                                        <p:cTn id="13" dur="500" fill="hold"/>
                                        <p:tgtEl>
                                          <p:spTgt spid="563"/>
                                        </p:tgtEl>
                                        <p:attrNameLst>
                                          <p:attrName>ppt_h</p:attrName>
                                        </p:attrNameLst>
                                      </p:cBhvr>
                                      <p:tavLst>
                                        <p:tav tm="0">
                                          <p:val>
                                            <p:fltVal val="0"/>
                                          </p:val>
                                        </p:tav>
                                        <p:tav tm="100000">
                                          <p:val>
                                            <p:strVal val="#ppt_h"/>
                                          </p:val>
                                        </p:tav>
                                      </p:tavLst>
                                    </p:anim>
                                    <p:animEffect transition="in" filter="fade">
                                      <p:cBhvr>
                                        <p:cTn id="14" dur="500"/>
                                        <p:tgtEl>
                                          <p:spTgt spid="563"/>
                                        </p:tgtEl>
                                      </p:cBhvr>
                                    </p:animEffect>
                                  </p:childTnLst>
                                </p:cTn>
                              </p:par>
                              <p:par>
                                <p:cTn id="15" presetID="53" presetClass="entr" presetSubtype="16" fill="hold" nodeType="withEffect">
                                  <p:stCondLst>
                                    <p:cond delay="0"/>
                                  </p:stCondLst>
                                  <p:childTnLst>
                                    <p:set>
                                      <p:cBhvr>
                                        <p:cTn id="16" dur="1" fill="hold">
                                          <p:stCondLst>
                                            <p:cond delay="0"/>
                                          </p:stCondLst>
                                        </p:cTn>
                                        <p:tgtEl>
                                          <p:spTgt spid="564"/>
                                        </p:tgtEl>
                                        <p:attrNameLst>
                                          <p:attrName>style.visibility</p:attrName>
                                        </p:attrNameLst>
                                      </p:cBhvr>
                                      <p:to>
                                        <p:strVal val="visible"/>
                                      </p:to>
                                    </p:set>
                                    <p:anim calcmode="lin" valueType="num">
                                      <p:cBhvr>
                                        <p:cTn id="17" dur="500" fill="hold"/>
                                        <p:tgtEl>
                                          <p:spTgt spid="564"/>
                                        </p:tgtEl>
                                        <p:attrNameLst>
                                          <p:attrName>ppt_w</p:attrName>
                                        </p:attrNameLst>
                                      </p:cBhvr>
                                      <p:tavLst>
                                        <p:tav tm="0">
                                          <p:val>
                                            <p:fltVal val="0"/>
                                          </p:val>
                                        </p:tav>
                                        <p:tav tm="100000">
                                          <p:val>
                                            <p:strVal val="#ppt_w"/>
                                          </p:val>
                                        </p:tav>
                                      </p:tavLst>
                                    </p:anim>
                                    <p:anim calcmode="lin" valueType="num">
                                      <p:cBhvr>
                                        <p:cTn id="18" dur="500" fill="hold"/>
                                        <p:tgtEl>
                                          <p:spTgt spid="564"/>
                                        </p:tgtEl>
                                        <p:attrNameLst>
                                          <p:attrName>ppt_h</p:attrName>
                                        </p:attrNameLst>
                                      </p:cBhvr>
                                      <p:tavLst>
                                        <p:tav tm="0">
                                          <p:val>
                                            <p:fltVal val="0"/>
                                          </p:val>
                                        </p:tav>
                                        <p:tav tm="100000">
                                          <p:val>
                                            <p:strVal val="#ppt_h"/>
                                          </p:val>
                                        </p:tav>
                                      </p:tavLst>
                                    </p:anim>
                                    <p:animEffect transition="in" filter="fade">
                                      <p:cBhvr>
                                        <p:cTn id="19" dur="500"/>
                                        <p:tgtEl>
                                          <p:spTgt spid="564"/>
                                        </p:tgtEl>
                                      </p:cBhvr>
                                    </p:animEffect>
                                  </p:childTnLst>
                                </p:cTn>
                              </p:par>
                              <p:par>
                                <p:cTn id="20" presetID="53" presetClass="entr" presetSubtype="16" fill="hold" nodeType="withEffect">
                                  <p:stCondLst>
                                    <p:cond delay="0"/>
                                  </p:stCondLst>
                                  <p:childTnLst>
                                    <p:set>
                                      <p:cBhvr>
                                        <p:cTn id="21" dur="1" fill="hold">
                                          <p:stCondLst>
                                            <p:cond delay="0"/>
                                          </p:stCondLst>
                                        </p:cTn>
                                        <p:tgtEl>
                                          <p:spTgt spid="565"/>
                                        </p:tgtEl>
                                        <p:attrNameLst>
                                          <p:attrName>style.visibility</p:attrName>
                                        </p:attrNameLst>
                                      </p:cBhvr>
                                      <p:to>
                                        <p:strVal val="visible"/>
                                      </p:to>
                                    </p:set>
                                    <p:anim calcmode="lin" valueType="num">
                                      <p:cBhvr>
                                        <p:cTn id="22" dur="500" fill="hold"/>
                                        <p:tgtEl>
                                          <p:spTgt spid="565"/>
                                        </p:tgtEl>
                                        <p:attrNameLst>
                                          <p:attrName>ppt_w</p:attrName>
                                        </p:attrNameLst>
                                      </p:cBhvr>
                                      <p:tavLst>
                                        <p:tav tm="0">
                                          <p:val>
                                            <p:fltVal val="0"/>
                                          </p:val>
                                        </p:tav>
                                        <p:tav tm="100000">
                                          <p:val>
                                            <p:strVal val="#ppt_w"/>
                                          </p:val>
                                        </p:tav>
                                      </p:tavLst>
                                    </p:anim>
                                    <p:anim calcmode="lin" valueType="num">
                                      <p:cBhvr>
                                        <p:cTn id="23" dur="500" fill="hold"/>
                                        <p:tgtEl>
                                          <p:spTgt spid="565"/>
                                        </p:tgtEl>
                                        <p:attrNameLst>
                                          <p:attrName>ppt_h</p:attrName>
                                        </p:attrNameLst>
                                      </p:cBhvr>
                                      <p:tavLst>
                                        <p:tav tm="0">
                                          <p:val>
                                            <p:fltVal val="0"/>
                                          </p:val>
                                        </p:tav>
                                        <p:tav tm="100000">
                                          <p:val>
                                            <p:strVal val="#ppt_h"/>
                                          </p:val>
                                        </p:tav>
                                      </p:tavLst>
                                    </p:anim>
                                    <p:animEffect transition="in" filter="fade">
                                      <p:cBhvr>
                                        <p:cTn id="24" dur="500"/>
                                        <p:tgtEl>
                                          <p:spTgt spid="565"/>
                                        </p:tgtEl>
                                      </p:cBhvr>
                                    </p:animEffect>
                                  </p:childTnLst>
                                </p:cTn>
                              </p:par>
                              <p:par>
                                <p:cTn id="25" presetID="53" presetClass="entr" presetSubtype="16" fill="hold" nodeType="withEffect">
                                  <p:stCondLst>
                                    <p:cond delay="0"/>
                                  </p:stCondLst>
                                  <p:childTnLst>
                                    <p:set>
                                      <p:cBhvr>
                                        <p:cTn id="26" dur="1" fill="hold">
                                          <p:stCondLst>
                                            <p:cond delay="0"/>
                                          </p:stCondLst>
                                        </p:cTn>
                                        <p:tgtEl>
                                          <p:spTgt spid="566"/>
                                        </p:tgtEl>
                                        <p:attrNameLst>
                                          <p:attrName>style.visibility</p:attrName>
                                        </p:attrNameLst>
                                      </p:cBhvr>
                                      <p:to>
                                        <p:strVal val="visible"/>
                                      </p:to>
                                    </p:set>
                                    <p:anim calcmode="lin" valueType="num">
                                      <p:cBhvr>
                                        <p:cTn id="27" dur="500" fill="hold"/>
                                        <p:tgtEl>
                                          <p:spTgt spid="566"/>
                                        </p:tgtEl>
                                        <p:attrNameLst>
                                          <p:attrName>ppt_w</p:attrName>
                                        </p:attrNameLst>
                                      </p:cBhvr>
                                      <p:tavLst>
                                        <p:tav tm="0">
                                          <p:val>
                                            <p:fltVal val="0"/>
                                          </p:val>
                                        </p:tav>
                                        <p:tav tm="100000">
                                          <p:val>
                                            <p:strVal val="#ppt_w"/>
                                          </p:val>
                                        </p:tav>
                                      </p:tavLst>
                                    </p:anim>
                                    <p:anim calcmode="lin" valueType="num">
                                      <p:cBhvr>
                                        <p:cTn id="28" dur="500" fill="hold"/>
                                        <p:tgtEl>
                                          <p:spTgt spid="566"/>
                                        </p:tgtEl>
                                        <p:attrNameLst>
                                          <p:attrName>ppt_h</p:attrName>
                                        </p:attrNameLst>
                                      </p:cBhvr>
                                      <p:tavLst>
                                        <p:tav tm="0">
                                          <p:val>
                                            <p:fltVal val="0"/>
                                          </p:val>
                                        </p:tav>
                                        <p:tav tm="100000">
                                          <p:val>
                                            <p:strVal val="#ppt_h"/>
                                          </p:val>
                                        </p:tav>
                                      </p:tavLst>
                                    </p:anim>
                                    <p:animEffect transition="in" filter="fade">
                                      <p:cBhvr>
                                        <p:cTn id="29" dur="500"/>
                                        <p:tgtEl>
                                          <p:spTgt spid="566"/>
                                        </p:tgtEl>
                                      </p:cBhvr>
                                    </p:animEffect>
                                  </p:childTnLst>
                                </p:cTn>
                              </p:par>
                              <p:par>
                                <p:cTn id="30" presetID="53" presetClass="entr" presetSubtype="16" fill="hold" nodeType="withEffect">
                                  <p:stCondLst>
                                    <p:cond delay="0"/>
                                  </p:stCondLst>
                                  <p:childTnLst>
                                    <p:set>
                                      <p:cBhvr>
                                        <p:cTn id="31" dur="1" fill="hold">
                                          <p:stCondLst>
                                            <p:cond delay="0"/>
                                          </p:stCondLst>
                                        </p:cTn>
                                        <p:tgtEl>
                                          <p:spTgt spid="567"/>
                                        </p:tgtEl>
                                        <p:attrNameLst>
                                          <p:attrName>style.visibility</p:attrName>
                                        </p:attrNameLst>
                                      </p:cBhvr>
                                      <p:to>
                                        <p:strVal val="visible"/>
                                      </p:to>
                                    </p:set>
                                    <p:anim calcmode="lin" valueType="num">
                                      <p:cBhvr>
                                        <p:cTn id="32" dur="500" fill="hold"/>
                                        <p:tgtEl>
                                          <p:spTgt spid="567"/>
                                        </p:tgtEl>
                                        <p:attrNameLst>
                                          <p:attrName>ppt_w</p:attrName>
                                        </p:attrNameLst>
                                      </p:cBhvr>
                                      <p:tavLst>
                                        <p:tav tm="0">
                                          <p:val>
                                            <p:fltVal val="0"/>
                                          </p:val>
                                        </p:tav>
                                        <p:tav tm="100000">
                                          <p:val>
                                            <p:strVal val="#ppt_w"/>
                                          </p:val>
                                        </p:tav>
                                      </p:tavLst>
                                    </p:anim>
                                    <p:anim calcmode="lin" valueType="num">
                                      <p:cBhvr>
                                        <p:cTn id="33" dur="500" fill="hold"/>
                                        <p:tgtEl>
                                          <p:spTgt spid="567"/>
                                        </p:tgtEl>
                                        <p:attrNameLst>
                                          <p:attrName>ppt_h</p:attrName>
                                        </p:attrNameLst>
                                      </p:cBhvr>
                                      <p:tavLst>
                                        <p:tav tm="0">
                                          <p:val>
                                            <p:fltVal val="0"/>
                                          </p:val>
                                        </p:tav>
                                        <p:tav tm="100000">
                                          <p:val>
                                            <p:strVal val="#ppt_h"/>
                                          </p:val>
                                        </p:tav>
                                      </p:tavLst>
                                    </p:anim>
                                    <p:animEffect transition="in" filter="fade">
                                      <p:cBhvr>
                                        <p:cTn id="34" dur="500"/>
                                        <p:tgtEl>
                                          <p:spTgt spid="567"/>
                                        </p:tgtEl>
                                      </p:cBhvr>
                                    </p:animEffect>
                                  </p:childTnLst>
                                </p:cTn>
                              </p:par>
                              <p:par>
                                <p:cTn id="35" presetID="53" presetClass="entr" presetSubtype="16" fill="hold" nodeType="withEffect">
                                  <p:stCondLst>
                                    <p:cond delay="0"/>
                                  </p:stCondLst>
                                  <p:childTnLst>
                                    <p:set>
                                      <p:cBhvr>
                                        <p:cTn id="36" dur="1" fill="hold">
                                          <p:stCondLst>
                                            <p:cond delay="0"/>
                                          </p:stCondLst>
                                        </p:cTn>
                                        <p:tgtEl>
                                          <p:spTgt spid="568"/>
                                        </p:tgtEl>
                                        <p:attrNameLst>
                                          <p:attrName>style.visibility</p:attrName>
                                        </p:attrNameLst>
                                      </p:cBhvr>
                                      <p:to>
                                        <p:strVal val="visible"/>
                                      </p:to>
                                    </p:set>
                                    <p:anim calcmode="lin" valueType="num">
                                      <p:cBhvr>
                                        <p:cTn id="37" dur="500" fill="hold"/>
                                        <p:tgtEl>
                                          <p:spTgt spid="568"/>
                                        </p:tgtEl>
                                        <p:attrNameLst>
                                          <p:attrName>ppt_w</p:attrName>
                                        </p:attrNameLst>
                                      </p:cBhvr>
                                      <p:tavLst>
                                        <p:tav tm="0">
                                          <p:val>
                                            <p:fltVal val="0"/>
                                          </p:val>
                                        </p:tav>
                                        <p:tav tm="100000">
                                          <p:val>
                                            <p:strVal val="#ppt_w"/>
                                          </p:val>
                                        </p:tav>
                                      </p:tavLst>
                                    </p:anim>
                                    <p:anim calcmode="lin" valueType="num">
                                      <p:cBhvr>
                                        <p:cTn id="38" dur="500" fill="hold"/>
                                        <p:tgtEl>
                                          <p:spTgt spid="568"/>
                                        </p:tgtEl>
                                        <p:attrNameLst>
                                          <p:attrName>ppt_h</p:attrName>
                                        </p:attrNameLst>
                                      </p:cBhvr>
                                      <p:tavLst>
                                        <p:tav tm="0">
                                          <p:val>
                                            <p:fltVal val="0"/>
                                          </p:val>
                                        </p:tav>
                                        <p:tav tm="100000">
                                          <p:val>
                                            <p:strVal val="#ppt_h"/>
                                          </p:val>
                                        </p:tav>
                                      </p:tavLst>
                                    </p:anim>
                                    <p:animEffect transition="in" filter="fade">
                                      <p:cBhvr>
                                        <p:cTn id="39" dur="500"/>
                                        <p:tgtEl>
                                          <p:spTgt spid="568"/>
                                        </p:tgtEl>
                                      </p:cBhvr>
                                    </p:animEffect>
                                  </p:childTnLst>
                                </p:cTn>
                              </p:par>
                              <p:par>
                                <p:cTn id="40" presetID="53" presetClass="entr" presetSubtype="16" fill="hold" nodeType="withEffect">
                                  <p:stCondLst>
                                    <p:cond delay="0"/>
                                  </p:stCondLst>
                                  <p:childTnLst>
                                    <p:set>
                                      <p:cBhvr>
                                        <p:cTn id="41" dur="1" fill="hold">
                                          <p:stCondLst>
                                            <p:cond delay="0"/>
                                          </p:stCondLst>
                                        </p:cTn>
                                        <p:tgtEl>
                                          <p:spTgt spid="569"/>
                                        </p:tgtEl>
                                        <p:attrNameLst>
                                          <p:attrName>style.visibility</p:attrName>
                                        </p:attrNameLst>
                                      </p:cBhvr>
                                      <p:to>
                                        <p:strVal val="visible"/>
                                      </p:to>
                                    </p:set>
                                    <p:anim calcmode="lin" valueType="num">
                                      <p:cBhvr>
                                        <p:cTn id="42" dur="500" fill="hold"/>
                                        <p:tgtEl>
                                          <p:spTgt spid="569"/>
                                        </p:tgtEl>
                                        <p:attrNameLst>
                                          <p:attrName>ppt_w</p:attrName>
                                        </p:attrNameLst>
                                      </p:cBhvr>
                                      <p:tavLst>
                                        <p:tav tm="0">
                                          <p:val>
                                            <p:fltVal val="0"/>
                                          </p:val>
                                        </p:tav>
                                        <p:tav tm="100000">
                                          <p:val>
                                            <p:strVal val="#ppt_w"/>
                                          </p:val>
                                        </p:tav>
                                      </p:tavLst>
                                    </p:anim>
                                    <p:anim calcmode="lin" valueType="num">
                                      <p:cBhvr>
                                        <p:cTn id="43" dur="500" fill="hold"/>
                                        <p:tgtEl>
                                          <p:spTgt spid="569"/>
                                        </p:tgtEl>
                                        <p:attrNameLst>
                                          <p:attrName>ppt_h</p:attrName>
                                        </p:attrNameLst>
                                      </p:cBhvr>
                                      <p:tavLst>
                                        <p:tav tm="0">
                                          <p:val>
                                            <p:fltVal val="0"/>
                                          </p:val>
                                        </p:tav>
                                        <p:tav tm="100000">
                                          <p:val>
                                            <p:strVal val="#ppt_h"/>
                                          </p:val>
                                        </p:tav>
                                      </p:tavLst>
                                    </p:anim>
                                    <p:animEffect transition="in" filter="fade">
                                      <p:cBhvr>
                                        <p:cTn id="44" dur="500"/>
                                        <p:tgtEl>
                                          <p:spTgt spid="569"/>
                                        </p:tgtEl>
                                      </p:cBhvr>
                                    </p:animEffect>
                                  </p:childTnLst>
                                </p:cTn>
                              </p:par>
                              <p:par>
                                <p:cTn id="45" presetID="53" presetClass="entr" presetSubtype="16" fill="hold" nodeType="withEffect">
                                  <p:stCondLst>
                                    <p:cond delay="0"/>
                                  </p:stCondLst>
                                  <p:childTnLst>
                                    <p:set>
                                      <p:cBhvr>
                                        <p:cTn id="46" dur="1" fill="hold">
                                          <p:stCondLst>
                                            <p:cond delay="0"/>
                                          </p:stCondLst>
                                        </p:cTn>
                                        <p:tgtEl>
                                          <p:spTgt spid="570"/>
                                        </p:tgtEl>
                                        <p:attrNameLst>
                                          <p:attrName>style.visibility</p:attrName>
                                        </p:attrNameLst>
                                      </p:cBhvr>
                                      <p:to>
                                        <p:strVal val="visible"/>
                                      </p:to>
                                    </p:set>
                                    <p:anim calcmode="lin" valueType="num">
                                      <p:cBhvr>
                                        <p:cTn id="47" dur="500" fill="hold"/>
                                        <p:tgtEl>
                                          <p:spTgt spid="570"/>
                                        </p:tgtEl>
                                        <p:attrNameLst>
                                          <p:attrName>ppt_w</p:attrName>
                                        </p:attrNameLst>
                                      </p:cBhvr>
                                      <p:tavLst>
                                        <p:tav tm="0">
                                          <p:val>
                                            <p:fltVal val="0"/>
                                          </p:val>
                                        </p:tav>
                                        <p:tav tm="100000">
                                          <p:val>
                                            <p:strVal val="#ppt_w"/>
                                          </p:val>
                                        </p:tav>
                                      </p:tavLst>
                                    </p:anim>
                                    <p:anim calcmode="lin" valueType="num">
                                      <p:cBhvr>
                                        <p:cTn id="48" dur="500" fill="hold"/>
                                        <p:tgtEl>
                                          <p:spTgt spid="570"/>
                                        </p:tgtEl>
                                        <p:attrNameLst>
                                          <p:attrName>ppt_h</p:attrName>
                                        </p:attrNameLst>
                                      </p:cBhvr>
                                      <p:tavLst>
                                        <p:tav tm="0">
                                          <p:val>
                                            <p:fltVal val="0"/>
                                          </p:val>
                                        </p:tav>
                                        <p:tav tm="100000">
                                          <p:val>
                                            <p:strVal val="#ppt_h"/>
                                          </p:val>
                                        </p:tav>
                                      </p:tavLst>
                                    </p:anim>
                                    <p:animEffect transition="in" filter="fade">
                                      <p:cBhvr>
                                        <p:cTn id="49" dur="500"/>
                                        <p:tgtEl>
                                          <p:spTgt spid="570"/>
                                        </p:tgtEl>
                                      </p:cBhvr>
                                    </p:animEffect>
                                  </p:childTnLst>
                                </p:cTn>
                              </p:par>
                              <p:par>
                                <p:cTn id="50" presetID="53" presetClass="entr" presetSubtype="16" fill="hold" nodeType="withEffect">
                                  <p:stCondLst>
                                    <p:cond delay="0"/>
                                  </p:stCondLst>
                                  <p:childTnLst>
                                    <p:set>
                                      <p:cBhvr>
                                        <p:cTn id="51" dur="1" fill="hold">
                                          <p:stCondLst>
                                            <p:cond delay="0"/>
                                          </p:stCondLst>
                                        </p:cTn>
                                        <p:tgtEl>
                                          <p:spTgt spid="571"/>
                                        </p:tgtEl>
                                        <p:attrNameLst>
                                          <p:attrName>style.visibility</p:attrName>
                                        </p:attrNameLst>
                                      </p:cBhvr>
                                      <p:to>
                                        <p:strVal val="visible"/>
                                      </p:to>
                                    </p:set>
                                    <p:anim calcmode="lin" valueType="num">
                                      <p:cBhvr>
                                        <p:cTn id="52" dur="500" fill="hold"/>
                                        <p:tgtEl>
                                          <p:spTgt spid="571"/>
                                        </p:tgtEl>
                                        <p:attrNameLst>
                                          <p:attrName>ppt_w</p:attrName>
                                        </p:attrNameLst>
                                      </p:cBhvr>
                                      <p:tavLst>
                                        <p:tav tm="0">
                                          <p:val>
                                            <p:fltVal val="0"/>
                                          </p:val>
                                        </p:tav>
                                        <p:tav tm="100000">
                                          <p:val>
                                            <p:strVal val="#ppt_w"/>
                                          </p:val>
                                        </p:tav>
                                      </p:tavLst>
                                    </p:anim>
                                    <p:anim calcmode="lin" valueType="num">
                                      <p:cBhvr>
                                        <p:cTn id="53" dur="500" fill="hold"/>
                                        <p:tgtEl>
                                          <p:spTgt spid="571"/>
                                        </p:tgtEl>
                                        <p:attrNameLst>
                                          <p:attrName>ppt_h</p:attrName>
                                        </p:attrNameLst>
                                      </p:cBhvr>
                                      <p:tavLst>
                                        <p:tav tm="0">
                                          <p:val>
                                            <p:fltVal val="0"/>
                                          </p:val>
                                        </p:tav>
                                        <p:tav tm="100000">
                                          <p:val>
                                            <p:strVal val="#ppt_h"/>
                                          </p:val>
                                        </p:tav>
                                      </p:tavLst>
                                    </p:anim>
                                    <p:animEffect transition="in" filter="fade">
                                      <p:cBhvr>
                                        <p:cTn id="54" dur="500"/>
                                        <p:tgtEl>
                                          <p:spTgt spid="571"/>
                                        </p:tgtEl>
                                      </p:cBhvr>
                                    </p:animEffect>
                                  </p:childTnLst>
                                </p:cTn>
                              </p:par>
                              <p:par>
                                <p:cTn id="55" presetID="53" presetClass="entr" presetSubtype="16" fill="hold" nodeType="withEffect">
                                  <p:stCondLst>
                                    <p:cond delay="0"/>
                                  </p:stCondLst>
                                  <p:childTnLst>
                                    <p:set>
                                      <p:cBhvr>
                                        <p:cTn id="56" dur="1" fill="hold">
                                          <p:stCondLst>
                                            <p:cond delay="0"/>
                                          </p:stCondLst>
                                        </p:cTn>
                                        <p:tgtEl>
                                          <p:spTgt spid="572"/>
                                        </p:tgtEl>
                                        <p:attrNameLst>
                                          <p:attrName>style.visibility</p:attrName>
                                        </p:attrNameLst>
                                      </p:cBhvr>
                                      <p:to>
                                        <p:strVal val="visible"/>
                                      </p:to>
                                    </p:set>
                                    <p:anim calcmode="lin" valueType="num">
                                      <p:cBhvr>
                                        <p:cTn id="57" dur="500" fill="hold"/>
                                        <p:tgtEl>
                                          <p:spTgt spid="572"/>
                                        </p:tgtEl>
                                        <p:attrNameLst>
                                          <p:attrName>ppt_w</p:attrName>
                                        </p:attrNameLst>
                                      </p:cBhvr>
                                      <p:tavLst>
                                        <p:tav tm="0">
                                          <p:val>
                                            <p:fltVal val="0"/>
                                          </p:val>
                                        </p:tav>
                                        <p:tav tm="100000">
                                          <p:val>
                                            <p:strVal val="#ppt_w"/>
                                          </p:val>
                                        </p:tav>
                                      </p:tavLst>
                                    </p:anim>
                                    <p:anim calcmode="lin" valueType="num">
                                      <p:cBhvr>
                                        <p:cTn id="58" dur="500" fill="hold"/>
                                        <p:tgtEl>
                                          <p:spTgt spid="572"/>
                                        </p:tgtEl>
                                        <p:attrNameLst>
                                          <p:attrName>ppt_h</p:attrName>
                                        </p:attrNameLst>
                                      </p:cBhvr>
                                      <p:tavLst>
                                        <p:tav tm="0">
                                          <p:val>
                                            <p:fltVal val="0"/>
                                          </p:val>
                                        </p:tav>
                                        <p:tav tm="100000">
                                          <p:val>
                                            <p:strVal val="#ppt_h"/>
                                          </p:val>
                                        </p:tav>
                                      </p:tavLst>
                                    </p:anim>
                                    <p:animEffect transition="in" filter="fade">
                                      <p:cBhvr>
                                        <p:cTn id="59" dur="500"/>
                                        <p:tgtEl>
                                          <p:spTgt spid="572"/>
                                        </p:tgtEl>
                                      </p:cBhvr>
                                    </p:animEffect>
                                  </p:childTnLst>
                                </p:cTn>
                              </p:par>
                              <p:par>
                                <p:cTn id="60" presetID="53" presetClass="entr" presetSubtype="16" fill="hold" nodeType="withEffect">
                                  <p:stCondLst>
                                    <p:cond delay="0"/>
                                  </p:stCondLst>
                                  <p:childTnLst>
                                    <p:set>
                                      <p:cBhvr>
                                        <p:cTn id="61" dur="1" fill="hold">
                                          <p:stCondLst>
                                            <p:cond delay="0"/>
                                          </p:stCondLst>
                                        </p:cTn>
                                        <p:tgtEl>
                                          <p:spTgt spid="573"/>
                                        </p:tgtEl>
                                        <p:attrNameLst>
                                          <p:attrName>style.visibility</p:attrName>
                                        </p:attrNameLst>
                                      </p:cBhvr>
                                      <p:to>
                                        <p:strVal val="visible"/>
                                      </p:to>
                                    </p:set>
                                    <p:anim calcmode="lin" valueType="num">
                                      <p:cBhvr>
                                        <p:cTn id="62" dur="500" fill="hold"/>
                                        <p:tgtEl>
                                          <p:spTgt spid="573"/>
                                        </p:tgtEl>
                                        <p:attrNameLst>
                                          <p:attrName>ppt_w</p:attrName>
                                        </p:attrNameLst>
                                      </p:cBhvr>
                                      <p:tavLst>
                                        <p:tav tm="0">
                                          <p:val>
                                            <p:fltVal val="0"/>
                                          </p:val>
                                        </p:tav>
                                        <p:tav tm="100000">
                                          <p:val>
                                            <p:strVal val="#ppt_w"/>
                                          </p:val>
                                        </p:tav>
                                      </p:tavLst>
                                    </p:anim>
                                    <p:anim calcmode="lin" valueType="num">
                                      <p:cBhvr>
                                        <p:cTn id="63" dur="500" fill="hold"/>
                                        <p:tgtEl>
                                          <p:spTgt spid="573"/>
                                        </p:tgtEl>
                                        <p:attrNameLst>
                                          <p:attrName>ppt_h</p:attrName>
                                        </p:attrNameLst>
                                      </p:cBhvr>
                                      <p:tavLst>
                                        <p:tav tm="0">
                                          <p:val>
                                            <p:fltVal val="0"/>
                                          </p:val>
                                        </p:tav>
                                        <p:tav tm="100000">
                                          <p:val>
                                            <p:strVal val="#ppt_h"/>
                                          </p:val>
                                        </p:tav>
                                      </p:tavLst>
                                    </p:anim>
                                    <p:animEffect transition="in" filter="fade">
                                      <p:cBhvr>
                                        <p:cTn id="64" dur="500"/>
                                        <p:tgtEl>
                                          <p:spTgt spid="5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54"/>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منابع</a:t>
            </a:r>
            <a:endParaRPr dirty="0"/>
          </a:p>
        </p:txBody>
      </p:sp>
      <p:sp>
        <p:nvSpPr>
          <p:cNvPr id="582" name="Google Shape;582;p54"/>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PHOTOS:</a:t>
            </a:r>
            <a:endParaRPr/>
          </a:p>
          <a:p>
            <a:pPr marL="457200" lvl="0" indent="-317500" algn="l" rtl="0">
              <a:spcBef>
                <a:spcPts val="1600"/>
              </a:spcBef>
              <a:spcAft>
                <a:spcPts val="0"/>
              </a:spcAft>
              <a:buSzPts val="1400"/>
              <a:buChar char="●"/>
            </a:pPr>
            <a:r>
              <a:rPr lang="en">
                <a:uFill>
                  <a:noFill/>
                </a:uFill>
                <a:hlinkClick r:id="rId3"/>
              </a:rPr>
              <a:t>Content youngster enjoying time</a:t>
            </a:r>
            <a:endParaRPr/>
          </a:p>
          <a:p>
            <a:pPr marL="457200" lvl="0" indent="-317500" algn="l" rtl="0">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marL="0" lvl="0" indent="0" algn="l" rtl="0">
              <a:spcBef>
                <a:spcPts val="0"/>
              </a:spcBef>
              <a:spcAft>
                <a:spcPts val="0"/>
              </a:spcAft>
              <a:buNone/>
            </a:pPr>
            <a:endParaRPr/>
          </a:p>
        </p:txBody>
      </p:sp>
      <p:sp>
        <p:nvSpPr>
          <p:cNvPr id="583" name="Google Shape;583;p54"/>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6"/>
              </a:rPr>
              <a:t>Side view woman working on laptop</a:t>
            </a:r>
            <a:endParaRPr/>
          </a:p>
          <a:p>
            <a:pPr marL="457200" lvl="0" indent="-317500" algn="l" rtl="0">
              <a:spcBef>
                <a:spcPts val="0"/>
              </a:spcBef>
              <a:spcAft>
                <a:spcPts val="0"/>
              </a:spcAft>
              <a:buSzPts val="1400"/>
              <a:buChar char="●"/>
            </a:pPr>
            <a:r>
              <a:rPr lang="en">
                <a:uFill>
                  <a:noFill/>
                </a:uFill>
                <a:hlinkClick r:id="rId7"/>
              </a:rPr>
              <a:t>Female teenager reading book in cafe near friends</a:t>
            </a:r>
            <a:endParaRPr/>
          </a:p>
          <a:p>
            <a:pPr marL="457200" lvl="0" indent="-317500" algn="l" rtl="0">
              <a:spcBef>
                <a:spcPts val="0"/>
              </a:spcBef>
              <a:spcAft>
                <a:spcPts val="0"/>
              </a:spcAft>
              <a:buSzPts val="1400"/>
              <a:buChar char="●"/>
            </a:pPr>
            <a:r>
              <a:rPr lang="en">
                <a:uFill>
                  <a:noFill/>
                </a:uFill>
                <a:hlinkClick r:id="rId8"/>
              </a:rPr>
              <a:t>Happy teen girl at lesson</a:t>
            </a:r>
            <a:endParaRPr/>
          </a:p>
          <a:p>
            <a:pPr marL="457200" lvl="0" indent="-317500" algn="l" rtl="0">
              <a:spcBef>
                <a:spcPts val="0"/>
              </a:spcBef>
              <a:spcAft>
                <a:spcPts val="0"/>
              </a:spcAft>
              <a:buSzPts val="1400"/>
              <a:buChar char="●"/>
            </a:pPr>
            <a:r>
              <a:rPr lang="en">
                <a:uFill>
                  <a:noFill/>
                </a:uFill>
                <a:hlinkClick r:id="rId9"/>
              </a:rPr>
              <a:t>Girl on armchair reading</a:t>
            </a:r>
            <a:endParaRPr/>
          </a:p>
          <a:p>
            <a:pPr marL="457200" lvl="0" indent="-317500" algn="l" rtl="0">
              <a:spcBef>
                <a:spcPts val="0"/>
              </a:spcBef>
              <a:spcAft>
                <a:spcPts val="0"/>
              </a:spcAft>
              <a:buSzPts val="1400"/>
              <a:buChar char="●"/>
            </a:pPr>
            <a:r>
              <a:rPr lang="en">
                <a:uFill>
                  <a:noFill/>
                </a:uFill>
                <a:hlinkClick r:id="rId10"/>
              </a:rPr>
              <a:t>Crop student writing in notepad</a:t>
            </a: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Google Shape;588;p5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منابع</a:t>
            </a:r>
            <a:endParaRPr dirty="0"/>
          </a:p>
        </p:txBody>
      </p:sp>
      <p:sp>
        <p:nvSpPr>
          <p:cNvPr id="589" name="Google Shape;589;p5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uFill>
                <a:noFill/>
              </a:uFill>
              <a:hlinkClick r:id="rId3"/>
            </a:endParaRPr>
          </a:p>
          <a:p>
            <a:pPr marL="457200" lvl="0" indent="-317500" algn="l" rtl="0">
              <a:spcBef>
                <a:spcPts val="1600"/>
              </a:spcBef>
              <a:spcAft>
                <a:spcPts val="0"/>
              </a:spcAft>
              <a:buSzPts val="1400"/>
              <a:buChar char="●"/>
            </a:pPr>
            <a:r>
              <a:rPr lang="en">
                <a:uFill>
                  <a:noFill/>
                </a:uFill>
                <a:hlinkClick r:id="rId3"/>
              </a:rPr>
              <a:t>Wooden background with checklist and pen</a:t>
            </a:r>
            <a:endParaRPr/>
          </a:p>
          <a:p>
            <a:pPr marL="457200" lvl="0" indent="-317500" algn="l" rtl="0">
              <a:spcBef>
                <a:spcPts val="0"/>
              </a:spcBef>
              <a:spcAft>
                <a:spcPts val="0"/>
              </a:spcAft>
              <a:buSzPts val="1400"/>
              <a:buChar char="●"/>
            </a:pPr>
            <a:r>
              <a:rPr lang="en">
                <a:uFill>
                  <a:noFill/>
                </a:uFill>
                <a:hlinkClick r:id="rId4"/>
              </a:rPr>
              <a:t>Open notebook with accessories</a:t>
            </a:r>
            <a:endParaRPr/>
          </a:p>
          <a:p>
            <a:pPr marL="457200" lvl="0" indent="-317500" algn="l" rtl="0">
              <a:spcBef>
                <a:spcPts val="0"/>
              </a:spcBef>
              <a:spcAft>
                <a:spcPts val="0"/>
              </a:spcAft>
              <a:buSzPts val="1400"/>
              <a:buChar char="●"/>
            </a:pPr>
            <a:r>
              <a:rPr lang="en">
                <a:uFill>
                  <a:noFill/>
                </a:uFill>
                <a:hlinkClick r:id="rId5"/>
              </a:rPr>
              <a:t>Notebook page vector</a:t>
            </a:r>
            <a:endParaRPr/>
          </a:p>
          <a:p>
            <a:pPr marL="457200" lvl="0" indent="-317500" algn="l" rtl="0">
              <a:spcBef>
                <a:spcPts val="0"/>
              </a:spcBef>
              <a:spcAft>
                <a:spcPts val="0"/>
              </a:spcAft>
              <a:buSzPts val="1400"/>
              <a:buChar char="●"/>
            </a:pPr>
            <a:r>
              <a:rPr lang="en">
                <a:uFill>
                  <a:noFill/>
                </a:uFill>
                <a:hlinkClick r:id="rId6"/>
              </a:rPr>
              <a:t>Collection of leaves and colored notes</a:t>
            </a:r>
            <a:endParaRPr/>
          </a:p>
          <a:p>
            <a:pPr marL="457200" lvl="0" indent="-317500" algn="l" rtl="0">
              <a:spcBef>
                <a:spcPts val="0"/>
              </a:spcBef>
              <a:spcAft>
                <a:spcPts val="0"/>
              </a:spcAft>
              <a:buSzPts val="1400"/>
              <a:buChar char="●"/>
            </a:pPr>
            <a:r>
              <a:rPr lang="en">
                <a:uFill>
                  <a:noFill/>
                </a:uFill>
                <a:hlinkClick r:id="rId7"/>
              </a:rPr>
              <a:t>Tablet background with hand-drawn learning items</a:t>
            </a:r>
            <a:endParaRPr/>
          </a:p>
        </p:txBody>
      </p:sp>
      <p:sp>
        <p:nvSpPr>
          <p:cNvPr id="590" name="Google Shape;590;p5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8"/>
              </a:rPr>
              <a:t>Schedule with nice notes</a:t>
            </a:r>
            <a:endParaRPr/>
          </a:p>
          <a:p>
            <a:pPr marL="457200" lvl="0" indent="-317500" algn="l" rtl="0">
              <a:spcBef>
                <a:spcPts val="0"/>
              </a:spcBef>
              <a:spcAft>
                <a:spcPts val="0"/>
              </a:spcAft>
              <a:buSzPts val="1400"/>
              <a:buChar char="●"/>
            </a:pPr>
            <a:r>
              <a:rPr lang="en">
                <a:uFill>
                  <a:noFill/>
                </a:uFill>
                <a:hlinkClick r:id="rId9"/>
              </a:rPr>
              <a:t>ets of paper with sticky tape</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Assortment of arrows highlighter</a:t>
            </a:r>
            <a:endParaRPr/>
          </a:p>
          <a:p>
            <a:pPr marL="457200" lvl="0" indent="-317500" algn="l" rtl="0">
              <a:spcBef>
                <a:spcPts val="0"/>
              </a:spcBef>
              <a:spcAft>
                <a:spcPts val="0"/>
              </a:spcAft>
              <a:buSzPts val="1400"/>
              <a:buChar char="●"/>
            </a:pPr>
            <a:r>
              <a:rPr lang="en">
                <a:uFill>
                  <a:noFill/>
                </a:uFill>
                <a:hlinkClick r:id="rId12"/>
              </a:rPr>
              <a:t>Pack of small sticky notes in realistic style</a:t>
            </a: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4"/>
        <p:cNvGrpSpPr/>
        <p:nvPr/>
      </p:nvGrpSpPr>
      <p:grpSpPr>
        <a:xfrm>
          <a:off x="0" y="0"/>
          <a:ext cx="0" cy="0"/>
          <a:chOff x="0" y="0"/>
          <a:chExt cx="0" cy="0"/>
        </a:xfrm>
      </p:grpSpPr>
      <p:sp>
        <p:nvSpPr>
          <p:cNvPr id="595" name="Google Shape;595;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دستورالعمل استفاده</a:t>
            </a:r>
          </a:p>
        </p:txBody>
      </p:sp>
      <p:sp>
        <p:nvSpPr>
          <p:cNvPr id="596" name="Google Shape;596;p5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97" name="Google Shape;597;p5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1"/>
        <p:cNvGrpSpPr/>
        <p:nvPr/>
      </p:nvGrpSpPr>
      <p:grpSpPr>
        <a:xfrm>
          <a:off x="0" y="0"/>
          <a:ext cx="0" cy="0"/>
          <a:chOff x="0" y="0"/>
          <a:chExt cx="0" cy="0"/>
        </a:xfrm>
      </p:grpSpPr>
      <p:sp>
        <p:nvSpPr>
          <p:cNvPr id="602" name="Google Shape;602;p5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فونت ها و رنگ های استفاده شده</a:t>
            </a:r>
          </a:p>
        </p:txBody>
      </p:sp>
      <p:sp>
        <p:nvSpPr>
          <p:cNvPr id="603" name="Google Shape;603;p5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604" name="Google Shape;604;p5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605" name="Google Shape;605;p57"/>
          <p:cNvGrpSpPr/>
          <p:nvPr/>
        </p:nvGrpSpPr>
        <p:grpSpPr>
          <a:xfrm>
            <a:off x="1521713" y="3498875"/>
            <a:ext cx="3976875" cy="754200"/>
            <a:chOff x="2052655" y="3498875"/>
            <a:chExt cx="3976875" cy="754200"/>
          </a:xfrm>
        </p:grpSpPr>
        <p:sp>
          <p:nvSpPr>
            <p:cNvPr id="606" name="Google Shape;606;p57"/>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7"/>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7"/>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7"/>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#f1c232</a:t>
              </a:r>
              <a:endParaRPr sz="1000">
                <a:solidFill>
                  <a:srgbClr val="FFFFFF"/>
                </a:solidFill>
              </a:endParaRPr>
            </a:p>
          </p:txBody>
        </p:sp>
        <p:sp>
          <p:nvSpPr>
            <p:cNvPr id="611" name="Google Shape;611;p5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#b44141</a:t>
              </a:r>
              <a:endParaRPr sz="1000">
                <a:solidFill>
                  <a:srgbClr val="FFFFFF"/>
                </a:solidFill>
              </a:endParaRPr>
            </a:p>
          </p:txBody>
        </p:sp>
        <p:sp>
          <p:nvSpPr>
            <p:cNvPr id="612" name="Google Shape;612;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#df7070</a:t>
              </a:r>
              <a:endParaRPr sz="1000">
                <a:solidFill>
                  <a:srgbClr val="FFFFFF"/>
                </a:solidFill>
              </a:endParaRPr>
            </a:p>
          </p:txBody>
        </p:sp>
        <p:sp>
          <p:nvSpPr>
            <p:cNvPr id="613" name="Google Shape;613;p5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#a8d68c</a:t>
              </a:r>
              <a:endParaRPr sz="1000">
                <a:solidFill>
                  <a:srgbClr val="FFFFFF"/>
                </a:solidFill>
              </a:endParaRPr>
            </a:p>
          </p:txBody>
        </p:sp>
      </p:grpSp>
      <p:grpSp>
        <p:nvGrpSpPr>
          <p:cNvPr id="614" name="Google Shape;614;p57"/>
          <p:cNvGrpSpPr/>
          <p:nvPr/>
        </p:nvGrpSpPr>
        <p:grpSpPr>
          <a:xfrm>
            <a:off x="5769027" y="3498875"/>
            <a:ext cx="791411" cy="754200"/>
            <a:chOff x="5238120" y="3498875"/>
            <a:chExt cx="791411" cy="754200"/>
          </a:xfrm>
        </p:grpSpPr>
        <p:sp>
          <p:nvSpPr>
            <p:cNvPr id="615" name="Google Shape;615;p57"/>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#7a9e64</a:t>
              </a:r>
              <a:endParaRPr sz="1000">
                <a:solidFill>
                  <a:srgbClr val="FFFFFF"/>
                </a:solidFill>
              </a:endParaRPr>
            </a:p>
          </p:txBody>
        </p:sp>
      </p:grpSp>
      <p:grpSp>
        <p:nvGrpSpPr>
          <p:cNvPr id="617" name="Google Shape;617;p57"/>
          <p:cNvGrpSpPr/>
          <p:nvPr/>
        </p:nvGrpSpPr>
        <p:grpSpPr>
          <a:xfrm>
            <a:off x="6830877" y="3498875"/>
            <a:ext cx="791411" cy="754200"/>
            <a:chOff x="5238120" y="3498875"/>
            <a:chExt cx="791411" cy="754200"/>
          </a:xfrm>
        </p:grpSpPr>
        <p:sp>
          <p:nvSpPr>
            <p:cNvPr id="618" name="Google Shape;618;p57"/>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194" name="Google Shape;194;p31"/>
          <p:cNvSpPr txBox="1">
            <a:spLocks noGrp="1"/>
          </p:cNvSpPr>
          <p:nvPr>
            <p:ph type="title" idx="8"/>
          </p:nvPr>
        </p:nvSpPr>
        <p:spPr>
          <a:xfrm>
            <a:off x="616795" y="711175"/>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t>فهرست مطالب!</a:t>
            </a:r>
            <a:endParaRPr dirty="0"/>
          </a:p>
        </p:txBody>
      </p:sp>
      <p:sp>
        <p:nvSpPr>
          <p:cNvPr id="195" name="Google Shape;195;p31"/>
          <p:cNvSpPr/>
          <p:nvPr/>
        </p:nvSpPr>
        <p:spPr>
          <a:xfrm>
            <a:off x="7639575"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1"/>
          <p:cNvSpPr/>
          <p:nvPr/>
        </p:nvSpPr>
        <p:spPr>
          <a:xfrm>
            <a:off x="7125750" y="544900"/>
            <a:ext cx="564034" cy="445373"/>
          </a:xfrm>
          <a:custGeom>
            <a:avLst/>
            <a:gdLst/>
            <a:ahLst/>
            <a:cxnLst/>
            <a:rect l="l" t="t" r="r" b="b"/>
            <a:pathLst>
              <a:path w="39020" h="30811" extrusionOk="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1"/>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بررسی اجمالی</a:t>
            </a:r>
            <a:endParaRPr dirty="0"/>
          </a:p>
        </p:txBody>
      </p:sp>
      <p:sp>
        <p:nvSpPr>
          <p:cNvPr id="198" name="Google Shape;198;p31"/>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sz="18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99" name="Google Shape;199;p31"/>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t>وظیفه</a:t>
            </a:r>
            <a:endParaRPr dirty="0"/>
          </a:p>
        </p:txBody>
      </p:sp>
      <p:sp>
        <p:nvSpPr>
          <p:cNvPr id="200" name="Google Shape;200;p31"/>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sz="1800" kern="100" dirty="0">
              <a:effectLst/>
              <a:latin typeface="Calibri" panose="020F0502020204030204" pitchFamily="34" charset="0"/>
              <a:ea typeface="Calibri" panose="020F0502020204030204" pitchFamily="34" charset="0"/>
              <a:cs typeface="Arial" panose="020B0604020202020204" pitchFamily="34" charset="0"/>
            </a:endParaRPr>
          </a:p>
          <a:p>
            <a:pPr marL="0" lvl="0" indent="0" algn="ctr" rtl="0">
              <a:spcBef>
                <a:spcPts val="0"/>
              </a:spcBef>
              <a:spcAft>
                <a:spcPts val="0"/>
              </a:spcAft>
              <a:buNone/>
            </a:pPr>
            <a:endParaRPr dirty="0"/>
          </a:p>
        </p:txBody>
      </p:sp>
      <p:sp>
        <p:nvSpPr>
          <p:cNvPr id="201" name="Google Shape;201;p31"/>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p>
            <a:r>
              <a:rPr lang="fa-IR" dirty="0"/>
              <a:t>ویژگی های موضوع</a:t>
            </a:r>
          </a:p>
        </p:txBody>
      </p:sp>
      <p:sp>
        <p:nvSpPr>
          <p:cNvPr id="202" name="Google Shape;202;p31"/>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sz="18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03" name="Google Shape;203;p31"/>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p>
            <a:r>
              <a:rPr lang="fa-IR" dirty="0"/>
              <a:t>درباره موضوع</a:t>
            </a:r>
          </a:p>
        </p:txBody>
      </p:sp>
      <p:sp>
        <p:nvSpPr>
          <p:cNvPr id="204" name="Google Shape;204;p31"/>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sz="1800" kern="1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05" name="Google Shape;205;p31"/>
          <p:cNvPicPr preferRelativeResize="0"/>
          <p:nvPr/>
        </p:nvPicPr>
        <p:blipFill>
          <a:blip r:embed="rId3">
            <a:alphaModFix amt="80000"/>
          </a:blip>
          <a:stretch>
            <a:fillRect/>
          </a:stretch>
        </p:blipFill>
        <p:spPr>
          <a:xfrm rot="-8782544" flipH="1">
            <a:off x="2490549" y="1039473"/>
            <a:ext cx="1124399" cy="510031"/>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 calcmode="lin" valueType="num">
                                      <p:cBhvr>
                                        <p:cTn id="7" dur="500" fill="hold"/>
                                        <p:tgtEl>
                                          <p:spTgt spid="194"/>
                                        </p:tgtEl>
                                        <p:attrNameLst>
                                          <p:attrName>ppt_w</p:attrName>
                                        </p:attrNameLst>
                                      </p:cBhvr>
                                      <p:tavLst>
                                        <p:tav tm="0">
                                          <p:val>
                                            <p:fltVal val="0"/>
                                          </p:val>
                                        </p:tav>
                                        <p:tav tm="100000">
                                          <p:val>
                                            <p:strVal val="#ppt_w"/>
                                          </p:val>
                                        </p:tav>
                                      </p:tavLst>
                                    </p:anim>
                                    <p:anim calcmode="lin" valueType="num">
                                      <p:cBhvr>
                                        <p:cTn id="8" dur="500" fill="hold"/>
                                        <p:tgtEl>
                                          <p:spTgt spid="194"/>
                                        </p:tgtEl>
                                        <p:attrNameLst>
                                          <p:attrName>ppt_h</p:attrName>
                                        </p:attrNameLst>
                                      </p:cBhvr>
                                      <p:tavLst>
                                        <p:tav tm="0">
                                          <p:val>
                                            <p:fltVal val="0"/>
                                          </p:val>
                                        </p:tav>
                                        <p:tav tm="100000">
                                          <p:val>
                                            <p:strVal val="#ppt_h"/>
                                          </p:val>
                                        </p:tav>
                                      </p:tavLst>
                                    </p:anim>
                                    <p:animEffect transition="in" filter="fade">
                                      <p:cBhvr>
                                        <p:cTn id="9" dur="500"/>
                                        <p:tgtEl>
                                          <p:spTgt spid="19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95"/>
                                        </p:tgtEl>
                                        <p:attrNameLst>
                                          <p:attrName>style.visibility</p:attrName>
                                        </p:attrNameLst>
                                      </p:cBhvr>
                                      <p:to>
                                        <p:strVal val="visible"/>
                                      </p:to>
                                    </p:set>
                                    <p:anim calcmode="lin" valueType="num">
                                      <p:cBhvr>
                                        <p:cTn id="12" dur="500" fill="hold"/>
                                        <p:tgtEl>
                                          <p:spTgt spid="195"/>
                                        </p:tgtEl>
                                        <p:attrNameLst>
                                          <p:attrName>ppt_w</p:attrName>
                                        </p:attrNameLst>
                                      </p:cBhvr>
                                      <p:tavLst>
                                        <p:tav tm="0">
                                          <p:val>
                                            <p:fltVal val="0"/>
                                          </p:val>
                                        </p:tav>
                                        <p:tav tm="100000">
                                          <p:val>
                                            <p:strVal val="#ppt_w"/>
                                          </p:val>
                                        </p:tav>
                                      </p:tavLst>
                                    </p:anim>
                                    <p:anim calcmode="lin" valueType="num">
                                      <p:cBhvr>
                                        <p:cTn id="13" dur="500" fill="hold"/>
                                        <p:tgtEl>
                                          <p:spTgt spid="195"/>
                                        </p:tgtEl>
                                        <p:attrNameLst>
                                          <p:attrName>ppt_h</p:attrName>
                                        </p:attrNameLst>
                                      </p:cBhvr>
                                      <p:tavLst>
                                        <p:tav tm="0">
                                          <p:val>
                                            <p:fltVal val="0"/>
                                          </p:val>
                                        </p:tav>
                                        <p:tav tm="100000">
                                          <p:val>
                                            <p:strVal val="#ppt_h"/>
                                          </p:val>
                                        </p:tav>
                                      </p:tavLst>
                                    </p:anim>
                                    <p:animEffect transition="in" filter="fade">
                                      <p:cBhvr>
                                        <p:cTn id="14" dur="500"/>
                                        <p:tgtEl>
                                          <p:spTgt spid="19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6"/>
                                        </p:tgtEl>
                                        <p:attrNameLst>
                                          <p:attrName>style.visibility</p:attrName>
                                        </p:attrNameLst>
                                      </p:cBhvr>
                                      <p:to>
                                        <p:strVal val="visible"/>
                                      </p:to>
                                    </p:set>
                                    <p:anim calcmode="lin" valueType="num">
                                      <p:cBhvr>
                                        <p:cTn id="17" dur="500" fill="hold"/>
                                        <p:tgtEl>
                                          <p:spTgt spid="196"/>
                                        </p:tgtEl>
                                        <p:attrNameLst>
                                          <p:attrName>ppt_w</p:attrName>
                                        </p:attrNameLst>
                                      </p:cBhvr>
                                      <p:tavLst>
                                        <p:tav tm="0">
                                          <p:val>
                                            <p:fltVal val="0"/>
                                          </p:val>
                                        </p:tav>
                                        <p:tav tm="100000">
                                          <p:val>
                                            <p:strVal val="#ppt_w"/>
                                          </p:val>
                                        </p:tav>
                                      </p:tavLst>
                                    </p:anim>
                                    <p:anim calcmode="lin" valueType="num">
                                      <p:cBhvr>
                                        <p:cTn id="18" dur="500" fill="hold"/>
                                        <p:tgtEl>
                                          <p:spTgt spid="196"/>
                                        </p:tgtEl>
                                        <p:attrNameLst>
                                          <p:attrName>ppt_h</p:attrName>
                                        </p:attrNameLst>
                                      </p:cBhvr>
                                      <p:tavLst>
                                        <p:tav tm="0">
                                          <p:val>
                                            <p:fltVal val="0"/>
                                          </p:val>
                                        </p:tav>
                                        <p:tav tm="100000">
                                          <p:val>
                                            <p:strVal val="#ppt_h"/>
                                          </p:val>
                                        </p:tav>
                                      </p:tavLst>
                                    </p:anim>
                                    <p:animEffect transition="in" filter="fade">
                                      <p:cBhvr>
                                        <p:cTn id="19" dur="500"/>
                                        <p:tgtEl>
                                          <p:spTgt spid="19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7"/>
                                        </p:tgtEl>
                                        <p:attrNameLst>
                                          <p:attrName>style.visibility</p:attrName>
                                        </p:attrNameLst>
                                      </p:cBhvr>
                                      <p:to>
                                        <p:strVal val="visible"/>
                                      </p:to>
                                    </p:set>
                                    <p:anim calcmode="lin" valueType="num">
                                      <p:cBhvr>
                                        <p:cTn id="22" dur="500" fill="hold"/>
                                        <p:tgtEl>
                                          <p:spTgt spid="197"/>
                                        </p:tgtEl>
                                        <p:attrNameLst>
                                          <p:attrName>ppt_w</p:attrName>
                                        </p:attrNameLst>
                                      </p:cBhvr>
                                      <p:tavLst>
                                        <p:tav tm="0">
                                          <p:val>
                                            <p:fltVal val="0"/>
                                          </p:val>
                                        </p:tav>
                                        <p:tav tm="100000">
                                          <p:val>
                                            <p:strVal val="#ppt_w"/>
                                          </p:val>
                                        </p:tav>
                                      </p:tavLst>
                                    </p:anim>
                                    <p:anim calcmode="lin" valueType="num">
                                      <p:cBhvr>
                                        <p:cTn id="23" dur="500" fill="hold"/>
                                        <p:tgtEl>
                                          <p:spTgt spid="197"/>
                                        </p:tgtEl>
                                        <p:attrNameLst>
                                          <p:attrName>ppt_h</p:attrName>
                                        </p:attrNameLst>
                                      </p:cBhvr>
                                      <p:tavLst>
                                        <p:tav tm="0">
                                          <p:val>
                                            <p:fltVal val="0"/>
                                          </p:val>
                                        </p:tav>
                                        <p:tav tm="100000">
                                          <p:val>
                                            <p:strVal val="#ppt_h"/>
                                          </p:val>
                                        </p:tav>
                                      </p:tavLst>
                                    </p:anim>
                                    <p:animEffect transition="in" filter="fade">
                                      <p:cBhvr>
                                        <p:cTn id="24" dur="500"/>
                                        <p:tgtEl>
                                          <p:spTgt spid="19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98">
                                            <p:txEl>
                                              <p:pRg st="0" end="0"/>
                                            </p:txEl>
                                          </p:spTgt>
                                        </p:tgtEl>
                                        <p:attrNameLst>
                                          <p:attrName>style.visibility</p:attrName>
                                        </p:attrNameLst>
                                      </p:cBhvr>
                                      <p:to>
                                        <p:strVal val="visible"/>
                                      </p:to>
                                    </p:set>
                                    <p:anim calcmode="lin" valueType="num">
                                      <p:cBhvr>
                                        <p:cTn id="27" dur="500" fill="hold"/>
                                        <p:tgtEl>
                                          <p:spTgt spid="198">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98">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98">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9"/>
                                        </p:tgtEl>
                                        <p:attrNameLst>
                                          <p:attrName>style.visibility</p:attrName>
                                        </p:attrNameLst>
                                      </p:cBhvr>
                                      <p:to>
                                        <p:strVal val="visible"/>
                                      </p:to>
                                    </p:set>
                                    <p:anim calcmode="lin" valueType="num">
                                      <p:cBhvr>
                                        <p:cTn id="32" dur="500" fill="hold"/>
                                        <p:tgtEl>
                                          <p:spTgt spid="199"/>
                                        </p:tgtEl>
                                        <p:attrNameLst>
                                          <p:attrName>ppt_w</p:attrName>
                                        </p:attrNameLst>
                                      </p:cBhvr>
                                      <p:tavLst>
                                        <p:tav tm="0">
                                          <p:val>
                                            <p:fltVal val="0"/>
                                          </p:val>
                                        </p:tav>
                                        <p:tav tm="100000">
                                          <p:val>
                                            <p:strVal val="#ppt_w"/>
                                          </p:val>
                                        </p:tav>
                                      </p:tavLst>
                                    </p:anim>
                                    <p:anim calcmode="lin" valueType="num">
                                      <p:cBhvr>
                                        <p:cTn id="33" dur="500" fill="hold"/>
                                        <p:tgtEl>
                                          <p:spTgt spid="199"/>
                                        </p:tgtEl>
                                        <p:attrNameLst>
                                          <p:attrName>ppt_h</p:attrName>
                                        </p:attrNameLst>
                                      </p:cBhvr>
                                      <p:tavLst>
                                        <p:tav tm="0">
                                          <p:val>
                                            <p:fltVal val="0"/>
                                          </p:val>
                                        </p:tav>
                                        <p:tav tm="100000">
                                          <p:val>
                                            <p:strVal val="#ppt_h"/>
                                          </p:val>
                                        </p:tav>
                                      </p:tavLst>
                                    </p:anim>
                                    <p:animEffect transition="in" filter="fade">
                                      <p:cBhvr>
                                        <p:cTn id="34" dur="500"/>
                                        <p:tgtEl>
                                          <p:spTgt spid="19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0">
                                            <p:txEl>
                                              <p:pRg st="0" end="0"/>
                                            </p:txEl>
                                          </p:spTgt>
                                        </p:tgtEl>
                                        <p:attrNameLst>
                                          <p:attrName>style.visibility</p:attrName>
                                        </p:attrNameLst>
                                      </p:cBhvr>
                                      <p:to>
                                        <p:strVal val="visible"/>
                                      </p:to>
                                    </p:set>
                                    <p:anim calcmode="lin" valueType="num">
                                      <p:cBhvr>
                                        <p:cTn id="37" dur="500" fill="hold"/>
                                        <p:tgtEl>
                                          <p:spTgt spid="200">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200">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200">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01"/>
                                        </p:tgtEl>
                                        <p:attrNameLst>
                                          <p:attrName>style.visibility</p:attrName>
                                        </p:attrNameLst>
                                      </p:cBhvr>
                                      <p:to>
                                        <p:strVal val="visible"/>
                                      </p:to>
                                    </p:set>
                                    <p:anim calcmode="lin" valueType="num">
                                      <p:cBhvr>
                                        <p:cTn id="42" dur="500" fill="hold"/>
                                        <p:tgtEl>
                                          <p:spTgt spid="201"/>
                                        </p:tgtEl>
                                        <p:attrNameLst>
                                          <p:attrName>ppt_w</p:attrName>
                                        </p:attrNameLst>
                                      </p:cBhvr>
                                      <p:tavLst>
                                        <p:tav tm="0">
                                          <p:val>
                                            <p:fltVal val="0"/>
                                          </p:val>
                                        </p:tav>
                                        <p:tav tm="100000">
                                          <p:val>
                                            <p:strVal val="#ppt_w"/>
                                          </p:val>
                                        </p:tav>
                                      </p:tavLst>
                                    </p:anim>
                                    <p:anim calcmode="lin" valueType="num">
                                      <p:cBhvr>
                                        <p:cTn id="43" dur="500" fill="hold"/>
                                        <p:tgtEl>
                                          <p:spTgt spid="201"/>
                                        </p:tgtEl>
                                        <p:attrNameLst>
                                          <p:attrName>ppt_h</p:attrName>
                                        </p:attrNameLst>
                                      </p:cBhvr>
                                      <p:tavLst>
                                        <p:tav tm="0">
                                          <p:val>
                                            <p:fltVal val="0"/>
                                          </p:val>
                                        </p:tav>
                                        <p:tav tm="100000">
                                          <p:val>
                                            <p:strVal val="#ppt_h"/>
                                          </p:val>
                                        </p:tav>
                                      </p:tavLst>
                                    </p:anim>
                                    <p:animEffect transition="in" filter="fade">
                                      <p:cBhvr>
                                        <p:cTn id="44" dur="500"/>
                                        <p:tgtEl>
                                          <p:spTgt spid="20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02">
                                            <p:txEl>
                                              <p:pRg st="0" end="0"/>
                                            </p:txEl>
                                          </p:spTgt>
                                        </p:tgtEl>
                                        <p:attrNameLst>
                                          <p:attrName>style.visibility</p:attrName>
                                        </p:attrNameLst>
                                      </p:cBhvr>
                                      <p:to>
                                        <p:strVal val="visible"/>
                                      </p:to>
                                    </p:set>
                                    <p:anim calcmode="lin" valueType="num">
                                      <p:cBhvr>
                                        <p:cTn id="47" dur="500" fill="hold"/>
                                        <p:tgtEl>
                                          <p:spTgt spid="202">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202">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202">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03"/>
                                        </p:tgtEl>
                                        <p:attrNameLst>
                                          <p:attrName>style.visibility</p:attrName>
                                        </p:attrNameLst>
                                      </p:cBhvr>
                                      <p:to>
                                        <p:strVal val="visible"/>
                                      </p:to>
                                    </p:set>
                                    <p:anim calcmode="lin" valueType="num">
                                      <p:cBhvr>
                                        <p:cTn id="52" dur="500" fill="hold"/>
                                        <p:tgtEl>
                                          <p:spTgt spid="203"/>
                                        </p:tgtEl>
                                        <p:attrNameLst>
                                          <p:attrName>ppt_w</p:attrName>
                                        </p:attrNameLst>
                                      </p:cBhvr>
                                      <p:tavLst>
                                        <p:tav tm="0">
                                          <p:val>
                                            <p:fltVal val="0"/>
                                          </p:val>
                                        </p:tav>
                                        <p:tav tm="100000">
                                          <p:val>
                                            <p:strVal val="#ppt_w"/>
                                          </p:val>
                                        </p:tav>
                                      </p:tavLst>
                                    </p:anim>
                                    <p:anim calcmode="lin" valueType="num">
                                      <p:cBhvr>
                                        <p:cTn id="53" dur="500" fill="hold"/>
                                        <p:tgtEl>
                                          <p:spTgt spid="203"/>
                                        </p:tgtEl>
                                        <p:attrNameLst>
                                          <p:attrName>ppt_h</p:attrName>
                                        </p:attrNameLst>
                                      </p:cBhvr>
                                      <p:tavLst>
                                        <p:tav tm="0">
                                          <p:val>
                                            <p:fltVal val="0"/>
                                          </p:val>
                                        </p:tav>
                                        <p:tav tm="100000">
                                          <p:val>
                                            <p:strVal val="#ppt_h"/>
                                          </p:val>
                                        </p:tav>
                                      </p:tavLst>
                                    </p:anim>
                                    <p:animEffect transition="in" filter="fade">
                                      <p:cBhvr>
                                        <p:cTn id="54" dur="500"/>
                                        <p:tgtEl>
                                          <p:spTgt spid="20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4">
                                            <p:txEl>
                                              <p:pRg st="0" end="0"/>
                                            </p:txEl>
                                          </p:spTgt>
                                        </p:tgtEl>
                                        <p:attrNameLst>
                                          <p:attrName>style.visibility</p:attrName>
                                        </p:attrNameLst>
                                      </p:cBhvr>
                                      <p:to>
                                        <p:strVal val="visible"/>
                                      </p:to>
                                    </p:set>
                                    <p:anim calcmode="lin" valueType="num">
                                      <p:cBhvr>
                                        <p:cTn id="57" dur="500" fill="hold"/>
                                        <p:tgtEl>
                                          <p:spTgt spid="204">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204">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204">
                                            <p:txEl>
                                              <p:pRg st="0" end="0"/>
                                            </p:txEl>
                                          </p:spTgt>
                                        </p:tgtEl>
                                      </p:cBhvr>
                                    </p:animEffect>
                                  </p:childTnLst>
                                </p:cTn>
                              </p:par>
                              <p:par>
                                <p:cTn id="60" presetID="53" presetClass="entr" presetSubtype="16" fill="hold" nodeType="withEffect">
                                  <p:stCondLst>
                                    <p:cond delay="0"/>
                                  </p:stCondLst>
                                  <p:childTnLst>
                                    <p:set>
                                      <p:cBhvr>
                                        <p:cTn id="61" dur="1" fill="hold">
                                          <p:stCondLst>
                                            <p:cond delay="0"/>
                                          </p:stCondLst>
                                        </p:cTn>
                                        <p:tgtEl>
                                          <p:spTgt spid="205"/>
                                        </p:tgtEl>
                                        <p:attrNameLst>
                                          <p:attrName>style.visibility</p:attrName>
                                        </p:attrNameLst>
                                      </p:cBhvr>
                                      <p:to>
                                        <p:strVal val="visible"/>
                                      </p:to>
                                    </p:set>
                                    <p:anim calcmode="lin" valueType="num">
                                      <p:cBhvr>
                                        <p:cTn id="62" dur="500" fill="hold"/>
                                        <p:tgtEl>
                                          <p:spTgt spid="205"/>
                                        </p:tgtEl>
                                        <p:attrNameLst>
                                          <p:attrName>ppt_w</p:attrName>
                                        </p:attrNameLst>
                                      </p:cBhvr>
                                      <p:tavLst>
                                        <p:tav tm="0">
                                          <p:val>
                                            <p:fltVal val="0"/>
                                          </p:val>
                                        </p:tav>
                                        <p:tav tm="100000">
                                          <p:val>
                                            <p:strVal val="#ppt_w"/>
                                          </p:val>
                                        </p:tav>
                                      </p:tavLst>
                                    </p:anim>
                                    <p:anim calcmode="lin" valueType="num">
                                      <p:cBhvr>
                                        <p:cTn id="63" dur="500" fill="hold"/>
                                        <p:tgtEl>
                                          <p:spTgt spid="205"/>
                                        </p:tgtEl>
                                        <p:attrNameLst>
                                          <p:attrName>ppt_h</p:attrName>
                                        </p:attrNameLst>
                                      </p:cBhvr>
                                      <p:tavLst>
                                        <p:tav tm="0">
                                          <p:val>
                                            <p:fltVal val="0"/>
                                          </p:val>
                                        </p:tav>
                                        <p:tav tm="100000">
                                          <p:val>
                                            <p:strVal val="#ppt_h"/>
                                          </p:val>
                                        </p:tav>
                                      </p:tavLst>
                                    </p:anim>
                                    <p:animEffect transition="in" filter="fade">
                                      <p:cBhvr>
                                        <p:cTn id="64"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animBg="1"/>
      <p:bldP spid="196" grpId="0" animBg="1"/>
      <p:bldP spid="197" grpId="0"/>
      <p:bldP spid="198" grpId="0" build="p"/>
      <p:bldP spid="199" grpId="0"/>
      <p:bldP spid="200" grpId="0" build="p"/>
      <p:bldP spid="201" grpId="0"/>
      <p:bldP spid="202" grpId="0" build="p"/>
      <p:bldP spid="203" grpId="0"/>
      <p:bldP spid="20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3"/>
        <p:cNvGrpSpPr/>
        <p:nvPr/>
      </p:nvGrpSpPr>
      <p:grpSpPr>
        <a:xfrm>
          <a:off x="0" y="0"/>
          <a:ext cx="0" cy="0"/>
          <a:chOff x="0" y="0"/>
          <a:chExt cx="0" cy="0"/>
        </a:xfrm>
      </p:grpSpPr>
      <p:pic>
        <p:nvPicPr>
          <p:cNvPr id="624" name="Google Shape;624;p58"/>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625" name="Google Shape;625;p58"/>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Stories by Freepik</a:t>
            </a:r>
            <a:endParaRPr dirty="0">
              <a:solidFill>
                <a:srgbClr val="FFFFFF"/>
              </a:solidFill>
              <a:latin typeface="Arial"/>
              <a:ea typeface="Arial"/>
              <a:cs typeface="Arial"/>
              <a:sym typeface="Arial"/>
            </a:endParaRPr>
          </a:p>
        </p:txBody>
      </p:sp>
      <p:sp>
        <p:nvSpPr>
          <p:cNvPr id="626" name="Google Shape;626;p58"/>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rPr>
              <a:t>ow it works.</a:t>
            </a:r>
            <a:endParaRPr>
              <a:solidFill>
                <a:srgbClr val="869FB2"/>
              </a:solidFill>
              <a:latin typeface="Arial"/>
              <a:ea typeface="Arial"/>
              <a:cs typeface="Arial"/>
              <a:sym typeface="Arial"/>
            </a:endParaRPr>
          </a:p>
        </p:txBody>
      </p:sp>
      <p:sp>
        <p:nvSpPr>
          <p:cNvPr id="627" name="Google Shape;627;p58"/>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rPr>
              <a:t>Pana</a:t>
            </a:r>
            <a:endParaRPr sz="1400">
              <a:solidFill>
                <a:srgbClr val="869FB2"/>
              </a:solidFill>
              <a:latin typeface="Arial"/>
              <a:ea typeface="Arial"/>
              <a:cs typeface="Arial"/>
              <a:sym typeface="Arial"/>
            </a:endParaRPr>
          </a:p>
        </p:txBody>
      </p:sp>
      <p:sp>
        <p:nvSpPr>
          <p:cNvPr id="628" name="Google Shape;628;p58"/>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rPr>
              <a:t>Amico</a:t>
            </a:r>
            <a:endParaRPr sz="1400">
              <a:solidFill>
                <a:srgbClr val="869FB2"/>
              </a:solidFill>
              <a:latin typeface="Arial"/>
              <a:ea typeface="Arial"/>
              <a:cs typeface="Arial"/>
              <a:sym typeface="Arial"/>
            </a:endParaRPr>
          </a:p>
        </p:txBody>
      </p:sp>
      <p:sp>
        <p:nvSpPr>
          <p:cNvPr id="629" name="Google Shape;629;p58"/>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rPr>
              <a:t>Bro</a:t>
            </a:r>
            <a:endParaRPr sz="1400">
              <a:solidFill>
                <a:srgbClr val="869FB2"/>
              </a:solidFill>
              <a:latin typeface="Arial"/>
              <a:ea typeface="Arial"/>
              <a:cs typeface="Arial"/>
              <a:sym typeface="Arial"/>
            </a:endParaRPr>
          </a:p>
        </p:txBody>
      </p:sp>
      <p:sp>
        <p:nvSpPr>
          <p:cNvPr id="630" name="Google Shape;630;p58"/>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rPr>
              <a:t>Rafiki</a:t>
            </a:r>
            <a:endParaRPr sz="1400">
              <a:solidFill>
                <a:srgbClr val="869FB2"/>
              </a:solidFill>
              <a:latin typeface="Arial"/>
              <a:ea typeface="Arial"/>
              <a:cs typeface="Arial"/>
              <a:sym typeface="Arial"/>
            </a:endParaRPr>
          </a:p>
        </p:txBody>
      </p:sp>
      <p:pic>
        <p:nvPicPr>
          <p:cNvPr id="631" name="Google Shape;631;p58"/>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632" name="Google Shape;632;p58"/>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633" name="Google Shape;633;p58"/>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7"/>
        <p:cNvGrpSpPr/>
        <p:nvPr/>
      </p:nvGrpSpPr>
      <p:grpSpPr>
        <a:xfrm>
          <a:off x="0" y="0"/>
          <a:ext cx="0" cy="0"/>
          <a:chOff x="0" y="0"/>
          <a:chExt cx="0" cy="0"/>
        </a:xfrm>
      </p:grpSpPr>
      <p:sp>
        <p:nvSpPr>
          <p:cNvPr id="638" name="Google Shape;63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639" name="Google Shape;639;p59"/>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640" name="Google Shape;640;p59"/>
          <p:cNvGrpSpPr/>
          <p:nvPr/>
        </p:nvGrpSpPr>
        <p:grpSpPr>
          <a:xfrm>
            <a:off x="5156078" y="3085736"/>
            <a:ext cx="474294" cy="551291"/>
            <a:chOff x="4727025" y="1332775"/>
            <a:chExt cx="59900" cy="69625"/>
          </a:xfrm>
        </p:grpSpPr>
        <p:sp>
          <p:nvSpPr>
            <p:cNvPr id="641" name="Google Shape;641;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59"/>
          <p:cNvGrpSpPr/>
          <p:nvPr/>
        </p:nvGrpSpPr>
        <p:grpSpPr>
          <a:xfrm>
            <a:off x="5769734" y="2314340"/>
            <a:ext cx="555653" cy="557031"/>
            <a:chOff x="4820425" y="1329900"/>
            <a:chExt cx="70175" cy="70350"/>
          </a:xfrm>
        </p:grpSpPr>
        <p:sp>
          <p:nvSpPr>
            <p:cNvPr id="644" name="Google Shape;644;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59"/>
          <p:cNvGrpSpPr/>
          <p:nvPr/>
        </p:nvGrpSpPr>
        <p:grpSpPr>
          <a:xfrm>
            <a:off x="6396103" y="2318845"/>
            <a:ext cx="582574" cy="533871"/>
            <a:chOff x="4903200" y="1331525"/>
            <a:chExt cx="73575" cy="67425"/>
          </a:xfrm>
        </p:grpSpPr>
        <p:sp>
          <p:nvSpPr>
            <p:cNvPr id="649" name="Google Shape;649;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59"/>
          <p:cNvGrpSpPr/>
          <p:nvPr/>
        </p:nvGrpSpPr>
        <p:grpSpPr>
          <a:xfrm>
            <a:off x="5755581" y="3078709"/>
            <a:ext cx="583960" cy="565345"/>
            <a:chOff x="4815575" y="1416800"/>
            <a:chExt cx="73750" cy="71400"/>
          </a:xfrm>
        </p:grpSpPr>
        <p:sp>
          <p:nvSpPr>
            <p:cNvPr id="652" name="Google Shape;652;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59"/>
          <p:cNvGrpSpPr/>
          <p:nvPr/>
        </p:nvGrpSpPr>
        <p:grpSpPr>
          <a:xfrm>
            <a:off x="6390362" y="3108896"/>
            <a:ext cx="589898" cy="504970"/>
            <a:chOff x="4902475" y="1418875"/>
            <a:chExt cx="74500" cy="63775"/>
          </a:xfrm>
        </p:grpSpPr>
        <p:sp>
          <p:nvSpPr>
            <p:cNvPr id="656" name="Google Shape;656;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59"/>
          <p:cNvGrpSpPr/>
          <p:nvPr/>
        </p:nvGrpSpPr>
        <p:grpSpPr>
          <a:xfrm>
            <a:off x="5765577" y="3826000"/>
            <a:ext cx="563967" cy="567127"/>
            <a:chOff x="4818100" y="1507675"/>
            <a:chExt cx="71225" cy="71625"/>
          </a:xfrm>
        </p:grpSpPr>
        <p:sp>
          <p:nvSpPr>
            <p:cNvPr id="659" name="Google Shape;659;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59"/>
          <p:cNvGrpSpPr/>
          <p:nvPr/>
        </p:nvGrpSpPr>
        <p:grpSpPr>
          <a:xfrm>
            <a:off x="5079075" y="3829461"/>
            <a:ext cx="628301" cy="588505"/>
            <a:chOff x="4721450" y="1509475"/>
            <a:chExt cx="79350" cy="74325"/>
          </a:xfrm>
        </p:grpSpPr>
        <p:sp>
          <p:nvSpPr>
            <p:cNvPr id="664" name="Google Shape;664;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59"/>
          <p:cNvGrpSpPr/>
          <p:nvPr/>
        </p:nvGrpSpPr>
        <p:grpSpPr>
          <a:xfrm>
            <a:off x="6424608" y="3814027"/>
            <a:ext cx="557038" cy="562772"/>
            <a:chOff x="4906800" y="1507500"/>
            <a:chExt cx="70350" cy="71075"/>
          </a:xfrm>
        </p:grpSpPr>
        <p:sp>
          <p:nvSpPr>
            <p:cNvPr id="669" name="Google Shape;669;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59"/>
          <p:cNvGrpSpPr/>
          <p:nvPr/>
        </p:nvGrpSpPr>
        <p:grpSpPr>
          <a:xfrm>
            <a:off x="4462216" y="2340963"/>
            <a:ext cx="517934" cy="517934"/>
            <a:chOff x="3736598" y="2170606"/>
            <a:chExt cx="404889" cy="404889"/>
          </a:xfrm>
        </p:grpSpPr>
        <p:sp>
          <p:nvSpPr>
            <p:cNvPr id="675" name="Google Shape;675;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59"/>
          <p:cNvGrpSpPr/>
          <p:nvPr/>
        </p:nvGrpSpPr>
        <p:grpSpPr>
          <a:xfrm>
            <a:off x="3729277" y="2341061"/>
            <a:ext cx="586986" cy="517740"/>
            <a:chOff x="3161917" y="2170682"/>
            <a:chExt cx="458870" cy="404737"/>
          </a:xfrm>
        </p:grpSpPr>
        <p:sp>
          <p:nvSpPr>
            <p:cNvPr id="680" name="Google Shape;680;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59"/>
          <p:cNvGrpSpPr/>
          <p:nvPr/>
        </p:nvGrpSpPr>
        <p:grpSpPr>
          <a:xfrm>
            <a:off x="3752299" y="3102400"/>
            <a:ext cx="540943" cy="517963"/>
            <a:chOff x="3179914" y="2889488"/>
            <a:chExt cx="422876" cy="404911"/>
          </a:xfrm>
        </p:grpSpPr>
        <p:sp>
          <p:nvSpPr>
            <p:cNvPr id="684" name="Google Shape;684;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59"/>
          <p:cNvGrpSpPr/>
          <p:nvPr/>
        </p:nvGrpSpPr>
        <p:grpSpPr>
          <a:xfrm>
            <a:off x="4453093" y="3102358"/>
            <a:ext cx="536180" cy="518047"/>
            <a:chOff x="3729467" y="2889422"/>
            <a:chExt cx="419153" cy="404977"/>
          </a:xfrm>
        </p:grpSpPr>
        <p:sp>
          <p:nvSpPr>
            <p:cNvPr id="691" name="Google Shape;691;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 name="Google Shape;698;p59"/>
          <p:cNvGrpSpPr/>
          <p:nvPr/>
        </p:nvGrpSpPr>
        <p:grpSpPr>
          <a:xfrm>
            <a:off x="1990126" y="3445787"/>
            <a:ext cx="965351" cy="134611"/>
            <a:chOff x="4411970" y="2962952"/>
            <a:chExt cx="706544" cy="104212"/>
          </a:xfrm>
        </p:grpSpPr>
        <p:sp>
          <p:nvSpPr>
            <p:cNvPr id="699" name="Google Shape;699;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59"/>
          <p:cNvGrpSpPr/>
          <p:nvPr/>
        </p:nvGrpSpPr>
        <p:grpSpPr>
          <a:xfrm>
            <a:off x="1990126" y="3041077"/>
            <a:ext cx="960158" cy="289172"/>
            <a:chOff x="4411970" y="2726085"/>
            <a:chExt cx="643107" cy="193659"/>
          </a:xfrm>
        </p:grpSpPr>
        <p:sp>
          <p:nvSpPr>
            <p:cNvPr id="704" name="Google Shape;704;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59"/>
          <p:cNvGrpSpPr/>
          <p:nvPr/>
        </p:nvGrpSpPr>
        <p:grpSpPr>
          <a:xfrm>
            <a:off x="998624" y="3295400"/>
            <a:ext cx="811503" cy="252584"/>
            <a:chOff x="4411970" y="4340222"/>
            <a:chExt cx="779467" cy="242683"/>
          </a:xfrm>
        </p:grpSpPr>
        <p:sp>
          <p:nvSpPr>
            <p:cNvPr id="708" name="Google Shape;708;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59"/>
          <p:cNvGrpSpPr/>
          <p:nvPr/>
        </p:nvGrpSpPr>
        <p:grpSpPr>
          <a:xfrm>
            <a:off x="1990126" y="2709308"/>
            <a:ext cx="965160" cy="216230"/>
            <a:chOff x="4411970" y="2468674"/>
            <a:chExt cx="747317" cy="167425"/>
          </a:xfrm>
        </p:grpSpPr>
        <p:sp>
          <p:nvSpPr>
            <p:cNvPr id="712" name="Google Shape;712;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 name="Google Shape;714;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59"/>
          <p:cNvGrpSpPr/>
          <p:nvPr/>
        </p:nvGrpSpPr>
        <p:grpSpPr>
          <a:xfrm>
            <a:off x="997692" y="2334687"/>
            <a:ext cx="1959041" cy="208784"/>
            <a:chOff x="6336019" y="3733725"/>
            <a:chExt cx="2566206" cy="351310"/>
          </a:xfrm>
        </p:grpSpPr>
        <p:sp>
          <p:nvSpPr>
            <p:cNvPr id="716" name="Google Shape;716;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59"/>
          <p:cNvGrpSpPr/>
          <p:nvPr/>
        </p:nvGrpSpPr>
        <p:grpSpPr>
          <a:xfrm>
            <a:off x="1990126" y="3950602"/>
            <a:ext cx="946551" cy="153200"/>
            <a:chOff x="4404545" y="3301592"/>
            <a:chExt cx="782403" cy="129272"/>
          </a:xfrm>
        </p:grpSpPr>
        <p:sp>
          <p:nvSpPr>
            <p:cNvPr id="721" name="Google Shape;721;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59"/>
          <p:cNvGrpSpPr/>
          <p:nvPr/>
        </p:nvGrpSpPr>
        <p:grpSpPr>
          <a:xfrm>
            <a:off x="1990126" y="3695937"/>
            <a:ext cx="962257" cy="139127"/>
            <a:chOff x="4411970" y="3131459"/>
            <a:chExt cx="710520" cy="117397"/>
          </a:xfrm>
        </p:grpSpPr>
        <p:sp>
          <p:nvSpPr>
            <p:cNvPr id="724" name="Google Shape;724;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 name="Google Shape;727;p59"/>
          <p:cNvGrpSpPr/>
          <p:nvPr/>
        </p:nvGrpSpPr>
        <p:grpSpPr>
          <a:xfrm>
            <a:off x="990271" y="3621603"/>
            <a:ext cx="823838" cy="458988"/>
            <a:chOff x="4411970" y="1801825"/>
            <a:chExt cx="734586" cy="409262"/>
          </a:xfrm>
        </p:grpSpPr>
        <p:sp>
          <p:nvSpPr>
            <p:cNvPr id="728" name="Google Shape;728;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9"/>
          <p:cNvGrpSpPr/>
          <p:nvPr/>
        </p:nvGrpSpPr>
        <p:grpSpPr>
          <a:xfrm>
            <a:off x="3095243" y="2339173"/>
            <a:ext cx="521514" cy="521514"/>
            <a:chOff x="5681300" y="2527788"/>
            <a:chExt cx="805800" cy="805800"/>
          </a:xfrm>
        </p:grpSpPr>
        <p:sp>
          <p:nvSpPr>
            <p:cNvPr id="731" name="Google Shape;731;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 name="Google Shape;733;p59"/>
          <p:cNvGrpSpPr/>
          <p:nvPr/>
        </p:nvGrpSpPr>
        <p:grpSpPr>
          <a:xfrm>
            <a:off x="3089483" y="3094865"/>
            <a:ext cx="533033" cy="533033"/>
            <a:chOff x="4049800" y="640400"/>
            <a:chExt cx="858900" cy="858900"/>
          </a:xfrm>
        </p:grpSpPr>
        <p:sp>
          <p:nvSpPr>
            <p:cNvPr id="734" name="Google Shape;734;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59"/>
          <p:cNvGrpSpPr/>
          <p:nvPr/>
        </p:nvGrpSpPr>
        <p:grpSpPr>
          <a:xfrm>
            <a:off x="3014966" y="3772543"/>
            <a:ext cx="682068" cy="682068"/>
            <a:chOff x="5080188" y="927900"/>
            <a:chExt cx="961200" cy="961200"/>
          </a:xfrm>
        </p:grpSpPr>
        <p:sp>
          <p:nvSpPr>
            <p:cNvPr id="737" name="Google Shape;737;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59"/>
          <p:cNvGrpSpPr/>
          <p:nvPr/>
        </p:nvGrpSpPr>
        <p:grpSpPr>
          <a:xfrm>
            <a:off x="4478465" y="3869234"/>
            <a:ext cx="505650" cy="504006"/>
            <a:chOff x="6039282" y="1042577"/>
            <a:chExt cx="734315" cy="731929"/>
          </a:xfrm>
        </p:grpSpPr>
        <p:sp>
          <p:nvSpPr>
            <p:cNvPr id="746" name="Google Shape;746;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59"/>
          <p:cNvGrpSpPr/>
          <p:nvPr/>
        </p:nvGrpSpPr>
        <p:grpSpPr>
          <a:xfrm>
            <a:off x="5091067" y="2298862"/>
            <a:ext cx="567744" cy="602136"/>
            <a:chOff x="1825800" y="1651625"/>
            <a:chExt cx="539989" cy="571775"/>
          </a:xfrm>
        </p:grpSpPr>
        <p:sp>
          <p:nvSpPr>
            <p:cNvPr id="768" name="Google Shape;768;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59"/>
          <p:cNvGrpSpPr/>
          <p:nvPr/>
        </p:nvGrpSpPr>
        <p:grpSpPr>
          <a:xfrm>
            <a:off x="3765995" y="3855579"/>
            <a:ext cx="508123" cy="507955"/>
            <a:chOff x="1897577" y="2802432"/>
            <a:chExt cx="492176" cy="492014"/>
          </a:xfrm>
        </p:grpSpPr>
        <p:sp>
          <p:nvSpPr>
            <p:cNvPr id="773" name="Google Shape;773;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59"/>
          <p:cNvGrpSpPr/>
          <p:nvPr/>
        </p:nvGrpSpPr>
        <p:grpSpPr>
          <a:xfrm>
            <a:off x="997525" y="4169123"/>
            <a:ext cx="809227" cy="200842"/>
            <a:chOff x="2013045" y="4813233"/>
            <a:chExt cx="921986" cy="228854"/>
          </a:xfrm>
        </p:grpSpPr>
        <p:sp>
          <p:nvSpPr>
            <p:cNvPr id="786" name="Google Shape;786;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59"/>
          <p:cNvGrpSpPr/>
          <p:nvPr/>
        </p:nvGrpSpPr>
        <p:grpSpPr>
          <a:xfrm>
            <a:off x="1005985" y="2656004"/>
            <a:ext cx="792421" cy="269941"/>
            <a:chOff x="1046767" y="4756633"/>
            <a:chExt cx="859646" cy="292841"/>
          </a:xfrm>
        </p:grpSpPr>
        <p:sp>
          <p:nvSpPr>
            <p:cNvPr id="789" name="Google Shape;789;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 name="Google Shape;792;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 name="Google Shape;796;p59"/>
          <p:cNvGrpSpPr/>
          <p:nvPr/>
        </p:nvGrpSpPr>
        <p:grpSpPr>
          <a:xfrm>
            <a:off x="7141841" y="2550562"/>
            <a:ext cx="166473" cy="141497"/>
            <a:chOff x="4660325" y="1866850"/>
            <a:chExt cx="68350" cy="58100"/>
          </a:xfrm>
        </p:grpSpPr>
        <p:sp>
          <p:nvSpPr>
            <p:cNvPr id="797" name="Google Shape;797;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59"/>
          <p:cNvGrpSpPr/>
          <p:nvPr/>
        </p:nvGrpSpPr>
        <p:grpSpPr>
          <a:xfrm>
            <a:off x="7451186" y="2576286"/>
            <a:ext cx="162515" cy="90049"/>
            <a:chOff x="4791775" y="1877500"/>
            <a:chExt cx="66725" cy="36975"/>
          </a:xfrm>
        </p:grpSpPr>
        <p:sp>
          <p:nvSpPr>
            <p:cNvPr id="800" name="Google Shape;800;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 name="Google Shape;802;p59"/>
          <p:cNvGrpSpPr/>
          <p:nvPr/>
        </p:nvGrpSpPr>
        <p:grpSpPr>
          <a:xfrm>
            <a:off x="7772899" y="2576286"/>
            <a:ext cx="144979" cy="90049"/>
            <a:chOff x="4923925" y="1877500"/>
            <a:chExt cx="59525" cy="36975"/>
          </a:xfrm>
        </p:grpSpPr>
        <p:sp>
          <p:nvSpPr>
            <p:cNvPr id="803" name="Google Shape;803;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 name="Google Shape;805;p59"/>
          <p:cNvGrpSpPr/>
          <p:nvPr/>
        </p:nvGrpSpPr>
        <p:grpSpPr>
          <a:xfrm>
            <a:off x="8067390" y="2558477"/>
            <a:ext cx="141447" cy="125667"/>
            <a:chOff x="5058450" y="1870100"/>
            <a:chExt cx="58075" cy="51600"/>
          </a:xfrm>
        </p:grpSpPr>
        <p:sp>
          <p:nvSpPr>
            <p:cNvPr id="806" name="Google Shape;806;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59"/>
          <p:cNvGrpSpPr/>
          <p:nvPr/>
        </p:nvGrpSpPr>
        <p:grpSpPr>
          <a:xfrm>
            <a:off x="7481905" y="2980885"/>
            <a:ext cx="101077" cy="107645"/>
            <a:chOff x="4811425" y="2065025"/>
            <a:chExt cx="41500" cy="44200"/>
          </a:xfrm>
        </p:grpSpPr>
        <p:sp>
          <p:nvSpPr>
            <p:cNvPr id="809" name="Google Shape;809;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 name="Google Shape;811;p59"/>
          <p:cNvGrpSpPr/>
          <p:nvPr/>
        </p:nvGrpSpPr>
        <p:grpSpPr>
          <a:xfrm>
            <a:off x="7774342" y="2981098"/>
            <a:ext cx="120867" cy="107218"/>
            <a:chOff x="4929875" y="2065025"/>
            <a:chExt cx="49625" cy="44025"/>
          </a:xfrm>
        </p:grpSpPr>
        <p:sp>
          <p:nvSpPr>
            <p:cNvPr id="812" name="Google Shape;812;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59"/>
          <p:cNvGrpSpPr/>
          <p:nvPr/>
        </p:nvGrpSpPr>
        <p:grpSpPr>
          <a:xfrm>
            <a:off x="8103011" y="2984112"/>
            <a:ext cx="70206" cy="101191"/>
            <a:chOff x="5083925" y="2066350"/>
            <a:chExt cx="28825" cy="41550"/>
          </a:xfrm>
        </p:grpSpPr>
        <p:sp>
          <p:nvSpPr>
            <p:cNvPr id="815" name="Google Shape;815;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59"/>
          <p:cNvGrpSpPr/>
          <p:nvPr/>
        </p:nvGrpSpPr>
        <p:grpSpPr>
          <a:xfrm>
            <a:off x="7134565" y="2999759"/>
            <a:ext cx="181026" cy="69896"/>
            <a:chOff x="4659775" y="2072775"/>
            <a:chExt cx="74325" cy="28700"/>
          </a:xfrm>
        </p:grpSpPr>
        <p:sp>
          <p:nvSpPr>
            <p:cNvPr id="818" name="Google Shape;818;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59"/>
          <p:cNvGrpSpPr/>
          <p:nvPr/>
        </p:nvGrpSpPr>
        <p:grpSpPr>
          <a:xfrm>
            <a:off x="8054421" y="2790324"/>
            <a:ext cx="167387" cy="89197"/>
            <a:chOff x="4662475" y="1976500"/>
            <a:chExt cx="68725" cy="36625"/>
          </a:xfrm>
        </p:grpSpPr>
        <p:sp>
          <p:nvSpPr>
            <p:cNvPr id="822" name="Google Shape;822;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 name="Google Shape;825;p59"/>
          <p:cNvGrpSpPr/>
          <p:nvPr/>
        </p:nvGrpSpPr>
        <p:grpSpPr>
          <a:xfrm>
            <a:off x="7751326" y="2793764"/>
            <a:ext cx="166899" cy="82317"/>
            <a:chOff x="4920150" y="1977875"/>
            <a:chExt cx="68525" cy="33800"/>
          </a:xfrm>
        </p:grpSpPr>
        <p:sp>
          <p:nvSpPr>
            <p:cNvPr id="826" name="Google Shape;826;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59"/>
          <p:cNvGrpSpPr/>
          <p:nvPr/>
        </p:nvGrpSpPr>
        <p:grpSpPr>
          <a:xfrm>
            <a:off x="7162483" y="3197682"/>
            <a:ext cx="125190" cy="127859"/>
            <a:chOff x="4676550" y="2160575"/>
            <a:chExt cx="51400" cy="52500"/>
          </a:xfrm>
        </p:grpSpPr>
        <p:sp>
          <p:nvSpPr>
            <p:cNvPr id="830" name="Google Shape;830;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59"/>
          <p:cNvGrpSpPr/>
          <p:nvPr/>
        </p:nvGrpSpPr>
        <p:grpSpPr>
          <a:xfrm>
            <a:off x="7459741" y="3204714"/>
            <a:ext cx="145405" cy="113794"/>
            <a:chOff x="4768325" y="2163475"/>
            <a:chExt cx="59700" cy="46725"/>
          </a:xfrm>
        </p:grpSpPr>
        <p:sp>
          <p:nvSpPr>
            <p:cNvPr id="834" name="Google Shape;834;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 name="Google Shape;836;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 name="Google Shape;842;p59"/>
          <p:cNvGrpSpPr/>
          <p:nvPr/>
        </p:nvGrpSpPr>
        <p:grpSpPr>
          <a:xfrm>
            <a:off x="7476059" y="3459808"/>
            <a:ext cx="112768" cy="106853"/>
            <a:chOff x="4768575" y="2253950"/>
            <a:chExt cx="46300" cy="43875"/>
          </a:xfrm>
        </p:grpSpPr>
        <p:sp>
          <p:nvSpPr>
            <p:cNvPr id="843" name="Google Shape;843;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59"/>
          <p:cNvGrpSpPr/>
          <p:nvPr/>
        </p:nvGrpSpPr>
        <p:grpSpPr>
          <a:xfrm>
            <a:off x="7775682" y="3948834"/>
            <a:ext cx="118187" cy="146246"/>
            <a:chOff x="4960900" y="2433225"/>
            <a:chExt cx="48525" cy="60050"/>
          </a:xfrm>
        </p:grpSpPr>
        <p:sp>
          <p:nvSpPr>
            <p:cNvPr id="846" name="Google Shape;846;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59"/>
          <p:cNvGrpSpPr/>
          <p:nvPr/>
        </p:nvGrpSpPr>
        <p:grpSpPr>
          <a:xfrm>
            <a:off x="7464247" y="4212895"/>
            <a:ext cx="136394" cy="143810"/>
            <a:chOff x="4854075" y="2527625"/>
            <a:chExt cx="56000" cy="59050"/>
          </a:xfrm>
        </p:grpSpPr>
        <p:sp>
          <p:nvSpPr>
            <p:cNvPr id="849" name="Google Shape;849;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 name="Google Shape;851;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 name="Google Shape;854;p59"/>
          <p:cNvGrpSpPr/>
          <p:nvPr/>
        </p:nvGrpSpPr>
        <p:grpSpPr>
          <a:xfrm>
            <a:off x="8088458" y="3676639"/>
            <a:ext cx="99312" cy="160797"/>
            <a:chOff x="5059700" y="2334775"/>
            <a:chExt cx="40775" cy="66025"/>
          </a:xfrm>
        </p:grpSpPr>
        <p:sp>
          <p:nvSpPr>
            <p:cNvPr id="855" name="Google Shape;855;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 name="Google Shape;864;p59"/>
          <p:cNvGrpSpPr/>
          <p:nvPr/>
        </p:nvGrpSpPr>
        <p:grpSpPr>
          <a:xfrm>
            <a:off x="8045622" y="3941771"/>
            <a:ext cx="184984" cy="160371"/>
            <a:chOff x="5037700" y="2430325"/>
            <a:chExt cx="75950" cy="65850"/>
          </a:xfrm>
        </p:grpSpPr>
        <p:sp>
          <p:nvSpPr>
            <p:cNvPr id="865" name="Google Shape;865;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59"/>
          <p:cNvGrpSpPr/>
          <p:nvPr/>
        </p:nvGrpSpPr>
        <p:grpSpPr>
          <a:xfrm>
            <a:off x="7465128" y="3708223"/>
            <a:ext cx="173014" cy="97629"/>
            <a:chOff x="4756975" y="2341800"/>
            <a:chExt cx="91975" cy="51925"/>
          </a:xfrm>
        </p:grpSpPr>
        <p:sp>
          <p:nvSpPr>
            <p:cNvPr id="868" name="Google Shape;868;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59"/>
          <p:cNvGrpSpPr/>
          <p:nvPr/>
        </p:nvGrpSpPr>
        <p:grpSpPr>
          <a:xfrm>
            <a:off x="7732065" y="4196920"/>
            <a:ext cx="212497" cy="175761"/>
            <a:chOff x="4943575" y="2516350"/>
            <a:chExt cx="98675" cy="81700"/>
          </a:xfrm>
        </p:grpSpPr>
        <p:sp>
          <p:nvSpPr>
            <p:cNvPr id="889" name="Google Shape;889;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74"/>
        <p:cNvGrpSpPr/>
        <p:nvPr/>
      </p:nvGrpSpPr>
      <p:grpSpPr>
        <a:xfrm>
          <a:off x="0" y="0"/>
          <a:ext cx="0" cy="0"/>
          <a:chOff x="0" y="0"/>
          <a:chExt cx="0" cy="0"/>
        </a:xfrm>
      </p:grpSpPr>
      <p:grpSp>
        <p:nvGrpSpPr>
          <p:cNvPr id="975" name="Google Shape;975;p60"/>
          <p:cNvGrpSpPr/>
          <p:nvPr/>
        </p:nvGrpSpPr>
        <p:grpSpPr>
          <a:xfrm>
            <a:off x="3642951" y="1176740"/>
            <a:ext cx="2078182" cy="1366558"/>
            <a:chOff x="235800" y="830650"/>
            <a:chExt cx="6978450" cy="4588844"/>
          </a:xfrm>
        </p:grpSpPr>
        <p:sp>
          <p:nvSpPr>
            <p:cNvPr id="976" name="Google Shape;976;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60"/>
          <p:cNvGrpSpPr/>
          <p:nvPr/>
        </p:nvGrpSpPr>
        <p:grpSpPr>
          <a:xfrm>
            <a:off x="749629" y="2988892"/>
            <a:ext cx="2622876" cy="1333540"/>
            <a:chOff x="238125" y="1038125"/>
            <a:chExt cx="7146800" cy="3633625"/>
          </a:xfrm>
        </p:grpSpPr>
        <p:sp>
          <p:nvSpPr>
            <p:cNvPr id="983" name="Google Shape;98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60"/>
          <p:cNvGrpSpPr/>
          <p:nvPr/>
        </p:nvGrpSpPr>
        <p:grpSpPr>
          <a:xfrm>
            <a:off x="5961311" y="1231136"/>
            <a:ext cx="2435960" cy="1297725"/>
            <a:chOff x="233350" y="949250"/>
            <a:chExt cx="7137300" cy="3802300"/>
          </a:xfrm>
        </p:grpSpPr>
        <p:sp>
          <p:nvSpPr>
            <p:cNvPr id="2556" name="Google Shape;2556;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60"/>
          <p:cNvGrpSpPr/>
          <p:nvPr/>
        </p:nvGrpSpPr>
        <p:grpSpPr>
          <a:xfrm>
            <a:off x="7714435" y="3194726"/>
            <a:ext cx="104231" cy="320340"/>
            <a:chOff x="7564426" y="3224343"/>
            <a:chExt cx="119985" cy="368801"/>
          </a:xfrm>
        </p:grpSpPr>
        <p:sp>
          <p:nvSpPr>
            <p:cNvPr id="2608" name="Google Shape;2608;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60"/>
          <p:cNvGrpSpPr/>
          <p:nvPr/>
        </p:nvGrpSpPr>
        <p:grpSpPr>
          <a:xfrm>
            <a:off x="7413923" y="3188827"/>
            <a:ext cx="189489" cy="332132"/>
            <a:chOff x="8370831" y="3202002"/>
            <a:chExt cx="218129" cy="382376"/>
          </a:xfrm>
        </p:grpSpPr>
        <p:sp>
          <p:nvSpPr>
            <p:cNvPr id="2611" name="Google Shape;2611;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60"/>
          <p:cNvGrpSpPr/>
          <p:nvPr/>
        </p:nvGrpSpPr>
        <p:grpSpPr>
          <a:xfrm>
            <a:off x="8137312" y="3599959"/>
            <a:ext cx="309429" cy="267000"/>
            <a:chOff x="6742064" y="3750480"/>
            <a:chExt cx="399315" cy="344560"/>
          </a:xfrm>
        </p:grpSpPr>
        <p:sp>
          <p:nvSpPr>
            <p:cNvPr id="2614" name="Google Shape;2614;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60"/>
          <p:cNvGrpSpPr/>
          <p:nvPr/>
        </p:nvGrpSpPr>
        <p:grpSpPr>
          <a:xfrm>
            <a:off x="7676331" y="3951006"/>
            <a:ext cx="180437" cy="281608"/>
            <a:chOff x="7248525" y="3739696"/>
            <a:chExt cx="230531" cy="359790"/>
          </a:xfrm>
        </p:grpSpPr>
        <p:sp>
          <p:nvSpPr>
            <p:cNvPr id="2617" name="Google Shape;2617;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60"/>
          <p:cNvGrpSpPr/>
          <p:nvPr/>
        </p:nvGrpSpPr>
        <p:grpSpPr>
          <a:xfrm>
            <a:off x="7922251" y="3594231"/>
            <a:ext cx="162896" cy="278710"/>
            <a:chOff x="7601242" y="3729267"/>
            <a:chExt cx="222566" cy="380803"/>
          </a:xfrm>
        </p:grpSpPr>
        <p:sp>
          <p:nvSpPr>
            <p:cNvPr id="2620" name="Google Shape;2620;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2" name="Google Shape;2622;p6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3" name="Google Shape;2623;p60"/>
          <p:cNvGrpSpPr/>
          <p:nvPr/>
        </p:nvGrpSpPr>
        <p:grpSpPr>
          <a:xfrm>
            <a:off x="7411896" y="3595371"/>
            <a:ext cx="193543" cy="275990"/>
            <a:chOff x="8304647" y="3738687"/>
            <a:chExt cx="225076" cy="320956"/>
          </a:xfrm>
        </p:grpSpPr>
        <p:sp>
          <p:nvSpPr>
            <p:cNvPr id="2624" name="Google Shape;2624;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60"/>
          <p:cNvGrpSpPr/>
          <p:nvPr/>
        </p:nvGrpSpPr>
        <p:grpSpPr>
          <a:xfrm>
            <a:off x="7684389" y="3595371"/>
            <a:ext cx="178492" cy="275990"/>
            <a:chOff x="8615101" y="3738687"/>
            <a:chExt cx="207573" cy="320956"/>
          </a:xfrm>
        </p:grpSpPr>
        <p:sp>
          <p:nvSpPr>
            <p:cNvPr id="2628" name="Google Shape;2628;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1" name="Google Shape;2631;p6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2" name="Google Shape;2632;p60"/>
          <p:cNvGrpSpPr/>
          <p:nvPr/>
        </p:nvGrpSpPr>
        <p:grpSpPr>
          <a:xfrm>
            <a:off x="7909920" y="3998032"/>
            <a:ext cx="187557" cy="187557"/>
            <a:chOff x="8565775" y="671075"/>
            <a:chExt cx="441000" cy="441000"/>
          </a:xfrm>
        </p:grpSpPr>
        <p:sp>
          <p:nvSpPr>
            <p:cNvPr id="2633" name="Google Shape;2633;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6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7" name="Google Shape;2637;p60"/>
          <p:cNvGrpSpPr/>
          <p:nvPr/>
        </p:nvGrpSpPr>
        <p:grpSpPr>
          <a:xfrm>
            <a:off x="6064392" y="3070557"/>
            <a:ext cx="587865" cy="517731"/>
            <a:chOff x="6000718" y="3070557"/>
            <a:chExt cx="587865" cy="517731"/>
          </a:xfrm>
        </p:grpSpPr>
        <p:sp>
          <p:nvSpPr>
            <p:cNvPr id="2638" name="Google Shape;2638;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60"/>
          <p:cNvGrpSpPr/>
          <p:nvPr/>
        </p:nvGrpSpPr>
        <p:grpSpPr>
          <a:xfrm>
            <a:off x="6079197" y="3714217"/>
            <a:ext cx="557665" cy="516387"/>
            <a:chOff x="6015523" y="3714217"/>
            <a:chExt cx="557665" cy="516387"/>
          </a:xfrm>
        </p:grpSpPr>
        <p:grpSp>
          <p:nvGrpSpPr>
            <p:cNvPr id="2649" name="Google Shape;2649;p60"/>
            <p:cNvGrpSpPr/>
            <p:nvPr/>
          </p:nvGrpSpPr>
          <p:grpSpPr>
            <a:xfrm>
              <a:off x="6036094" y="3716980"/>
              <a:ext cx="529822" cy="510480"/>
              <a:chOff x="3148311" y="-545634"/>
              <a:chExt cx="1006118" cy="969572"/>
            </a:xfrm>
          </p:grpSpPr>
          <p:sp>
            <p:nvSpPr>
              <p:cNvPr id="2650" name="Google Shape;2650;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0" name="Google Shape;2660;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60"/>
          <p:cNvGrpSpPr/>
          <p:nvPr/>
        </p:nvGrpSpPr>
        <p:grpSpPr>
          <a:xfrm>
            <a:off x="6707979" y="3073628"/>
            <a:ext cx="576302" cy="511871"/>
            <a:chOff x="6644304" y="3073628"/>
            <a:chExt cx="576302" cy="511871"/>
          </a:xfrm>
        </p:grpSpPr>
        <p:grpSp>
          <p:nvGrpSpPr>
            <p:cNvPr id="2662" name="Google Shape;2662;p60"/>
            <p:cNvGrpSpPr/>
            <p:nvPr/>
          </p:nvGrpSpPr>
          <p:grpSpPr>
            <a:xfrm>
              <a:off x="6712169" y="3073651"/>
              <a:ext cx="481611" cy="506713"/>
              <a:chOff x="1833536" y="-546641"/>
              <a:chExt cx="914567" cy="962419"/>
            </a:xfrm>
          </p:grpSpPr>
          <p:grpSp>
            <p:nvGrpSpPr>
              <p:cNvPr id="2663" name="Google Shape;2663;p60"/>
              <p:cNvGrpSpPr/>
              <p:nvPr/>
            </p:nvGrpSpPr>
            <p:grpSpPr>
              <a:xfrm>
                <a:off x="1833536" y="-524249"/>
                <a:ext cx="914567" cy="940027"/>
                <a:chOff x="1833536" y="-524249"/>
                <a:chExt cx="914567" cy="940027"/>
              </a:xfrm>
            </p:grpSpPr>
            <p:sp>
              <p:nvSpPr>
                <p:cNvPr id="2664" name="Google Shape;2664;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9" name="Google Shape;2669;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3" name="Google Shape;267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60"/>
          <p:cNvGrpSpPr/>
          <p:nvPr/>
        </p:nvGrpSpPr>
        <p:grpSpPr>
          <a:xfrm>
            <a:off x="6715725" y="3714143"/>
            <a:ext cx="560636" cy="516497"/>
            <a:chOff x="6652051" y="3714143"/>
            <a:chExt cx="560636" cy="516497"/>
          </a:xfrm>
        </p:grpSpPr>
        <p:grpSp>
          <p:nvGrpSpPr>
            <p:cNvPr id="2675" name="Google Shape;2675;p60"/>
            <p:cNvGrpSpPr/>
            <p:nvPr/>
          </p:nvGrpSpPr>
          <p:grpSpPr>
            <a:xfrm>
              <a:off x="6669657" y="3716715"/>
              <a:ext cx="466768" cy="464314"/>
              <a:chOff x="3139766" y="765669"/>
              <a:chExt cx="886380" cy="881888"/>
            </a:xfrm>
          </p:grpSpPr>
          <p:grpSp>
            <p:nvGrpSpPr>
              <p:cNvPr id="2676" name="Google Shape;2676;p60"/>
              <p:cNvGrpSpPr/>
              <p:nvPr/>
            </p:nvGrpSpPr>
            <p:grpSpPr>
              <a:xfrm>
                <a:off x="3139766" y="765669"/>
                <a:ext cx="886380" cy="881888"/>
                <a:chOff x="3139766" y="765669"/>
                <a:chExt cx="886380" cy="881888"/>
              </a:xfrm>
            </p:grpSpPr>
            <p:sp>
              <p:nvSpPr>
                <p:cNvPr id="2677" name="Google Shape;2677;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6" name="Google Shape;2686;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0" name="Google Shape;2690;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60"/>
          <p:cNvGrpSpPr/>
          <p:nvPr/>
        </p:nvGrpSpPr>
        <p:grpSpPr>
          <a:xfrm>
            <a:off x="625184" y="1201451"/>
            <a:ext cx="2665073" cy="1317140"/>
            <a:chOff x="793334" y="1192826"/>
            <a:chExt cx="2665073" cy="1317140"/>
          </a:xfrm>
        </p:grpSpPr>
        <p:sp>
          <p:nvSpPr>
            <p:cNvPr id="2692" name="Google Shape;2692;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60"/>
          <p:cNvGrpSpPr/>
          <p:nvPr/>
        </p:nvGrpSpPr>
        <p:grpSpPr>
          <a:xfrm>
            <a:off x="3597785" y="3065882"/>
            <a:ext cx="2241344" cy="1330656"/>
            <a:chOff x="3597785" y="3065882"/>
            <a:chExt cx="2241344" cy="1330656"/>
          </a:xfrm>
        </p:grpSpPr>
        <p:grpSp>
          <p:nvGrpSpPr>
            <p:cNvPr id="6660" name="Google Shape;6660;p60"/>
            <p:cNvGrpSpPr/>
            <p:nvPr/>
          </p:nvGrpSpPr>
          <p:grpSpPr>
            <a:xfrm>
              <a:off x="5296908" y="3937355"/>
              <a:ext cx="143198" cy="32380"/>
              <a:chOff x="5296908" y="3937355"/>
              <a:chExt cx="143198" cy="32380"/>
            </a:xfrm>
          </p:grpSpPr>
          <p:sp>
            <p:nvSpPr>
              <p:cNvPr id="6661" name="Google Shape;6661;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2" name="Google Shape;6662;p60"/>
              <p:cNvGrpSpPr/>
              <p:nvPr/>
            </p:nvGrpSpPr>
            <p:grpSpPr>
              <a:xfrm>
                <a:off x="5402331" y="3937355"/>
                <a:ext cx="37776" cy="32380"/>
                <a:chOff x="5402331" y="3937355"/>
                <a:chExt cx="37776" cy="32380"/>
              </a:xfrm>
            </p:grpSpPr>
            <p:sp>
              <p:nvSpPr>
                <p:cNvPr id="6663" name="Google Shape;6663;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60"/>
              <p:cNvGrpSpPr/>
              <p:nvPr/>
            </p:nvGrpSpPr>
            <p:grpSpPr>
              <a:xfrm>
                <a:off x="5296908" y="3937355"/>
                <a:ext cx="37783" cy="32380"/>
                <a:chOff x="5296908" y="3937355"/>
                <a:chExt cx="37783" cy="32380"/>
              </a:xfrm>
            </p:grpSpPr>
            <p:sp>
              <p:nvSpPr>
                <p:cNvPr id="6666" name="Google Shape;6666;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8" name="Google Shape;6668;p60"/>
            <p:cNvGrpSpPr/>
            <p:nvPr/>
          </p:nvGrpSpPr>
          <p:grpSpPr>
            <a:xfrm>
              <a:off x="4724163" y="3119631"/>
              <a:ext cx="120838" cy="84218"/>
              <a:chOff x="4724163" y="3119631"/>
              <a:chExt cx="120838" cy="84218"/>
            </a:xfrm>
          </p:grpSpPr>
          <p:grpSp>
            <p:nvGrpSpPr>
              <p:cNvPr id="6669" name="Google Shape;6669;p60"/>
              <p:cNvGrpSpPr/>
              <p:nvPr/>
            </p:nvGrpSpPr>
            <p:grpSpPr>
              <a:xfrm>
                <a:off x="4746712" y="3132773"/>
                <a:ext cx="86869" cy="56424"/>
                <a:chOff x="4746712" y="3132773"/>
                <a:chExt cx="86869" cy="56424"/>
              </a:xfrm>
            </p:grpSpPr>
            <p:sp>
              <p:nvSpPr>
                <p:cNvPr id="6670" name="Google Shape;6670;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0"/>
              <p:cNvGrpSpPr/>
              <p:nvPr/>
            </p:nvGrpSpPr>
            <p:grpSpPr>
              <a:xfrm>
                <a:off x="4773634" y="3143336"/>
                <a:ext cx="37776" cy="32451"/>
                <a:chOff x="4773634" y="3143336"/>
                <a:chExt cx="37776" cy="32451"/>
              </a:xfrm>
            </p:grpSpPr>
            <p:sp>
              <p:nvSpPr>
                <p:cNvPr id="6673" name="Google Shape;6673;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0"/>
              <p:cNvGrpSpPr/>
              <p:nvPr/>
            </p:nvGrpSpPr>
            <p:grpSpPr>
              <a:xfrm>
                <a:off x="4724163" y="3131248"/>
                <a:ext cx="37776" cy="32459"/>
                <a:chOff x="4724163" y="3131248"/>
                <a:chExt cx="37776" cy="32459"/>
              </a:xfrm>
            </p:grpSpPr>
            <p:sp>
              <p:nvSpPr>
                <p:cNvPr id="6676" name="Google Shape;6676;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60"/>
              <p:cNvGrpSpPr/>
              <p:nvPr/>
            </p:nvGrpSpPr>
            <p:grpSpPr>
              <a:xfrm>
                <a:off x="4755081" y="3176054"/>
                <a:ext cx="32357" cy="27795"/>
                <a:chOff x="4755081" y="3176054"/>
                <a:chExt cx="32357" cy="27795"/>
              </a:xfrm>
            </p:grpSpPr>
            <p:sp>
              <p:nvSpPr>
                <p:cNvPr id="6679" name="Google Shape;6679;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60"/>
              <p:cNvGrpSpPr/>
              <p:nvPr/>
            </p:nvGrpSpPr>
            <p:grpSpPr>
              <a:xfrm>
                <a:off x="4812550" y="3119631"/>
                <a:ext cx="32451" cy="27803"/>
                <a:chOff x="4812550" y="3119631"/>
                <a:chExt cx="32451" cy="27803"/>
              </a:xfrm>
            </p:grpSpPr>
            <p:sp>
              <p:nvSpPr>
                <p:cNvPr id="6682" name="Google Shape;6682;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4" name="Google Shape;6684;p60"/>
            <p:cNvGrpSpPr/>
            <p:nvPr/>
          </p:nvGrpSpPr>
          <p:grpSpPr>
            <a:xfrm>
              <a:off x="5382826" y="4027197"/>
              <a:ext cx="268967" cy="250422"/>
              <a:chOff x="5382826" y="4027197"/>
              <a:chExt cx="268967" cy="250422"/>
            </a:xfrm>
          </p:grpSpPr>
          <p:grpSp>
            <p:nvGrpSpPr>
              <p:cNvPr id="6685" name="Google Shape;6685;p60"/>
              <p:cNvGrpSpPr/>
              <p:nvPr/>
            </p:nvGrpSpPr>
            <p:grpSpPr>
              <a:xfrm>
                <a:off x="5405280" y="4042510"/>
                <a:ext cx="237570" cy="218647"/>
                <a:chOff x="5405280" y="4042510"/>
                <a:chExt cx="237570" cy="218647"/>
              </a:xfrm>
            </p:grpSpPr>
            <p:sp>
              <p:nvSpPr>
                <p:cNvPr id="6686" name="Google Shape;6686;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60"/>
              <p:cNvGrpSpPr/>
              <p:nvPr/>
            </p:nvGrpSpPr>
            <p:grpSpPr>
              <a:xfrm>
                <a:off x="5382826" y="4125549"/>
                <a:ext cx="37776" cy="32380"/>
                <a:chOff x="5382826" y="4125549"/>
                <a:chExt cx="37776" cy="32380"/>
              </a:xfrm>
            </p:grpSpPr>
            <p:sp>
              <p:nvSpPr>
                <p:cNvPr id="6693" name="Google Shape;6693;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60"/>
              <p:cNvGrpSpPr/>
              <p:nvPr/>
            </p:nvGrpSpPr>
            <p:grpSpPr>
              <a:xfrm>
                <a:off x="5475680" y="4195587"/>
                <a:ext cx="37783" cy="32364"/>
                <a:chOff x="5475680" y="4195587"/>
                <a:chExt cx="37783" cy="32364"/>
              </a:xfrm>
            </p:grpSpPr>
            <p:sp>
              <p:nvSpPr>
                <p:cNvPr id="6696" name="Google Shape;6696;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60"/>
              <p:cNvGrpSpPr/>
              <p:nvPr/>
            </p:nvGrpSpPr>
            <p:grpSpPr>
              <a:xfrm>
                <a:off x="5532575" y="4027197"/>
                <a:ext cx="33308" cy="32262"/>
                <a:chOff x="5532575" y="4027197"/>
                <a:chExt cx="33308" cy="32262"/>
              </a:xfrm>
            </p:grpSpPr>
            <p:sp>
              <p:nvSpPr>
                <p:cNvPr id="6699" name="Google Shape;6699;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60"/>
              <p:cNvGrpSpPr/>
              <p:nvPr/>
            </p:nvGrpSpPr>
            <p:grpSpPr>
              <a:xfrm>
                <a:off x="5590706" y="4245348"/>
                <a:ext cx="33497" cy="32270"/>
                <a:chOff x="5590706" y="4245348"/>
                <a:chExt cx="33497" cy="32270"/>
              </a:xfrm>
            </p:grpSpPr>
            <p:sp>
              <p:nvSpPr>
                <p:cNvPr id="6702" name="Google Shape;6702;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60"/>
              <p:cNvGrpSpPr/>
              <p:nvPr/>
            </p:nvGrpSpPr>
            <p:grpSpPr>
              <a:xfrm>
                <a:off x="5618681" y="4109677"/>
                <a:ext cx="33112" cy="32357"/>
                <a:chOff x="5618681" y="4109677"/>
                <a:chExt cx="33112" cy="32357"/>
              </a:xfrm>
            </p:grpSpPr>
            <p:sp>
              <p:nvSpPr>
                <p:cNvPr id="6705" name="Google Shape;6705;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60"/>
              <p:cNvGrpSpPr/>
              <p:nvPr/>
            </p:nvGrpSpPr>
            <p:grpSpPr>
              <a:xfrm>
                <a:off x="5479298" y="4128262"/>
                <a:ext cx="31405" cy="26906"/>
                <a:chOff x="5479298" y="4128262"/>
                <a:chExt cx="31405" cy="26906"/>
              </a:xfrm>
            </p:grpSpPr>
            <p:sp>
              <p:nvSpPr>
                <p:cNvPr id="6708" name="Google Shape;6708;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0"/>
              <p:cNvGrpSpPr/>
              <p:nvPr/>
            </p:nvGrpSpPr>
            <p:grpSpPr>
              <a:xfrm>
                <a:off x="5582903" y="4180116"/>
                <a:ext cx="31499" cy="26898"/>
                <a:chOff x="5582903" y="4180116"/>
                <a:chExt cx="31499" cy="26898"/>
              </a:xfrm>
            </p:grpSpPr>
            <p:sp>
              <p:nvSpPr>
                <p:cNvPr id="6711" name="Google Shape;6711;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3" name="Google Shape;6713;p60"/>
            <p:cNvGrpSpPr/>
            <p:nvPr/>
          </p:nvGrpSpPr>
          <p:grpSpPr>
            <a:xfrm>
              <a:off x="3977681" y="3230323"/>
              <a:ext cx="94584" cy="84085"/>
              <a:chOff x="3977681" y="3230323"/>
              <a:chExt cx="94584" cy="84085"/>
            </a:xfrm>
          </p:grpSpPr>
          <p:grpSp>
            <p:nvGrpSpPr>
              <p:cNvPr id="6714" name="Google Shape;6714;p60"/>
              <p:cNvGrpSpPr/>
              <p:nvPr/>
            </p:nvGrpSpPr>
            <p:grpSpPr>
              <a:xfrm>
                <a:off x="4000135" y="3243041"/>
                <a:ext cx="59570" cy="57186"/>
                <a:chOff x="4000135" y="3243041"/>
                <a:chExt cx="59570" cy="57186"/>
              </a:xfrm>
            </p:grpSpPr>
            <p:sp>
              <p:nvSpPr>
                <p:cNvPr id="6715" name="Google Shape;6715;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0"/>
              <p:cNvGrpSpPr/>
              <p:nvPr/>
            </p:nvGrpSpPr>
            <p:grpSpPr>
              <a:xfrm>
                <a:off x="3977681" y="3245872"/>
                <a:ext cx="37783" cy="32380"/>
                <a:chOff x="3977681" y="3245872"/>
                <a:chExt cx="37783" cy="32380"/>
              </a:xfrm>
            </p:grpSpPr>
            <p:sp>
              <p:nvSpPr>
                <p:cNvPr id="6719" name="Google Shape;6719;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60"/>
              <p:cNvGrpSpPr/>
              <p:nvPr/>
            </p:nvGrpSpPr>
            <p:grpSpPr>
              <a:xfrm>
                <a:off x="4040860" y="3262672"/>
                <a:ext cx="31405" cy="27001"/>
                <a:chOff x="4040860" y="3262672"/>
                <a:chExt cx="31405" cy="27001"/>
              </a:xfrm>
            </p:grpSpPr>
            <p:sp>
              <p:nvSpPr>
                <p:cNvPr id="6722" name="Google Shape;6722;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60"/>
              <p:cNvGrpSpPr/>
              <p:nvPr/>
            </p:nvGrpSpPr>
            <p:grpSpPr>
              <a:xfrm>
                <a:off x="4021072" y="3230323"/>
                <a:ext cx="31397" cy="26906"/>
                <a:chOff x="4021072" y="3230323"/>
                <a:chExt cx="31397" cy="26906"/>
              </a:xfrm>
            </p:grpSpPr>
            <p:sp>
              <p:nvSpPr>
                <p:cNvPr id="6725" name="Google Shape;6725;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60"/>
              <p:cNvGrpSpPr/>
              <p:nvPr/>
            </p:nvGrpSpPr>
            <p:grpSpPr>
              <a:xfrm>
                <a:off x="4001472" y="3287462"/>
                <a:ext cx="31499" cy="26945"/>
                <a:chOff x="4001472" y="3287462"/>
                <a:chExt cx="31499" cy="26945"/>
              </a:xfrm>
            </p:grpSpPr>
            <p:sp>
              <p:nvSpPr>
                <p:cNvPr id="6728" name="Google Shape;6728;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60"/>
            <p:cNvGrpSpPr/>
            <p:nvPr/>
          </p:nvGrpSpPr>
          <p:grpSpPr>
            <a:xfrm>
              <a:off x="4084715" y="3258865"/>
              <a:ext cx="184961" cy="137268"/>
              <a:chOff x="4084715" y="3258865"/>
              <a:chExt cx="184961" cy="137268"/>
            </a:xfrm>
          </p:grpSpPr>
          <p:grpSp>
            <p:nvGrpSpPr>
              <p:cNvPr id="6731" name="Google Shape;6731;p60"/>
              <p:cNvGrpSpPr/>
              <p:nvPr/>
            </p:nvGrpSpPr>
            <p:grpSpPr>
              <a:xfrm>
                <a:off x="4107453" y="3271583"/>
                <a:ext cx="153470" cy="110275"/>
                <a:chOff x="4107453" y="3271583"/>
                <a:chExt cx="153470" cy="110275"/>
              </a:xfrm>
            </p:grpSpPr>
            <p:sp>
              <p:nvSpPr>
                <p:cNvPr id="6732" name="Google Shape;6732;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60"/>
              <p:cNvGrpSpPr/>
              <p:nvPr/>
            </p:nvGrpSpPr>
            <p:grpSpPr>
              <a:xfrm>
                <a:off x="4136947" y="3258865"/>
                <a:ext cx="31499" cy="27001"/>
                <a:chOff x="4136947" y="3258865"/>
                <a:chExt cx="31499" cy="27001"/>
              </a:xfrm>
            </p:grpSpPr>
            <p:sp>
              <p:nvSpPr>
                <p:cNvPr id="6737" name="Google Shape;6737;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0"/>
              <p:cNvGrpSpPr/>
              <p:nvPr/>
            </p:nvGrpSpPr>
            <p:grpSpPr>
              <a:xfrm>
                <a:off x="4084715" y="3266478"/>
                <a:ext cx="31468" cy="26898"/>
                <a:chOff x="4084715" y="3266478"/>
                <a:chExt cx="31468" cy="26898"/>
              </a:xfrm>
            </p:grpSpPr>
            <p:sp>
              <p:nvSpPr>
                <p:cNvPr id="6740" name="Google Shape;6740;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60"/>
              <p:cNvGrpSpPr/>
              <p:nvPr/>
            </p:nvGrpSpPr>
            <p:grpSpPr>
              <a:xfrm>
                <a:off x="4159213" y="3279849"/>
                <a:ext cx="31405" cy="26945"/>
                <a:chOff x="4159213" y="3279849"/>
                <a:chExt cx="31405" cy="26945"/>
              </a:xfrm>
            </p:grpSpPr>
            <p:sp>
              <p:nvSpPr>
                <p:cNvPr id="6743" name="Google Shape;6743;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60"/>
              <p:cNvGrpSpPr/>
              <p:nvPr/>
            </p:nvGrpSpPr>
            <p:grpSpPr>
              <a:xfrm>
                <a:off x="4201550" y="3266502"/>
                <a:ext cx="31405" cy="26883"/>
                <a:chOff x="4201550" y="3266502"/>
                <a:chExt cx="31405" cy="26883"/>
              </a:xfrm>
            </p:grpSpPr>
            <p:sp>
              <p:nvSpPr>
                <p:cNvPr id="6746" name="Google Shape;6746;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0"/>
              <p:cNvGrpSpPr/>
              <p:nvPr/>
            </p:nvGrpSpPr>
            <p:grpSpPr>
              <a:xfrm>
                <a:off x="4201550" y="3338278"/>
                <a:ext cx="31405" cy="26930"/>
                <a:chOff x="4201550" y="3338278"/>
                <a:chExt cx="31405" cy="26930"/>
              </a:xfrm>
            </p:grpSpPr>
            <p:sp>
              <p:nvSpPr>
                <p:cNvPr id="6749" name="Google Shape;6749;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60"/>
              <p:cNvGrpSpPr/>
              <p:nvPr/>
            </p:nvGrpSpPr>
            <p:grpSpPr>
              <a:xfrm>
                <a:off x="4238272" y="3369132"/>
                <a:ext cx="31405" cy="27001"/>
                <a:chOff x="4238272" y="3369132"/>
                <a:chExt cx="31405" cy="27001"/>
              </a:xfrm>
            </p:grpSpPr>
            <p:sp>
              <p:nvSpPr>
                <p:cNvPr id="6752" name="Google Shape;6752;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4" name="Google Shape;6754;p60"/>
            <p:cNvGrpSpPr/>
            <p:nvPr/>
          </p:nvGrpSpPr>
          <p:grpSpPr>
            <a:xfrm>
              <a:off x="4068639" y="3200169"/>
              <a:ext cx="77643" cy="37272"/>
              <a:chOff x="4068639" y="3200169"/>
              <a:chExt cx="77643" cy="37272"/>
            </a:xfrm>
          </p:grpSpPr>
          <p:sp>
            <p:nvSpPr>
              <p:cNvPr id="6755" name="Google Shape;6755;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6" name="Google Shape;6756;p60"/>
              <p:cNvGrpSpPr/>
              <p:nvPr/>
            </p:nvGrpSpPr>
            <p:grpSpPr>
              <a:xfrm>
                <a:off x="4114878" y="3200169"/>
                <a:ext cx="31405" cy="26993"/>
                <a:chOff x="4114878" y="3200169"/>
                <a:chExt cx="31405" cy="26993"/>
              </a:xfrm>
            </p:grpSpPr>
            <p:sp>
              <p:nvSpPr>
                <p:cNvPr id="6757" name="Google Shape;6757;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0"/>
              <p:cNvGrpSpPr/>
              <p:nvPr/>
            </p:nvGrpSpPr>
            <p:grpSpPr>
              <a:xfrm>
                <a:off x="4068639" y="3210535"/>
                <a:ext cx="31499" cy="26906"/>
                <a:chOff x="4068639" y="3210535"/>
                <a:chExt cx="31499" cy="26906"/>
              </a:xfrm>
            </p:grpSpPr>
            <p:sp>
              <p:nvSpPr>
                <p:cNvPr id="6760" name="Google Shape;6760;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2" name="Google Shape;6762;p60"/>
            <p:cNvGrpSpPr/>
            <p:nvPr/>
          </p:nvGrpSpPr>
          <p:grpSpPr>
            <a:xfrm>
              <a:off x="3869702" y="3066935"/>
              <a:ext cx="382664" cy="190294"/>
              <a:chOff x="3869702" y="3066935"/>
              <a:chExt cx="382664" cy="190294"/>
            </a:xfrm>
          </p:grpSpPr>
          <p:grpSp>
            <p:nvGrpSpPr>
              <p:cNvPr id="6763" name="Google Shape;6763;p60"/>
              <p:cNvGrpSpPr/>
              <p:nvPr/>
            </p:nvGrpSpPr>
            <p:grpSpPr>
              <a:xfrm>
                <a:off x="3888633" y="3082351"/>
                <a:ext cx="351172" cy="160698"/>
                <a:chOff x="3888633" y="3082351"/>
                <a:chExt cx="351172" cy="160698"/>
              </a:xfrm>
            </p:grpSpPr>
            <p:sp>
              <p:nvSpPr>
                <p:cNvPr id="6764" name="Google Shape;6764;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60"/>
              <p:cNvGrpSpPr/>
              <p:nvPr/>
            </p:nvGrpSpPr>
            <p:grpSpPr>
              <a:xfrm>
                <a:off x="4143703" y="3066935"/>
                <a:ext cx="37783" cy="32357"/>
                <a:chOff x="4143703" y="3066935"/>
                <a:chExt cx="37783" cy="32357"/>
              </a:xfrm>
            </p:grpSpPr>
            <p:sp>
              <p:nvSpPr>
                <p:cNvPr id="6771" name="Google Shape;6771;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60"/>
              <p:cNvGrpSpPr/>
              <p:nvPr/>
            </p:nvGrpSpPr>
            <p:grpSpPr>
              <a:xfrm>
                <a:off x="4044565" y="3103563"/>
                <a:ext cx="37783" cy="32451"/>
                <a:chOff x="4044565" y="3103563"/>
                <a:chExt cx="37783" cy="32451"/>
              </a:xfrm>
            </p:grpSpPr>
            <p:sp>
              <p:nvSpPr>
                <p:cNvPr id="6774" name="Google Shape;6774;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60"/>
              <p:cNvGrpSpPr/>
              <p:nvPr/>
            </p:nvGrpSpPr>
            <p:grpSpPr>
              <a:xfrm>
                <a:off x="4017454" y="3188237"/>
                <a:ext cx="37776" cy="32357"/>
                <a:chOff x="4017454" y="3188237"/>
                <a:chExt cx="37776" cy="32357"/>
              </a:xfrm>
            </p:grpSpPr>
            <p:sp>
              <p:nvSpPr>
                <p:cNvPr id="6777" name="Google Shape;6777;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60"/>
              <p:cNvGrpSpPr/>
              <p:nvPr/>
            </p:nvGrpSpPr>
            <p:grpSpPr>
              <a:xfrm>
                <a:off x="3921548" y="3157509"/>
                <a:ext cx="37783" cy="32357"/>
                <a:chOff x="3921548" y="3157509"/>
                <a:chExt cx="37783" cy="32357"/>
              </a:xfrm>
            </p:grpSpPr>
            <p:sp>
              <p:nvSpPr>
                <p:cNvPr id="6780" name="Google Shape;6780;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60"/>
              <p:cNvGrpSpPr/>
              <p:nvPr/>
            </p:nvGrpSpPr>
            <p:grpSpPr>
              <a:xfrm>
                <a:off x="3939056" y="3211620"/>
                <a:ext cx="37783" cy="32380"/>
                <a:chOff x="3939056" y="3211620"/>
                <a:chExt cx="37783" cy="32380"/>
              </a:xfrm>
            </p:grpSpPr>
            <p:sp>
              <p:nvSpPr>
                <p:cNvPr id="6783" name="Google Shape;6783;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60"/>
              <p:cNvGrpSpPr/>
              <p:nvPr/>
            </p:nvGrpSpPr>
            <p:grpSpPr>
              <a:xfrm>
                <a:off x="4176240" y="3136965"/>
                <a:ext cx="31405" cy="26930"/>
                <a:chOff x="4176240" y="3136965"/>
                <a:chExt cx="31405" cy="26930"/>
              </a:xfrm>
            </p:grpSpPr>
            <p:sp>
              <p:nvSpPr>
                <p:cNvPr id="6786" name="Google Shape;6786;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60"/>
              <p:cNvGrpSpPr/>
              <p:nvPr/>
            </p:nvGrpSpPr>
            <p:grpSpPr>
              <a:xfrm>
                <a:off x="4133148" y="3152593"/>
                <a:ext cx="31499" cy="27001"/>
                <a:chOff x="4133148" y="3152593"/>
                <a:chExt cx="31499" cy="27001"/>
              </a:xfrm>
            </p:grpSpPr>
            <p:sp>
              <p:nvSpPr>
                <p:cNvPr id="6789" name="Google Shape;6789;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60"/>
              <p:cNvGrpSpPr/>
              <p:nvPr/>
            </p:nvGrpSpPr>
            <p:grpSpPr>
              <a:xfrm>
                <a:off x="4220866" y="3073534"/>
                <a:ext cx="31499" cy="26898"/>
                <a:chOff x="4220866" y="3073534"/>
                <a:chExt cx="31499" cy="26898"/>
              </a:xfrm>
            </p:grpSpPr>
            <p:sp>
              <p:nvSpPr>
                <p:cNvPr id="6792" name="Google Shape;6792;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60"/>
              <p:cNvGrpSpPr/>
              <p:nvPr/>
            </p:nvGrpSpPr>
            <p:grpSpPr>
              <a:xfrm>
                <a:off x="3869702" y="3230323"/>
                <a:ext cx="31499" cy="26906"/>
                <a:chOff x="3869702" y="3230323"/>
                <a:chExt cx="31499" cy="26906"/>
              </a:xfrm>
            </p:grpSpPr>
            <p:sp>
              <p:nvSpPr>
                <p:cNvPr id="6795" name="Google Shape;6795;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7" name="Google Shape;6797;p60"/>
            <p:cNvGrpSpPr/>
            <p:nvPr/>
          </p:nvGrpSpPr>
          <p:grpSpPr>
            <a:xfrm>
              <a:off x="4271383" y="3065882"/>
              <a:ext cx="304556" cy="341663"/>
              <a:chOff x="4271383" y="3065882"/>
              <a:chExt cx="304556" cy="341663"/>
            </a:xfrm>
          </p:grpSpPr>
          <p:grpSp>
            <p:nvGrpSpPr>
              <p:cNvPr id="6798" name="Google Shape;6798;p60"/>
              <p:cNvGrpSpPr/>
              <p:nvPr/>
            </p:nvGrpSpPr>
            <p:grpSpPr>
              <a:xfrm>
                <a:off x="4293838" y="3078639"/>
                <a:ext cx="269353" cy="311973"/>
                <a:chOff x="4293838" y="3078639"/>
                <a:chExt cx="269353" cy="311973"/>
              </a:xfrm>
            </p:grpSpPr>
            <p:sp>
              <p:nvSpPr>
                <p:cNvPr id="6799" name="Google Shape;6799;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0"/>
              <p:cNvGrpSpPr/>
              <p:nvPr/>
            </p:nvGrpSpPr>
            <p:grpSpPr>
              <a:xfrm>
                <a:off x="4538164" y="3342061"/>
                <a:ext cx="37776" cy="32380"/>
                <a:chOff x="4538164" y="3342061"/>
                <a:chExt cx="37776" cy="32380"/>
              </a:xfrm>
            </p:grpSpPr>
            <p:sp>
              <p:nvSpPr>
                <p:cNvPr id="6817" name="Google Shape;6817;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0"/>
              <p:cNvGrpSpPr/>
              <p:nvPr/>
            </p:nvGrpSpPr>
            <p:grpSpPr>
              <a:xfrm>
                <a:off x="4271383" y="3194742"/>
                <a:ext cx="37783" cy="32420"/>
                <a:chOff x="4271383" y="3194742"/>
                <a:chExt cx="37783" cy="32420"/>
              </a:xfrm>
            </p:grpSpPr>
            <p:sp>
              <p:nvSpPr>
                <p:cNvPr id="6820" name="Google Shape;6820;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60"/>
              <p:cNvGrpSpPr/>
              <p:nvPr/>
            </p:nvGrpSpPr>
            <p:grpSpPr>
              <a:xfrm>
                <a:off x="4284416" y="3084058"/>
                <a:ext cx="37783" cy="32357"/>
                <a:chOff x="4284416" y="3084058"/>
                <a:chExt cx="37783" cy="32357"/>
              </a:xfrm>
            </p:grpSpPr>
            <p:sp>
              <p:nvSpPr>
                <p:cNvPr id="6823" name="Google Shape;6823;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0"/>
              <p:cNvGrpSpPr/>
              <p:nvPr/>
            </p:nvGrpSpPr>
            <p:grpSpPr>
              <a:xfrm>
                <a:off x="4478697" y="3297561"/>
                <a:ext cx="37776" cy="32451"/>
                <a:chOff x="4478697" y="3297561"/>
                <a:chExt cx="37776" cy="32451"/>
              </a:xfrm>
            </p:grpSpPr>
            <p:sp>
              <p:nvSpPr>
                <p:cNvPr id="6826" name="Google Shape;6826;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60"/>
              <p:cNvGrpSpPr/>
              <p:nvPr/>
            </p:nvGrpSpPr>
            <p:grpSpPr>
              <a:xfrm>
                <a:off x="4411813" y="3331711"/>
                <a:ext cx="37776" cy="32451"/>
                <a:chOff x="4411813" y="3331711"/>
                <a:chExt cx="37776" cy="32451"/>
              </a:xfrm>
            </p:grpSpPr>
            <p:sp>
              <p:nvSpPr>
                <p:cNvPr id="6829" name="Google Shape;6829;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0"/>
              <p:cNvGrpSpPr/>
              <p:nvPr/>
            </p:nvGrpSpPr>
            <p:grpSpPr>
              <a:xfrm>
                <a:off x="4337984" y="3375188"/>
                <a:ext cx="37776" cy="32357"/>
                <a:chOff x="4337984" y="3375188"/>
                <a:chExt cx="37776" cy="32357"/>
              </a:xfrm>
            </p:grpSpPr>
            <p:sp>
              <p:nvSpPr>
                <p:cNvPr id="6832" name="Google Shape;6832;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60"/>
              <p:cNvGrpSpPr/>
              <p:nvPr/>
            </p:nvGrpSpPr>
            <p:grpSpPr>
              <a:xfrm>
                <a:off x="4494867" y="3090530"/>
                <a:ext cx="37878" cy="32451"/>
                <a:chOff x="4494867" y="3090530"/>
                <a:chExt cx="37878" cy="32451"/>
              </a:xfrm>
            </p:grpSpPr>
            <p:sp>
              <p:nvSpPr>
                <p:cNvPr id="6835" name="Google Shape;6835;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60"/>
              <p:cNvGrpSpPr/>
              <p:nvPr/>
            </p:nvGrpSpPr>
            <p:grpSpPr>
              <a:xfrm>
                <a:off x="4525124" y="3207774"/>
                <a:ext cx="37783" cy="32420"/>
                <a:chOff x="4525124" y="3207774"/>
                <a:chExt cx="37783" cy="32420"/>
              </a:xfrm>
            </p:grpSpPr>
            <p:sp>
              <p:nvSpPr>
                <p:cNvPr id="6838" name="Google Shape;6838;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0"/>
              <p:cNvGrpSpPr/>
              <p:nvPr/>
            </p:nvGrpSpPr>
            <p:grpSpPr>
              <a:xfrm>
                <a:off x="4440544" y="3176479"/>
                <a:ext cx="31499" cy="26898"/>
                <a:chOff x="4440544" y="3176479"/>
                <a:chExt cx="31499" cy="26898"/>
              </a:xfrm>
            </p:grpSpPr>
            <p:sp>
              <p:nvSpPr>
                <p:cNvPr id="6841" name="Google Shape;6841;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0"/>
              <p:cNvGrpSpPr/>
              <p:nvPr/>
            </p:nvGrpSpPr>
            <p:grpSpPr>
              <a:xfrm>
                <a:off x="4350545" y="3156400"/>
                <a:ext cx="31405" cy="27001"/>
                <a:chOff x="4350545" y="3156400"/>
                <a:chExt cx="31405" cy="27001"/>
              </a:xfrm>
            </p:grpSpPr>
            <p:sp>
              <p:nvSpPr>
                <p:cNvPr id="6844" name="Google Shape;6844;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60"/>
              <p:cNvGrpSpPr/>
              <p:nvPr/>
            </p:nvGrpSpPr>
            <p:grpSpPr>
              <a:xfrm>
                <a:off x="4376703" y="3255058"/>
                <a:ext cx="31405" cy="27001"/>
                <a:chOff x="4376703" y="3255058"/>
                <a:chExt cx="31405" cy="27001"/>
              </a:xfrm>
            </p:grpSpPr>
            <p:sp>
              <p:nvSpPr>
                <p:cNvPr id="6847" name="Google Shape;6847;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0"/>
              <p:cNvGrpSpPr/>
              <p:nvPr/>
            </p:nvGrpSpPr>
            <p:grpSpPr>
              <a:xfrm>
                <a:off x="4331322" y="3283656"/>
                <a:ext cx="31405" cy="26945"/>
                <a:chOff x="4331322" y="3283656"/>
                <a:chExt cx="31405" cy="26945"/>
              </a:xfrm>
            </p:grpSpPr>
            <p:sp>
              <p:nvSpPr>
                <p:cNvPr id="6850" name="Google Shape;6850;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60"/>
              <p:cNvGrpSpPr/>
              <p:nvPr/>
            </p:nvGrpSpPr>
            <p:grpSpPr>
              <a:xfrm>
                <a:off x="4380510" y="3065882"/>
                <a:ext cx="31405" cy="26938"/>
                <a:chOff x="4380510" y="3065882"/>
                <a:chExt cx="31405" cy="26938"/>
              </a:xfrm>
            </p:grpSpPr>
            <p:sp>
              <p:nvSpPr>
                <p:cNvPr id="6853" name="Google Shape;6853;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5" name="Google Shape;6855;p60"/>
            <p:cNvGrpSpPr/>
            <p:nvPr/>
          </p:nvGrpSpPr>
          <p:grpSpPr>
            <a:xfrm>
              <a:off x="4558998" y="3188237"/>
              <a:ext cx="1280131" cy="1052746"/>
              <a:chOff x="4558998" y="3188237"/>
              <a:chExt cx="1280131" cy="1052746"/>
            </a:xfrm>
          </p:grpSpPr>
          <p:sp>
            <p:nvSpPr>
              <p:cNvPr id="6856" name="Google Shape;6856;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7" name="Google Shape;6857;p60"/>
              <p:cNvGrpSpPr/>
              <p:nvPr/>
            </p:nvGrpSpPr>
            <p:grpSpPr>
              <a:xfrm>
                <a:off x="4579164" y="3203653"/>
                <a:ext cx="1244833" cy="1020397"/>
                <a:chOff x="4579164" y="3203653"/>
                <a:chExt cx="1244833" cy="1020397"/>
              </a:xfrm>
            </p:grpSpPr>
            <p:sp>
              <p:nvSpPr>
                <p:cNvPr id="6858" name="Google Shape;6858;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60"/>
                <p:cNvGrpSpPr/>
                <p:nvPr/>
              </p:nvGrpSpPr>
              <p:grpSpPr>
                <a:xfrm>
                  <a:off x="4579164" y="3203653"/>
                  <a:ext cx="1244833" cy="1020397"/>
                  <a:chOff x="4579164" y="3203653"/>
                  <a:chExt cx="1244833" cy="1020397"/>
                </a:xfrm>
              </p:grpSpPr>
              <p:sp>
                <p:nvSpPr>
                  <p:cNvPr id="6861" name="Google Shape;6861;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60"/>
                  <p:cNvGrpSpPr/>
                  <p:nvPr/>
                </p:nvGrpSpPr>
                <p:grpSpPr>
                  <a:xfrm>
                    <a:off x="4579164" y="3203653"/>
                    <a:ext cx="1244833" cy="1020397"/>
                    <a:chOff x="4579164" y="3203653"/>
                    <a:chExt cx="1244833" cy="1020397"/>
                  </a:xfrm>
                </p:grpSpPr>
                <p:sp>
                  <p:nvSpPr>
                    <p:cNvPr id="6864" name="Google Shape;6864;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2" name="Google Shape;6872;p60"/>
                    <p:cNvGrpSpPr/>
                    <p:nvPr/>
                  </p:nvGrpSpPr>
                  <p:grpSpPr>
                    <a:xfrm>
                      <a:off x="4579164" y="3203653"/>
                      <a:ext cx="1244833" cy="1020397"/>
                      <a:chOff x="4579164" y="3203653"/>
                      <a:chExt cx="1244833" cy="1020397"/>
                    </a:xfrm>
                  </p:grpSpPr>
                  <p:sp>
                    <p:nvSpPr>
                      <p:cNvPr id="6873" name="Google Shape;6873;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60"/>
                      <p:cNvGrpSpPr/>
                      <p:nvPr/>
                    </p:nvGrpSpPr>
                    <p:grpSpPr>
                      <a:xfrm>
                        <a:off x="4579164" y="3203653"/>
                        <a:ext cx="1244833" cy="1020397"/>
                        <a:chOff x="4579164" y="3203653"/>
                        <a:chExt cx="1244833" cy="1020397"/>
                      </a:xfrm>
                    </p:grpSpPr>
                    <p:sp>
                      <p:nvSpPr>
                        <p:cNvPr id="6888" name="Google Shape;6888;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2" name="Google Shape;6912;p60"/>
                        <p:cNvGrpSpPr/>
                        <p:nvPr/>
                      </p:nvGrpSpPr>
                      <p:grpSpPr>
                        <a:xfrm>
                          <a:off x="4579164" y="3203653"/>
                          <a:ext cx="1244833" cy="1020397"/>
                          <a:chOff x="4579164" y="3203653"/>
                          <a:chExt cx="1244833" cy="1020397"/>
                        </a:xfrm>
                      </p:grpSpPr>
                      <p:sp>
                        <p:nvSpPr>
                          <p:cNvPr id="6913" name="Google Shape;6913;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60"/>
                          <p:cNvGrpSpPr/>
                          <p:nvPr/>
                        </p:nvGrpSpPr>
                        <p:grpSpPr>
                          <a:xfrm>
                            <a:off x="4579164" y="3203653"/>
                            <a:ext cx="1244833" cy="1020397"/>
                            <a:chOff x="4579164" y="3203653"/>
                            <a:chExt cx="1244833" cy="1020397"/>
                          </a:xfrm>
                        </p:grpSpPr>
                        <p:sp>
                          <p:nvSpPr>
                            <p:cNvPr id="6915" name="Google Shape;6915;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2" name="Google Shape;6922;p60"/>
                            <p:cNvGrpSpPr/>
                            <p:nvPr/>
                          </p:nvGrpSpPr>
                          <p:grpSpPr>
                            <a:xfrm>
                              <a:off x="4579164" y="3203653"/>
                              <a:ext cx="1244833" cy="1020397"/>
                              <a:chOff x="4579164" y="3203653"/>
                              <a:chExt cx="1244833" cy="1020397"/>
                            </a:xfrm>
                          </p:grpSpPr>
                          <p:sp>
                            <p:nvSpPr>
                              <p:cNvPr id="6923" name="Google Shape;6923;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60"/>
                              <p:cNvGrpSpPr/>
                              <p:nvPr/>
                            </p:nvGrpSpPr>
                            <p:grpSpPr>
                              <a:xfrm>
                                <a:off x="4579164" y="3203653"/>
                                <a:ext cx="1244833" cy="1020397"/>
                                <a:chOff x="4579164" y="3203653"/>
                                <a:chExt cx="1244833" cy="1020397"/>
                              </a:xfrm>
                            </p:grpSpPr>
                            <p:sp>
                              <p:nvSpPr>
                                <p:cNvPr id="6937" name="Google Shape;6937;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4" name="Google Shape;6944;p60"/>
                                <p:cNvGrpSpPr/>
                                <p:nvPr/>
                              </p:nvGrpSpPr>
                              <p:grpSpPr>
                                <a:xfrm>
                                  <a:off x="4579164" y="3203653"/>
                                  <a:ext cx="1244833" cy="1020397"/>
                                  <a:chOff x="4579164" y="3203653"/>
                                  <a:chExt cx="1244833" cy="1020397"/>
                                </a:xfrm>
                              </p:grpSpPr>
                              <p:sp>
                                <p:nvSpPr>
                                  <p:cNvPr id="6945" name="Google Shape;6945;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0" name="Google Shape;6950;p60"/>
                                  <p:cNvGrpSpPr/>
                                  <p:nvPr/>
                                </p:nvGrpSpPr>
                                <p:grpSpPr>
                                  <a:xfrm>
                                    <a:off x="4579164" y="3203653"/>
                                    <a:ext cx="1244833" cy="1020397"/>
                                    <a:chOff x="4579164" y="3203653"/>
                                    <a:chExt cx="1244833" cy="1020397"/>
                                  </a:xfrm>
                                </p:grpSpPr>
                                <p:sp>
                                  <p:nvSpPr>
                                    <p:cNvPr id="6951" name="Google Shape;6951;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55" name="Google Shape;6955;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58" name="Google Shape;6958;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59" name="Google Shape;6959;p60"/>
              <p:cNvGrpSpPr/>
              <p:nvPr/>
            </p:nvGrpSpPr>
            <p:grpSpPr>
              <a:xfrm>
                <a:off x="4595437" y="3598775"/>
                <a:ext cx="37776" cy="32451"/>
                <a:chOff x="4595437" y="3598775"/>
                <a:chExt cx="37776" cy="32451"/>
              </a:xfrm>
            </p:grpSpPr>
            <p:sp>
              <p:nvSpPr>
                <p:cNvPr id="6960" name="Google Shape;6960;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60"/>
              <p:cNvGrpSpPr/>
              <p:nvPr/>
            </p:nvGrpSpPr>
            <p:grpSpPr>
              <a:xfrm>
                <a:off x="4641864" y="3524443"/>
                <a:ext cx="37776" cy="32380"/>
                <a:chOff x="4641864" y="3524443"/>
                <a:chExt cx="37776" cy="32380"/>
              </a:xfrm>
            </p:grpSpPr>
            <p:sp>
              <p:nvSpPr>
                <p:cNvPr id="6963" name="Google Shape;6963;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60"/>
              <p:cNvGrpSpPr/>
              <p:nvPr/>
            </p:nvGrpSpPr>
            <p:grpSpPr>
              <a:xfrm>
                <a:off x="4648431" y="3893901"/>
                <a:ext cx="37776" cy="32357"/>
                <a:chOff x="4648431" y="3893901"/>
                <a:chExt cx="37776" cy="32357"/>
              </a:xfrm>
            </p:grpSpPr>
            <p:sp>
              <p:nvSpPr>
                <p:cNvPr id="6966" name="Google Shape;6966;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0"/>
              <p:cNvGrpSpPr/>
              <p:nvPr/>
            </p:nvGrpSpPr>
            <p:grpSpPr>
              <a:xfrm>
                <a:off x="4567752" y="3722908"/>
                <a:ext cx="37870" cy="32380"/>
                <a:chOff x="4567752" y="3722908"/>
                <a:chExt cx="37870" cy="32380"/>
              </a:xfrm>
            </p:grpSpPr>
            <p:sp>
              <p:nvSpPr>
                <p:cNvPr id="6969" name="Google Shape;6969;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60"/>
              <p:cNvGrpSpPr/>
              <p:nvPr/>
            </p:nvGrpSpPr>
            <p:grpSpPr>
              <a:xfrm>
                <a:off x="4617506" y="3652052"/>
                <a:ext cx="37783" cy="32357"/>
                <a:chOff x="4617506" y="3652052"/>
                <a:chExt cx="37783" cy="32357"/>
              </a:xfrm>
            </p:grpSpPr>
            <p:sp>
              <p:nvSpPr>
                <p:cNvPr id="6972" name="Google Shape;6972;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60"/>
              <p:cNvGrpSpPr/>
              <p:nvPr/>
            </p:nvGrpSpPr>
            <p:grpSpPr>
              <a:xfrm>
                <a:off x="4739005" y="3554149"/>
                <a:ext cx="37870" cy="32357"/>
                <a:chOff x="4739005" y="3554149"/>
                <a:chExt cx="37870" cy="32357"/>
              </a:xfrm>
            </p:grpSpPr>
            <p:sp>
              <p:nvSpPr>
                <p:cNvPr id="6975" name="Google Shape;6975;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0"/>
              <p:cNvGrpSpPr/>
              <p:nvPr/>
            </p:nvGrpSpPr>
            <p:grpSpPr>
              <a:xfrm>
                <a:off x="4806557" y="3630258"/>
                <a:ext cx="37776" cy="32364"/>
                <a:chOff x="4806557" y="3630258"/>
                <a:chExt cx="37776" cy="32364"/>
              </a:xfrm>
            </p:grpSpPr>
            <p:sp>
              <p:nvSpPr>
                <p:cNvPr id="6978" name="Google Shape;6978;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60"/>
              <p:cNvGrpSpPr/>
              <p:nvPr/>
            </p:nvGrpSpPr>
            <p:grpSpPr>
              <a:xfrm>
                <a:off x="4737007" y="4004357"/>
                <a:ext cx="37870" cy="32357"/>
                <a:chOff x="4737007" y="4004357"/>
                <a:chExt cx="37870" cy="32357"/>
              </a:xfrm>
            </p:grpSpPr>
            <p:sp>
              <p:nvSpPr>
                <p:cNvPr id="6981" name="Google Shape;6981;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0"/>
              <p:cNvGrpSpPr/>
              <p:nvPr/>
            </p:nvGrpSpPr>
            <p:grpSpPr>
              <a:xfrm>
                <a:off x="4773634" y="4208627"/>
                <a:ext cx="37776" cy="32357"/>
                <a:chOff x="4773634" y="4208627"/>
                <a:chExt cx="37776" cy="32357"/>
              </a:xfrm>
            </p:grpSpPr>
            <p:sp>
              <p:nvSpPr>
                <p:cNvPr id="6984" name="Google Shape;6984;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0"/>
              <p:cNvGrpSpPr/>
              <p:nvPr/>
            </p:nvGrpSpPr>
            <p:grpSpPr>
              <a:xfrm>
                <a:off x="4888282" y="4074764"/>
                <a:ext cx="37776" cy="32451"/>
                <a:chOff x="4888282" y="4074764"/>
                <a:chExt cx="37776" cy="32451"/>
              </a:xfrm>
            </p:grpSpPr>
            <p:sp>
              <p:nvSpPr>
                <p:cNvPr id="6987" name="Google Shape;6987;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60"/>
              <p:cNvGrpSpPr/>
              <p:nvPr/>
            </p:nvGrpSpPr>
            <p:grpSpPr>
              <a:xfrm>
                <a:off x="4901315" y="3804271"/>
                <a:ext cx="37776" cy="32364"/>
                <a:chOff x="4901315" y="3804271"/>
                <a:chExt cx="37776" cy="32364"/>
              </a:xfrm>
            </p:grpSpPr>
            <p:sp>
              <p:nvSpPr>
                <p:cNvPr id="6990" name="Google Shape;6990;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60"/>
              <p:cNvGrpSpPr/>
              <p:nvPr/>
            </p:nvGrpSpPr>
            <p:grpSpPr>
              <a:xfrm>
                <a:off x="4866394" y="3715035"/>
                <a:ext cx="37846" cy="32357"/>
                <a:chOff x="4866394" y="3715035"/>
                <a:chExt cx="37846" cy="32357"/>
              </a:xfrm>
            </p:grpSpPr>
            <p:sp>
              <p:nvSpPr>
                <p:cNvPr id="6993" name="Google Shape;6993;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60"/>
              <p:cNvGrpSpPr/>
              <p:nvPr/>
            </p:nvGrpSpPr>
            <p:grpSpPr>
              <a:xfrm>
                <a:off x="4979233" y="3839798"/>
                <a:ext cx="37878" cy="32420"/>
                <a:chOff x="4979233" y="3839798"/>
                <a:chExt cx="37878" cy="32420"/>
              </a:xfrm>
            </p:grpSpPr>
            <p:sp>
              <p:nvSpPr>
                <p:cNvPr id="6996" name="Google Shape;6996;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60"/>
              <p:cNvGrpSpPr/>
              <p:nvPr/>
            </p:nvGrpSpPr>
            <p:grpSpPr>
              <a:xfrm>
                <a:off x="4790662" y="3679147"/>
                <a:ext cx="37783" cy="32380"/>
                <a:chOff x="4790662" y="3679147"/>
                <a:chExt cx="37783" cy="32380"/>
              </a:xfrm>
            </p:grpSpPr>
            <p:sp>
              <p:nvSpPr>
                <p:cNvPr id="6999" name="Google Shape;6999;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60"/>
              <p:cNvGrpSpPr/>
              <p:nvPr/>
            </p:nvGrpSpPr>
            <p:grpSpPr>
              <a:xfrm>
                <a:off x="4857263" y="3557861"/>
                <a:ext cx="37776" cy="32357"/>
                <a:chOff x="4857263" y="3557861"/>
                <a:chExt cx="37776" cy="32357"/>
              </a:xfrm>
            </p:grpSpPr>
            <p:sp>
              <p:nvSpPr>
                <p:cNvPr id="7002" name="Google Shape;7002;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0"/>
              <p:cNvGrpSpPr/>
              <p:nvPr/>
            </p:nvGrpSpPr>
            <p:grpSpPr>
              <a:xfrm>
                <a:off x="4883902" y="3648033"/>
                <a:ext cx="37783" cy="32380"/>
                <a:chOff x="4883902" y="3648033"/>
                <a:chExt cx="37783" cy="32380"/>
              </a:xfrm>
            </p:grpSpPr>
            <p:sp>
              <p:nvSpPr>
                <p:cNvPr id="7005" name="Google Shape;7005;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0"/>
              <p:cNvGrpSpPr/>
              <p:nvPr/>
            </p:nvGrpSpPr>
            <p:grpSpPr>
              <a:xfrm>
                <a:off x="4907780" y="3347220"/>
                <a:ext cx="37878" cy="32357"/>
                <a:chOff x="4907780" y="3347220"/>
                <a:chExt cx="37878" cy="32357"/>
              </a:xfrm>
            </p:grpSpPr>
            <p:sp>
              <p:nvSpPr>
                <p:cNvPr id="7008" name="Google Shape;7008;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0"/>
              <p:cNvGrpSpPr/>
              <p:nvPr/>
            </p:nvGrpSpPr>
            <p:grpSpPr>
              <a:xfrm>
                <a:off x="5065048" y="3738150"/>
                <a:ext cx="37783" cy="32364"/>
                <a:chOff x="5065048" y="3738150"/>
                <a:chExt cx="37783" cy="32364"/>
              </a:xfrm>
            </p:grpSpPr>
            <p:sp>
              <p:nvSpPr>
                <p:cNvPr id="7011" name="Google Shape;7011;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0"/>
              <p:cNvGrpSpPr/>
              <p:nvPr/>
            </p:nvGrpSpPr>
            <p:grpSpPr>
              <a:xfrm>
                <a:off x="5071616" y="3284615"/>
                <a:ext cx="37783" cy="32357"/>
                <a:chOff x="5071616" y="3284615"/>
                <a:chExt cx="37783" cy="32357"/>
              </a:xfrm>
            </p:grpSpPr>
            <p:sp>
              <p:nvSpPr>
                <p:cNvPr id="7014" name="Google Shape;7014;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60"/>
              <p:cNvGrpSpPr/>
              <p:nvPr/>
            </p:nvGrpSpPr>
            <p:grpSpPr>
              <a:xfrm>
                <a:off x="5389291" y="3759921"/>
                <a:ext cx="37783" cy="32380"/>
                <a:chOff x="5389291" y="3759921"/>
                <a:chExt cx="37783" cy="32380"/>
              </a:xfrm>
            </p:grpSpPr>
            <p:sp>
              <p:nvSpPr>
                <p:cNvPr id="7017" name="Google Shape;7017;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60"/>
              <p:cNvGrpSpPr/>
              <p:nvPr/>
            </p:nvGrpSpPr>
            <p:grpSpPr>
              <a:xfrm>
                <a:off x="5431534" y="3632932"/>
                <a:ext cx="37878" cy="32451"/>
                <a:chOff x="5431534" y="3632932"/>
                <a:chExt cx="37878" cy="32451"/>
              </a:xfrm>
            </p:grpSpPr>
            <p:sp>
              <p:nvSpPr>
                <p:cNvPr id="7020" name="Google Shape;7020;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0"/>
              <p:cNvGrpSpPr/>
              <p:nvPr/>
            </p:nvGrpSpPr>
            <p:grpSpPr>
              <a:xfrm>
                <a:off x="5540755" y="3544829"/>
                <a:ext cx="37783" cy="32357"/>
                <a:chOff x="5540755" y="3544829"/>
                <a:chExt cx="37783" cy="32357"/>
              </a:xfrm>
            </p:grpSpPr>
            <p:sp>
              <p:nvSpPr>
                <p:cNvPr id="7023" name="Google Shape;7023;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0"/>
              <p:cNvGrpSpPr/>
              <p:nvPr/>
            </p:nvGrpSpPr>
            <p:grpSpPr>
              <a:xfrm>
                <a:off x="5579293" y="3412107"/>
                <a:ext cx="37776" cy="32357"/>
                <a:chOff x="5579293" y="3412107"/>
                <a:chExt cx="37776" cy="32357"/>
              </a:xfrm>
            </p:grpSpPr>
            <p:sp>
              <p:nvSpPr>
                <p:cNvPr id="7026" name="Google Shape;7026;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0"/>
              <p:cNvGrpSpPr/>
              <p:nvPr/>
            </p:nvGrpSpPr>
            <p:grpSpPr>
              <a:xfrm>
                <a:off x="5801346" y="3284615"/>
                <a:ext cx="37783" cy="32357"/>
                <a:chOff x="5801346" y="3284615"/>
                <a:chExt cx="37783" cy="32357"/>
              </a:xfrm>
            </p:grpSpPr>
            <p:sp>
              <p:nvSpPr>
                <p:cNvPr id="7029" name="Google Shape;7029;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0"/>
              <p:cNvGrpSpPr/>
              <p:nvPr/>
            </p:nvGrpSpPr>
            <p:grpSpPr>
              <a:xfrm>
                <a:off x="5763578" y="3399067"/>
                <a:ext cx="37776" cy="32364"/>
                <a:chOff x="5763578" y="3399067"/>
                <a:chExt cx="37776" cy="32364"/>
              </a:xfrm>
            </p:grpSpPr>
            <p:sp>
              <p:nvSpPr>
                <p:cNvPr id="7032" name="Google Shape;7032;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0"/>
              <p:cNvGrpSpPr/>
              <p:nvPr/>
            </p:nvGrpSpPr>
            <p:grpSpPr>
              <a:xfrm>
                <a:off x="5395858" y="3230952"/>
                <a:ext cx="37776" cy="32364"/>
                <a:chOff x="5395858" y="3230952"/>
                <a:chExt cx="37776" cy="32364"/>
              </a:xfrm>
            </p:grpSpPr>
            <p:sp>
              <p:nvSpPr>
                <p:cNvPr id="7035" name="Google Shape;7035;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0"/>
              <p:cNvGrpSpPr/>
              <p:nvPr/>
            </p:nvGrpSpPr>
            <p:grpSpPr>
              <a:xfrm>
                <a:off x="5264088" y="3188237"/>
                <a:ext cx="37776" cy="32357"/>
                <a:chOff x="5264088" y="3188237"/>
                <a:chExt cx="37776" cy="32357"/>
              </a:xfrm>
            </p:grpSpPr>
            <p:sp>
              <p:nvSpPr>
                <p:cNvPr id="7038" name="Google Shape;7038;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60"/>
              <p:cNvGrpSpPr/>
              <p:nvPr/>
            </p:nvGrpSpPr>
            <p:grpSpPr>
              <a:xfrm>
                <a:off x="5585758" y="3237425"/>
                <a:ext cx="37878" cy="32357"/>
                <a:chOff x="5585758" y="3237425"/>
                <a:chExt cx="37878" cy="32357"/>
              </a:xfrm>
            </p:grpSpPr>
            <p:sp>
              <p:nvSpPr>
                <p:cNvPr id="7041" name="Google Shape;7041;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0"/>
              <p:cNvGrpSpPr/>
              <p:nvPr/>
            </p:nvGrpSpPr>
            <p:grpSpPr>
              <a:xfrm>
                <a:off x="4874196" y="3291088"/>
                <a:ext cx="37878" cy="32451"/>
                <a:chOff x="4874196" y="3291088"/>
                <a:chExt cx="37878" cy="32451"/>
              </a:xfrm>
            </p:grpSpPr>
            <p:sp>
              <p:nvSpPr>
                <p:cNvPr id="7044" name="Google Shape;7044;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60"/>
              <p:cNvGrpSpPr/>
              <p:nvPr/>
            </p:nvGrpSpPr>
            <p:grpSpPr>
              <a:xfrm>
                <a:off x="5197770" y="3785466"/>
                <a:ext cx="37783" cy="32427"/>
                <a:chOff x="5197770" y="3785466"/>
                <a:chExt cx="37783" cy="32427"/>
              </a:xfrm>
            </p:grpSpPr>
            <p:sp>
              <p:nvSpPr>
                <p:cNvPr id="7047" name="Google Shape;7047;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60"/>
              <p:cNvGrpSpPr/>
              <p:nvPr/>
            </p:nvGrpSpPr>
            <p:grpSpPr>
              <a:xfrm>
                <a:off x="5177699" y="3492117"/>
                <a:ext cx="37776" cy="32357"/>
                <a:chOff x="5177699" y="3492117"/>
                <a:chExt cx="37776" cy="32357"/>
              </a:xfrm>
            </p:grpSpPr>
            <p:sp>
              <p:nvSpPr>
                <p:cNvPr id="7050" name="Google Shape;7050;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0"/>
              <p:cNvGrpSpPr/>
              <p:nvPr/>
            </p:nvGrpSpPr>
            <p:grpSpPr>
              <a:xfrm>
                <a:off x="5349431" y="3622346"/>
                <a:ext cx="37870" cy="32380"/>
                <a:chOff x="5349431" y="3622346"/>
                <a:chExt cx="37870" cy="32380"/>
              </a:xfrm>
            </p:grpSpPr>
            <p:sp>
              <p:nvSpPr>
                <p:cNvPr id="7053" name="Google Shape;7053;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0"/>
              <p:cNvGrpSpPr/>
              <p:nvPr/>
            </p:nvGrpSpPr>
            <p:grpSpPr>
              <a:xfrm>
                <a:off x="5068855" y="3563980"/>
                <a:ext cx="53954" cy="46223"/>
                <a:chOff x="5068855" y="3563980"/>
                <a:chExt cx="53954" cy="46223"/>
              </a:xfrm>
            </p:grpSpPr>
            <p:sp>
              <p:nvSpPr>
                <p:cNvPr id="7056" name="Google Shape;7056;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60"/>
              <p:cNvGrpSpPr/>
              <p:nvPr/>
            </p:nvGrpSpPr>
            <p:grpSpPr>
              <a:xfrm>
                <a:off x="5037654" y="3392507"/>
                <a:ext cx="37870" cy="32451"/>
                <a:chOff x="5037654" y="3392507"/>
                <a:chExt cx="37870" cy="32451"/>
              </a:xfrm>
            </p:grpSpPr>
            <p:sp>
              <p:nvSpPr>
                <p:cNvPr id="7059" name="Google Shape;7059;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60"/>
              <p:cNvGrpSpPr/>
              <p:nvPr/>
            </p:nvGrpSpPr>
            <p:grpSpPr>
              <a:xfrm>
                <a:off x="5456560" y="3368629"/>
                <a:ext cx="37870" cy="32451"/>
                <a:chOff x="5456560" y="3368629"/>
                <a:chExt cx="37870" cy="32451"/>
              </a:xfrm>
            </p:grpSpPr>
            <p:sp>
              <p:nvSpPr>
                <p:cNvPr id="7062" name="Google Shape;7062;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60"/>
              <p:cNvGrpSpPr/>
              <p:nvPr/>
            </p:nvGrpSpPr>
            <p:grpSpPr>
              <a:xfrm>
                <a:off x="4755749" y="3501516"/>
                <a:ext cx="46246" cy="39608"/>
                <a:chOff x="4755749" y="3501516"/>
                <a:chExt cx="46246" cy="39608"/>
              </a:xfrm>
            </p:grpSpPr>
            <p:sp>
              <p:nvSpPr>
                <p:cNvPr id="7065" name="Google Shape;7065;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0"/>
              <p:cNvGrpSpPr/>
              <p:nvPr/>
            </p:nvGrpSpPr>
            <p:grpSpPr>
              <a:xfrm>
                <a:off x="4681346" y="3485582"/>
                <a:ext cx="37783" cy="32427"/>
                <a:chOff x="4681346" y="3485582"/>
                <a:chExt cx="37783" cy="32427"/>
              </a:xfrm>
            </p:grpSpPr>
            <p:sp>
              <p:nvSpPr>
                <p:cNvPr id="7068" name="Google Shape;7068;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60"/>
              <p:cNvGrpSpPr/>
              <p:nvPr/>
            </p:nvGrpSpPr>
            <p:grpSpPr>
              <a:xfrm>
                <a:off x="4767067" y="3291088"/>
                <a:ext cx="37878" cy="32451"/>
                <a:chOff x="4767067" y="3291088"/>
                <a:chExt cx="37878" cy="32451"/>
              </a:xfrm>
            </p:grpSpPr>
            <p:sp>
              <p:nvSpPr>
                <p:cNvPr id="7071" name="Google Shape;7071;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60"/>
              <p:cNvGrpSpPr/>
              <p:nvPr/>
            </p:nvGrpSpPr>
            <p:grpSpPr>
              <a:xfrm>
                <a:off x="4687819" y="3405539"/>
                <a:ext cx="37776" cy="32451"/>
                <a:chOff x="4687819" y="3405539"/>
                <a:chExt cx="37776" cy="32451"/>
              </a:xfrm>
            </p:grpSpPr>
            <p:sp>
              <p:nvSpPr>
                <p:cNvPr id="7074" name="Google Shape;7074;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4923101" y="3444809"/>
                <a:ext cx="52813" cy="45318"/>
                <a:chOff x="4923101" y="3444809"/>
                <a:chExt cx="52813" cy="45318"/>
              </a:xfrm>
            </p:grpSpPr>
            <p:sp>
              <p:nvSpPr>
                <p:cNvPr id="7077" name="Google Shape;7077;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4846040" y="3654750"/>
                <a:ext cx="31405" cy="26993"/>
                <a:chOff x="4846040" y="3654750"/>
                <a:chExt cx="31405" cy="26993"/>
              </a:xfrm>
            </p:grpSpPr>
            <p:sp>
              <p:nvSpPr>
                <p:cNvPr id="7080" name="Google Shape;7080;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4925673" y="3691700"/>
                <a:ext cx="40253" cy="34472"/>
                <a:chOff x="4925673" y="3691700"/>
                <a:chExt cx="40253" cy="34472"/>
              </a:xfrm>
            </p:grpSpPr>
            <p:sp>
              <p:nvSpPr>
                <p:cNvPr id="7083" name="Google Shape;7083;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60"/>
              <p:cNvGrpSpPr/>
              <p:nvPr/>
            </p:nvGrpSpPr>
            <p:grpSpPr>
              <a:xfrm>
                <a:off x="4894653" y="3740848"/>
                <a:ext cx="31405" cy="26906"/>
                <a:chOff x="4894653" y="3740848"/>
                <a:chExt cx="31405" cy="26906"/>
              </a:xfrm>
            </p:grpSpPr>
            <p:sp>
              <p:nvSpPr>
                <p:cNvPr id="7086" name="Google Shape;7086;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60"/>
              <p:cNvGrpSpPr/>
              <p:nvPr/>
            </p:nvGrpSpPr>
            <p:grpSpPr>
              <a:xfrm>
                <a:off x="4962300" y="3696348"/>
                <a:ext cx="38255" cy="32773"/>
                <a:chOff x="4962300" y="3696348"/>
                <a:chExt cx="38255" cy="32773"/>
              </a:xfrm>
            </p:grpSpPr>
            <p:sp>
              <p:nvSpPr>
                <p:cNvPr id="7089" name="Google Shape;7089;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0"/>
              <p:cNvGrpSpPr/>
              <p:nvPr/>
            </p:nvGrpSpPr>
            <p:grpSpPr>
              <a:xfrm>
                <a:off x="4980185" y="3743349"/>
                <a:ext cx="31499" cy="26969"/>
                <a:chOff x="4980185" y="3743349"/>
                <a:chExt cx="31499" cy="26969"/>
              </a:xfrm>
            </p:grpSpPr>
            <p:sp>
              <p:nvSpPr>
                <p:cNvPr id="7092" name="Google Shape;7092;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0"/>
              <p:cNvGrpSpPr/>
              <p:nvPr/>
            </p:nvGrpSpPr>
            <p:grpSpPr>
              <a:xfrm>
                <a:off x="5013768" y="3734312"/>
                <a:ext cx="31499" cy="26969"/>
                <a:chOff x="5013768" y="3734312"/>
                <a:chExt cx="31499" cy="26969"/>
              </a:xfrm>
            </p:grpSpPr>
            <p:sp>
              <p:nvSpPr>
                <p:cNvPr id="7095" name="Google Shape;7095;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60"/>
              <p:cNvGrpSpPr/>
              <p:nvPr/>
            </p:nvGrpSpPr>
            <p:grpSpPr>
              <a:xfrm>
                <a:off x="5036703" y="3764545"/>
                <a:ext cx="31499" cy="26898"/>
                <a:chOff x="5036703" y="3764545"/>
                <a:chExt cx="31499" cy="26898"/>
              </a:xfrm>
            </p:grpSpPr>
            <p:sp>
              <p:nvSpPr>
                <p:cNvPr id="7098" name="Google Shape;7098;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60"/>
              <p:cNvGrpSpPr/>
              <p:nvPr/>
            </p:nvGrpSpPr>
            <p:grpSpPr>
              <a:xfrm>
                <a:off x="4953546" y="3768352"/>
                <a:ext cx="31405" cy="26898"/>
                <a:chOff x="4953546" y="3768352"/>
                <a:chExt cx="31405" cy="26898"/>
              </a:xfrm>
            </p:grpSpPr>
            <p:sp>
              <p:nvSpPr>
                <p:cNvPr id="7101" name="Google Shape;7101;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60"/>
              <p:cNvGrpSpPr/>
              <p:nvPr/>
            </p:nvGrpSpPr>
            <p:grpSpPr>
              <a:xfrm>
                <a:off x="4964770" y="3814016"/>
                <a:ext cx="31499" cy="26993"/>
                <a:chOff x="4964770" y="3814016"/>
                <a:chExt cx="31499" cy="26993"/>
              </a:xfrm>
            </p:grpSpPr>
            <p:sp>
              <p:nvSpPr>
                <p:cNvPr id="7104" name="Google Shape;7104;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60"/>
              <p:cNvGrpSpPr/>
              <p:nvPr/>
            </p:nvGrpSpPr>
            <p:grpSpPr>
              <a:xfrm>
                <a:off x="4923290" y="3800504"/>
                <a:ext cx="31468" cy="26898"/>
                <a:chOff x="4923290" y="3800504"/>
                <a:chExt cx="31468" cy="26898"/>
              </a:xfrm>
            </p:grpSpPr>
            <p:sp>
              <p:nvSpPr>
                <p:cNvPr id="7107" name="Google Shape;7107;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60"/>
              <p:cNvGrpSpPr/>
              <p:nvPr/>
            </p:nvGrpSpPr>
            <p:grpSpPr>
              <a:xfrm>
                <a:off x="5108534" y="3650943"/>
                <a:ext cx="31405" cy="26993"/>
                <a:chOff x="5108534" y="3650943"/>
                <a:chExt cx="31405" cy="26993"/>
              </a:xfrm>
            </p:grpSpPr>
            <p:sp>
              <p:nvSpPr>
                <p:cNvPr id="7110" name="Google Shape;7110;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60"/>
              <p:cNvGrpSpPr/>
              <p:nvPr/>
            </p:nvGrpSpPr>
            <p:grpSpPr>
              <a:xfrm>
                <a:off x="5119380" y="3760739"/>
                <a:ext cx="31499" cy="26993"/>
                <a:chOff x="5119380" y="3760739"/>
                <a:chExt cx="31499" cy="26993"/>
              </a:xfrm>
            </p:grpSpPr>
            <p:sp>
              <p:nvSpPr>
                <p:cNvPr id="7113" name="Google Shape;7113;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60"/>
              <p:cNvGrpSpPr/>
              <p:nvPr/>
            </p:nvGrpSpPr>
            <p:grpSpPr>
              <a:xfrm>
                <a:off x="5119380" y="3788235"/>
                <a:ext cx="31499" cy="26993"/>
                <a:chOff x="5119380" y="3788235"/>
                <a:chExt cx="31499" cy="26993"/>
              </a:xfrm>
            </p:grpSpPr>
            <p:sp>
              <p:nvSpPr>
                <p:cNvPr id="7116" name="Google Shape;7116;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60"/>
              <p:cNvGrpSpPr/>
              <p:nvPr/>
            </p:nvGrpSpPr>
            <p:grpSpPr>
              <a:xfrm>
                <a:off x="5158005" y="3875284"/>
                <a:ext cx="31405" cy="27001"/>
                <a:chOff x="5158005" y="3875284"/>
                <a:chExt cx="31405" cy="27001"/>
              </a:xfrm>
            </p:grpSpPr>
            <p:sp>
              <p:nvSpPr>
                <p:cNvPr id="7119" name="Google Shape;7119;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60"/>
              <p:cNvGrpSpPr/>
              <p:nvPr/>
            </p:nvGrpSpPr>
            <p:grpSpPr>
              <a:xfrm>
                <a:off x="5233163" y="3764545"/>
                <a:ext cx="31499" cy="26898"/>
                <a:chOff x="5233163" y="3764545"/>
                <a:chExt cx="31499" cy="26898"/>
              </a:xfrm>
            </p:grpSpPr>
            <p:sp>
              <p:nvSpPr>
                <p:cNvPr id="7122" name="Google Shape;7122;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5276168" y="3805545"/>
                <a:ext cx="31499" cy="26906"/>
                <a:chOff x="5276168" y="3805545"/>
                <a:chExt cx="31499" cy="26906"/>
              </a:xfrm>
            </p:grpSpPr>
            <p:sp>
              <p:nvSpPr>
                <p:cNvPr id="7125" name="Google Shape;7125;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5294053" y="3851933"/>
                <a:ext cx="31405" cy="26945"/>
                <a:chOff x="5294053" y="3851933"/>
                <a:chExt cx="31405" cy="26945"/>
              </a:xfrm>
            </p:grpSpPr>
            <p:sp>
              <p:nvSpPr>
                <p:cNvPr id="7128" name="Google Shape;7128;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341723" y="3851902"/>
                <a:ext cx="31405" cy="26977"/>
                <a:chOff x="5341723" y="3851902"/>
                <a:chExt cx="31405" cy="26977"/>
              </a:xfrm>
            </p:grpSpPr>
            <p:sp>
              <p:nvSpPr>
                <p:cNvPr id="7131" name="Google Shape;7131;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5054871" y="3507855"/>
                <a:ext cx="31405" cy="26993"/>
                <a:chOff x="5054871" y="3507855"/>
                <a:chExt cx="31405" cy="26993"/>
              </a:xfrm>
            </p:grpSpPr>
            <p:sp>
              <p:nvSpPr>
                <p:cNvPr id="7134" name="Google Shape;7134;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60"/>
              <p:cNvGrpSpPr/>
              <p:nvPr/>
            </p:nvGrpSpPr>
            <p:grpSpPr>
              <a:xfrm>
                <a:off x="4876579" y="3675325"/>
                <a:ext cx="31405" cy="26969"/>
                <a:chOff x="4876579" y="3675325"/>
                <a:chExt cx="31405" cy="26969"/>
              </a:xfrm>
            </p:grpSpPr>
            <p:sp>
              <p:nvSpPr>
                <p:cNvPr id="7137" name="Google Shape;7137;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60"/>
              <p:cNvGrpSpPr/>
              <p:nvPr/>
            </p:nvGrpSpPr>
            <p:grpSpPr>
              <a:xfrm>
                <a:off x="4842233" y="3688333"/>
                <a:ext cx="31405" cy="26993"/>
                <a:chOff x="4842233" y="3688333"/>
                <a:chExt cx="31405" cy="26993"/>
              </a:xfrm>
            </p:grpSpPr>
            <p:sp>
              <p:nvSpPr>
                <p:cNvPr id="7140" name="Google Shape;7140;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60"/>
              <p:cNvGrpSpPr/>
              <p:nvPr/>
            </p:nvGrpSpPr>
            <p:grpSpPr>
              <a:xfrm>
                <a:off x="5187876" y="3608032"/>
                <a:ext cx="31405" cy="27001"/>
                <a:chOff x="5187876" y="3608032"/>
                <a:chExt cx="31405" cy="27001"/>
              </a:xfrm>
            </p:grpSpPr>
            <p:sp>
              <p:nvSpPr>
                <p:cNvPr id="7143" name="Google Shape;7143;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7" name="Google Shape;7147;p60"/>
              <p:cNvGrpSpPr/>
              <p:nvPr/>
            </p:nvGrpSpPr>
            <p:grpSpPr>
              <a:xfrm>
                <a:off x="5269224" y="3304167"/>
                <a:ext cx="40253" cy="34402"/>
                <a:chOff x="5269224" y="3304167"/>
                <a:chExt cx="40253" cy="34402"/>
              </a:xfrm>
            </p:grpSpPr>
            <p:sp>
              <p:nvSpPr>
                <p:cNvPr id="7148" name="Google Shape;7148;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60"/>
              <p:cNvGrpSpPr/>
              <p:nvPr/>
            </p:nvGrpSpPr>
            <p:grpSpPr>
              <a:xfrm>
                <a:off x="5327354" y="3476615"/>
                <a:ext cx="49864" cy="42723"/>
                <a:chOff x="5327354" y="3476615"/>
                <a:chExt cx="49864" cy="42723"/>
              </a:xfrm>
            </p:grpSpPr>
            <p:sp>
              <p:nvSpPr>
                <p:cNvPr id="7151" name="Google Shape;7151;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3" name="Google Shape;7153;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5" name="Google Shape;7155;p60"/>
              <p:cNvGrpSpPr/>
              <p:nvPr/>
            </p:nvGrpSpPr>
            <p:grpSpPr>
              <a:xfrm>
                <a:off x="5341723" y="3775957"/>
                <a:ext cx="31405" cy="26898"/>
                <a:chOff x="5341723" y="3775957"/>
                <a:chExt cx="31405" cy="26898"/>
              </a:xfrm>
            </p:grpSpPr>
            <p:sp>
              <p:nvSpPr>
                <p:cNvPr id="7156" name="Google Shape;7156;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60"/>
              <p:cNvGrpSpPr/>
              <p:nvPr/>
            </p:nvGrpSpPr>
            <p:grpSpPr>
              <a:xfrm>
                <a:off x="5439053" y="3699274"/>
                <a:ext cx="31405" cy="26898"/>
                <a:chOff x="5439053" y="3699274"/>
                <a:chExt cx="31405" cy="26898"/>
              </a:xfrm>
            </p:grpSpPr>
            <p:sp>
              <p:nvSpPr>
                <p:cNvPr id="7159" name="Google Shape;7159;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60"/>
              <p:cNvGrpSpPr/>
              <p:nvPr/>
            </p:nvGrpSpPr>
            <p:grpSpPr>
              <a:xfrm>
                <a:off x="5412414" y="3622307"/>
                <a:ext cx="31499" cy="26993"/>
                <a:chOff x="5412414" y="3622307"/>
                <a:chExt cx="31499" cy="26993"/>
              </a:xfrm>
            </p:grpSpPr>
            <p:sp>
              <p:nvSpPr>
                <p:cNvPr id="7162" name="Google Shape;7162;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60"/>
              <p:cNvGrpSpPr/>
              <p:nvPr/>
            </p:nvGrpSpPr>
            <p:grpSpPr>
              <a:xfrm>
                <a:off x="5476254" y="3473949"/>
                <a:ext cx="26835" cy="26930"/>
                <a:chOff x="5476254" y="3473949"/>
                <a:chExt cx="26835" cy="26930"/>
              </a:xfrm>
            </p:grpSpPr>
            <p:sp>
              <p:nvSpPr>
                <p:cNvPr id="7165" name="Google Shape;7165;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60"/>
              <p:cNvGrpSpPr/>
              <p:nvPr/>
            </p:nvGrpSpPr>
            <p:grpSpPr>
              <a:xfrm>
                <a:off x="5564547" y="3481594"/>
                <a:ext cx="31397" cy="26898"/>
                <a:chOff x="5564547" y="3481594"/>
                <a:chExt cx="31397" cy="26898"/>
              </a:xfrm>
            </p:grpSpPr>
            <p:sp>
              <p:nvSpPr>
                <p:cNvPr id="7168" name="Google Shape;7168;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5534101" y="3470174"/>
                <a:ext cx="31397" cy="26906"/>
                <a:chOff x="5534101" y="3470174"/>
                <a:chExt cx="31397" cy="26906"/>
              </a:xfrm>
            </p:grpSpPr>
            <p:sp>
              <p:nvSpPr>
                <p:cNvPr id="7171" name="Google Shape;7171;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60"/>
              <p:cNvGrpSpPr/>
              <p:nvPr/>
            </p:nvGrpSpPr>
            <p:grpSpPr>
              <a:xfrm>
                <a:off x="5610879" y="3314486"/>
                <a:ext cx="31499" cy="26938"/>
                <a:chOff x="5610879" y="3314486"/>
                <a:chExt cx="31499" cy="26938"/>
              </a:xfrm>
            </p:grpSpPr>
            <p:sp>
              <p:nvSpPr>
                <p:cNvPr id="7174" name="Google Shape;7174;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0"/>
              <p:cNvGrpSpPr/>
              <p:nvPr/>
            </p:nvGrpSpPr>
            <p:grpSpPr>
              <a:xfrm>
                <a:off x="4834525" y="3501382"/>
                <a:ext cx="31499" cy="26898"/>
                <a:chOff x="4834525" y="3501382"/>
                <a:chExt cx="31499" cy="26898"/>
              </a:xfrm>
            </p:grpSpPr>
            <p:sp>
              <p:nvSpPr>
                <p:cNvPr id="7177" name="Google Shape;7177;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60"/>
              <p:cNvGrpSpPr/>
              <p:nvPr/>
            </p:nvGrpSpPr>
            <p:grpSpPr>
              <a:xfrm>
                <a:off x="4898460" y="3580158"/>
                <a:ext cx="31405" cy="26898"/>
                <a:chOff x="4898460" y="3580158"/>
                <a:chExt cx="31405" cy="26898"/>
              </a:xfrm>
            </p:grpSpPr>
            <p:sp>
              <p:nvSpPr>
                <p:cNvPr id="7180" name="Google Shape;7180;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60"/>
              <p:cNvGrpSpPr/>
              <p:nvPr/>
            </p:nvGrpSpPr>
            <p:grpSpPr>
              <a:xfrm>
                <a:off x="4882667" y="3608032"/>
                <a:ext cx="31499" cy="27001"/>
                <a:chOff x="4882667" y="3608032"/>
                <a:chExt cx="31499" cy="27001"/>
              </a:xfrm>
            </p:grpSpPr>
            <p:sp>
              <p:nvSpPr>
                <p:cNvPr id="7183" name="Google Shape;7183;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60"/>
              <p:cNvGrpSpPr/>
              <p:nvPr/>
            </p:nvGrpSpPr>
            <p:grpSpPr>
              <a:xfrm>
                <a:off x="4843373" y="3631407"/>
                <a:ext cx="16273" cy="16186"/>
                <a:chOff x="4843373" y="3631407"/>
                <a:chExt cx="16273" cy="16186"/>
              </a:xfrm>
            </p:grpSpPr>
            <p:sp>
              <p:nvSpPr>
                <p:cNvPr id="7186" name="Google Shape;7186;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60"/>
              <p:cNvGrpSpPr/>
              <p:nvPr/>
            </p:nvGrpSpPr>
            <p:grpSpPr>
              <a:xfrm>
                <a:off x="4727773" y="3591578"/>
                <a:ext cx="31499" cy="26898"/>
                <a:chOff x="4727773" y="3591578"/>
                <a:chExt cx="31499" cy="26898"/>
              </a:xfrm>
            </p:grpSpPr>
            <p:sp>
              <p:nvSpPr>
                <p:cNvPr id="7189" name="Google Shape;7189;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1" name="Google Shape;7191;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3" name="Google Shape;7193;p60"/>
              <p:cNvGrpSpPr/>
              <p:nvPr/>
            </p:nvGrpSpPr>
            <p:grpSpPr>
              <a:xfrm>
                <a:off x="4609421" y="3577398"/>
                <a:ext cx="31499" cy="27001"/>
                <a:chOff x="4609421" y="3577398"/>
                <a:chExt cx="31499" cy="27001"/>
              </a:xfrm>
            </p:grpSpPr>
            <p:sp>
              <p:nvSpPr>
                <p:cNvPr id="7194" name="Google Shape;7194;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0"/>
              <p:cNvGrpSpPr/>
              <p:nvPr/>
            </p:nvGrpSpPr>
            <p:grpSpPr>
              <a:xfrm>
                <a:off x="4649289" y="3577398"/>
                <a:ext cx="31499" cy="27001"/>
                <a:chOff x="4649289" y="3577398"/>
                <a:chExt cx="31499" cy="27001"/>
              </a:xfrm>
            </p:grpSpPr>
            <p:sp>
              <p:nvSpPr>
                <p:cNvPr id="7197" name="Google Shape;7197;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0"/>
              <p:cNvGrpSpPr/>
              <p:nvPr/>
            </p:nvGrpSpPr>
            <p:grpSpPr>
              <a:xfrm>
                <a:off x="4605614" y="3639523"/>
                <a:ext cx="31499" cy="26906"/>
                <a:chOff x="4605614" y="3639523"/>
                <a:chExt cx="31499" cy="26906"/>
              </a:xfrm>
            </p:grpSpPr>
            <p:sp>
              <p:nvSpPr>
                <p:cNvPr id="7200" name="Google Shape;7200;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60"/>
              <p:cNvGrpSpPr/>
              <p:nvPr/>
            </p:nvGrpSpPr>
            <p:grpSpPr>
              <a:xfrm>
                <a:off x="4785149" y="3618846"/>
                <a:ext cx="26930" cy="26843"/>
                <a:chOff x="4785149" y="3618846"/>
                <a:chExt cx="26930" cy="26843"/>
              </a:xfrm>
            </p:grpSpPr>
            <p:sp>
              <p:nvSpPr>
                <p:cNvPr id="7203" name="Google Shape;7203;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60"/>
              <p:cNvGrpSpPr/>
              <p:nvPr/>
            </p:nvGrpSpPr>
            <p:grpSpPr>
              <a:xfrm>
                <a:off x="4810167" y="3601567"/>
                <a:ext cx="31405" cy="26898"/>
                <a:chOff x="4810167" y="3601567"/>
                <a:chExt cx="31405" cy="26898"/>
              </a:xfrm>
            </p:grpSpPr>
            <p:sp>
              <p:nvSpPr>
                <p:cNvPr id="7206" name="Google Shape;7206;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0"/>
              <p:cNvGrpSpPr/>
              <p:nvPr/>
            </p:nvGrpSpPr>
            <p:grpSpPr>
              <a:xfrm>
                <a:off x="4831002" y="3373230"/>
                <a:ext cx="31405" cy="26898"/>
                <a:chOff x="4831002" y="3373230"/>
                <a:chExt cx="31405" cy="26898"/>
              </a:xfrm>
            </p:grpSpPr>
            <p:sp>
              <p:nvSpPr>
                <p:cNvPr id="7209" name="Google Shape;7209;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60"/>
              <p:cNvGrpSpPr/>
              <p:nvPr/>
            </p:nvGrpSpPr>
            <p:grpSpPr>
              <a:xfrm>
                <a:off x="4719311" y="3355054"/>
                <a:ext cx="31499" cy="27001"/>
                <a:chOff x="4719311" y="3355054"/>
                <a:chExt cx="31499" cy="27001"/>
              </a:xfrm>
            </p:grpSpPr>
            <p:sp>
              <p:nvSpPr>
                <p:cNvPr id="7212" name="Google Shape;7212;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60"/>
              <p:cNvGrpSpPr/>
              <p:nvPr/>
            </p:nvGrpSpPr>
            <p:grpSpPr>
              <a:xfrm>
                <a:off x="4798755" y="3450260"/>
                <a:ext cx="26930" cy="26930"/>
                <a:chOff x="4798755" y="3450260"/>
                <a:chExt cx="26930" cy="26930"/>
              </a:xfrm>
            </p:grpSpPr>
            <p:sp>
              <p:nvSpPr>
                <p:cNvPr id="7215" name="Google Shape;7215;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0"/>
              <p:cNvGrpSpPr/>
              <p:nvPr/>
            </p:nvGrpSpPr>
            <p:grpSpPr>
              <a:xfrm>
                <a:off x="4645576" y="3467555"/>
                <a:ext cx="31405" cy="26953"/>
                <a:chOff x="4645576" y="3467555"/>
                <a:chExt cx="31405" cy="26953"/>
              </a:xfrm>
            </p:grpSpPr>
            <p:sp>
              <p:nvSpPr>
                <p:cNvPr id="7218" name="Google Shape;7218;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0"/>
              <p:cNvGrpSpPr/>
              <p:nvPr/>
            </p:nvGrpSpPr>
            <p:grpSpPr>
              <a:xfrm>
                <a:off x="4687631" y="3583965"/>
                <a:ext cx="31499" cy="26898"/>
                <a:chOff x="4687631" y="3583965"/>
                <a:chExt cx="31499" cy="26898"/>
              </a:xfrm>
            </p:grpSpPr>
            <p:sp>
              <p:nvSpPr>
                <p:cNvPr id="7221" name="Google Shape;7221;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60"/>
              <p:cNvGrpSpPr/>
              <p:nvPr/>
            </p:nvGrpSpPr>
            <p:grpSpPr>
              <a:xfrm>
                <a:off x="4719311" y="3471314"/>
                <a:ext cx="31499" cy="27001"/>
                <a:chOff x="4719311" y="3471314"/>
                <a:chExt cx="31499" cy="27001"/>
              </a:xfrm>
            </p:grpSpPr>
            <p:sp>
              <p:nvSpPr>
                <p:cNvPr id="7224" name="Google Shape;7224;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60"/>
              <p:cNvGrpSpPr/>
              <p:nvPr/>
            </p:nvGrpSpPr>
            <p:grpSpPr>
              <a:xfrm>
                <a:off x="4719311" y="3434404"/>
                <a:ext cx="31499" cy="26898"/>
                <a:chOff x="4719311" y="3434404"/>
                <a:chExt cx="31499" cy="26898"/>
              </a:xfrm>
            </p:grpSpPr>
            <p:sp>
              <p:nvSpPr>
                <p:cNvPr id="7227" name="Google Shape;7227;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0"/>
              <p:cNvGrpSpPr/>
              <p:nvPr/>
            </p:nvGrpSpPr>
            <p:grpSpPr>
              <a:xfrm>
                <a:off x="4768876" y="3401772"/>
                <a:ext cx="31499" cy="26898"/>
                <a:chOff x="4768876" y="3401772"/>
                <a:chExt cx="31499" cy="26898"/>
              </a:xfrm>
            </p:grpSpPr>
            <p:sp>
              <p:nvSpPr>
                <p:cNvPr id="7230" name="Google Shape;7230;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0"/>
              <p:cNvGrpSpPr/>
              <p:nvPr/>
            </p:nvGrpSpPr>
            <p:grpSpPr>
              <a:xfrm>
                <a:off x="4762214" y="3471377"/>
                <a:ext cx="26938" cy="26938"/>
                <a:chOff x="4762214" y="3471377"/>
                <a:chExt cx="26938" cy="26938"/>
              </a:xfrm>
            </p:grpSpPr>
            <p:sp>
              <p:nvSpPr>
                <p:cNvPr id="7233" name="Google Shape;7233;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0"/>
              <p:cNvGrpSpPr/>
              <p:nvPr/>
            </p:nvGrpSpPr>
            <p:grpSpPr>
              <a:xfrm>
                <a:off x="4790473" y="3344782"/>
                <a:ext cx="31405" cy="26898"/>
                <a:chOff x="4790473" y="3344782"/>
                <a:chExt cx="31405" cy="26898"/>
              </a:xfrm>
            </p:grpSpPr>
            <p:sp>
              <p:nvSpPr>
                <p:cNvPr id="7236" name="Google Shape;7236;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0"/>
              <p:cNvGrpSpPr/>
              <p:nvPr/>
            </p:nvGrpSpPr>
            <p:grpSpPr>
              <a:xfrm>
                <a:off x="4823774" y="3950733"/>
                <a:ext cx="37398" cy="32034"/>
                <a:chOff x="4823774" y="3950733"/>
                <a:chExt cx="37398" cy="32034"/>
              </a:xfrm>
            </p:grpSpPr>
            <p:sp>
              <p:nvSpPr>
                <p:cNvPr id="7239" name="Google Shape;7239;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60"/>
              <p:cNvGrpSpPr/>
              <p:nvPr/>
            </p:nvGrpSpPr>
            <p:grpSpPr>
              <a:xfrm>
                <a:off x="4823396" y="4110566"/>
                <a:ext cx="31405" cy="26906"/>
                <a:chOff x="4823396" y="4110566"/>
                <a:chExt cx="31405" cy="26906"/>
              </a:xfrm>
            </p:grpSpPr>
            <p:sp>
              <p:nvSpPr>
                <p:cNvPr id="7242" name="Google Shape;7242;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0"/>
              <p:cNvGrpSpPr/>
              <p:nvPr/>
            </p:nvGrpSpPr>
            <p:grpSpPr>
              <a:xfrm>
                <a:off x="4838332" y="3821150"/>
                <a:ext cx="31499" cy="26898"/>
                <a:chOff x="4838332" y="3821150"/>
                <a:chExt cx="31499" cy="26898"/>
              </a:xfrm>
            </p:grpSpPr>
            <p:sp>
              <p:nvSpPr>
                <p:cNvPr id="7245" name="Google Shape;7245;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4661275" y="3815007"/>
                <a:ext cx="36824" cy="31523"/>
                <a:chOff x="4661275" y="3815007"/>
                <a:chExt cx="36824" cy="31523"/>
              </a:xfrm>
            </p:grpSpPr>
            <p:sp>
              <p:nvSpPr>
                <p:cNvPr id="7248" name="Google Shape;7248;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60"/>
              <p:cNvGrpSpPr/>
              <p:nvPr/>
            </p:nvGrpSpPr>
            <p:grpSpPr>
              <a:xfrm>
                <a:off x="4558998" y="3851037"/>
                <a:ext cx="33591" cy="28699"/>
                <a:chOff x="4558998" y="3851037"/>
                <a:chExt cx="33591" cy="28699"/>
              </a:xfrm>
            </p:grpSpPr>
            <p:sp>
              <p:nvSpPr>
                <p:cNvPr id="7251" name="Google Shape;7251;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60"/>
              <p:cNvGrpSpPr/>
              <p:nvPr/>
            </p:nvGrpSpPr>
            <p:grpSpPr>
              <a:xfrm>
                <a:off x="4696762" y="3638587"/>
                <a:ext cx="33591" cy="28794"/>
                <a:chOff x="4696762" y="3638587"/>
                <a:chExt cx="33591" cy="28794"/>
              </a:xfrm>
            </p:grpSpPr>
            <p:sp>
              <p:nvSpPr>
                <p:cNvPr id="7254" name="Google Shape;7254;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0"/>
              <p:cNvGrpSpPr/>
              <p:nvPr/>
            </p:nvGrpSpPr>
            <p:grpSpPr>
              <a:xfrm>
                <a:off x="4929479" y="3939140"/>
                <a:ext cx="33497" cy="28692"/>
                <a:chOff x="4929479" y="3939140"/>
                <a:chExt cx="33497" cy="28692"/>
              </a:xfrm>
            </p:grpSpPr>
            <p:sp>
              <p:nvSpPr>
                <p:cNvPr id="7257" name="Google Shape;7257;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60"/>
              <p:cNvGrpSpPr/>
              <p:nvPr/>
            </p:nvGrpSpPr>
            <p:grpSpPr>
              <a:xfrm>
                <a:off x="4907119" y="3986039"/>
                <a:ext cx="33497" cy="28699"/>
                <a:chOff x="4907119" y="3986039"/>
                <a:chExt cx="33497" cy="28699"/>
              </a:xfrm>
            </p:grpSpPr>
            <p:sp>
              <p:nvSpPr>
                <p:cNvPr id="7260" name="Google Shape;7260;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60"/>
              <p:cNvGrpSpPr/>
              <p:nvPr/>
            </p:nvGrpSpPr>
            <p:grpSpPr>
              <a:xfrm>
                <a:off x="4911783" y="4048102"/>
                <a:ext cx="33591" cy="28762"/>
                <a:chOff x="4911783" y="4048102"/>
                <a:chExt cx="33591" cy="28762"/>
              </a:xfrm>
            </p:grpSpPr>
            <p:sp>
              <p:nvSpPr>
                <p:cNvPr id="7263" name="Google Shape;7263;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5" name="Google Shape;7265;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7" name="Google Shape;7267;p60"/>
              <p:cNvGrpSpPr/>
              <p:nvPr/>
            </p:nvGrpSpPr>
            <p:grpSpPr>
              <a:xfrm>
                <a:off x="4762623" y="3837847"/>
                <a:ext cx="42416" cy="36273"/>
                <a:chOff x="4762623" y="3837847"/>
                <a:chExt cx="42416" cy="36273"/>
              </a:xfrm>
            </p:grpSpPr>
            <p:sp>
              <p:nvSpPr>
                <p:cNvPr id="7268" name="Google Shape;7268;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0"/>
              <p:cNvGrpSpPr/>
              <p:nvPr/>
            </p:nvGrpSpPr>
            <p:grpSpPr>
              <a:xfrm>
                <a:off x="4746044" y="4104966"/>
                <a:ext cx="33497" cy="28699"/>
                <a:chOff x="4746044" y="4104966"/>
                <a:chExt cx="33497" cy="28699"/>
              </a:xfrm>
            </p:grpSpPr>
            <p:sp>
              <p:nvSpPr>
                <p:cNvPr id="7271" name="Google Shape;7271;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60"/>
              <p:cNvGrpSpPr/>
              <p:nvPr/>
            </p:nvGrpSpPr>
            <p:grpSpPr>
              <a:xfrm>
                <a:off x="4859646" y="4162554"/>
                <a:ext cx="33591" cy="28762"/>
                <a:chOff x="4859646" y="4162554"/>
                <a:chExt cx="33591" cy="28762"/>
              </a:xfrm>
            </p:grpSpPr>
            <p:sp>
              <p:nvSpPr>
                <p:cNvPr id="7274" name="Google Shape;7274;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60"/>
            <p:cNvGrpSpPr/>
            <p:nvPr/>
          </p:nvGrpSpPr>
          <p:grpSpPr>
            <a:xfrm>
              <a:off x="3597785" y="3274438"/>
              <a:ext cx="855610" cy="1122100"/>
              <a:chOff x="3597785" y="3274438"/>
              <a:chExt cx="855610" cy="1122100"/>
            </a:xfrm>
          </p:grpSpPr>
          <p:grpSp>
            <p:nvGrpSpPr>
              <p:cNvPr id="7277" name="Google Shape;7277;p60"/>
              <p:cNvGrpSpPr/>
              <p:nvPr/>
            </p:nvGrpSpPr>
            <p:grpSpPr>
              <a:xfrm>
                <a:off x="3617857" y="3284717"/>
                <a:ext cx="826785" cy="1099165"/>
                <a:chOff x="3617857" y="3284717"/>
                <a:chExt cx="826785" cy="1099165"/>
              </a:xfrm>
            </p:grpSpPr>
            <p:sp>
              <p:nvSpPr>
                <p:cNvPr id="7278" name="Google Shape;7278;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0"/>
              <p:cNvGrpSpPr/>
              <p:nvPr/>
            </p:nvGrpSpPr>
            <p:grpSpPr>
              <a:xfrm>
                <a:off x="4180904" y="4251758"/>
                <a:ext cx="37783" cy="32420"/>
                <a:chOff x="4180904" y="4251758"/>
                <a:chExt cx="37783" cy="32420"/>
              </a:xfrm>
            </p:grpSpPr>
            <p:sp>
              <p:nvSpPr>
                <p:cNvPr id="7335" name="Google Shape;7335;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0"/>
              <p:cNvGrpSpPr/>
              <p:nvPr/>
            </p:nvGrpSpPr>
            <p:grpSpPr>
              <a:xfrm>
                <a:off x="4201644" y="4081324"/>
                <a:ext cx="37783" cy="32364"/>
                <a:chOff x="4201644" y="4081324"/>
                <a:chExt cx="37783" cy="32364"/>
              </a:xfrm>
            </p:grpSpPr>
            <p:sp>
              <p:nvSpPr>
                <p:cNvPr id="7338" name="Google Shape;7338;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0"/>
              <p:cNvGrpSpPr/>
              <p:nvPr/>
            </p:nvGrpSpPr>
            <p:grpSpPr>
              <a:xfrm>
                <a:off x="4284416" y="3887428"/>
                <a:ext cx="37783" cy="32451"/>
                <a:chOff x="4284416" y="3887428"/>
                <a:chExt cx="37783" cy="32451"/>
              </a:xfrm>
            </p:grpSpPr>
            <p:sp>
              <p:nvSpPr>
                <p:cNvPr id="7341" name="Google Shape;7341;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60"/>
              <p:cNvGrpSpPr/>
              <p:nvPr/>
            </p:nvGrpSpPr>
            <p:grpSpPr>
              <a:xfrm>
                <a:off x="4223721" y="3860404"/>
                <a:ext cx="37870" cy="32364"/>
                <a:chOff x="4223721" y="3860404"/>
                <a:chExt cx="37870" cy="32364"/>
              </a:xfrm>
            </p:grpSpPr>
            <p:sp>
              <p:nvSpPr>
                <p:cNvPr id="7344" name="Google Shape;7344;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60"/>
              <p:cNvGrpSpPr/>
              <p:nvPr/>
            </p:nvGrpSpPr>
            <p:grpSpPr>
              <a:xfrm>
                <a:off x="4104889" y="3699242"/>
                <a:ext cx="37776" cy="32357"/>
                <a:chOff x="4104889" y="3699242"/>
                <a:chExt cx="37776" cy="32357"/>
              </a:xfrm>
            </p:grpSpPr>
            <p:sp>
              <p:nvSpPr>
                <p:cNvPr id="7347" name="Google Shape;7347;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60"/>
              <p:cNvGrpSpPr/>
              <p:nvPr/>
            </p:nvGrpSpPr>
            <p:grpSpPr>
              <a:xfrm>
                <a:off x="4143608" y="3475121"/>
                <a:ext cx="37878" cy="32420"/>
                <a:chOff x="4143608" y="3475121"/>
                <a:chExt cx="37878" cy="32420"/>
              </a:xfrm>
            </p:grpSpPr>
            <p:sp>
              <p:nvSpPr>
                <p:cNvPr id="7350" name="Google Shape;7350;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0"/>
              <p:cNvGrpSpPr/>
              <p:nvPr/>
            </p:nvGrpSpPr>
            <p:grpSpPr>
              <a:xfrm>
                <a:off x="4217248" y="3570893"/>
                <a:ext cx="37776" cy="32364"/>
                <a:chOff x="4217248" y="3570893"/>
                <a:chExt cx="37776" cy="32364"/>
              </a:xfrm>
            </p:grpSpPr>
            <p:sp>
              <p:nvSpPr>
                <p:cNvPr id="7353" name="Google Shape;7353;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0"/>
              <p:cNvGrpSpPr/>
              <p:nvPr/>
            </p:nvGrpSpPr>
            <p:grpSpPr>
              <a:xfrm>
                <a:off x="4255307" y="3431612"/>
                <a:ext cx="37776" cy="32451"/>
                <a:chOff x="4255307" y="3431612"/>
                <a:chExt cx="37776" cy="32451"/>
              </a:xfrm>
            </p:grpSpPr>
            <p:sp>
              <p:nvSpPr>
                <p:cNvPr id="7356" name="Google Shape;7356;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60"/>
              <p:cNvGrpSpPr/>
              <p:nvPr/>
            </p:nvGrpSpPr>
            <p:grpSpPr>
              <a:xfrm>
                <a:off x="3853052" y="3577398"/>
                <a:ext cx="37776" cy="32420"/>
                <a:chOff x="3853052" y="3577398"/>
                <a:chExt cx="37776" cy="32420"/>
              </a:xfrm>
            </p:grpSpPr>
            <p:sp>
              <p:nvSpPr>
                <p:cNvPr id="7359" name="Google Shape;7359;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0"/>
              <p:cNvGrpSpPr/>
              <p:nvPr/>
            </p:nvGrpSpPr>
            <p:grpSpPr>
              <a:xfrm>
                <a:off x="4039908" y="3412107"/>
                <a:ext cx="37776" cy="32357"/>
                <a:chOff x="4039908" y="3412107"/>
                <a:chExt cx="37776" cy="32357"/>
              </a:xfrm>
            </p:grpSpPr>
            <p:sp>
              <p:nvSpPr>
                <p:cNvPr id="7362" name="Google Shape;7362;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0"/>
              <p:cNvGrpSpPr/>
              <p:nvPr/>
            </p:nvGrpSpPr>
            <p:grpSpPr>
              <a:xfrm>
                <a:off x="4017360" y="3342061"/>
                <a:ext cx="37870" cy="32380"/>
                <a:chOff x="4017360" y="3342061"/>
                <a:chExt cx="37870" cy="32380"/>
              </a:xfrm>
            </p:grpSpPr>
            <p:sp>
              <p:nvSpPr>
                <p:cNvPr id="7365" name="Google Shape;7365;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7" name="Google Shape;7367;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9" name="Google Shape;7369;p60"/>
              <p:cNvGrpSpPr/>
              <p:nvPr/>
            </p:nvGrpSpPr>
            <p:grpSpPr>
              <a:xfrm>
                <a:off x="3750870" y="3418650"/>
                <a:ext cx="37776" cy="32380"/>
                <a:chOff x="3750870" y="3418650"/>
                <a:chExt cx="37776" cy="32380"/>
              </a:xfrm>
            </p:grpSpPr>
            <p:sp>
              <p:nvSpPr>
                <p:cNvPr id="7370" name="Google Shape;7370;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60"/>
              <p:cNvGrpSpPr/>
              <p:nvPr/>
            </p:nvGrpSpPr>
            <p:grpSpPr>
              <a:xfrm>
                <a:off x="3632509" y="3274438"/>
                <a:ext cx="37783" cy="32357"/>
                <a:chOff x="3632509" y="3274438"/>
                <a:chExt cx="37783" cy="32357"/>
              </a:xfrm>
            </p:grpSpPr>
            <p:sp>
              <p:nvSpPr>
                <p:cNvPr id="7373" name="Google Shape;7373;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60"/>
              <p:cNvGrpSpPr/>
              <p:nvPr/>
            </p:nvGrpSpPr>
            <p:grpSpPr>
              <a:xfrm>
                <a:off x="3906424" y="3297561"/>
                <a:ext cx="37776" cy="32451"/>
                <a:chOff x="3906424" y="3297561"/>
                <a:chExt cx="37776" cy="32451"/>
              </a:xfrm>
            </p:grpSpPr>
            <p:sp>
              <p:nvSpPr>
                <p:cNvPr id="7376" name="Google Shape;7376;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60"/>
              <p:cNvGrpSpPr/>
              <p:nvPr/>
            </p:nvGrpSpPr>
            <p:grpSpPr>
              <a:xfrm>
                <a:off x="3866084" y="3412107"/>
                <a:ext cx="37776" cy="32357"/>
                <a:chOff x="3866084" y="3412107"/>
                <a:chExt cx="37776" cy="32357"/>
              </a:xfrm>
            </p:grpSpPr>
            <p:sp>
              <p:nvSpPr>
                <p:cNvPr id="7379" name="Google Shape;7379;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60"/>
              <p:cNvGrpSpPr/>
              <p:nvPr/>
            </p:nvGrpSpPr>
            <p:grpSpPr>
              <a:xfrm>
                <a:off x="4023919" y="3766409"/>
                <a:ext cx="37783" cy="32357"/>
                <a:chOff x="4023919" y="3766409"/>
                <a:chExt cx="37783" cy="32357"/>
              </a:xfrm>
            </p:grpSpPr>
            <p:sp>
              <p:nvSpPr>
                <p:cNvPr id="7382" name="Google Shape;7382;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60"/>
              <p:cNvGrpSpPr/>
              <p:nvPr/>
            </p:nvGrpSpPr>
            <p:grpSpPr>
              <a:xfrm>
                <a:off x="3973882" y="3779449"/>
                <a:ext cx="37776" cy="32357"/>
                <a:chOff x="3973882" y="3779449"/>
                <a:chExt cx="37776" cy="32357"/>
              </a:xfrm>
            </p:grpSpPr>
            <p:sp>
              <p:nvSpPr>
                <p:cNvPr id="7385" name="Google Shape;7385;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60"/>
              <p:cNvGrpSpPr/>
              <p:nvPr/>
            </p:nvGrpSpPr>
            <p:grpSpPr>
              <a:xfrm>
                <a:off x="4073398" y="3838028"/>
                <a:ext cx="37776" cy="32380"/>
                <a:chOff x="4073398" y="3838028"/>
                <a:chExt cx="37776" cy="32380"/>
              </a:xfrm>
            </p:grpSpPr>
            <p:sp>
              <p:nvSpPr>
                <p:cNvPr id="7388" name="Google Shape;7388;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60"/>
              <p:cNvGrpSpPr/>
              <p:nvPr/>
            </p:nvGrpSpPr>
            <p:grpSpPr>
              <a:xfrm>
                <a:off x="4342672" y="4144496"/>
                <a:ext cx="37752" cy="32364"/>
                <a:chOff x="4342672" y="4144496"/>
                <a:chExt cx="37752" cy="32364"/>
              </a:xfrm>
            </p:grpSpPr>
            <p:sp>
              <p:nvSpPr>
                <p:cNvPr id="7391" name="Google Shape;7391;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60"/>
              <p:cNvGrpSpPr/>
              <p:nvPr/>
            </p:nvGrpSpPr>
            <p:grpSpPr>
              <a:xfrm>
                <a:off x="4406386" y="4056872"/>
                <a:ext cx="37783" cy="32364"/>
                <a:chOff x="4406386" y="4056872"/>
                <a:chExt cx="37783" cy="32364"/>
              </a:xfrm>
            </p:grpSpPr>
            <p:sp>
              <p:nvSpPr>
                <p:cNvPr id="7394" name="Google Shape;7394;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0"/>
              <p:cNvGrpSpPr/>
              <p:nvPr/>
            </p:nvGrpSpPr>
            <p:grpSpPr>
              <a:xfrm>
                <a:off x="4284416" y="4245254"/>
                <a:ext cx="37783" cy="32357"/>
                <a:chOff x="4284416" y="4245254"/>
                <a:chExt cx="37783" cy="32357"/>
              </a:xfrm>
            </p:grpSpPr>
            <p:sp>
              <p:nvSpPr>
                <p:cNvPr id="7397" name="Google Shape;7397;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60"/>
              <p:cNvGrpSpPr/>
              <p:nvPr/>
            </p:nvGrpSpPr>
            <p:grpSpPr>
              <a:xfrm>
                <a:off x="4219057" y="4331258"/>
                <a:ext cx="37776" cy="32364"/>
                <a:chOff x="4219057" y="4331258"/>
                <a:chExt cx="37776" cy="32364"/>
              </a:xfrm>
            </p:grpSpPr>
            <p:sp>
              <p:nvSpPr>
                <p:cNvPr id="7400" name="Google Shape;7400;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60"/>
              <p:cNvGrpSpPr/>
              <p:nvPr/>
            </p:nvGrpSpPr>
            <p:grpSpPr>
              <a:xfrm>
                <a:off x="4204122" y="4141688"/>
                <a:ext cx="33497" cy="28699"/>
                <a:chOff x="4204122" y="4141688"/>
                <a:chExt cx="33497" cy="28699"/>
              </a:xfrm>
            </p:grpSpPr>
            <p:sp>
              <p:nvSpPr>
                <p:cNvPr id="7403" name="Google Shape;7403;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60"/>
              <p:cNvGrpSpPr/>
              <p:nvPr/>
            </p:nvGrpSpPr>
            <p:grpSpPr>
              <a:xfrm>
                <a:off x="4301546" y="4003869"/>
                <a:ext cx="38916" cy="33324"/>
                <a:chOff x="4301546" y="4003869"/>
                <a:chExt cx="38916" cy="33324"/>
              </a:xfrm>
            </p:grpSpPr>
            <p:sp>
              <p:nvSpPr>
                <p:cNvPr id="7406" name="Google Shape;7406;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60"/>
              <p:cNvGrpSpPr/>
              <p:nvPr/>
            </p:nvGrpSpPr>
            <p:grpSpPr>
              <a:xfrm>
                <a:off x="4210681" y="3924669"/>
                <a:ext cx="36549" cy="31366"/>
                <a:chOff x="4210681" y="3924669"/>
                <a:chExt cx="36549" cy="31366"/>
              </a:xfrm>
            </p:grpSpPr>
            <p:sp>
              <p:nvSpPr>
                <p:cNvPr id="7409" name="Google Shape;7409;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0"/>
              <p:cNvGrpSpPr/>
              <p:nvPr/>
            </p:nvGrpSpPr>
            <p:grpSpPr>
              <a:xfrm>
                <a:off x="3987771" y="3628874"/>
                <a:ext cx="31499" cy="26993"/>
                <a:chOff x="3987771" y="3628874"/>
                <a:chExt cx="31499" cy="26993"/>
              </a:xfrm>
            </p:grpSpPr>
            <p:sp>
              <p:nvSpPr>
                <p:cNvPr id="7412" name="Google Shape;7412;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60"/>
              <p:cNvGrpSpPr/>
              <p:nvPr/>
            </p:nvGrpSpPr>
            <p:grpSpPr>
              <a:xfrm>
                <a:off x="4087382" y="3775674"/>
                <a:ext cx="31405" cy="26898"/>
                <a:chOff x="4087382" y="3775674"/>
                <a:chExt cx="31405" cy="26898"/>
              </a:xfrm>
            </p:grpSpPr>
            <p:sp>
              <p:nvSpPr>
                <p:cNvPr id="7415" name="Google Shape;7415;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60"/>
              <p:cNvGrpSpPr/>
              <p:nvPr/>
            </p:nvGrpSpPr>
            <p:grpSpPr>
              <a:xfrm>
                <a:off x="4118873" y="3856637"/>
                <a:ext cx="31405" cy="26906"/>
                <a:chOff x="4118873" y="3856637"/>
                <a:chExt cx="31405" cy="26906"/>
              </a:xfrm>
            </p:grpSpPr>
            <p:sp>
              <p:nvSpPr>
                <p:cNvPr id="7418" name="Google Shape;7418;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0"/>
              <p:cNvGrpSpPr/>
              <p:nvPr/>
            </p:nvGrpSpPr>
            <p:grpSpPr>
              <a:xfrm>
                <a:off x="4168541" y="3639523"/>
                <a:ext cx="31499" cy="26906"/>
                <a:chOff x="4168541" y="3639523"/>
                <a:chExt cx="31499" cy="26906"/>
              </a:xfrm>
            </p:grpSpPr>
            <p:sp>
              <p:nvSpPr>
                <p:cNvPr id="7421" name="Google Shape;7421;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60"/>
              <p:cNvGrpSpPr/>
              <p:nvPr/>
            </p:nvGrpSpPr>
            <p:grpSpPr>
              <a:xfrm>
                <a:off x="3965789" y="3393545"/>
                <a:ext cx="31405" cy="26945"/>
                <a:chOff x="3965789" y="3393545"/>
                <a:chExt cx="31405" cy="26945"/>
              </a:xfrm>
            </p:grpSpPr>
            <p:sp>
              <p:nvSpPr>
                <p:cNvPr id="7424" name="Google Shape;7424;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0"/>
              <p:cNvGrpSpPr/>
              <p:nvPr/>
            </p:nvGrpSpPr>
            <p:grpSpPr>
              <a:xfrm>
                <a:off x="3925166" y="3491008"/>
                <a:ext cx="31405" cy="27001"/>
                <a:chOff x="3925166" y="3491008"/>
                <a:chExt cx="31405" cy="27001"/>
              </a:xfrm>
            </p:grpSpPr>
            <p:sp>
              <p:nvSpPr>
                <p:cNvPr id="7427" name="Google Shape;7427;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60"/>
              <p:cNvGrpSpPr/>
              <p:nvPr/>
            </p:nvGrpSpPr>
            <p:grpSpPr>
              <a:xfrm>
                <a:off x="3682845" y="3340976"/>
                <a:ext cx="31397" cy="26898"/>
                <a:chOff x="3682845" y="3340976"/>
                <a:chExt cx="31397" cy="26898"/>
              </a:xfrm>
            </p:grpSpPr>
            <p:sp>
              <p:nvSpPr>
                <p:cNvPr id="7430" name="Google Shape;7430;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60"/>
              <p:cNvGrpSpPr/>
              <p:nvPr/>
            </p:nvGrpSpPr>
            <p:grpSpPr>
              <a:xfrm>
                <a:off x="3795393" y="3353725"/>
                <a:ext cx="31499" cy="26993"/>
                <a:chOff x="3795393" y="3353725"/>
                <a:chExt cx="31499" cy="26993"/>
              </a:xfrm>
            </p:grpSpPr>
            <p:sp>
              <p:nvSpPr>
                <p:cNvPr id="7433" name="Google Shape;7433;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0"/>
              <p:cNvGrpSpPr/>
              <p:nvPr/>
            </p:nvGrpSpPr>
            <p:grpSpPr>
              <a:xfrm>
                <a:off x="4176909" y="4363221"/>
                <a:ext cx="38924" cy="33316"/>
                <a:chOff x="4176909" y="4363221"/>
                <a:chExt cx="38924" cy="33316"/>
              </a:xfrm>
            </p:grpSpPr>
            <p:sp>
              <p:nvSpPr>
                <p:cNvPr id="7436" name="Google Shape;7436;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0"/>
              <p:cNvGrpSpPr/>
              <p:nvPr/>
            </p:nvGrpSpPr>
            <p:grpSpPr>
              <a:xfrm>
                <a:off x="4226191" y="4007660"/>
                <a:ext cx="33560" cy="28770"/>
                <a:chOff x="4226191" y="4007660"/>
                <a:chExt cx="33560" cy="28770"/>
              </a:xfrm>
            </p:grpSpPr>
            <p:sp>
              <p:nvSpPr>
                <p:cNvPr id="7439" name="Google Shape;7439;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60"/>
              <p:cNvGrpSpPr/>
              <p:nvPr/>
            </p:nvGrpSpPr>
            <p:grpSpPr>
              <a:xfrm>
                <a:off x="3597785" y="3377045"/>
                <a:ext cx="33591" cy="28699"/>
                <a:chOff x="3597785" y="3377045"/>
                <a:chExt cx="33591" cy="28699"/>
              </a:xfrm>
            </p:grpSpPr>
            <p:sp>
              <p:nvSpPr>
                <p:cNvPr id="7442" name="Google Shape;7442;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887870" y="3669796"/>
                <a:ext cx="33591" cy="28692"/>
                <a:chOff x="3887870" y="3669796"/>
                <a:chExt cx="33591" cy="28692"/>
              </a:xfrm>
            </p:grpSpPr>
            <p:sp>
              <p:nvSpPr>
                <p:cNvPr id="7445" name="Google Shape;7445;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0"/>
              <p:cNvGrpSpPr/>
              <p:nvPr/>
            </p:nvGrpSpPr>
            <p:grpSpPr>
              <a:xfrm>
                <a:off x="3818320" y="3481625"/>
                <a:ext cx="33497" cy="28770"/>
                <a:chOff x="3818320" y="3481625"/>
                <a:chExt cx="33497" cy="28770"/>
              </a:xfrm>
            </p:grpSpPr>
            <p:sp>
              <p:nvSpPr>
                <p:cNvPr id="7448" name="Google Shape;7448;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0"/>
              <p:cNvGrpSpPr/>
              <p:nvPr/>
            </p:nvGrpSpPr>
            <p:grpSpPr>
              <a:xfrm>
                <a:off x="4278139" y="4120948"/>
                <a:ext cx="37492" cy="32129"/>
                <a:chOff x="4278139" y="4120948"/>
                <a:chExt cx="37492" cy="32129"/>
              </a:xfrm>
            </p:grpSpPr>
            <p:sp>
              <p:nvSpPr>
                <p:cNvPr id="7451" name="Google Shape;7451;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0"/>
              <p:cNvGrpSpPr/>
              <p:nvPr/>
            </p:nvGrpSpPr>
            <p:grpSpPr>
              <a:xfrm>
                <a:off x="4419898" y="3977388"/>
                <a:ext cx="33497" cy="28692"/>
                <a:chOff x="4419898" y="3977388"/>
                <a:chExt cx="33497" cy="28692"/>
              </a:xfrm>
            </p:grpSpPr>
            <p:sp>
              <p:nvSpPr>
                <p:cNvPr id="7454" name="Google Shape;7454;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0"/>
              <p:cNvGrpSpPr/>
              <p:nvPr/>
            </p:nvGrpSpPr>
            <p:grpSpPr>
              <a:xfrm>
                <a:off x="4158930" y="4034684"/>
                <a:ext cx="33497" cy="28762"/>
                <a:chOff x="4158930" y="4034684"/>
                <a:chExt cx="33497" cy="28762"/>
              </a:xfrm>
            </p:grpSpPr>
            <p:sp>
              <p:nvSpPr>
                <p:cNvPr id="7457" name="Google Shape;7457;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0"/>
              <p:cNvGrpSpPr/>
              <p:nvPr/>
            </p:nvGrpSpPr>
            <p:grpSpPr>
              <a:xfrm>
                <a:off x="4134949" y="3957049"/>
                <a:ext cx="33497" cy="28770"/>
                <a:chOff x="4134949" y="3957049"/>
                <a:chExt cx="33497" cy="28770"/>
              </a:xfrm>
            </p:grpSpPr>
            <p:sp>
              <p:nvSpPr>
                <p:cNvPr id="7460" name="Google Shape;7460;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0"/>
              <p:cNvGrpSpPr/>
              <p:nvPr/>
            </p:nvGrpSpPr>
            <p:grpSpPr>
              <a:xfrm>
                <a:off x="4193653" y="4184403"/>
                <a:ext cx="43580" cy="37264"/>
                <a:chOff x="4193653" y="4184403"/>
                <a:chExt cx="43580" cy="37264"/>
              </a:xfrm>
            </p:grpSpPr>
            <p:sp>
              <p:nvSpPr>
                <p:cNvPr id="7463" name="Google Shape;7463;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0"/>
              <p:cNvGrpSpPr/>
              <p:nvPr/>
            </p:nvGrpSpPr>
            <p:grpSpPr>
              <a:xfrm>
                <a:off x="4343600" y="3943844"/>
                <a:ext cx="43580" cy="37312"/>
                <a:chOff x="4343600" y="3943844"/>
                <a:chExt cx="43580" cy="37312"/>
              </a:xfrm>
            </p:grpSpPr>
            <p:sp>
              <p:nvSpPr>
                <p:cNvPr id="7466" name="Google Shape;7466;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0"/>
              <p:cNvGrpSpPr/>
              <p:nvPr/>
            </p:nvGrpSpPr>
            <p:grpSpPr>
              <a:xfrm>
                <a:off x="4172339" y="3381693"/>
                <a:ext cx="31499" cy="27001"/>
                <a:chOff x="4172339" y="3381693"/>
                <a:chExt cx="31499" cy="27001"/>
              </a:xfrm>
            </p:grpSpPr>
            <p:sp>
              <p:nvSpPr>
                <p:cNvPr id="7469" name="Google Shape;7469;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74"/>
        <p:cNvGrpSpPr/>
        <p:nvPr/>
      </p:nvGrpSpPr>
      <p:grpSpPr>
        <a:xfrm>
          <a:off x="0" y="0"/>
          <a:ext cx="0" cy="0"/>
          <a:chOff x="0" y="0"/>
          <a:chExt cx="0" cy="0"/>
        </a:xfrm>
      </p:grpSpPr>
      <p:grpSp>
        <p:nvGrpSpPr>
          <p:cNvPr id="7475" name="Google Shape;7475;p61"/>
          <p:cNvGrpSpPr/>
          <p:nvPr/>
        </p:nvGrpSpPr>
        <p:grpSpPr>
          <a:xfrm>
            <a:off x="2126623" y="3607908"/>
            <a:ext cx="1102891" cy="760337"/>
            <a:chOff x="4967783" y="2151471"/>
            <a:chExt cx="3920692" cy="2702940"/>
          </a:xfrm>
        </p:grpSpPr>
        <p:grpSp>
          <p:nvGrpSpPr>
            <p:cNvPr id="7476" name="Google Shape;7476;p61"/>
            <p:cNvGrpSpPr/>
            <p:nvPr/>
          </p:nvGrpSpPr>
          <p:grpSpPr>
            <a:xfrm>
              <a:off x="5045709" y="2252109"/>
              <a:ext cx="3761071" cy="2501708"/>
              <a:chOff x="2691784" y="1805334"/>
              <a:chExt cx="3761071" cy="2501708"/>
            </a:xfrm>
          </p:grpSpPr>
          <p:sp>
            <p:nvSpPr>
              <p:cNvPr id="7477" name="Google Shape;7477;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1"/>
            <p:cNvGrpSpPr/>
            <p:nvPr/>
          </p:nvGrpSpPr>
          <p:grpSpPr>
            <a:xfrm>
              <a:off x="4967783" y="2151471"/>
              <a:ext cx="3920692" cy="2702940"/>
              <a:chOff x="2613858" y="1704696"/>
              <a:chExt cx="3920692" cy="2702940"/>
            </a:xfrm>
          </p:grpSpPr>
          <p:sp>
            <p:nvSpPr>
              <p:cNvPr id="7485" name="Google Shape;7485;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0" name="Google Shape;7490;p61"/>
          <p:cNvGrpSpPr/>
          <p:nvPr/>
        </p:nvGrpSpPr>
        <p:grpSpPr>
          <a:xfrm>
            <a:off x="3530532" y="1496185"/>
            <a:ext cx="1561911" cy="708580"/>
            <a:chOff x="3530532" y="1496185"/>
            <a:chExt cx="1561911" cy="708580"/>
          </a:xfrm>
        </p:grpSpPr>
        <p:grpSp>
          <p:nvGrpSpPr>
            <p:cNvPr id="7491" name="Google Shape;7491;p61"/>
            <p:cNvGrpSpPr/>
            <p:nvPr/>
          </p:nvGrpSpPr>
          <p:grpSpPr>
            <a:xfrm>
              <a:off x="3720318" y="1857562"/>
              <a:ext cx="1372125" cy="54"/>
              <a:chOff x="3720318" y="1857562"/>
              <a:chExt cx="1372125" cy="54"/>
            </a:xfrm>
          </p:grpSpPr>
          <p:cxnSp>
            <p:nvCxnSpPr>
              <p:cNvPr id="7492" name="Google Shape;7492;p61"/>
              <p:cNvCxnSpPr>
                <a:endCxn id="749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4" name="Google Shape;7494;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5" name="Google Shape;7495;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6" name="Google Shape;7496;p61"/>
              <p:cNvCxnSpPr>
                <a:stCxn id="749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97" name="Google Shape;7497;p61"/>
            <p:cNvGrpSpPr/>
            <p:nvPr/>
          </p:nvGrpSpPr>
          <p:grpSpPr>
            <a:xfrm>
              <a:off x="3567462" y="1496185"/>
              <a:ext cx="286500" cy="272914"/>
              <a:chOff x="3567462" y="1496185"/>
              <a:chExt cx="286500" cy="272914"/>
            </a:xfrm>
          </p:grpSpPr>
          <p:cxnSp>
            <p:nvCxnSpPr>
              <p:cNvPr id="7498" name="Google Shape;7498;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99" name="Google Shape;7499;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0" name="Google Shape;7500;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2" name="Google Shape;7502;p61"/>
            <p:cNvGrpSpPr/>
            <p:nvPr/>
          </p:nvGrpSpPr>
          <p:grpSpPr>
            <a:xfrm>
              <a:off x="3929014" y="1960574"/>
              <a:ext cx="286500" cy="242342"/>
              <a:chOff x="3929014" y="1960574"/>
              <a:chExt cx="286500" cy="242342"/>
            </a:xfrm>
          </p:grpSpPr>
          <p:cxnSp>
            <p:nvCxnSpPr>
              <p:cNvPr id="7503" name="Google Shape;7503;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04" name="Google Shape;7504;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1"/>
            <p:cNvGrpSpPr/>
            <p:nvPr/>
          </p:nvGrpSpPr>
          <p:grpSpPr>
            <a:xfrm>
              <a:off x="4290828" y="1496185"/>
              <a:ext cx="286500" cy="272914"/>
              <a:chOff x="4290828" y="1496185"/>
              <a:chExt cx="286500" cy="272914"/>
            </a:xfrm>
          </p:grpSpPr>
          <p:cxnSp>
            <p:nvCxnSpPr>
              <p:cNvPr id="7506" name="Google Shape;7506;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07" name="Google Shape;7507;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9" name="Google Shape;7509;p61"/>
            <p:cNvGrpSpPr/>
            <p:nvPr/>
          </p:nvGrpSpPr>
          <p:grpSpPr>
            <a:xfrm>
              <a:off x="4657726" y="1959674"/>
              <a:ext cx="286500" cy="245092"/>
              <a:chOff x="4657726" y="1959674"/>
              <a:chExt cx="286500" cy="245092"/>
            </a:xfrm>
          </p:grpSpPr>
          <p:cxnSp>
            <p:nvCxnSpPr>
              <p:cNvPr id="7510" name="Google Shape;7510;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11" name="Google Shape;7511;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2" name="Google Shape;7512;p61"/>
          <p:cNvGrpSpPr/>
          <p:nvPr/>
        </p:nvGrpSpPr>
        <p:grpSpPr>
          <a:xfrm>
            <a:off x="3512551" y="2358282"/>
            <a:ext cx="1597032" cy="378649"/>
            <a:chOff x="3512551" y="2358282"/>
            <a:chExt cx="1597032" cy="378649"/>
          </a:xfrm>
        </p:grpSpPr>
        <p:grpSp>
          <p:nvGrpSpPr>
            <p:cNvPr id="7513" name="Google Shape;7513;p61"/>
            <p:cNvGrpSpPr/>
            <p:nvPr/>
          </p:nvGrpSpPr>
          <p:grpSpPr>
            <a:xfrm>
              <a:off x="3738198" y="2553002"/>
              <a:ext cx="1145834" cy="117"/>
              <a:chOff x="3738198" y="2553002"/>
              <a:chExt cx="1145834" cy="117"/>
            </a:xfrm>
          </p:grpSpPr>
          <p:cxnSp>
            <p:nvCxnSpPr>
              <p:cNvPr id="7514" name="Google Shape;7514;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5" name="Google Shape;7515;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6" name="Google Shape;7516;p61"/>
              <p:cNvCxnSpPr>
                <a:stCxn id="7517" idx="6"/>
                <a:endCxn id="751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19" name="Google Shape;7519;p61"/>
            <p:cNvGrpSpPr/>
            <p:nvPr/>
          </p:nvGrpSpPr>
          <p:grpSpPr>
            <a:xfrm>
              <a:off x="3969644" y="2440153"/>
              <a:ext cx="225900" cy="296779"/>
              <a:chOff x="3969644" y="2440153"/>
              <a:chExt cx="225900" cy="296779"/>
            </a:xfrm>
          </p:grpSpPr>
          <p:cxnSp>
            <p:nvCxnSpPr>
              <p:cNvPr id="7520" name="Google Shape;7520;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18" name="Google Shape;7518;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4426818" y="2358282"/>
              <a:ext cx="225600" cy="307471"/>
              <a:chOff x="4426818" y="2358282"/>
              <a:chExt cx="225600" cy="307471"/>
            </a:xfrm>
          </p:grpSpPr>
          <p:cxnSp>
            <p:nvCxnSpPr>
              <p:cNvPr id="7523" name="Google Shape;7523;p61"/>
              <p:cNvCxnSpPr>
                <a:stCxn id="752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25" name="Google Shape;7525;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1"/>
            <p:cNvGrpSpPr/>
            <p:nvPr/>
          </p:nvGrpSpPr>
          <p:grpSpPr>
            <a:xfrm>
              <a:off x="4883984" y="2440153"/>
              <a:ext cx="225600" cy="296479"/>
              <a:chOff x="4883984" y="2440153"/>
              <a:chExt cx="225600" cy="296479"/>
            </a:xfrm>
          </p:grpSpPr>
          <p:cxnSp>
            <p:nvCxnSpPr>
              <p:cNvPr id="7527" name="Google Shape;7527;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28" name="Google Shape;7528;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1"/>
            <p:cNvGrpSpPr/>
            <p:nvPr/>
          </p:nvGrpSpPr>
          <p:grpSpPr>
            <a:xfrm>
              <a:off x="3512551" y="2358356"/>
              <a:ext cx="225647" cy="307629"/>
              <a:chOff x="2182679" y="2005014"/>
              <a:chExt cx="792300" cy="1080158"/>
            </a:xfrm>
          </p:grpSpPr>
          <p:cxnSp>
            <p:nvCxnSpPr>
              <p:cNvPr id="7531" name="Google Shape;7531;p61"/>
              <p:cNvCxnSpPr>
                <a:stCxn id="753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17" name="Google Shape;7517;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3" name="Google Shape;7533;p61"/>
          <p:cNvGrpSpPr/>
          <p:nvPr/>
        </p:nvGrpSpPr>
        <p:grpSpPr>
          <a:xfrm>
            <a:off x="6872633" y="1182079"/>
            <a:ext cx="1559809" cy="722610"/>
            <a:chOff x="634175" y="2986275"/>
            <a:chExt cx="3147949" cy="1458344"/>
          </a:xfrm>
        </p:grpSpPr>
        <p:cxnSp>
          <p:nvCxnSpPr>
            <p:cNvPr id="7534" name="Google Shape;7534;p61"/>
            <p:cNvCxnSpPr>
              <a:stCxn id="7535" idx="4"/>
              <a:endCxn id="7536"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537" name="Google Shape;7537;p61"/>
            <p:cNvCxnSpPr>
              <a:stCxn id="7536" idx="0"/>
              <a:endCxn id="7538"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39" name="Google Shape;7539;p61"/>
            <p:cNvCxnSpPr>
              <a:stCxn id="7538" idx="4"/>
              <a:endCxn id="7540"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41" name="Google Shape;7541;p61"/>
            <p:cNvCxnSpPr>
              <a:stCxn id="7540" idx="0"/>
              <a:endCxn id="7542"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542" name="Google Shape;7542;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8" name="Google Shape;7538;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5" name="Google Shape;7535;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0" name="Google Shape;7540;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6" name="Google Shape;7536;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43" name="Google Shape;7543;p61"/>
          <p:cNvGrpSpPr/>
          <p:nvPr/>
        </p:nvGrpSpPr>
        <p:grpSpPr>
          <a:xfrm>
            <a:off x="3526424" y="2891987"/>
            <a:ext cx="1570719" cy="294123"/>
            <a:chOff x="998425" y="1182125"/>
            <a:chExt cx="1065400" cy="199500"/>
          </a:xfrm>
        </p:grpSpPr>
        <p:sp>
          <p:nvSpPr>
            <p:cNvPr id="7544" name="Google Shape;7544;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61"/>
          <p:cNvGrpSpPr/>
          <p:nvPr/>
        </p:nvGrpSpPr>
        <p:grpSpPr>
          <a:xfrm>
            <a:off x="6869680" y="2009474"/>
            <a:ext cx="1565716" cy="366729"/>
            <a:chOff x="1247650" y="2075423"/>
            <a:chExt cx="6648477" cy="1557238"/>
          </a:xfrm>
        </p:grpSpPr>
        <p:sp>
          <p:nvSpPr>
            <p:cNvPr id="7550" name="Google Shape;7550;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1"/>
          <p:cNvGrpSpPr/>
          <p:nvPr/>
        </p:nvGrpSpPr>
        <p:grpSpPr>
          <a:xfrm>
            <a:off x="6853992" y="3158289"/>
            <a:ext cx="1597061" cy="663440"/>
            <a:chOff x="6796238" y="3158297"/>
            <a:chExt cx="1630319" cy="677257"/>
          </a:xfrm>
        </p:grpSpPr>
        <p:cxnSp>
          <p:nvCxnSpPr>
            <p:cNvPr id="7557" name="Google Shape;7557;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58" name="Google Shape;7558;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59" name="Google Shape;7559;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60" name="Google Shape;7560;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61" name="Google Shape;7561;p61"/>
            <p:cNvGrpSpPr/>
            <p:nvPr/>
          </p:nvGrpSpPr>
          <p:grpSpPr>
            <a:xfrm>
              <a:off x="6796238" y="3311904"/>
              <a:ext cx="1630319" cy="377697"/>
              <a:chOff x="6796238" y="3311904"/>
              <a:chExt cx="1630319" cy="377697"/>
            </a:xfrm>
          </p:grpSpPr>
          <p:sp>
            <p:nvSpPr>
              <p:cNvPr id="7562" name="Google Shape;7562;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5" name="Google Shape;7565;p61"/>
          <p:cNvGrpSpPr/>
          <p:nvPr/>
        </p:nvGrpSpPr>
        <p:grpSpPr>
          <a:xfrm>
            <a:off x="5375130" y="1179681"/>
            <a:ext cx="1368606" cy="1593805"/>
            <a:chOff x="1839112" y="2209163"/>
            <a:chExt cx="1918159" cy="2233784"/>
          </a:xfrm>
        </p:grpSpPr>
        <p:sp>
          <p:nvSpPr>
            <p:cNvPr id="7566" name="Google Shape;7566;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9" name="Google Shape;7569;p61"/>
            <p:cNvCxnSpPr>
              <a:stCxn id="7566" idx="6"/>
              <a:endCxn id="7567"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0" name="Google Shape;7570;p61"/>
            <p:cNvCxnSpPr>
              <a:stCxn id="7567" idx="4"/>
              <a:endCxn id="757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72" name="Google Shape;7572;p61"/>
            <p:cNvCxnSpPr>
              <a:stCxn id="7571" idx="6"/>
              <a:endCxn id="7568"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3" name="Google Shape;7573;p61"/>
            <p:cNvCxnSpPr>
              <a:stCxn id="7568" idx="4"/>
              <a:endCxn id="757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71" name="Google Shape;7571;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76" name="Google Shape;7576;p61"/>
            <p:cNvCxnSpPr>
              <a:endCxn id="757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77" name="Google Shape;7577;p61"/>
          <p:cNvGrpSpPr/>
          <p:nvPr/>
        </p:nvGrpSpPr>
        <p:grpSpPr>
          <a:xfrm>
            <a:off x="3507503" y="1185917"/>
            <a:ext cx="1637968" cy="154942"/>
            <a:chOff x="238125" y="2506075"/>
            <a:chExt cx="7115411" cy="673075"/>
          </a:xfrm>
        </p:grpSpPr>
        <p:sp>
          <p:nvSpPr>
            <p:cNvPr id="7578" name="Google Shape;7578;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61"/>
          <p:cNvGrpSpPr/>
          <p:nvPr/>
        </p:nvGrpSpPr>
        <p:grpSpPr>
          <a:xfrm>
            <a:off x="746187" y="1507514"/>
            <a:ext cx="2476762" cy="91743"/>
            <a:chOff x="1464850" y="436376"/>
            <a:chExt cx="6001362" cy="222300"/>
          </a:xfrm>
        </p:grpSpPr>
        <p:sp>
          <p:nvSpPr>
            <p:cNvPr id="7584" name="Google Shape;7584;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9" name="Google Shape;7589;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0" name="Google Shape;7590;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1" name="Google Shape;7591;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2" name="Google Shape;7592;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93" name="Google Shape;7593;p61"/>
          <p:cNvGrpSpPr/>
          <p:nvPr/>
        </p:nvGrpSpPr>
        <p:grpSpPr>
          <a:xfrm>
            <a:off x="732455" y="2742980"/>
            <a:ext cx="1452710" cy="651923"/>
            <a:chOff x="803162" y="2667727"/>
            <a:chExt cx="1411906" cy="633611"/>
          </a:xfrm>
        </p:grpSpPr>
        <p:cxnSp>
          <p:nvCxnSpPr>
            <p:cNvPr id="7594" name="Google Shape;7594;p61"/>
            <p:cNvCxnSpPr>
              <a:stCxn id="7595" idx="2"/>
              <a:endCxn id="759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97" name="Google Shape;7597;p61"/>
            <p:cNvCxnSpPr>
              <a:stCxn id="7598" idx="0"/>
              <a:endCxn id="759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99" name="Google Shape;7599;p61"/>
            <p:cNvCxnSpPr>
              <a:stCxn id="7598" idx="2"/>
              <a:endCxn id="760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1" name="Google Shape;7601;p61"/>
            <p:cNvCxnSpPr>
              <a:stCxn id="7602" idx="0"/>
              <a:endCxn id="759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3" name="Google Shape;7603;p61"/>
            <p:cNvCxnSpPr>
              <a:stCxn id="7596" idx="2"/>
              <a:endCxn id="760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5" name="Google Shape;7605;p61"/>
            <p:cNvCxnSpPr>
              <a:stCxn id="7606" idx="0"/>
              <a:endCxn id="759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02" name="Google Shape;7602;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0" name="Google Shape;7600;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6" name="Google Shape;7606;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4" name="Google Shape;7604;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6" name="Google Shape;7596;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8" name="Google Shape;7598;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5" name="Google Shape;7595;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607" name="Google Shape;7607;p61"/>
          <p:cNvGrpSpPr/>
          <p:nvPr/>
        </p:nvGrpSpPr>
        <p:grpSpPr>
          <a:xfrm>
            <a:off x="732456" y="1178518"/>
            <a:ext cx="2518541" cy="209309"/>
            <a:chOff x="803163" y="1111966"/>
            <a:chExt cx="2447800" cy="203430"/>
          </a:xfrm>
        </p:grpSpPr>
        <p:grpSp>
          <p:nvGrpSpPr>
            <p:cNvPr id="7608" name="Google Shape;7608;p61"/>
            <p:cNvGrpSpPr/>
            <p:nvPr/>
          </p:nvGrpSpPr>
          <p:grpSpPr>
            <a:xfrm>
              <a:off x="1958180" y="1111966"/>
              <a:ext cx="588019" cy="121396"/>
              <a:chOff x="4808316" y="2800065"/>
              <a:chExt cx="1999386" cy="412910"/>
            </a:xfrm>
          </p:grpSpPr>
          <p:sp>
            <p:nvSpPr>
              <p:cNvPr id="7609" name="Google Shape;7609;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0" name="Google Shape;7610;p61"/>
              <p:cNvGrpSpPr/>
              <p:nvPr/>
            </p:nvGrpSpPr>
            <p:grpSpPr>
              <a:xfrm>
                <a:off x="4808316" y="2800065"/>
                <a:ext cx="92400" cy="411825"/>
                <a:chOff x="845575" y="2563700"/>
                <a:chExt cx="92400" cy="411825"/>
              </a:xfrm>
            </p:grpSpPr>
            <p:cxnSp>
              <p:nvCxnSpPr>
                <p:cNvPr id="7611" name="Google Shape;7611;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2" name="Google Shape;7612;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613" name="Google Shape;7613;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14" name="Google Shape;7614;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5" name="Google Shape;7615;p61"/>
            <p:cNvGrpSpPr/>
            <p:nvPr/>
          </p:nvGrpSpPr>
          <p:grpSpPr>
            <a:xfrm>
              <a:off x="803163" y="1111974"/>
              <a:ext cx="591158" cy="121545"/>
              <a:chOff x="803163" y="1111974"/>
              <a:chExt cx="591158" cy="121545"/>
            </a:xfrm>
          </p:grpSpPr>
          <p:grpSp>
            <p:nvGrpSpPr>
              <p:cNvPr id="7616" name="Google Shape;7616;p61"/>
              <p:cNvGrpSpPr/>
              <p:nvPr/>
            </p:nvGrpSpPr>
            <p:grpSpPr>
              <a:xfrm>
                <a:off x="803163" y="1111974"/>
                <a:ext cx="27175" cy="121077"/>
                <a:chOff x="845575" y="2563700"/>
                <a:chExt cx="92400" cy="411825"/>
              </a:xfrm>
            </p:grpSpPr>
            <p:cxnSp>
              <p:nvCxnSpPr>
                <p:cNvPr id="7617" name="Google Shape;7617;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8" name="Google Shape;7618;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9" name="Google Shape;7619;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1"/>
            <p:cNvGrpSpPr/>
            <p:nvPr/>
          </p:nvGrpSpPr>
          <p:grpSpPr>
            <a:xfrm>
              <a:off x="1381910" y="1194219"/>
              <a:ext cx="588341" cy="121177"/>
              <a:chOff x="1381910" y="1194219"/>
              <a:chExt cx="588341" cy="121177"/>
            </a:xfrm>
          </p:grpSpPr>
          <p:grpSp>
            <p:nvGrpSpPr>
              <p:cNvPr id="7621" name="Google Shape;7621;p61"/>
              <p:cNvGrpSpPr/>
              <p:nvPr/>
            </p:nvGrpSpPr>
            <p:grpSpPr>
              <a:xfrm rot="10800000">
                <a:off x="1381910" y="1194319"/>
                <a:ext cx="27175" cy="121077"/>
                <a:chOff x="2070100" y="2563700"/>
                <a:chExt cx="92400" cy="411825"/>
              </a:xfrm>
            </p:grpSpPr>
            <p:cxnSp>
              <p:nvCxnSpPr>
                <p:cNvPr id="7622" name="Google Shape;7622;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3" name="Google Shape;7623;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4" name="Google Shape;7624;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1"/>
            <p:cNvGrpSpPr/>
            <p:nvPr/>
          </p:nvGrpSpPr>
          <p:grpSpPr>
            <a:xfrm>
              <a:off x="2532079" y="1194219"/>
              <a:ext cx="704927" cy="121177"/>
              <a:chOff x="2532079" y="1194219"/>
              <a:chExt cx="704927" cy="121177"/>
            </a:xfrm>
          </p:grpSpPr>
          <p:grpSp>
            <p:nvGrpSpPr>
              <p:cNvPr id="7626" name="Google Shape;7626;p61"/>
              <p:cNvGrpSpPr/>
              <p:nvPr/>
            </p:nvGrpSpPr>
            <p:grpSpPr>
              <a:xfrm rot="10800000">
                <a:off x="2532079" y="1194319"/>
                <a:ext cx="27175" cy="121077"/>
                <a:chOff x="2070100" y="2563700"/>
                <a:chExt cx="92400" cy="411825"/>
              </a:xfrm>
            </p:grpSpPr>
            <p:cxnSp>
              <p:nvCxnSpPr>
                <p:cNvPr id="7627" name="Google Shape;7627;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8" name="Google Shape;7628;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0" name="Google Shape;7630;p61"/>
          <p:cNvGrpSpPr/>
          <p:nvPr/>
        </p:nvGrpSpPr>
        <p:grpSpPr>
          <a:xfrm>
            <a:off x="3525467" y="3875150"/>
            <a:ext cx="1567778" cy="491677"/>
            <a:chOff x="5194708" y="3484366"/>
            <a:chExt cx="3148148" cy="987304"/>
          </a:xfrm>
        </p:grpSpPr>
        <p:grpSp>
          <p:nvGrpSpPr>
            <p:cNvPr id="7631" name="Google Shape;7631;p61"/>
            <p:cNvGrpSpPr/>
            <p:nvPr/>
          </p:nvGrpSpPr>
          <p:grpSpPr>
            <a:xfrm>
              <a:off x="7531521" y="3484366"/>
              <a:ext cx="811335" cy="987304"/>
              <a:chOff x="3379425" y="1617275"/>
              <a:chExt cx="1090650" cy="1327200"/>
            </a:xfrm>
          </p:grpSpPr>
          <p:sp>
            <p:nvSpPr>
              <p:cNvPr id="7632" name="Google Shape;763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6752546" y="3484366"/>
              <a:ext cx="811428" cy="987304"/>
              <a:chOff x="2332275" y="1617275"/>
              <a:chExt cx="1090775" cy="1327200"/>
            </a:xfrm>
          </p:grpSpPr>
          <p:sp>
            <p:nvSpPr>
              <p:cNvPr id="7636" name="Google Shape;763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61"/>
            <p:cNvGrpSpPr/>
            <p:nvPr/>
          </p:nvGrpSpPr>
          <p:grpSpPr>
            <a:xfrm>
              <a:off x="5973664" y="3484366"/>
              <a:ext cx="811335" cy="987304"/>
              <a:chOff x="1285250" y="1617275"/>
              <a:chExt cx="1090650" cy="1327200"/>
            </a:xfrm>
          </p:grpSpPr>
          <p:sp>
            <p:nvSpPr>
              <p:cNvPr id="7640" name="Google Shape;764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1"/>
            <p:cNvGrpSpPr/>
            <p:nvPr/>
          </p:nvGrpSpPr>
          <p:grpSpPr>
            <a:xfrm>
              <a:off x="5194708" y="3484366"/>
              <a:ext cx="811409" cy="987304"/>
              <a:chOff x="238125" y="1617275"/>
              <a:chExt cx="1090750" cy="1327200"/>
            </a:xfrm>
          </p:grpSpPr>
          <p:sp>
            <p:nvSpPr>
              <p:cNvPr id="7644" name="Google Shape;764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7" name="Google Shape;7647;p61"/>
          <p:cNvGrpSpPr/>
          <p:nvPr/>
        </p:nvGrpSpPr>
        <p:grpSpPr>
          <a:xfrm>
            <a:off x="3486076" y="3355561"/>
            <a:ext cx="1616964" cy="346256"/>
            <a:chOff x="1808063" y="4294338"/>
            <a:chExt cx="3370782" cy="721817"/>
          </a:xfrm>
        </p:grpSpPr>
        <p:sp>
          <p:nvSpPr>
            <p:cNvPr id="7648" name="Google Shape;7648;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1"/>
          <p:cNvGrpSpPr/>
          <p:nvPr/>
        </p:nvGrpSpPr>
        <p:grpSpPr>
          <a:xfrm>
            <a:off x="764288" y="3641590"/>
            <a:ext cx="1295882" cy="646587"/>
            <a:chOff x="834100" y="3642869"/>
            <a:chExt cx="1259483" cy="628426"/>
          </a:xfrm>
        </p:grpSpPr>
        <p:sp>
          <p:nvSpPr>
            <p:cNvPr id="7659" name="Google Shape;7659;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4" name="Google Shape;7684;p61"/>
            <p:cNvGrpSpPr/>
            <p:nvPr/>
          </p:nvGrpSpPr>
          <p:grpSpPr>
            <a:xfrm>
              <a:off x="1360364" y="3847835"/>
              <a:ext cx="208119" cy="224359"/>
              <a:chOff x="1360769" y="3847100"/>
              <a:chExt cx="208119" cy="224359"/>
            </a:xfrm>
          </p:grpSpPr>
          <p:sp>
            <p:nvSpPr>
              <p:cNvPr id="7685" name="Google Shape;7685;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5" name="Google Shape;7705;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1"/>
          <p:cNvGrpSpPr/>
          <p:nvPr/>
        </p:nvGrpSpPr>
        <p:grpSpPr>
          <a:xfrm rot="5400000">
            <a:off x="5977401" y="3438087"/>
            <a:ext cx="164064" cy="1414916"/>
            <a:chOff x="4428249" y="1369375"/>
            <a:chExt cx="36905" cy="429569"/>
          </a:xfrm>
        </p:grpSpPr>
        <p:sp>
          <p:nvSpPr>
            <p:cNvPr id="7720" name="Google Shape;7720;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61"/>
          <p:cNvGrpSpPr/>
          <p:nvPr/>
        </p:nvGrpSpPr>
        <p:grpSpPr>
          <a:xfrm rot="10800000" flipH="1">
            <a:off x="5349830" y="3026630"/>
            <a:ext cx="1419207" cy="24808"/>
            <a:chOff x="219558" y="4738465"/>
            <a:chExt cx="5852400" cy="102300"/>
          </a:xfrm>
        </p:grpSpPr>
        <p:cxnSp>
          <p:nvCxnSpPr>
            <p:cNvPr id="7753" name="Google Shape;7753;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54" name="Google Shape;7754;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1"/>
          <p:cNvGrpSpPr/>
          <p:nvPr/>
        </p:nvGrpSpPr>
        <p:grpSpPr>
          <a:xfrm>
            <a:off x="5361148" y="3399694"/>
            <a:ext cx="1396570" cy="385016"/>
            <a:chOff x="5286284" y="2966544"/>
            <a:chExt cx="1396570" cy="385016"/>
          </a:xfrm>
        </p:grpSpPr>
        <p:cxnSp>
          <p:nvCxnSpPr>
            <p:cNvPr id="7760" name="Google Shape;7760;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61" name="Google Shape;7761;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62" name="Google Shape;7762;p61"/>
            <p:cNvGrpSpPr/>
            <p:nvPr/>
          </p:nvGrpSpPr>
          <p:grpSpPr>
            <a:xfrm>
              <a:off x="5287688" y="3173364"/>
              <a:ext cx="1395166" cy="74100"/>
              <a:chOff x="5287688" y="3173364"/>
              <a:chExt cx="1395166" cy="74100"/>
            </a:xfrm>
          </p:grpSpPr>
          <p:cxnSp>
            <p:nvCxnSpPr>
              <p:cNvPr id="7763" name="Google Shape;7763;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64" name="Google Shape;7764;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65" name="Google Shape;7765;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6" name="Google Shape;7766;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7" name="Google Shape;7767;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8" name="Google Shape;7768;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9" name="Google Shape;7769;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70" name="Google Shape;7770;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71" name="Google Shape;7771;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72" name="Google Shape;7772;p61"/>
          <p:cNvGrpSpPr/>
          <p:nvPr/>
        </p:nvGrpSpPr>
        <p:grpSpPr>
          <a:xfrm>
            <a:off x="2047214" y="1818470"/>
            <a:ext cx="1182276" cy="662027"/>
            <a:chOff x="2029517" y="1732295"/>
            <a:chExt cx="1149068" cy="643432"/>
          </a:xfrm>
        </p:grpSpPr>
        <p:grpSp>
          <p:nvGrpSpPr>
            <p:cNvPr id="7773" name="Google Shape;7773;p61"/>
            <p:cNvGrpSpPr/>
            <p:nvPr/>
          </p:nvGrpSpPr>
          <p:grpSpPr>
            <a:xfrm>
              <a:off x="2708660" y="1746937"/>
              <a:ext cx="455427" cy="244429"/>
              <a:chOff x="2700693" y="1746937"/>
              <a:chExt cx="455427" cy="244429"/>
            </a:xfrm>
          </p:grpSpPr>
          <p:grpSp>
            <p:nvGrpSpPr>
              <p:cNvPr id="7774" name="Google Shape;7774;p61"/>
              <p:cNvGrpSpPr/>
              <p:nvPr/>
            </p:nvGrpSpPr>
            <p:grpSpPr>
              <a:xfrm>
                <a:off x="2905682" y="1782817"/>
                <a:ext cx="250438" cy="208549"/>
                <a:chOff x="2905682" y="1782817"/>
                <a:chExt cx="250438" cy="208549"/>
              </a:xfrm>
            </p:grpSpPr>
            <p:cxnSp>
              <p:nvCxnSpPr>
                <p:cNvPr id="7775" name="Google Shape;7775;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6" name="Google Shape;7776;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61"/>
              <p:cNvGrpSpPr/>
              <p:nvPr/>
            </p:nvGrpSpPr>
            <p:grpSpPr>
              <a:xfrm>
                <a:off x="2700693" y="1746937"/>
                <a:ext cx="449967" cy="72374"/>
                <a:chOff x="2700693" y="1746937"/>
                <a:chExt cx="449967" cy="72374"/>
              </a:xfrm>
            </p:grpSpPr>
            <p:cxnSp>
              <p:nvCxnSpPr>
                <p:cNvPr id="7778" name="Google Shape;7778;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9" name="Google Shape;7779;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0" name="Google Shape;7780;p61"/>
            <p:cNvGrpSpPr/>
            <p:nvPr/>
          </p:nvGrpSpPr>
          <p:grpSpPr>
            <a:xfrm>
              <a:off x="2029517" y="1732295"/>
              <a:ext cx="1149068" cy="643432"/>
              <a:chOff x="2029517" y="1732295"/>
              <a:chExt cx="1149068" cy="643432"/>
            </a:xfrm>
          </p:grpSpPr>
          <p:grpSp>
            <p:nvGrpSpPr>
              <p:cNvPr id="7781" name="Google Shape;7781;p61"/>
              <p:cNvGrpSpPr/>
              <p:nvPr/>
            </p:nvGrpSpPr>
            <p:grpSpPr>
              <a:xfrm>
                <a:off x="2703618" y="2103152"/>
                <a:ext cx="474966" cy="260017"/>
                <a:chOff x="2703618" y="2103152"/>
                <a:chExt cx="474966" cy="260017"/>
              </a:xfrm>
            </p:grpSpPr>
            <p:grpSp>
              <p:nvGrpSpPr>
                <p:cNvPr id="7782" name="Google Shape;7782;p61"/>
                <p:cNvGrpSpPr/>
                <p:nvPr/>
              </p:nvGrpSpPr>
              <p:grpSpPr>
                <a:xfrm>
                  <a:off x="2703618" y="2290640"/>
                  <a:ext cx="450291" cy="72529"/>
                  <a:chOff x="2703618" y="2290640"/>
                  <a:chExt cx="450291" cy="72529"/>
                </a:xfrm>
              </p:grpSpPr>
              <p:cxnSp>
                <p:nvCxnSpPr>
                  <p:cNvPr id="7783" name="Google Shape;7783;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4" name="Google Shape;7784;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1"/>
                <p:cNvGrpSpPr/>
                <p:nvPr/>
              </p:nvGrpSpPr>
              <p:grpSpPr>
                <a:xfrm>
                  <a:off x="2908607" y="2103152"/>
                  <a:ext cx="269977" cy="223538"/>
                  <a:chOff x="2908607" y="2103152"/>
                  <a:chExt cx="269977" cy="223538"/>
                </a:xfrm>
              </p:grpSpPr>
              <p:cxnSp>
                <p:nvCxnSpPr>
                  <p:cNvPr id="7786" name="Google Shape;7786;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7" name="Google Shape;7787;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8" name="Google Shape;7788;p61"/>
              <p:cNvGrpSpPr/>
              <p:nvPr/>
            </p:nvGrpSpPr>
            <p:grpSpPr>
              <a:xfrm>
                <a:off x="2029517" y="1732295"/>
                <a:ext cx="685827" cy="643432"/>
                <a:chOff x="2029517" y="1732295"/>
                <a:chExt cx="685827" cy="643432"/>
              </a:xfrm>
            </p:grpSpPr>
            <p:sp>
              <p:nvSpPr>
                <p:cNvPr id="7789" name="Google Shape;7789;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0" name="Google Shape;7790;p61"/>
                <p:cNvGrpSpPr/>
                <p:nvPr/>
              </p:nvGrpSpPr>
              <p:grpSpPr>
                <a:xfrm>
                  <a:off x="2158948" y="1732295"/>
                  <a:ext cx="556396" cy="333108"/>
                  <a:chOff x="2158948" y="1732295"/>
                  <a:chExt cx="556396" cy="333108"/>
                </a:xfrm>
              </p:grpSpPr>
              <p:cxnSp>
                <p:nvCxnSpPr>
                  <p:cNvPr id="7791" name="Google Shape;7791;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2" name="Google Shape;7792;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2159908" y="2065057"/>
                  <a:ext cx="550884" cy="310670"/>
                  <a:chOff x="2159908" y="2065057"/>
                  <a:chExt cx="550884" cy="310670"/>
                </a:xfrm>
              </p:grpSpPr>
              <p:cxnSp>
                <p:nvCxnSpPr>
                  <p:cNvPr id="7794" name="Google Shape;7794;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5" name="Google Shape;7795;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96" name="Google Shape;7796;p61"/>
          <p:cNvGrpSpPr/>
          <p:nvPr/>
        </p:nvGrpSpPr>
        <p:grpSpPr>
          <a:xfrm>
            <a:off x="732462" y="1766083"/>
            <a:ext cx="962651" cy="810058"/>
            <a:chOff x="844912" y="1681380"/>
            <a:chExt cx="935611" cy="787305"/>
          </a:xfrm>
        </p:grpSpPr>
        <p:grpSp>
          <p:nvGrpSpPr>
            <p:cNvPr id="7797" name="Google Shape;7797;p61"/>
            <p:cNvGrpSpPr/>
            <p:nvPr/>
          </p:nvGrpSpPr>
          <p:grpSpPr>
            <a:xfrm>
              <a:off x="844912" y="1819635"/>
              <a:ext cx="329836" cy="510016"/>
              <a:chOff x="844912" y="1819635"/>
              <a:chExt cx="329836" cy="510016"/>
            </a:xfrm>
          </p:grpSpPr>
          <p:sp>
            <p:nvSpPr>
              <p:cNvPr id="7798" name="Google Shape;7798;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61"/>
            <p:cNvGrpSpPr/>
            <p:nvPr/>
          </p:nvGrpSpPr>
          <p:grpSpPr>
            <a:xfrm>
              <a:off x="1284601" y="2158168"/>
              <a:ext cx="495923" cy="310517"/>
              <a:chOff x="1284601" y="2158168"/>
              <a:chExt cx="495923" cy="310517"/>
            </a:xfrm>
          </p:grpSpPr>
          <p:sp>
            <p:nvSpPr>
              <p:cNvPr id="7805" name="Google Shape;7805;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1507666" y="2158168"/>
                <a:ext cx="272858" cy="310517"/>
                <a:chOff x="1507666" y="2158168"/>
                <a:chExt cx="272858" cy="310517"/>
              </a:xfrm>
            </p:grpSpPr>
            <p:grpSp>
              <p:nvGrpSpPr>
                <p:cNvPr id="7807" name="Google Shape;7807;p61"/>
                <p:cNvGrpSpPr/>
                <p:nvPr/>
              </p:nvGrpSpPr>
              <p:grpSpPr>
                <a:xfrm>
                  <a:off x="1507666" y="2176104"/>
                  <a:ext cx="166395" cy="273149"/>
                  <a:chOff x="1507666" y="2176104"/>
                  <a:chExt cx="166395" cy="273149"/>
                </a:xfrm>
              </p:grpSpPr>
              <p:sp>
                <p:nvSpPr>
                  <p:cNvPr id="7808" name="Google Shape;7808;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5" name="Google Shape;7815;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7" name="Google Shape;7817;p61"/>
            <p:cNvGrpSpPr/>
            <p:nvPr/>
          </p:nvGrpSpPr>
          <p:grpSpPr>
            <a:xfrm>
              <a:off x="1284601" y="1681380"/>
              <a:ext cx="495923" cy="310517"/>
              <a:chOff x="1284601" y="1681380"/>
              <a:chExt cx="495923" cy="310517"/>
            </a:xfrm>
          </p:grpSpPr>
          <p:sp>
            <p:nvSpPr>
              <p:cNvPr id="7818" name="Google Shape;7818;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9" name="Google Shape;7819;p61"/>
              <p:cNvGrpSpPr/>
              <p:nvPr/>
            </p:nvGrpSpPr>
            <p:grpSpPr>
              <a:xfrm>
                <a:off x="1507666" y="1681380"/>
                <a:ext cx="272858" cy="310517"/>
                <a:chOff x="1507666" y="1681380"/>
                <a:chExt cx="272858" cy="310517"/>
              </a:xfrm>
            </p:grpSpPr>
            <p:grpSp>
              <p:nvGrpSpPr>
                <p:cNvPr id="7820" name="Google Shape;7820;p61"/>
                <p:cNvGrpSpPr/>
                <p:nvPr/>
              </p:nvGrpSpPr>
              <p:grpSpPr>
                <a:xfrm>
                  <a:off x="1507666" y="1700120"/>
                  <a:ext cx="166395" cy="272984"/>
                  <a:chOff x="1507666" y="1700120"/>
                  <a:chExt cx="166395" cy="272984"/>
                </a:xfrm>
              </p:grpSpPr>
              <p:sp>
                <p:nvSpPr>
                  <p:cNvPr id="7821" name="Google Shape;7821;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8" name="Google Shape;7828;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30" name="Google Shape;7830;p61"/>
          <p:cNvGrpSpPr/>
          <p:nvPr/>
        </p:nvGrpSpPr>
        <p:grpSpPr>
          <a:xfrm>
            <a:off x="6841403" y="2533512"/>
            <a:ext cx="1622269" cy="552443"/>
            <a:chOff x="6894650" y="2574740"/>
            <a:chExt cx="1445100" cy="492111"/>
          </a:xfrm>
        </p:grpSpPr>
        <p:sp>
          <p:nvSpPr>
            <p:cNvPr id="7831" name="Google Shape;7831;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6" name="Google Shape;7836;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37" name="Google Shape;7837;p61"/>
          <p:cNvGrpSpPr/>
          <p:nvPr/>
        </p:nvGrpSpPr>
        <p:grpSpPr>
          <a:xfrm>
            <a:off x="6860946" y="3907768"/>
            <a:ext cx="1583206" cy="475705"/>
            <a:chOff x="6953919" y="3907920"/>
            <a:chExt cx="1377300" cy="475705"/>
          </a:xfrm>
        </p:grpSpPr>
        <p:cxnSp>
          <p:nvCxnSpPr>
            <p:cNvPr id="7838" name="Google Shape;7838;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39" name="Google Shape;7839;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40" name="Google Shape;7840;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41" name="Google Shape;7841;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42" name="Google Shape;7842;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43" name="Google Shape;7843;p61"/>
          <p:cNvGrpSpPr/>
          <p:nvPr/>
        </p:nvGrpSpPr>
        <p:grpSpPr>
          <a:xfrm>
            <a:off x="2364534" y="2668913"/>
            <a:ext cx="836286" cy="824529"/>
            <a:chOff x="2389399" y="2595741"/>
            <a:chExt cx="812796" cy="801369"/>
          </a:xfrm>
        </p:grpSpPr>
        <p:grpSp>
          <p:nvGrpSpPr>
            <p:cNvPr id="7844" name="Google Shape;7844;p61"/>
            <p:cNvGrpSpPr/>
            <p:nvPr/>
          </p:nvGrpSpPr>
          <p:grpSpPr>
            <a:xfrm>
              <a:off x="2492145" y="2881565"/>
              <a:ext cx="607300" cy="229751"/>
              <a:chOff x="2492145" y="2881565"/>
              <a:chExt cx="607300" cy="229751"/>
            </a:xfrm>
          </p:grpSpPr>
          <p:sp>
            <p:nvSpPr>
              <p:cNvPr id="7845" name="Google Shape;7845;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1"/>
            <p:cNvGrpSpPr/>
            <p:nvPr/>
          </p:nvGrpSpPr>
          <p:grpSpPr>
            <a:xfrm>
              <a:off x="2389399" y="2595741"/>
              <a:ext cx="812796" cy="296825"/>
              <a:chOff x="2389399" y="2595741"/>
              <a:chExt cx="812796" cy="296825"/>
            </a:xfrm>
          </p:grpSpPr>
          <p:grpSp>
            <p:nvGrpSpPr>
              <p:cNvPr id="7849" name="Google Shape;7849;p61"/>
              <p:cNvGrpSpPr/>
              <p:nvPr/>
            </p:nvGrpSpPr>
            <p:grpSpPr>
              <a:xfrm>
                <a:off x="2389399" y="2595741"/>
                <a:ext cx="363638" cy="296825"/>
                <a:chOff x="2389399" y="2595741"/>
                <a:chExt cx="363638" cy="296825"/>
              </a:xfrm>
            </p:grpSpPr>
            <p:grpSp>
              <p:nvGrpSpPr>
                <p:cNvPr id="7850" name="Google Shape;7850;p61"/>
                <p:cNvGrpSpPr/>
                <p:nvPr/>
              </p:nvGrpSpPr>
              <p:grpSpPr>
                <a:xfrm>
                  <a:off x="2493852" y="2794333"/>
                  <a:ext cx="259185" cy="98232"/>
                  <a:chOff x="2493852" y="2794333"/>
                  <a:chExt cx="259185" cy="98232"/>
                </a:xfrm>
              </p:grpSpPr>
              <p:sp>
                <p:nvSpPr>
                  <p:cNvPr id="7851" name="Google Shape;7851;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1"/>
                <p:cNvGrpSpPr/>
                <p:nvPr/>
              </p:nvGrpSpPr>
              <p:grpSpPr>
                <a:xfrm>
                  <a:off x="2389399" y="2595741"/>
                  <a:ext cx="224343" cy="182054"/>
                  <a:chOff x="2389399" y="2595741"/>
                  <a:chExt cx="224343" cy="182054"/>
                </a:xfrm>
              </p:grpSpPr>
              <p:sp>
                <p:nvSpPr>
                  <p:cNvPr id="7855" name="Google Shape;7855;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7" name="Google Shape;7857;p61"/>
              <p:cNvGrpSpPr/>
              <p:nvPr/>
            </p:nvGrpSpPr>
            <p:grpSpPr>
              <a:xfrm>
                <a:off x="2683630" y="2595741"/>
                <a:ext cx="224334" cy="296825"/>
                <a:chOff x="2683630" y="2595741"/>
                <a:chExt cx="224334" cy="296825"/>
              </a:xfrm>
            </p:grpSpPr>
            <p:grpSp>
              <p:nvGrpSpPr>
                <p:cNvPr id="7858" name="Google Shape;7858;p61"/>
                <p:cNvGrpSpPr/>
                <p:nvPr/>
              </p:nvGrpSpPr>
              <p:grpSpPr>
                <a:xfrm>
                  <a:off x="2788083" y="2794333"/>
                  <a:ext cx="15356" cy="98232"/>
                  <a:chOff x="2788083" y="2794333"/>
                  <a:chExt cx="15356" cy="98232"/>
                </a:xfrm>
              </p:grpSpPr>
              <p:sp>
                <p:nvSpPr>
                  <p:cNvPr id="7859" name="Google Shape;7859;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1"/>
                <p:cNvGrpSpPr/>
                <p:nvPr/>
              </p:nvGrpSpPr>
              <p:grpSpPr>
                <a:xfrm>
                  <a:off x="2683630" y="2595741"/>
                  <a:ext cx="224334" cy="182054"/>
                  <a:chOff x="2683630" y="2595741"/>
                  <a:chExt cx="224334" cy="182054"/>
                </a:xfrm>
              </p:grpSpPr>
              <p:sp>
                <p:nvSpPr>
                  <p:cNvPr id="7863" name="Google Shape;7863;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5" name="Google Shape;7865;p61"/>
              <p:cNvGrpSpPr/>
              <p:nvPr/>
            </p:nvGrpSpPr>
            <p:grpSpPr>
              <a:xfrm>
                <a:off x="2838475" y="2595741"/>
                <a:ext cx="363719" cy="296825"/>
                <a:chOff x="2838475" y="2595741"/>
                <a:chExt cx="363719" cy="296825"/>
              </a:xfrm>
            </p:grpSpPr>
            <p:grpSp>
              <p:nvGrpSpPr>
                <p:cNvPr id="7866" name="Google Shape;7866;p61"/>
                <p:cNvGrpSpPr/>
                <p:nvPr/>
              </p:nvGrpSpPr>
              <p:grpSpPr>
                <a:xfrm>
                  <a:off x="2838475" y="2794333"/>
                  <a:ext cx="259185" cy="98232"/>
                  <a:chOff x="2838475" y="2794333"/>
                  <a:chExt cx="259185" cy="98232"/>
                </a:xfrm>
              </p:grpSpPr>
              <p:sp>
                <p:nvSpPr>
                  <p:cNvPr id="7867" name="Google Shape;7867;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1"/>
                <p:cNvGrpSpPr/>
                <p:nvPr/>
              </p:nvGrpSpPr>
              <p:grpSpPr>
                <a:xfrm>
                  <a:off x="2977852" y="2595741"/>
                  <a:ext cx="224343" cy="182054"/>
                  <a:chOff x="2977852" y="2595741"/>
                  <a:chExt cx="224343" cy="182054"/>
                </a:xfrm>
              </p:grpSpPr>
              <p:sp>
                <p:nvSpPr>
                  <p:cNvPr id="7871" name="Google Shape;7871;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73" name="Google Shape;7873;p61"/>
            <p:cNvGrpSpPr/>
            <p:nvPr/>
          </p:nvGrpSpPr>
          <p:grpSpPr>
            <a:xfrm>
              <a:off x="2389399" y="3100241"/>
              <a:ext cx="812796" cy="296869"/>
              <a:chOff x="2389399" y="3100241"/>
              <a:chExt cx="812796" cy="296869"/>
            </a:xfrm>
          </p:grpSpPr>
          <p:grpSp>
            <p:nvGrpSpPr>
              <p:cNvPr id="7874" name="Google Shape;7874;p61"/>
              <p:cNvGrpSpPr/>
              <p:nvPr/>
            </p:nvGrpSpPr>
            <p:grpSpPr>
              <a:xfrm>
                <a:off x="2683630" y="3100241"/>
                <a:ext cx="224334" cy="296869"/>
                <a:chOff x="2683630" y="3100241"/>
                <a:chExt cx="224334" cy="296869"/>
              </a:xfrm>
            </p:grpSpPr>
            <p:grpSp>
              <p:nvGrpSpPr>
                <p:cNvPr id="7875" name="Google Shape;7875;p61"/>
                <p:cNvGrpSpPr/>
                <p:nvPr/>
              </p:nvGrpSpPr>
              <p:grpSpPr>
                <a:xfrm>
                  <a:off x="2788083" y="3100241"/>
                  <a:ext cx="15356" cy="98237"/>
                  <a:chOff x="2788083" y="3100241"/>
                  <a:chExt cx="15356" cy="98237"/>
                </a:xfrm>
              </p:grpSpPr>
              <p:sp>
                <p:nvSpPr>
                  <p:cNvPr id="7876" name="Google Shape;7876;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61"/>
                <p:cNvGrpSpPr/>
                <p:nvPr/>
              </p:nvGrpSpPr>
              <p:grpSpPr>
                <a:xfrm>
                  <a:off x="2683630" y="3215065"/>
                  <a:ext cx="224334" cy="182045"/>
                  <a:chOff x="2683630" y="3215065"/>
                  <a:chExt cx="224334" cy="182045"/>
                </a:xfrm>
              </p:grpSpPr>
              <p:sp>
                <p:nvSpPr>
                  <p:cNvPr id="7880" name="Google Shape;7880;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2" name="Google Shape;7882;p61"/>
              <p:cNvGrpSpPr/>
              <p:nvPr/>
            </p:nvGrpSpPr>
            <p:grpSpPr>
              <a:xfrm>
                <a:off x="2389399" y="3100241"/>
                <a:ext cx="363638" cy="296869"/>
                <a:chOff x="2389399" y="3100241"/>
                <a:chExt cx="363638" cy="296869"/>
              </a:xfrm>
            </p:grpSpPr>
            <p:grpSp>
              <p:nvGrpSpPr>
                <p:cNvPr id="7883" name="Google Shape;7883;p61"/>
                <p:cNvGrpSpPr/>
                <p:nvPr/>
              </p:nvGrpSpPr>
              <p:grpSpPr>
                <a:xfrm>
                  <a:off x="2493852" y="3100241"/>
                  <a:ext cx="259185" cy="98237"/>
                  <a:chOff x="2493852" y="3100241"/>
                  <a:chExt cx="259185" cy="98237"/>
                </a:xfrm>
              </p:grpSpPr>
              <p:sp>
                <p:nvSpPr>
                  <p:cNvPr id="7884" name="Google Shape;7884;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61"/>
                <p:cNvGrpSpPr/>
                <p:nvPr/>
              </p:nvGrpSpPr>
              <p:grpSpPr>
                <a:xfrm>
                  <a:off x="2389399" y="3215065"/>
                  <a:ext cx="224343" cy="182045"/>
                  <a:chOff x="2389399" y="3215065"/>
                  <a:chExt cx="224343" cy="182045"/>
                </a:xfrm>
              </p:grpSpPr>
              <p:sp>
                <p:nvSpPr>
                  <p:cNvPr id="7888" name="Google Shape;7888;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0" name="Google Shape;7890;p61"/>
              <p:cNvGrpSpPr/>
              <p:nvPr/>
            </p:nvGrpSpPr>
            <p:grpSpPr>
              <a:xfrm>
                <a:off x="2838475" y="3100241"/>
                <a:ext cx="363719" cy="296869"/>
                <a:chOff x="2838475" y="3100241"/>
                <a:chExt cx="363719" cy="296869"/>
              </a:xfrm>
            </p:grpSpPr>
            <p:grpSp>
              <p:nvGrpSpPr>
                <p:cNvPr id="7891" name="Google Shape;7891;p61"/>
                <p:cNvGrpSpPr/>
                <p:nvPr/>
              </p:nvGrpSpPr>
              <p:grpSpPr>
                <a:xfrm>
                  <a:off x="2838475" y="3100241"/>
                  <a:ext cx="259185" cy="98237"/>
                  <a:chOff x="2838475" y="3100241"/>
                  <a:chExt cx="259185" cy="98237"/>
                </a:xfrm>
              </p:grpSpPr>
              <p:sp>
                <p:nvSpPr>
                  <p:cNvPr id="7892" name="Google Shape;7892;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61"/>
                <p:cNvGrpSpPr/>
                <p:nvPr/>
              </p:nvGrpSpPr>
              <p:grpSpPr>
                <a:xfrm>
                  <a:off x="2977852" y="3215065"/>
                  <a:ext cx="224343" cy="182045"/>
                  <a:chOff x="2977852" y="3215065"/>
                  <a:chExt cx="224343" cy="182045"/>
                </a:xfrm>
              </p:grpSpPr>
              <p:sp>
                <p:nvSpPr>
                  <p:cNvPr id="7896" name="Google Shape;7896;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01"/>
        <p:cNvGrpSpPr/>
        <p:nvPr/>
      </p:nvGrpSpPr>
      <p:grpSpPr>
        <a:xfrm>
          <a:off x="0" y="0"/>
          <a:ext cx="0" cy="0"/>
          <a:chOff x="0" y="0"/>
          <a:chExt cx="0" cy="0"/>
        </a:xfrm>
      </p:grpSpPr>
      <p:grpSp>
        <p:nvGrpSpPr>
          <p:cNvPr id="7902" name="Google Shape;7902;p62"/>
          <p:cNvGrpSpPr/>
          <p:nvPr/>
        </p:nvGrpSpPr>
        <p:grpSpPr>
          <a:xfrm>
            <a:off x="718875" y="3363288"/>
            <a:ext cx="2390414" cy="1024800"/>
            <a:chOff x="728925" y="3296613"/>
            <a:chExt cx="2390414" cy="1024800"/>
          </a:xfrm>
        </p:grpSpPr>
        <p:grpSp>
          <p:nvGrpSpPr>
            <p:cNvPr id="7903" name="Google Shape;7903;p62"/>
            <p:cNvGrpSpPr/>
            <p:nvPr/>
          </p:nvGrpSpPr>
          <p:grpSpPr>
            <a:xfrm>
              <a:off x="728925" y="3619800"/>
              <a:ext cx="2390414" cy="500893"/>
              <a:chOff x="728925" y="3619800"/>
              <a:chExt cx="2390414" cy="500893"/>
            </a:xfrm>
          </p:grpSpPr>
          <p:sp>
            <p:nvSpPr>
              <p:cNvPr id="7904" name="Google Shape;7904;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5" name="Google Shape;7905;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06" name="Google Shape;7906;p62"/>
            <p:cNvGrpSpPr/>
            <p:nvPr/>
          </p:nvGrpSpPr>
          <p:grpSpPr>
            <a:xfrm>
              <a:off x="1348050" y="3296613"/>
              <a:ext cx="1706152" cy="1024800"/>
              <a:chOff x="1348050" y="3296613"/>
              <a:chExt cx="1706152" cy="1024800"/>
            </a:xfrm>
          </p:grpSpPr>
          <p:sp>
            <p:nvSpPr>
              <p:cNvPr id="7907" name="Google Shape;7907;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8" name="Google Shape;7908;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9" name="Google Shape;7909;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0" name="Google Shape;7910;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1" name="Google Shape;7911;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12" name="Google Shape;7912;p62"/>
            <p:cNvGrpSpPr/>
            <p:nvPr/>
          </p:nvGrpSpPr>
          <p:grpSpPr>
            <a:xfrm>
              <a:off x="1455707" y="3654858"/>
              <a:ext cx="1491150" cy="417657"/>
              <a:chOff x="1455707" y="3654858"/>
              <a:chExt cx="1491150" cy="417657"/>
            </a:xfrm>
          </p:grpSpPr>
          <p:sp>
            <p:nvSpPr>
              <p:cNvPr id="7913" name="Google Shape;7913;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33" name="Google Shape;7933;p62"/>
          <p:cNvGraphicFramePr/>
          <p:nvPr/>
        </p:nvGraphicFramePr>
        <p:xfrm>
          <a:off x="5954575" y="2361200"/>
          <a:ext cx="2504100" cy="868600"/>
        </p:xfrm>
        <a:graphic>
          <a:graphicData uri="http://schemas.openxmlformats.org/drawingml/2006/table">
            <a:tbl>
              <a:tblPr>
                <a:noFill/>
                <a:tableStyleId>{980BCC14-92AC-4644-B630-3A1EA1DD662E}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34" name="Google Shape;7934;p62"/>
          <p:cNvGrpSpPr/>
          <p:nvPr/>
        </p:nvGrpSpPr>
        <p:grpSpPr>
          <a:xfrm>
            <a:off x="727251" y="1188964"/>
            <a:ext cx="2396505" cy="976502"/>
            <a:chOff x="749309" y="1112739"/>
            <a:chExt cx="2371603" cy="976502"/>
          </a:xfrm>
        </p:grpSpPr>
        <p:grpSp>
          <p:nvGrpSpPr>
            <p:cNvPr id="7935" name="Google Shape;7935;p62"/>
            <p:cNvGrpSpPr/>
            <p:nvPr/>
          </p:nvGrpSpPr>
          <p:grpSpPr>
            <a:xfrm>
              <a:off x="1092126" y="1112739"/>
              <a:ext cx="2028786" cy="975464"/>
              <a:chOff x="1092126" y="1112739"/>
              <a:chExt cx="2028786" cy="975464"/>
            </a:xfrm>
          </p:grpSpPr>
          <p:sp>
            <p:nvSpPr>
              <p:cNvPr id="7936" name="Google Shape;7936;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2"/>
            <p:cNvGrpSpPr/>
            <p:nvPr/>
          </p:nvGrpSpPr>
          <p:grpSpPr>
            <a:xfrm>
              <a:off x="749309" y="1112739"/>
              <a:ext cx="314700" cy="975464"/>
              <a:chOff x="749309" y="1112739"/>
              <a:chExt cx="314700" cy="975464"/>
            </a:xfrm>
          </p:grpSpPr>
          <p:sp>
            <p:nvSpPr>
              <p:cNvPr id="7961" name="Google Shape;7961;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5" name="Google Shape;7965;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69" name="Google Shape;7969;p62"/>
          <p:cNvGraphicFramePr/>
          <p:nvPr/>
        </p:nvGraphicFramePr>
        <p:xfrm>
          <a:off x="5954600" y="1188950"/>
          <a:ext cx="2504100" cy="976500"/>
        </p:xfrm>
        <a:graphic>
          <a:graphicData uri="http://schemas.openxmlformats.org/drawingml/2006/table">
            <a:tbl>
              <a:tblPr>
                <a:noFill/>
                <a:tableStyleId>{980BCC14-92AC-4644-B630-3A1EA1DD662E}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70" name="Google Shape;7970;p62"/>
          <p:cNvGraphicFramePr/>
          <p:nvPr/>
        </p:nvGraphicFramePr>
        <p:xfrm>
          <a:off x="3375463" y="2361200"/>
          <a:ext cx="2363400" cy="868575"/>
        </p:xfrm>
        <a:graphic>
          <a:graphicData uri="http://schemas.openxmlformats.org/drawingml/2006/table">
            <a:tbl>
              <a:tblPr>
                <a:noFill/>
                <a:tableStyleId>{980BCC14-92AC-4644-B630-3A1EA1DD662E}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71" name="Google Shape;7971;p62"/>
          <p:cNvGrpSpPr/>
          <p:nvPr/>
        </p:nvGrpSpPr>
        <p:grpSpPr>
          <a:xfrm>
            <a:off x="3377449" y="3352160"/>
            <a:ext cx="2363377" cy="1047062"/>
            <a:chOff x="3358399" y="3285485"/>
            <a:chExt cx="2363377" cy="1047062"/>
          </a:xfrm>
        </p:grpSpPr>
        <p:grpSp>
          <p:nvGrpSpPr>
            <p:cNvPr id="7972" name="Google Shape;7972;p62"/>
            <p:cNvGrpSpPr/>
            <p:nvPr/>
          </p:nvGrpSpPr>
          <p:grpSpPr>
            <a:xfrm>
              <a:off x="3358412" y="3285485"/>
              <a:ext cx="2363244" cy="139500"/>
              <a:chOff x="3358412" y="3285485"/>
              <a:chExt cx="2363244" cy="139500"/>
            </a:xfrm>
          </p:grpSpPr>
          <p:sp>
            <p:nvSpPr>
              <p:cNvPr id="7973" name="Google Shape;7973;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62"/>
            <p:cNvGrpSpPr/>
            <p:nvPr/>
          </p:nvGrpSpPr>
          <p:grpSpPr>
            <a:xfrm>
              <a:off x="3358412" y="3466996"/>
              <a:ext cx="2363244" cy="139500"/>
              <a:chOff x="3358412" y="3466996"/>
              <a:chExt cx="2363244" cy="139500"/>
            </a:xfrm>
          </p:grpSpPr>
          <p:sp>
            <p:nvSpPr>
              <p:cNvPr id="7979" name="Google Shape;7979;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62"/>
            <p:cNvGrpSpPr/>
            <p:nvPr/>
          </p:nvGrpSpPr>
          <p:grpSpPr>
            <a:xfrm>
              <a:off x="3358412" y="3648507"/>
              <a:ext cx="2363244" cy="139500"/>
              <a:chOff x="3358412" y="3648507"/>
              <a:chExt cx="2363244" cy="139500"/>
            </a:xfrm>
          </p:grpSpPr>
          <p:sp>
            <p:nvSpPr>
              <p:cNvPr id="7985" name="Google Shape;7985;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62"/>
            <p:cNvGrpSpPr/>
            <p:nvPr/>
          </p:nvGrpSpPr>
          <p:grpSpPr>
            <a:xfrm>
              <a:off x="3358412" y="3830018"/>
              <a:ext cx="2363244" cy="139500"/>
              <a:chOff x="3358412" y="3830018"/>
              <a:chExt cx="2363244" cy="139500"/>
            </a:xfrm>
          </p:grpSpPr>
          <p:sp>
            <p:nvSpPr>
              <p:cNvPr id="7991" name="Google Shape;7991;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2"/>
            <p:cNvGrpSpPr/>
            <p:nvPr/>
          </p:nvGrpSpPr>
          <p:grpSpPr>
            <a:xfrm>
              <a:off x="3358399" y="4011514"/>
              <a:ext cx="2363377" cy="139537"/>
              <a:chOff x="3294800" y="4134603"/>
              <a:chExt cx="2638876" cy="152400"/>
            </a:xfrm>
          </p:grpSpPr>
          <p:sp>
            <p:nvSpPr>
              <p:cNvPr id="7997" name="Google Shape;7997;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62"/>
            <p:cNvGrpSpPr/>
            <p:nvPr/>
          </p:nvGrpSpPr>
          <p:grpSpPr>
            <a:xfrm>
              <a:off x="3358399" y="4193010"/>
              <a:ext cx="2363377" cy="139537"/>
              <a:chOff x="3294800" y="4134603"/>
              <a:chExt cx="2638876" cy="152400"/>
            </a:xfrm>
          </p:grpSpPr>
          <p:sp>
            <p:nvSpPr>
              <p:cNvPr id="8003" name="Google Shape;8003;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8" name="Google Shape;8008;p62"/>
          <p:cNvGraphicFramePr/>
          <p:nvPr/>
        </p:nvGraphicFramePr>
        <p:xfrm>
          <a:off x="728250" y="2361200"/>
          <a:ext cx="2369800" cy="889350"/>
        </p:xfrm>
        <a:graphic>
          <a:graphicData uri="http://schemas.openxmlformats.org/drawingml/2006/table">
            <a:tbl>
              <a:tblPr>
                <a:noFill/>
                <a:tableStyleId>{980BCC14-92AC-4644-B630-3A1EA1DD662E}</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09" name="Google Shape;8009;p62"/>
          <p:cNvGrpSpPr/>
          <p:nvPr/>
        </p:nvGrpSpPr>
        <p:grpSpPr>
          <a:xfrm>
            <a:off x="4177919" y="2765014"/>
            <a:ext cx="1302095" cy="60959"/>
            <a:chOff x="3558802" y="4011427"/>
            <a:chExt cx="1866000" cy="111300"/>
          </a:xfrm>
        </p:grpSpPr>
        <p:sp>
          <p:nvSpPr>
            <p:cNvPr id="8010" name="Google Shape;801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2"/>
          <p:cNvGrpSpPr/>
          <p:nvPr/>
        </p:nvGrpSpPr>
        <p:grpSpPr>
          <a:xfrm>
            <a:off x="4723407" y="3047174"/>
            <a:ext cx="914340" cy="60959"/>
            <a:chOff x="3558802" y="4011427"/>
            <a:chExt cx="1866000" cy="111300"/>
          </a:xfrm>
        </p:grpSpPr>
        <p:sp>
          <p:nvSpPr>
            <p:cNvPr id="8013" name="Google Shape;8013;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5926924" y="3381697"/>
            <a:ext cx="2519825" cy="1001454"/>
            <a:chOff x="1906114" y="789980"/>
            <a:chExt cx="1487676" cy="606868"/>
          </a:xfrm>
        </p:grpSpPr>
        <p:cxnSp>
          <p:nvCxnSpPr>
            <p:cNvPr id="8016" name="Google Shape;8016;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17" name="Google Shape;8017;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18" name="Google Shape;8018;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19" name="Google Shape;8019;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020" name="Google Shape;8020;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021" name="Google Shape;8021;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022" name="Google Shape;8022;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023" name="Google Shape;8023;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030" name="Google Shape;8030;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031" name="Google Shape;8031;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032" name="Google Shape;8032;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62"/>
          <p:cNvGrpSpPr/>
          <p:nvPr/>
        </p:nvGrpSpPr>
        <p:grpSpPr>
          <a:xfrm>
            <a:off x="3372612" y="1159008"/>
            <a:ext cx="2363393" cy="1005865"/>
            <a:chOff x="3292400" y="1193188"/>
            <a:chExt cx="2615240" cy="1131075"/>
          </a:xfrm>
        </p:grpSpPr>
        <p:sp>
          <p:nvSpPr>
            <p:cNvPr id="8034" name="Google Shape;8034;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5" name="Google Shape;8035;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6" name="Google Shape;8036;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037" name="Google Shape;8037;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038" name="Google Shape;8038;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039" name="Google Shape;8039;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040" name="Google Shape;8040;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041" name="Google Shape;8041;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042" name="Google Shape;8042;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043" name="Google Shape;8043;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044" name="Google Shape;8044;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45" name="Google Shape;8045;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046" name="Google Shape;8046;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47" name="Google Shape;8047;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048" name="Google Shape;8048;p62"/>
            <p:cNvGrpSpPr/>
            <p:nvPr/>
          </p:nvGrpSpPr>
          <p:grpSpPr>
            <a:xfrm>
              <a:off x="3748438" y="1378608"/>
              <a:ext cx="2159202" cy="903971"/>
              <a:chOff x="1683525" y="2179850"/>
              <a:chExt cx="4519050" cy="2134525"/>
            </a:xfrm>
          </p:grpSpPr>
          <p:sp>
            <p:nvSpPr>
              <p:cNvPr id="8049" name="Google Shape;8049;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0" name="Google Shape;8050;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1" name="Google Shape;8051;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2" name="Google Shape;8052;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3" name="Google Shape;8053;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4" name="Google Shape;8054;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5" name="Google Shape;8055;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6" name="Google Shape;8056;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7" name="Google Shape;8057;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8" name="Google Shape;8058;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9" name="Google Shape;8059;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60" name="Google Shape;8060;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064"/>
        <p:cNvGrpSpPr/>
        <p:nvPr/>
      </p:nvGrpSpPr>
      <p:grpSpPr>
        <a:xfrm>
          <a:off x="0" y="0"/>
          <a:ext cx="0" cy="0"/>
          <a:chOff x="0" y="0"/>
          <a:chExt cx="0" cy="0"/>
        </a:xfrm>
      </p:grpSpPr>
      <p:grpSp>
        <p:nvGrpSpPr>
          <p:cNvPr id="8065" name="Google Shape;8065;p63"/>
          <p:cNvGrpSpPr/>
          <p:nvPr/>
        </p:nvGrpSpPr>
        <p:grpSpPr>
          <a:xfrm>
            <a:off x="4814684" y="1191441"/>
            <a:ext cx="745431" cy="718863"/>
            <a:chOff x="4249973" y="1201875"/>
            <a:chExt cx="1958568" cy="1888762"/>
          </a:xfrm>
        </p:grpSpPr>
        <p:sp>
          <p:nvSpPr>
            <p:cNvPr id="8066" name="Google Shape;8066;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63"/>
            <p:cNvGrpSpPr/>
            <p:nvPr/>
          </p:nvGrpSpPr>
          <p:grpSpPr>
            <a:xfrm>
              <a:off x="5853086" y="1789142"/>
              <a:ext cx="355454" cy="1048099"/>
              <a:chOff x="5576108" y="2016725"/>
              <a:chExt cx="565200" cy="1666560"/>
            </a:xfrm>
          </p:grpSpPr>
          <p:sp>
            <p:nvSpPr>
              <p:cNvPr id="8068" name="Google Shape;8068;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69" name="Google Shape;8069;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63"/>
            <p:cNvGrpSpPr/>
            <p:nvPr/>
          </p:nvGrpSpPr>
          <p:grpSpPr>
            <a:xfrm>
              <a:off x="4869455" y="2691676"/>
              <a:ext cx="1013897" cy="398961"/>
              <a:chOff x="4012057" y="3451825"/>
              <a:chExt cx="1612175" cy="634379"/>
            </a:xfrm>
          </p:grpSpPr>
          <p:sp>
            <p:nvSpPr>
              <p:cNvPr id="8071" name="Google Shape;8071;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2" name="Google Shape;8072;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3"/>
            <p:cNvGrpSpPr/>
            <p:nvPr/>
          </p:nvGrpSpPr>
          <p:grpSpPr>
            <a:xfrm>
              <a:off x="4276937" y="2155961"/>
              <a:ext cx="651965" cy="891358"/>
              <a:chOff x="3069908" y="2599997"/>
              <a:chExt cx="1036675" cy="1417328"/>
            </a:xfrm>
          </p:grpSpPr>
          <p:sp>
            <p:nvSpPr>
              <p:cNvPr id="8074" name="Google Shape;8074;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5" name="Google Shape;8075;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3"/>
            <p:cNvGrpSpPr/>
            <p:nvPr/>
          </p:nvGrpSpPr>
          <p:grpSpPr>
            <a:xfrm>
              <a:off x="5054918" y="1201875"/>
              <a:ext cx="999548" cy="602711"/>
              <a:chOff x="4306958" y="1082925"/>
              <a:chExt cx="1589359" cy="958358"/>
            </a:xfrm>
          </p:grpSpPr>
          <p:sp>
            <p:nvSpPr>
              <p:cNvPr id="8077" name="Google Shape;8077;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8" name="Google Shape;8078;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3"/>
            <p:cNvGrpSpPr/>
            <p:nvPr/>
          </p:nvGrpSpPr>
          <p:grpSpPr>
            <a:xfrm>
              <a:off x="4249973" y="1303451"/>
              <a:ext cx="799317" cy="841334"/>
              <a:chOff x="3027033" y="1244439"/>
              <a:chExt cx="1270977" cy="1337786"/>
            </a:xfrm>
          </p:grpSpPr>
          <p:sp>
            <p:nvSpPr>
              <p:cNvPr id="8080" name="Google Shape;8080;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81" name="Google Shape;8081;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2" name="Google Shape;8082;p63"/>
          <p:cNvGrpSpPr/>
          <p:nvPr/>
        </p:nvGrpSpPr>
        <p:grpSpPr>
          <a:xfrm>
            <a:off x="731057" y="2069890"/>
            <a:ext cx="761767" cy="729896"/>
            <a:chOff x="2657744" y="2337745"/>
            <a:chExt cx="832987" cy="798137"/>
          </a:xfrm>
        </p:grpSpPr>
        <p:sp>
          <p:nvSpPr>
            <p:cNvPr id="8083" name="Google Shape;8083;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63"/>
          <p:cNvGrpSpPr/>
          <p:nvPr/>
        </p:nvGrpSpPr>
        <p:grpSpPr>
          <a:xfrm>
            <a:off x="3242022" y="2073097"/>
            <a:ext cx="685569" cy="723586"/>
            <a:chOff x="3398134" y="2057755"/>
            <a:chExt cx="704087" cy="743130"/>
          </a:xfrm>
        </p:grpSpPr>
        <p:grpSp>
          <p:nvGrpSpPr>
            <p:cNvPr id="8090" name="Google Shape;8090;p63"/>
            <p:cNvGrpSpPr/>
            <p:nvPr/>
          </p:nvGrpSpPr>
          <p:grpSpPr>
            <a:xfrm>
              <a:off x="3398134" y="2290183"/>
              <a:ext cx="315300" cy="219900"/>
              <a:chOff x="3398134" y="2290183"/>
              <a:chExt cx="315300" cy="219900"/>
            </a:xfrm>
          </p:grpSpPr>
          <p:sp>
            <p:nvSpPr>
              <p:cNvPr id="8091" name="Google Shape;8091;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2" name="Google Shape;8092;p63"/>
              <p:cNvCxnSpPr>
                <a:stCxn id="809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93" name="Google Shape;8093;p63"/>
            <p:cNvGrpSpPr/>
            <p:nvPr/>
          </p:nvGrpSpPr>
          <p:grpSpPr>
            <a:xfrm>
              <a:off x="3547823" y="2467358"/>
              <a:ext cx="219900" cy="333527"/>
              <a:chOff x="3547823" y="2467358"/>
              <a:chExt cx="219900" cy="333527"/>
            </a:xfrm>
          </p:grpSpPr>
          <p:sp>
            <p:nvSpPr>
              <p:cNvPr id="8094" name="Google Shape;8094;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5" name="Google Shape;8095;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96" name="Google Shape;8096;p63"/>
            <p:cNvGrpSpPr/>
            <p:nvPr/>
          </p:nvGrpSpPr>
          <p:grpSpPr>
            <a:xfrm>
              <a:off x="3734138" y="2467358"/>
              <a:ext cx="219900" cy="333527"/>
              <a:chOff x="3734138" y="2467358"/>
              <a:chExt cx="219900" cy="333527"/>
            </a:xfrm>
          </p:grpSpPr>
          <p:sp>
            <p:nvSpPr>
              <p:cNvPr id="8097" name="Google Shape;8097;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8" name="Google Shape;8098;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99" name="Google Shape;8099;p63"/>
            <p:cNvGrpSpPr/>
            <p:nvPr/>
          </p:nvGrpSpPr>
          <p:grpSpPr>
            <a:xfrm>
              <a:off x="3787560" y="2288011"/>
              <a:ext cx="314661" cy="219900"/>
              <a:chOff x="3787560" y="2288011"/>
              <a:chExt cx="314661" cy="219900"/>
            </a:xfrm>
          </p:grpSpPr>
          <p:sp>
            <p:nvSpPr>
              <p:cNvPr id="8100" name="Google Shape;8100;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1" name="Google Shape;8101;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02" name="Google Shape;8102;p63"/>
            <p:cNvGrpSpPr/>
            <p:nvPr/>
          </p:nvGrpSpPr>
          <p:grpSpPr>
            <a:xfrm>
              <a:off x="3637290" y="2057755"/>
              <a:ext cx="219900" cy="335499"/>
              <a:chOff x="3637290" y="2057755"/>
              <a:chExt cx="219900" cy="335499"/>
            </a:xfrm>
          </p:grpSpPr>
          <p:sp>
            <p:nvSpPr>
              <p:cNvPr id="8103" name="Google Shape;8103;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04" name="Google Shape;8104;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05" name="Google Shape;8105;p63"/>
          <p:cNvGrpSpPr/>
          <p:nvPr/>
        </p:nvGrpSpPr>
        <p:grpSpPr>
          <a:xfrm>
            <a:off x="4917244" y="2079792"/>
            <a:ext cx="710153" cy="710153"/>
            <a:chOff x="5007123" y="2079403"/>
            <a:chExt cx="687600" cy="687600"/>
          </a:xfrm>
        </p:grpSpPr>
        <p:sp>
          <p:nvSpPr>
            <p:cNvPr id="8106" name="Google Shape;8106;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3"/>
          <p:cNvGrpSpPr/>
          <p:nvPr/>
        </p:nvGrpSpPr>
        <p:grpSpPr>
          <a:xfrm>
            <a:off x="5726681" y="2074299"/>
            <a:ext cx="720998" cy="721183"/>
            <a:chOff x="5797446" y="2063053"/>
            <a:chExt cx="698100" cy="698280"/>
          </a:xfrm>
        </p:grpSpPr>
        <p:sp>
          <p:nvSpPr>
            <p:cNvPr id="8111" name="Google Shape;8111;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3"/>
          <p:cNvGrpSpPr/>
          <p:nvPr/>
        </p:nvGrpSpPr>
        <p:grpSpPr>
          <a:xfrm>
            <a:off x="8171828" y="3719904"/>
            <a:ext cx="280585" cy="673164"/>
            <a:chOff x="8075075" y="3754290"/>
            <a:chExt cx="255612" cy="613194"/>
          </a:xfrm>
        </p:grpSpPr>
        <p:grpSp>
          <p:nvGrpSpPr>
            <p:cNvPr id="8116" name="Google Shape;8116;p63"/>
            <p:cNvGrpSpPr/>
            <p:nvPr/>
          </p:nvGrpSpPr>
          <p:grpSpPr>
            <a:xfrm>
              <a:off x="8075075" y="3754290"/>
              <a:ext cx="255612" cy="613194"/>
              <a:chOff x="8075075" y="3754290"/>
              <a:chExt cx="255612" cy="613194"/>
            </a:xfrm>
          </p:grpSpPr>
          <p:sp>
            <p:nvSpPr>
              <p:cNvPr id="8117" name="Google Shape;8117;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9" name="Google Shape;8119;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3"/>
          <p:cNvGrpSpPr/>
          <p:nvPr/>
        </p:nvGrpSpPr>
        <p:grpSpPr>
          <a:xfrm>
            <a:off x="5288887" y="3708700"/>
            <a:ext cx="470352" cy="683745"/>
            <a:chOff x="1697726" y="3244179"/>
            <a:chExt cx="788124" cy="1146069"/>
          </a:xfrm>
        </p:grpSpPr>
        <p:sp>
          <p:nvSpPr>
            <p:cNvPr id="8121" name="Google Shape;8121;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3" name="Google Shape;8123;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4" name="Google Shape;8124;p63"/>
          <p:cNvGrpSpPr/>
          <p:nvPr/>
        </p:nvGrpSpPr>
        <p:grpSpPr>
          <a:xfrm>
            <a:off x="5910037" y="3719902"/>
            <a:ext cx="293891" cy="293845"/>
            <a:chOff x="6134814" y="3754290"/>
            <a:chExt cx="293891" cy="293845"/>
          </a:xfrm>
        </p:grpSpPr>
        <p:sp>
          <p:nvSpPr>
            <p:cNvPr id="8125" name="Google Shape;8125;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63"/>
          <p:cNvGrpSpPr/>
          <p:nvPr/>
        </p:nvGrpSpPr>
        <p:grpSpPr>
          <a:xfrm>
            <a:off x="5910037" y="4098574"/>
            <a:ext cx="293891" cy="293891"/>
            <a:chOff x="6134814" y="4086186"/>
            <a:chExt cx="293891" cy="293891"/>
          </a:xfrm>
        </p:grpSpPr>
        <p:sp>
          <p:nvSpPr>
            <p:cNvPr id="8128" name="Google Shape;8128;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6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2" name="Google Shape;8132;p63"/>
          <p:cNvGrpSpPr/>
          <p:nvPr/>
        </p:nvGrpSpPr>
        <p:grpSpPr>
          <a:xfrm>
            <a:off x="7835013" y="2927266"/>
            <a:ext cx="622883" cy="621944"/>
            <a:chOff x="1187048" y="238125"/>
            <a:chExt cx="5256397" cy="5248476"/>
          </a:xfrm>
        </p:grpSpPr>
        <p:sp>
          <p:nvSpPr>
            <p:cNvPr id="8133" name="Google Shape;813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63"/>
          <p:cNvGrpSpPr/>
          <p:nvPr/>
        </p:nvGrpSpPr>
        <p:grpSpPr>
          <a:xfrm>
            <a:off x="2292118" y="2936875"/>
            <a:ext cx="1310987" cy="612407"/>
            <a:chOff x="238125" y="1188750"/>
            <a:chExt cx="7140450" cy="3335550"/>
          </a:xfrm>
        </p:grpSpPr>
        <p:sp>
          <p:nvSpPr>
            <p:cNvPr id="8138" name="Google Shape;8138;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3"/>
          <p:cNvGrpSpPr/>
          <p:nvPr/>
        </p:nvGrpSpPr>
        <p:grpSpPr>
          <a:xfrm>
            <a:off x="6617990" y="2927430"/>
            <a:ext cx="1110299" cy="621702"/>
            <a:chOff x="238125" y="1335475"/>
            <a:chExt cx="5418735" cy="3034175"/>
          </a:xfrm>
        </p:grpSpPr>
        <p:sp>
          <p:nvSpPr>
            <p:cNvPr id="8144" name="Google Shape;8144;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3"/>
          <p:cNvGrpSpPr/>
          <p:nvPr/>
        </p:nvGrpSpPr>
        <p:grpSpPr>
          <a:xfrm>
            <a:off x="5435649" y="2924327"/>
            <a:ext cx="1074451" cy="627181"/>
            <a:chOff x="5359127" y="2910889"/>
            <a:chExt cx="1097723" cy="640831"/>
          </a:xfrm>
        </p:grpSpPr>
        <p:grpSp>
          <p:nvGrpSpPr>
            <p:cNvPr id="8148" name="Google Shape;8148;p63"/>
            <p:cNvGrpSpPr/>
            <p:nvPr/>
          </p:nvGrpSpPr>
          <p:grpSpPr>
            <a:xfrm>
              <a:off x="5929791" y="3263088"/>
              <a:ext cx="527060" cy="287097"/>
              <a:chOff x="5929791" y="3263088"/>
              <a:chExt cx="527060" cy="287097"/>
            </a:xfrm>
          </p:grpSpPr>
          <p:sp>
            <p:nvSpPr>
              <p:cNvPr id="8149" name="Google Shape;8149;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0" name="Google Shape;8150;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1" name="Google Shape;8151;p63"/>
            <p:cNvGrpSpPr/>
            <p:nvPr/>
          </p:nvGrpSpPr>
          <p:grpSpPr>
            <a:xfrm>
              <a:off x="5359127" y="3263089"/>
              <a:ext cx="526428" cy="288631"/>
              <a:chOff x="5359127" y="3263089"/>
              <a:chExt cx="526428" cy="288631"/>
            </a:xfrm>
          </p:grpSpPr>
          <p:sp>
            <p:nvSpPr>
              <p:cNvPr id="8152" name="Google Shape;8152;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3" name="Google Shape;8153;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4" name="Google Shape;8154;p63"/>
            <p:cNvGrpSpPr/>
            <p:nvPr/>
          </p:nvGrpSpPr>
          <p:grpSpPr>
            <a:xfrm>
              <a:off x="5551525" y="2910889"/>
              <a:ext cx="520901" cy="610283"/>
              <a:chOff x="5551525" y="2910889"/>
              <a:chExt cx="520901" cy="610283"/>
            </a:xfrm>
          </p:grpSpPr>
          <p:sp>
            <p:nvSpPr>
              <p:cNvPr id="8155" name="Google Shape;8155;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6" name="Google Shape;8156;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7" name="Google Shape;8157;p63"/>
            <p:cNvGrpSpPr/>
            <p:nvPr/>
          </p:nvGrpSpPr>
          <p:grpSpPr>
            <a:xfrm>
              <a:off x="5743962" y="2919100"/>
              <a:ext cx="623674" cy="284502"/>
              <a:chOff x="5743962" y="2919100"/>
              <a:chExt cx="623674" cy="284502"/>
            </a:xfrm>
          </p:grpSpPr>
          <p:sp>
            <p:nvSpPr>
              <p:cNvPr id="8158" name="Google Shape;8158;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9" name="Google Shape;8159;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60" name="Google Shape;8160;p63"/>
          <p:cNvGrpSpPr/>
          <p:nvPr/>
        </p:nvGrpSpPr>
        <p:grpSpPr>
          <a:xfrm>
            <a:off x="7586863" y="2075038"/>
            <a:ext cx="874976" cy="719600"/>
            <a:chOff x="7608988" y="2093194"/>
            <a:chExt cx="817276" cy="672147"/>
          </a:xfrm>
        </p:grpSpPr>
        <p:cxnSp>
          <p:nvCxnSpPr>
            <p:cNvPr id="8161" name="Google Shape;8161;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2" name="Google Shape;8162;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3" name="Google Shape;8163;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4" name="Google Shape;8164;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5" name="Google Shape;8165;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66" name="Google Shape;8166;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67" name="Google Shape;8167;p63"/>
            <p:cNvGrpSpPr/>
            <p:nvPr/>
          </p:nvGrpSpPr>
          <p:grpSpPr>
            <a:xfrm>
              <a:off x="7721175" y="2093194"/>
              <a:ext cx="599587" cy="623846"/>
              <a:chOff x="7721175" y="2093194"/>
              <a:chExt cx="599587" cy="623846"/>
            </a:xfrm>
          </p:grpSpPr>
          <p:grpSp>
            <p:nvGrpSpPr>
              <p:cNvPr id="8168" name="Google Shape;8168;p63"/>
              <p:cNvGrpSpPr/>
              <p:nvPr/>
            </p:nvGrpSpPr>
            <p:grpSpPr>
              <a:xfrm>
                <a:off x="7721175" y="2093194"/>
                <a:ext cx="291605" cy="623846"/>
                <a:chOff x="9405575" y="2061418"/>
                <a:chExt cx="291605" cy="623846"/>
              </a:xfrm>
            </p:grpSpPr>
            <p:sp>
              <p:nvSpPr>
                <p:cNvPr id="8169" name="Google Shape;8169;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63"/>
              <p:cNvGrpSpPr/>
              <p:nvPr/>
            </p:nvGrpSpPr>
            <p:grpSpPr>
              <a:xfrm flipH="1">
                <a:off x="8029157" y="2093194"/>
                <a:ext cx="291605" cy="623846"/>
                <a:chOff x="9405575" y="2061418"/>
                <a:chExt cx="291605" cy="623846"/>
              </a:xfrm>
            </p:grpSpPr>
            <p:sp>
              <p:nvSpPr>
                <p:cNvPr id="8177" name="Google Shape;8177;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84" name="Google Shape;8184;p63"/>
          <p:cNvGrpSpPr/>
          <p:nvPr/>
        </p:nvGrpSpPr>
        <p:grpSpPr>
          <a:xfrm>
            <a:off x="4031299" y="1191441"/>
            <a:ext cx="712557" cy="785901"/>
            <a:chOff x="4206459" y="1191441"/>
            <a:chExt cx="712557" cy="785901"/>
          </a:xfrm>
        </p:grpSpPr>
        <p:sp>
          <p:nvSpPr>
            <p:cNvPr id="8185" name="Google Shape;8185;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9" name="Google Shape;8189;p63"/>
            <p:cNvGrpSpPr/>
            <p:nvPr/>
          </p:nvGrpSpPr>
          <p:grpSpPr>
            <a:xfrm>
              <a:off x="4644280" y="1290523"/>
              <a:ext cx="143716" cy="29463"/>
              <a:chOff x="4644280" y="1290523"/>
              <a:chExt cx="143716" cy="29463"/>
            </a:xfrm>
          </p:grpSpPr>
          <p:sp>
            <p:nvSpPr>
              <p:cNvPr id="8190" name="Google Shape;8190;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63"/>
            <p:cNvGrpSpPr/>
            <p:nvPr/>
          </p:nvGrpSpPr>
          <p:grpSpPr>
            <a:xfrm>
              <a:off x="4356567" y="1191441"/>
              <a:ext cx="143690" cy="29488"/>
              <a:chOff x="4356567" y="1191441"/>
              <a:chExt cx="143690" cy="29488"/>
            </a:xfrm>
          </p:grpSpPr>
          <p:sp>
            <p:nvSpPr>
              <p:cNvPr id="8195" name="Google Shape;8195;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3"/>
            <p:cNvGrpSpPr/>
            <p:nvPr/>
          </p:nvGrpSpPr>
          <p:grpSpPr>
            <a:xfrm>
              <a:off x="4339009" y="1863727"/>
              <a:ext cx="143703" cy="29476"/>
              <a:chOff x="4339009" y="1863727"/>
              <a:chExt cx="143703" cy="29476"/>
            </a:xfrm>
          </p:grpSpPr>
          <p:sp>
            <p:nvSpPr>
              <p:cNvPr id="8200" name="Google Shape;8200;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3"/>
            <p:cNvGrpSpPr/>
            <p:nvPr/>
          </p:nvGrpSpPr>
          <p:grpSpPr>
            <a:xfrm>
              <a:off x="4206459" y="1607315"/>
              <a:ext cx="29539" cy="142899"/>
              <a:chOff x="4206459" y="1607315"/>
              <a:chExt cx="29539" cy="142899"/>
            </a:xfrm>
          </p:grpSpPr>
          <p:sp>
            <p:nvSpPr>
              <p:cNvPr id="8205" name="Google Shape;8205;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9" name="Google Shape;8209;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3" name="Google Shape;8213;p63"/>
            <p:cNvGrpSpPr/>
            <p:nvPr/>
          </p:nvGrpSpPr>
          <p:grpSpPr>
            <a:xfrm>
              <a:off x="4889463" y="1423737"/>
              <a:ext cx="29552" cy="142899"/>
              <a:chOff x="4889463" y="1423737"/>
              <a:chExt cx="29552" cy="142899"/>
            </a:xfrm>
          </p:grpSpPr>
          <p:sp>
            <p:nvSpPr>
              <p:cNvPr id="8214" name="Google Shape;8214;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3"/>
            <p:cNvGrpSpPr/>
            <p:nvPr/>
          </p:nvGrpSpPr>
          <p:grpSpPr>
            <a:xfrm>
              <a:off x="4771663" y="1876896"/>
              <a:ext cx="108651" cy="100447"/>
              <a:chOff x="4771663" y="1876896"/>
              <a:chExt cx="108651" cy="100447"/>
            </a:xfrm>
          </p:grpSpPr>
          <p:sp>
            <p:nvSpPr>
              <p:cNvPr id="8219" name="Google Shape;8219;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3" name="Google Shape;8223;p63"/>
          <p:cNvGrpSpPr/>
          <p:nvPr/>
        </p:nvGrpSpPr>
        <p:grpSpPr>
          <a:xfrm>
            <a:off x="4026774" y="2074664"/>
            <a:ext cx="791287" cy="720350"/>
            <a:chOff x="267375" y="1071875"/>
            <a:chExt cx="470500" cy="428550"/>
          </a:xfrm>
        </p:grpSpPr>
        <p:sp>
          <p:nvSpPr>
            <p:cNvPr id="8224" name="Google Shape;8224;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63"/>
          <p:cNvGrpSpPr/>
          <p:nvPr/>
        </p:nvGrpSpPr>
        <p:grpSpPr>
          <a:xfrm>
            <a:off x="727269" y="3719294"/>
            <a:ext cx="1408444" cy="673166"/>
            <a:chOff x="712664" y="3693287"/>
            <a:chExt cx="1460738" cy="698160"/>
          </a:xfrm>
        </p:grpSpPr>
        <p:grpSp>
          <p:nvGrpSpPr>
            <p:cNvPr id="8233" name="Google Shape;8233;p63"/>
            <p:cNvGrpSpPr/>
            <p:nvPr/>
          </p:nvGrpSpPr>
          <p:grpSpPr>
            <a:xfrm>
              <a:off x="1380079" y="4133090"/>
              <a:ext cx="234048" cy="258099"/>
              <a:chOff x="1380079" y="4133090"/>
              <a:chExt cx="234048" cy="258099"/>
            </a:xfrm>
          </p:grpSpPr>
          <p:sp>
            <p:nvSpPr>
              <p:cNvPr id="8234" name="Google Shape;8234;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63"/>
            <p:cNvGrpSpPr/>
            <p:nvPr/>
          </p:nvGrpSpPr>
          <p:grpSpPr>
            <a:xfrm>
              <a:off x="884610" y="3864082"/>
              <a:ext cx="1118566" cy="527275"/>
              <a:chOff x="890961" y="3865463"/>
              <a:chExt cx="1115221" cy="525698"/>
            </a:xfrm>
          </p:grpSpPr>
          <p:sp>
            <p:nvSpPr>
              <p:cNvPr id="8238" name="Google Shape;8238;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63"/>
            <p:cNvGrpSpPr/>
            <p:nvPr/>
          </p:nvGrpSpPr>
          <p:grpSpPr>
            <a:xfrm>
              <a:off x="712664" y="3693287"/>
              <a:ext cx="1460738" cy="698160"/>
              <a:chOff x="712664" y="3693025"/>
              <a:chExt cx="1460738" cy="698160"/>
            </a:xfrm>
          </p:grpSpPr>
          <p:sp>
            <p:nvSpPr>
              <p:cNvPr id="8242" name="Google Shape;8242;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8" name="Google Shape;8248;p63"/>
          <p:cNvGrpSpPr/>
          <p:nvPr/>
        </p:nvGrpSpPr>
        <p:grpSpPr>
          <a:xfrm>
            <a:off x="3164985" y="1191441"/>
            <a:ext cx="795485" cy="738831"/>
            <a:chOff x="3348603" y="1236445"/>
            <a:chExt cx="749256" cy="695894"/>
          </a:xfrm>
        </p:grpSpPr>
        <p:grpSp>
          <p:nvGrpSpPr>
            <p:cNvPr id="8249" name="Google Shape;8249;p63"/>
            <p:cNvGrpSpPr/>
            <p:nvPr/>
          </p:nvGrpSpPr>
          <p:grpSpPr>
            <a:xfrm>
              <a:off x="3583779" y="1236445"/>
              <a:ext cx="293795" cy="285811"/>
              <a:chOff x="3750225" y="1774000"/>
              <a:chExt cx="149575" cy="145525"/>
            </a:xfrm>
          </p:grpSpPr>
          <p:sp>
            <p:nvSpPr>
              <p:cNvPr id="8250" name="Google Shape;825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3"/>
            <p:cNvGrpSpPr/>
            <p:nvPr/>
          </p:nvGrpSpPr>
          <p:grpSpPr>
            <a:xfrm>
              <a:off x="3775534" y="1462599"/>
              <a:ext cx="322325" cy="285958"/>
              <a:chOff x="3847850" y="1889150"/>
              <a:chExt cx="164100" cy="145600"/>
            </a:xfrm>
          </p:grpSpPr>
          <p:sp>
            <p:nvSpPr>
              <p:cNvPr id="8253" name="Google Shape;825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3"/>
            <p:cNvGrpSpPr/>
            <p:nvPr/>
          </p:nvGrpSpPr>
          <p:grpSpPr>
            <a:xfrm>
              <a:off x="3545329" y="1646528"/>
              <a:ext cx="293746" cy="285811"/>
              <a:chOff x="3730650" y="1982800"/>
              <a:chExt cx="149550" cy="145525"/>
            </a:xfrm>
          </p:grpSpPr>
          <p:sp>
            <p:nvSpPr>
              <p:cNvPr id="8256" name="Google Shape;8256;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63"/>
            <p:cNvGrpSpPr/>
            <p:nvPr/>
          </p:nvGrpSpPr>
          <p:grpSpPr>
            <a:xfrm>
              <a:off x="3348603" y="1415046"/>
              <a:ext cx="294384" cy="284387"/>
              <a:chOff x="3630494" y="1864938"/>
              <a:chExt cx="149875" cy="144800"/>
            </a:xfrm>
          </p:grpSpPr>
          <p:sp>
            <p:nvSpPr>
              <p:cNvPr id="8259" name="Google Shape;8259;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1" name="Google Shape;8261;p63"/>
          <p:cNvGrpSpPr/>
          <p:nvPr/>
        </p:nvGrpSpPr>
        <p:grpSpPr>
          <a:xfrm>
            <a:off x="2286512" y="3714337"/>
            <a:ext cx="1324924" cy="678083"/>
            <a:chOff x="2413923" y="3711366"/>
            <a:chExt cx="1374117" cy="703260"/>
          </a:xfrm>
        </p:grpSpPr>
        <p:grpSp>
          <p:nvGrpSpPr>
            <p:cNvPr id="8262" name="Google Shape;8262;p63"/>
            <p:cNvGrpSpPr/>
            <p:nvPr/>
          </p:nvGrpSpPr>
          <p:grpSpPr>
            <a:xfrm>
              <a:off x="2413923" y="3711366"/>
              <a:ext cx="1374117" cy="703260"/>
              <a:chOff x="2413923" y="3711366"/>
              <a:chExt cx="1374117" cy="703260"/>
            </a:xfrm>
          </p:grpSpPr>
          <p:sp>
            <p:nvSpPr>
              <p:cNvPr id="8263" name="Google Shape;8263;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4" name="Google Shape;8264;p63"/>
              <p:cNvGrpSpPr/>
              <p:nvPr/>
            </p:nvGrpSpPr>
            <p:grpSpPr>
              <a:xfrm>
                <a:off x="2600284" y="3808654"/>
                <a:ext cx="234506" cy="138009"/>
                <a:chOff x="2600284" y="3808654"/>
                <a:chExt cx="234506" cy="138009"/>
              </a:xfrm>
            </p:grpSpPr>
            <p:sp>
              <p:nvSpPr>
                <p:cNvPr id="8265" name="Google Shape;8265;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6" name="Google Shape;8266;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67" name="Google Shape;8267;p63"/>
              <p:cNvGrpSpPr/>
              <p:nvPr/>
            </p:nvGrpSpPr>
            <p:grpSpPr>
              <a:xfrm>
                <a:off x="3359659" y="3805664"/>
                <a:ext cx="232294" cy="141000"/>
                <a:chOff x="3359659" y="3805664"/>
                <a:chExt cx="232294" cy="141000"/>
              </a:xfrm>
            </p:grpSpPr>
            <p:sp>
              <p:nvSpPr>
                <p:cNvPr id="8268" name="Google Shape;8268;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9" name="Google Shape;8269;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0" name="Google Shape;8270;p63"/>
              <p:cNvGrpSpPr/>
              <p:nvPr/>
            </p:nvGrpSpPr>
            <p:grpSpPr>
              <a:xfrm>
                <a:off x="3067316" y="3711366"/>
                <a:ext cx="66900" cy="166809"/>
                <a:chOff x="3067316" y="3711366"/>
                <a:chExt cx="66900" cy="166809"/>
              </a:xfrm>
            </p:grpSpPr>
            <p:sp>
              <p:nvSpPr>
                <p:cNvPr id="8271" name="Google Shape;8271;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2" name="Google Shape;8272;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3" name="Google Shape;8273;p63"/>
              <p:cNvGrpSpPr/>
              <p:nvPr/>
            </p:nvGrpSpPr>
            <p:grpSpPr>
              <a:xfrm>
                <a:off x="2413923" y="4058666"/>
                <a:ext cx="224119" cy="66900"/>
                <a:chOff x="2413923" y="4058666"/>
                <a:chExt cx="224119" cy="66900"/>
              </a:xfrm>
            </p:grpSpPr>
            <p:sp>
              <p:nvSpPr>
                <p:cNvPr id="8274" name="Google Shape;8274;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5" name="Google Shape;8275;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6" name="Google Shape;8276;p63"/>
              <p:cNvGrpSpPr/>
              <p:nvPr/>
            </p:nvGrpSpPr>
            <p:grpSpPr>
              <a:xfrm>
                <a:off x="3564643" y="4058666"/>
                <a:ext cx="223397" cy="66900"/>
                <a:chOff x="3564643" y="4058666"/>
                <a:chExt cx="223397" cy="66900"/>
              </a:xfrm>
            </p:grpSpPr>
            <p:sp>
              <p:nvSpPr>
                <p:cNvPr id="8277" name="Google Shape;8277;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8" name="Google Shape;8278;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79" name="Google Shape;8279;p63"/>
            <p:cNvGrpSpPr/>
            <p:nvPr/>
          </p:nvGrpSpPr>
          <p:grpSpPr>
            <a:xfrm>
              <a:off x="2633353" y="3965763"/>
              <a:ext cx="933975" cy="445687"/>
              <a:chOff x="2633353" y="3965763"/>
              <a:chExt cx="933975" cy="445687"/>
            </a:xfrm>
          </p:grpSpPr>
          <p:sp>
            <p:nvSpPr>
              <p:cNvPr id="8280" name="Google Shape;8280;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2" name="Google Shape;8282;p63"/>
          <p:cNvGrpSpPr/>
          <p:nvPr/>
        </p:nvGrpSpPr>
        <p:grpSpPr>
          <a:xfrm>
            <a:off x="6410784" y="1264884"/>
            <a:ext cx="1131087" cy="587383"/>
            <a:chOff x="238125" y="999450"/>
            <a:chExt cx="7140700" cy="3708225"/>
          </a:xfrm>
        </p:grpSpPr>
        <p:sp>
          <p:nvSpPr>
            <p:cNvPr id="8283" name="Google Shape;8283;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3"/>
          <p:cNvGrpSpPr/>
          <p:nvPr/>
        </p:nvGrpSpPr>
        <p:grpSpPr>
          <a:xfrm>
            <a:off x="3762234" y="3714379"/>
            <a:ext cx="1375854" cy="678131"/>
            <a:chOff x="3913765" y="3641905"/>
            <a:chExt cx="1522805" cy="750560"/>
          </a:xfrm>
        </p:grpSpPr>
        <p:grpSp>
          <p:nvGrpSpPr>
            <p:cNvPr id="8293" name="Google Shape;8293;p63"/>
            <p:cNvGrpSpPr/>
            <p:nvPr/>
          </p:nvGrpSpPr>
          <p:grpSpPr>
            <a:xfrm>
              <a:off x="3913765" y="3997002"/>
              <a:ext cx="1522805" cy="395463"/>
              <a:chOff x="3913765" y="3997002"/>
              <a:chExt cx="1522805" cy="395463"/>
            </a:xfrm>
          </p:grpSpPr>
          <p:grpSp>
            <p:nvGrpSpPr>
              <p:cNvPr id="8294" name="Google Shape;8294;p63"/>
              <p:cNvGrpSpPr/>
              <p:nvPr/>
            </p:nvGrpSpPr>
            <p:grpSpPr>
              <a:xfrm>
                <a:off x="3913765" y="4138659"/>
                <a:ext cx="507602" cy="253806"/>
                <a:chOff x="3913765" y="4138659"/>
                <a:chExt cx="507602" cy="253806"/>
              </a:xfrm>
            </p:grpSpPr>
            <p:sp>
              <p:nvSpPr>
                <p:cNvPr id="8295" name="Google Shape;8295;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97" name="Google Shape;8297;p63"/>
              <p:cNvGrpSpPr/>
              <p:nvPr/>
            </p:nvGrpSpPr>
            <p:grpSpPr>
              <a:xfrm>
                <a:off x="4421361" y="3997002"/>
                <a:ext cx="507618" cy="395463"/>
                <a:chOff x="4421361" y="3997002"/>
                <a:chExt cx="507618" cy="395463"/>
              </a:xfrm>
            </p:grpSpPr>
            <p:sp>
              <p:nvSpPr>
                <p:cNvPr id="8298" name="Google Shape;8298;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63"/>
              <p:cNvGrpSpPr/>
              <p:nvPr/>
            </p:nvGrpSpPr>
            <p:grpSpPr>
              <a:xfrm>
                <a:off x="4928973" y="4189418"/>
                <a:ext cx="507596" cy="203047"/>
                <a:chOff x="4928973" y="4189418"/>
                <a:chExt cx="507596" cy="203047"/>
              </a:xfrm>
            </p:grpSpPr>
            <p:sp>
              <p:nvSpPr>
                <p:cNvPr id="8301" name="Google Shape;8301;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3" name="Google Shape;8303;p63"/>
            <p:cNvGrpSpPr/>
            <p:nvPr/>
          </p:nvGrpSpPr>
          <p:grpSpPr>
            <a:xfrm>
              <a:off x="4482186" y="3641905"/>
              <a:ext cx="397605" cy="349784"/>
              <a:chOff x="2906375" y="1159725"/>
              <a:chExt cx="1860575" cy="1636800"/>
            </a:xfrm>
          </p:grpSpPr>
          <p:sp>
            <p:nvSpPr>
              <p:cNvPr id="8304" name="Google Shape;8304;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8" name="Google Shape;8308;p63"/>
          <p:cNvGrpSpPr/>
          <p:nvPr/>
        </p:nvGrpSpPr>
        <p:grpSpPr>
          <a:xfrm>
            <a:off x="6546943" y="2074305"/>
            <a:ext cx="940737" cy="721067"/>
            <a:chOff x="6599718" y="2068734"/>
            <a:chExt cx="940737" cy="721067"/>
          </a:xfrm>
        </p:grpSpPr>
        <p:sp>
          <p:nvSpPr>
            <p:cNvPr id="8309" name="Google Shape;8309;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5" name="Google Shape;8315;p63"/>
            <p:cNvGrpSpPr/>
            <p:nvPr/>
          </p:nvGrpSpPr>
          <p:grpSpPr>
            <a:xfrm>
              <a:off x="6836957" y="2068734"/>
              <a:ext cx="461892" cy="721067"/>
              <a:chOff x="6836957" y="2068734"/>
              <a:chExt cx="461892" cy="721067"/>
            </a:xfrm>
          </p:grpSpPr>
          <p:sp>
            <p:nvSpPr>
              <p:cNvPr id="8316" name="Google Shape;8316;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2" name="Google Shape;8322;p63"/>
              <p:cNvGrpSpPr/>
              <p:nvPr/>
            </p:nvGrpSpPr>
            <p:grpSpPr>
              <a:xfrm>
                <a:off x="6836957" y="2068734"/>
                <a:ext cx="461892" cy="721067"/>
                <a:chOff x="6836957" y="2068734"/>
                <a:chExt cx="461892" cy="721067"/>
              </a:xfrm>
            </p:grpSpPr>
            <p:sp>
              <p:nvSpPr>
                <p:cNvPr id="8323" name="Google Shape;8323;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30" name="Google Shape;8330;p63"/>
          <p:cNvGrpSpPr/>
          <p:nvPr/>
        </p:nvGrpSpPr>
        <p:grpSpPr>
          <a:xfrm>
            <a:off x="2430262" y="2078652"/>
            <a:ext cx="712577" cy="712374"/>
            <a:chOff x="2559249" y="2069323"/>
            <a:chExt cx="685566" cy="685634"/>
          </a:xfrm>
        </p:grpSpPr>
        <p:sp>
          <p:nvSpPr>
            <p:cNvPr id="8331" name="Google Shape;8331;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63"/>
          <p:cNvGrpSpPr/>
          <p:nvPr/>
        </p:nvGrpSpPr>
        <p:grpSpPr>
          <a:xfrm>
            <a:off x="7612699" y="1191441"/>
            <a:ext cx="845645" cy="711911"/>
            <a:chOff x="951975" y="315800"/>
            <a:chExt cx="5860325" cy="4933550"/>
          </a:xfrm>
        </p:grpSpPr>
        <p:sp>
          <p:nvSpPr>
            <p:cNvPr id="8345" name="Google Shape;8345;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63"/>
          <p:cNvGrpSpPr/>
          <p:nvPr/>
        </p:nvGrpSpPr>
        <p:grpSpPr>
          <a:xfrm>
            <a:off x="3709828" y="2927550"/>
            <a:ext cx="1617932" cy="621724"/>
            <a:chOff x="3862800" y="3038525"/>
            <a:chExt cx="1329006" cy="510698"/>
          </a:xfrm>
        </p:grpSpPr>
        <p:sp>
          <p:nvSpPr>
            <p:cNvPr id="8354" name="Google Shape;8354;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6" name="Google Shape;8356;p63"/>
            <p:cNvGrpSpPr/>
            <p:nvPr/>
          </p:nvGrpSpPr>
          <p:grpSpPr>
            <a:xfrm>
              <a:off x="3967075" y="3040337"/>
              <a:ext cx="1019927" cy="402126"/>
              <a:chOff x="3967075" y="3040337"/>
              <a:chExt cx="1019927" cy="402126"/>
            </a:xfrm>
          </p:grpSpPr>
          <p:sp>
            <p:nvSpPr>
              <p:cNvPr id="8357" name="Google Shape;8357;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3"/>
            <p:cNvGrpSpPr/>
            <p:nvPr/>
          </p:nvGrpSpPr>
          <p:grpSpPr>
            <a:xfrm>
              <a:off x="4186700" y="3040337"/>
              <a:ext cx="390475" cy="183289"/>
              <a:chOff x="4186700" y="3040337"/>
              <a:chExt cx="390475" cy="183289"/>
            </a:xfrm>
          </p:grpSpPr>
          <p:sp>
            <p:nvSpPr>
              <p:cNvPr id="8360" name="Google Shape;8360;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3"/>
            <p:cNvGrpSpPr/>
            <p:nvPr/>
          </p:nvGrpSpPr>
          <p:grpSpPr>
            <a:xfrm>
              <a:off x="4073727" y="3040337"/>
              <a:ext cx="697794" cy="296263"/>
              <a:chOff x="4073727" y="3040337"/>
              <a:chExt cx="697794" cy="296263"/>
            </a:xfrm>
          </p:grpSpPr>
          <p:sp>
            <p:nvSpPr>
              <p:cNvPr id="8363" name="Google Shape;8363;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3"/>
            <p:cNvGrpSpPr/>
            <p:nvPr/>
          </p:nvGrpSpPr>
          <p:grpSpPr>
            <a:xfrm>
              <a:off x="3862800" y="3038525"/>
              <a:ext cx="1329006" cy="510698"/>
              <a:chOff x="3862800" y="3038525"/>
              <a:chExt cx="1329006" cy="510698"/>
            </a:xfrm>
          </p:grpSpPr>
          <p:sp>
            <p:nvSpPr>
              <p:cNvPr id="8366" name="Google Shape;8366;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3"/>
          <p:cNvGrpSpPr/>
          <p:nvPr/>
        </p:nvGrpSpPr>
        <p:grpSpPr>
          <a:xfrm>
            <a:off x="718150" y="1191441"/>
            <a:ext cx="883205" cy="775176"/>
            <a:chOff x="649648" y="271400"/>
            <a:chExt cx="6215377" cy="5455143"/>
          </a:xfrm>
        </p:grpSpPr>
        <p:sp>
          <p:nvSpPr>
            <p:cNvPr id="8369" name="Google Shape;8369;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3"/>
          <p:cNvGrpSpPr/>
          <p:nvPr/>
        </p:nvGrpSpPr>
        <p:grpSpPr>
          <a:xfrm>
            <a:off x="2326452" y="1191441"/>
            <a:ext cx="767704" cy="815489"/>
            <a:chOff x="2499700" y="1135950"/>
            <a:chExt cx="732402" cy="777990"/>
          </a:xfrm>
        </p:grpSpPr>
        <p:grpSp>
          <p:nvGrpSpPr>
            <p:cNvPr id="8382" name="Google Shape;8382;p63"/>
            <p:cNvGrpSpPr/>
            <p:nvPr/>
          </p:nvGrpSpPr>
          <p:grpSpPr>
            <a:xfrm>
              <a:off x="2499700" y="1135950"/>
              <a:ext cx="732402" cy="694705"/>
              <a:chOff x="2499700" y="1135950"/>
              <a:chExt cx="732402" cy="694705"/>
            </a:xfrm>
          </p:grpSpPr>
          <p:sp>
            <p:nvSpPr>
              <p:cNvPr id="8383" name="Google Shape;8383;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63"/>
            <p:cNvGrpSpPr/>
            <p:nvPr/>
          </p:nvGrpSpPr>
          <p:grpSpPr>
            <a:xfrm>
              <a:off x="2517909" y="1188726"/>
              <a:ext cx="702702" cy="725214"/>
              <a:chOff x="2517909" y="1188726"/>
              <a:chExt cx="702702" cy="725214"/>
            </a:xfrm>
          </p:grpSpPr>
          <p:sp>
            <p:nvSpPr>
              <p:cNvPr id="8411" name="Google Shape;8411;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6" name="Google Shape;8416;p63"/>
          <p:cNvGrpSpPr/>
          <p:nvPr/>
        </p:nvGrpSpPr>
        <p:grpSpPr>
          <a:xfrm>
            <a:off x="1672184" y="1191441"/>
            <a:ext cx="583439" cy="870229"/>
            <a:chOff x="1716825" y="1121550"/>
            <a:chExt cx="622800" cy="928938"/>
          </a:xfrm>
        </p:grpSpPr>
        <p:grpSp>
          <p:nvGrpSpPr>
            <p:cNvPr id="8417" name="Google Shape;8417;p63"/>
            <p:cNvGrpSpPr/>
            <p:nvPr/>
          </p:nvGrpSpPr>
          <p:grpSpPr>
            <a:xfrm>
              <a:off x="1716825" y="1121550"/>
              <a:ext cx="622800" cy="928938"/>
              <a:chOff x="1716825" y="1121550"/>
              <a:chExt cx="622800" cy="928938"/>
            </a:xfrm>
          </p:grpSpPr>
          <p:cxnSp>
            <p:nvCxnSpPr>
              <p:cNvPr id="8418" name="Google Shape;8418;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19" name="Google Shape;8419;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63"/>
            <p:cNvGrpSpPr/>
            <p:nvPr/>
          </p:nvGrpSpPr>
          <p:grpSpPr>
            <a:xfrm>
              <a:off x="1768050" y="1172775"/>
              <a:ext cx="520200" cy="832000"/>
              <a:chOff x="1768050" y="1172775"/>
              <a:chExt cx="520200" cy="832000"/>
            </a:xfrm>
          </p:grpSpPr>
          <p:cxnSp>
            <p:nvCxnSpPr>
              <p:cNvPr id="8421" name="Google Shape;8421;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22" name="Google Shape;8422;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3"/>
            <p:cNvGrpSpPr/>
            <p:nvPr/>
          </p:nvGrpSpPr>
          <p:grpSpPr>
            <a:xfrm>
              <a:off x="1820100" y="1225475"/>
              <a:ext cx="416400" cy="729575"/>
              <a:chOff x="1820100" y="1225475"/>
              <a:chExt cx="416400" cy="729575"/>
            </a:xfrm>
          </p:grpSpPr>
          <p:cxnSp>
            <p:nvCxnSpPr>
              <p:cNvPr id="8424" name="Google Shape;8424;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25" name="Google Shape;8425;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3"/>
            <p:cNvGrpSpPr/>
            <p:nvPr/>
          </p:nvGrpSpPr>
          <p:grpSpPr>
            <a:xfrm>
              <a:off x="1874250" y="1278825"/>
              <a:ext cx="308100" cy="605275"/>
              <a:chOff x="1874250" y="1278825"/>
              <a:chExt cx="308100" cy="605275"/>
            </a:xfrm>
          </p:grpSpPr>
          <p:cxnSp>
            <p:nvCxnSpPr>
              <p:cNvPr id="8427" name="Google Shape;8427;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28" name="Google Shape;8428;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3"/>
          <p:cNvGrpSpPr/>
          <p:nvPr/>
        </p:nvGrpSpPr>
        <p:grpSpPr>
          <a:xfrm>
            <a:off x="1592007" y="2077763"/>
            <a:ext cx="739072" cy="714152"/>
            <a:chOff x="4334725" y="1355875"/>
            <a:chExt cx="3106650" cy="3001900"/>
          </a:xfrm>
        </p:grpSpPr>
        <p:grpSp>
          <p:nvGrpSpPr>
            <p:cNvPr id="8431" name="Google Shape;8431;p63"/>
            <p:cNvGrpSpPr/>
            <p:nvPr/>
          </p:nvGrpSpPr>
          <p:grpSpPr>
            <a:xfrm>
              <a:off x="4516050" y="1724875"/>
              <a:ext cx="2693725" cy="2632900"/>
              <a:chOff x="4516050" y="1724875"/>
              <a:chExt cx="2693725" cy="2632900"/>
            </a:xfrm>
          </p:grpSpPr>
          <p:sp>
            <p:nvSpPr>
              <p:cNvPr id="8432" name="Google Shape;8432;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3"/>
            <p:cNvGrpSpPr/>
            <p:nvPr/>
          </p:nvGrpSpPr>
          <p:grpSpPr>
            <a:xfrm>
              <a:off x="4334725" y="1355875"/>
              <a:ext cx="3106650" cy="2709650"/>
              <a:chOff x="4334725" y="1355875"/>
              <a:chExt cx="3106650" cy="2709650"/>
            </a:xfrm>
          </p:grpSpPr>
          <p:sp>
            <p:nvSpPr>
              <p:cNvPr id="8436" name="Google Shape;8436;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9" name="Google Shape;8439;p63"/>
          <p:cNvGrpSpPr/>
          <p:nvPr/>
        </p:nvGrpSpPr>
        <p:grpSpPr>
          <a:xfrm>
            <a:off x="7708956" y="3708534"/>
            <a:ext cx="312074" cy="684173"/>
            <a:chOff x="7645573" y="3754300"/>
            <a:chExt cx="293855" cy="644170"/>
          </a:xfrm>
        </p:grpSpPr>
        <p:sp>
          <p:nvSpPr>
            <p:cNvPr id="8440" name="Google Shape;8440;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3"/>
          <p:cNvGrpSpPr/>
          <p:nvPr/>
        </p:nvGrpSpPr>
        <p:grpSpPr>
          <a:xfrm>
            <a:off x="5630944" y="1191441"/>
            <a:ext cx="709011" cy="739359"/>
            <a:chOff x="5830645" y="1256617"/>
            <a:chExt cx="530340" cy="553040"/>
          </a:xfrm>
        </p:grpSpPr>
        <p:grpSp>
          <p:nvGrpSpPr>
            <p:cNvPr id="8443" name="Google Shape;8443;p63"/>
            <p:cNvGrpSpPr/>
            <p:nvPr/>
          </p:nvGrpSpPr>
          <p:grpSpPr>
            <a:xfrm>
              <a:off x="5830645" y="1256617"/>
              <a:ext cx="259743" cy="269909"/>
              <a:chOff x="5830645" y="1256617"/>
              <a:chExt cx="259743" cy="269909"/>
            </a:xfrm>
          </p:grpSpPr>
          <p:sp>
            <p:nvSpPr>
              <p:cNvPr id="8444" name="Google Shape;8444;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3"/>
            <p:cNvGrpSpPr/>
            <p:nvPr/>
          </p:nvGrpSpPr>
          <p:grpSpPr>
            <a:xfrm>
              <a:off x="6101293" y="1256617"/>
              <a:ext cx="259692" cy="269909"/>
              <a:chOff x="6101293" y="1256617"/>
              <a:chExt cx="259692" cy="269909"/>
            </a:xfrm>
          </p:grpSpPr>
          <p:sp>
            <p:nvSpPr>
              <p:cNvPr id="8447" name="Google Shape;8447;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3"/>
            <p:cNvGrpSpPr/>
            <p:nvPr/>
          </p:nvGrpSpPr>
          <p:grpSpPr>
            <a:xfrm>
              <a:off x="5830645" y="1539749"/>
              <a:ext cx="259692" cy="269909"/>
              <a:chOff x="5830645" y="1539749"/>
              <a:chExt cx="259692" cy="269909"/>
            </a:xfrm>
          </p:grpSpPr>
          <p:sp>
            <p:nvSpPr>
              <p:cNvPr id="8450" name="Google Shape;8450;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3"/>
            <p:cNvGrpSpPr/>
            <p:nvPr/>
          </p:nvGrpSpPr>
          <p:grpSpPr>
            <a:xfrm>
              <a:off x="6101293" y="1539749"/>
              <a:ext cx="259692" cy="269909"/>
              <a:chOff x="6101293" y="1539749"/>
              <a:chExt cx="259692" cy="269909"/>
            </a:xfrm>
          </p:grpSpPr>
          <p:sp>
            <p:nvSpPr>
              <p:cNvPr id="8453" name="Google Shape;8453;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5" name="Google Shape;8455;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63"/>
          <p:cNvGrpSpPr/>
          <p:nvPr/>
        </p:nvGrpSpPr>
        <p:grpSpPr>
          <a:xfrm>
            <a:off x="732438" y="2927557"/>
            <a:ext cx="1452955" cy="621360"/>
            <a:chOff x="732422" y="2990152"/>
            <a:chExt cx="1337773" cy="572102"/>
          </a:xfrm>
        </p:grpSpPr>
        <p:sp>
          <p:nvSpPr>
            <p:cNvPr id="8457" name="Google Shape;8457;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466"/>
        <p:cNvGrpSpPr/>
        <p:nvPr/>
      </p:nvGrpSpPr>
      <p:grpSpPr>
        <a:xfrm>
          <a:off x="0" y="0"/>
          <a:ext cx="0" cy="0"/>
          <a:chOff x="0" y="0"/>
          <a:chExt cx="0" cy="0"/>
        </a:xfrm>
      </p:grpSpPr>
      <p:grpSp>
        <p:nvGrpSpPr>
          <p:cNvPr id="8467" name="Google Shape;8467;p64"/>
          <p:cNvGrpSpPr/>
          <p:nvPr/>
        </p:nvGrpSpPr>
        <p:grpSpPr>
          <a:xfrm>
            <a:off x="729238" y="1179665"/>
            <a:ext cx="1636117" cy="1526144"/>
            <a:chOff x="729238" y="1179665"/>
            <a:chExt cx="1636117" cy="1526144"/>
          </a:xfrm>
        </p:grpSpPr>
        <p:grpSp>
          <p:nvGrpSpPr>
            <p:cNvPr id="8468" name="Google Shape;8468;p64"/>
            <p:cNvGrpSpPr/>
            <p:nvPr/>
          </p:nvGrpSpPr>
          <p:grpSpPr>
            <a:xfrm>
              <a:off x="729238" y="1179665"/>
              <a:ext cx="80700" cy="1526144"/>
              <a:chOff x="729238" y="1179665"/>
              <a:chExt cx="80700" cy="1526144"/>
            </a:xfrm>
          </p:grpSpPr>
          <p:sp>
            <p:nvSpPr>
              <p:cNvPr id="8469" name="Google Shape;8469;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64"/>
            <p:cNvGrpSpPr/>
            <p:nvPr/>
          </p:nvGrpSpPr>
          <p:grpSpPr>
            <a:xfrm>
              <a:off x="903098" y="1179665"/>
              <a:ext cx="80700" cy="1526144"/>
              <a:chOff x="903098" y="1179665"/>
              <a:chExt cx="80700" cy="1526144"/>
            </a:xfrm>
          </p:grpSpPr>
          <p:sp>
            <p:nvSpPr>
              <p:cNvPr id="8480" name="Google Shape;8480;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4"/>
            <p:cNvGrpSpPr/>
            <p:nvPr/>
          </p:nvGrpSpPr>
          <p:grpSpPr>
            <a:xfrm>
              <a:off x="1076958" y="1179665"/>
              <a:ext cx="80700" cy="1526144"/>
              <a:chOff x="1076958" y="1179665"/>
              <a:chExt cx="80700" cy="1526144"/>
            </a:xfrm>
          </p:grpSpPr>
          <p:sp>
            <p:nvSpPr>
              <p:cNvPr id="8491" name="Google Shape;8491;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4"/>
            <p:cNvGrpSpPr/>
            <p:nvPr/>
          </p:nvGrpSpPr>
          <p:grpSpPr>
            <a:xfrm>
              <a:off x="1247707" y="1179665"/>
              <a:ext cx="80700" cy="1526144"/>
              <a:chOff x="1247707" y="1179665"/>
              <a:chExt cx="80700" cy="1526144"/>
            </a:xfrm>
          </p:grpSpPr>
          <p:sp>
            <p:nvSpPr>
              <p:cNvPr id="8502" name="Google Shape;8502;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64"/>
            <p:cNvGrpSpPr/>
            <p:nvPr/>
          </p:nvGrpSpPr>
          <p:grpSpPr>
            <a:xfrm>
              <a:off x="1421567" y="1179665"/>
              <a:ext cx="80700" cy="1526144"/>
              <a:chOff x="1421567" y="1179665"/>
              <a:chExt cx="80700" cy="1526144"/>
            </a:xfrm>
          </p:grpSpPr>
          <p:sp>
            <p:nvSpPr>
              <p:cNvPr id="8513" name="Google Shape;8513;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4"/>
            <p:cNvGrpSpPr/>
            <p:nvPr/>
          </p:nvGrpSpPr>
          <p:grpSpPr>
            <a:xfrm>
              <a:off x="1592327" y="1179665"/>
              <a:ext cx="80700" cy="1526144"/>
              <a:chOff x="1592327" y="1179665"/>
              <a:chExt cx="80700" cy="1526144"/>
            </a:xfrm>
          </p:grpSpPr>
          <p:sp>
            <p:nvSpPr>
              <p:cNvPr id="8524" name="Google Shape;8524;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4"/>
            <p:cNvGrpSpPr/>
            <p:nvPr/>
          </p:nvGrpSpPr>
          <p:grpSpPr>
            <a:xfrm>
              <a:off x="1766187" y="1179665"/>
              <a:ext cx="80700" cy="1526144"/>
              <a:chOff x="1766187" y="1179665"/>
              <a:chExt cx="80700" cy="1526144"/>
            </a:xfrm>
          </p:grpSpPr>
          <p:sp>
            <p:nvSpPr>
              <p:cNvPr id="8535" name="Google Shape;8535;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4"/>
            <p:cNvGrpSpPr/>
            <p:nvPr/>
          </p:nvGrpSpPr>
          <p:grpSpPr>
            <a:xfrm>
              <a:off x="1936935" y="1179665"/>
              <a:ext cx="80700" cy="1526144"/>
              <a:chOff x="1936935" y="1179665"/>
              <a:chExt cx="80700" cy="1526144"/>
            </a:xfrm>
          </p:grpSpPr>
          <p:sp>
            <p:nvSpPr>
              <p:cNvPr id="8546" name="Google Shape;8546;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4"/>
            <p:cNvGrpSpPr/>
            <p:nvPr/>
          </p:nvGrpSpPr>
          <p:grpSpPr>
            <a:xfrm>
              <a:off x="2110795" y="1179665"/>
              <a:ext cx="80700" cy="1526144"/>
              <a:chOff x="2110795" y="1179665"/>
              <a:chExt cx="80700" cy="1526144"/>
            </a:xfrm>
          </p:grpSpPr>
          <p:sp>
            <p:nvSpPr>
              <p:cNvPr id="8557" name="Google Shape;8557;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4"/>
            <p:cNvGrpSpPr/>
            <p:nvPr/>
          </p:nvGrpSpPr>
          <p:grpSpPr>
            <a:xfrm>
              <a:off x="2284655" y="1179665"/>
              <a:ext cx="80700" cy="1526144"/>
              <a:chOff x="2284655" y="1179665"/>
              <a:chExt cx="80700" cy="1526144"/>
            </a:xfrm>
          </p:grpSpPr>
          <p:sp>
            <p:nvSpPr>
              <p:cNvPr id="8568" name="Google Shape;8568;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8" name="Google Shape;8578;p64"/>
          <p:cNvGrpSpPr/>
          <p:nvPr/>
        </p:nvGrpSpPr>
        <p:grpSpPr>
          <a:xfrm>
            <a:off x="2623904" y="1198803"/>
            <a:ext cx="1364248" cy="1102133"/>
            <a:chOff x="2623904" y="1198803"/>
            <a:chExt cx="1364248" cy="1102133"/>
          </a:xfrm>
        </p:grpSpPr>
        <p:grpSp>
          <p:nvGrpSpPr>
            <p:cNvPr id="8579" name="Google Shape;8579;p64"/>
            <p:cNvGrpSpPr/>
            <p:nvPr/>
          </p:nvGrpSpPr>
          <p:grpSpPr>
            <a:xfrm>
              <a:off x="2623907" y="1198803"/>
              <a:ext cx="1364245" cy="273000"/>
              <a:chOff x="2623907" y="1198803"/>
              <a:chExt cx="1364245" cy="273000"/>
            </a:xfrm>
          </p:grpSpPr>
          <p:sp>
            <p:nvSpPr>
              <p:cNvPr id="8580" name="Google Shape;8580;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4"/>
            <p:cNvGrpSpPr/>
            <p:nvPr/>
          </p:nvGrpSpPr>
          <p:grpSpPr>
            <a:xfrm>
              <a:off x="2623904" y="1476964"/>
              <a:ext cx="1364245" cy="273000"/>
              <a:chOff x="2623904" y="1476964"/>
              <a:chExt cx="1364245" cy="273000"/>
            </a:xfrm>
          </p:grpSpPr>
          <p:sp>
            <p:nvSpPr>
              <p:cNvPr id="8586" name="Google Shape;8586;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64"/>
            <p:cNvGrpSpPr/>
            <p:nvPr/>
          </p:nvGrpSpPr>
          <p:grpSpPr>
            <a:xfrm>
              <a:off x="2623907" y="1749775"/>
              <a:ext cx="1364245" cy="273000"/>
              <a:chOff x="2623907" y="1749775"/>
              <a:chExt cx="1364245" cy="273000"/>
            </a:xfrm>
          </p:grpSpPr>
          <p:sp>
            <p:nvSpPr>
              <p:cNvPr id="8592" name="Google Shape;8592;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4"/>
            <p:cNvGrpSpPr/>
            <p:nvPr/>
          </p:nvGrpSpPr>
          <p:grpSpPr>
            <a:xfrm>
              <a:off x="2623904" y="2027936"/>
              <a:ext cx="1364245" cy="273000"/>
              <a:chOff x="2623904" y="2027936"/>
              <a:chExt cx="1364245" cy="273000"/>
            </a:xfrm>
          </p:grpSpPr>
          <p:sp>
            <p:nvSpPr>
              <p:cNvPr id="8598" name="Google Shape;8598;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3" name="Google Shape;8603;p64"/>
          <p:cNvGrpSpPr/>
          <p:nvPr/>
        </p:nvGrpSpPr>
        <p:grpSpPr>
          <a:xfrm>
            <a:off x="2613365" y="2657986"/>
            <a:ext cx="1387541" cy="159124"/>
            <a:chOff x="3200660" y="2180272"/>
            <a:chExt cx="2563824" cy="378237"/>
          </a:xfrm>
        </p:grpSpPr>
        <p:sp>
          <p:nvSpPr>
            <p:cNvPr id="8604" name="Google Shape;8604;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64"/>
          <p:cNvGrpSpPr/>
          <p:nvPr/>
        </p:nvGrpSpPr>
        <p:grpSpPr>
          <a:xfrm>
            <a:off x="2609890" y="2935811"/>
            <a:ext cx="1390502" cy="159625"/>
            <a:chOff x="3530150" y="2790075"/>
            <a:chExt cx="1962600" cy="225300"/>
          </a:xfrm>
        </p:grpSpPr>
        <p:sp>
          <p:nvSpPr>
            <p:cNvPr id="8623" name="Google Shape;8623;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64"/>
          <p:cNvGrpSpPr/>
          <p:nvPr/>
        </p:nvGrpSpPr>
        <p:grpSpPr>
          <a:xfrm>
            <a:off x="2610543" y="3214137"/>
            <a:ext cx="1411629" cy="153761"/>
            <a:chOff x="3558802" y="4011427"/>
            <a:chExt cx="1866000" cy="111300"/>
          </a:xfrm>
        </p:grpSpPr>
        <p:sp>
          <p:nvSpPr>
            <p:cNvPr id="8626" name="Google Shape;8626;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4"/>
          <p:cNvGrpSpPr/>
          <p:nvPr/>
        </p:nvGrpSpPr>
        <p:grpSpPr>
          <a:xfrm>
            <a:off x="2610235" y="2419536"/>
            <a:ext cx="1383503" cy="119749"/>
            <a:chOff x="3465975" y="2270276"/>
            <a:chExt cx="1986364" cy="171929"/>
          </a:xfrm>
        </p:grpSpPr>
        <p:sp>
          <p:nvSpPr>
            <p:cNvPr id="8629" name="Google Shape;8629;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64"/>
          <p:cNvGrpSpPr/>
          <p:nvPr/>
        </p:nvGrpSpPr>
        <p:grpSpPr>
          <a:xfrm>
            <a:off x="2621243" y="3783187"/>
            <a:ext cx="1369531" cy="195460"/>
            <a:chOff x="723300" y="4253549"/>
            <a:chExt cx="2276482" cy="324900"/>
          </a:xfrm>
        </p:grpSpPr>
        <p:sp>
          <p:nvSpPr>
            <p:cNvPr id="8638" name="Google Shape;8638;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64"/>
          <p:cNvGrpSpPr/>
          <p:nvPr/>
        </p:nvGrpSpPr>
        <p:grpSpPr>
          <a:xfrm>
            <a:off x="2610803" y="3484367"/>
            <a:ext cx="1389066" cy="180119"/>
            <a:chOff x="705948" y="3788465"/>
            <a:chExt cx="2308953" cy="299400"/>
          </a:xfrm>
        </p:grpSpPr>
        <p:sp>
          <p:nvSpPr>
            <p:cNvPr id="8644" name="Google Shape;8644;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4"/>
          <p:cNvGrpSpPr/>
          <p:nvPr/>
        </p:nvGrpSpPr>
        <p:grpSpPr>
          <a:xfrm>
            <a:off x="2658741" y="4097347"/>
            <a:ext cx="1304609" cy="294074"/>
            <a:chOff x="2658741" y="4097347"/>
            <a:chExt cx="1304609" cy="294074"/>
          </a:xfrm>
        </p:grpSpPr>
        <p:grpSp>
          <p:nvGrpSpPr>
            <p:cNvPr id="8650" name="Google Shape;8650;p64"/>
            <p:cNvGrpSpPr/>
            <p:nvPr/>
          </p:nvGrpSpPr>
          <p:grpSpPr>
            <a:xfrm>
              <a:off x="2658741" y="4097347"/>
              <a:ext cx="118572" cy="294074"/>
              <a:chOff x="3343310" y="4475555"/>
              <a:chExt cx="127717" cy="316753"/>
            </a:xfrm>
          </p:grpSpPr>
          <p:sp>
            <p:nvSpPr>
              <p:cNvPr id="8651" name="Google Shape;8651;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64"/>
            <p:cNvGrpSpPr/>
            <p:nvPr/>
          </p:nvGrpSpPr>
          <p:grpSpPr>
            <a:xfrm>
              <a:off x="3815519" y="4098388"/>
              <a:ext cx="147831" cy="291991"/>
              <a:chOff x="3527539" y="4476677"/>
              <a:chExt cx="159232" cy="314510"/>
            </a:xfrm>
          </p:grpSpPr>
          <p:sp>
            <p:nvSpPr>
              <p:cNvPr id="8654" name="Google Shape;865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4"/>
            <p:cNvGrpSpPr/>
            <p:nvPr/>
          </p:nvGrpSpPr>
          <p:grpSpPr>
            <a:xfrm>
              <a:off x="3511696" y="4098388"/>
              <a:ext cx="147831" cy="291991"/>
              <a:chOff x="3527539" y="4476677"/>
              <a:chExt cx="159232" cy="314510"/>
            </a:xfrm>
          </p:grpSpPr>
          <p:sp>
            <p:nvSpPr>
              <p:cNvPr id="8657" name="Google Shape;865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4"/>
            <p:cNvGrpSpPr/>
            <p:nvPr/>
          </p:nvGrpSpPr>
          <p:grpSpPr>
            <a:xfrm>
              <a:off x="3207874" y="4098388"/>
              <a:ext cx="147831" cy="291991"/>
              <a:chOff x="3527539" y="4476677"/>
              <a:chExt cx="159232" cy="314510"/>
            </a:xfrm>
          </p:grpSpPr>
          <p:sp>
            <p:nvSpPr>
              <p:cNvPr id="8660" name="Google Shape;8660;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4"/>
            <p:cNvGrpSpPr/>
            <p:nvPr/>
          </p:nvGrpSpPr>
          <p:grpSpPr>
            <a:xfrm>
              <a:off x="2933305" y="4097347"/>
              <a:ext cx="118572" cy="294074"/>
              <a:chOff x="3343310" y="4475555"/>
              <a:chExt cx="127717" cy="316753"/>
            </a:xfrm>
          </p:grpSpPr>
          <p:sp>
            <p:nvSpPr>
              <p:cNvPr id="8663" name="Google Shape;866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5" name="Google Shape;8665;p64"/>
          <p:cNvGrpSpPr/>
          <p:nvPr/>
        </p:nvGrpSpPr>
        <p:grpSpPr>
          <a:xfrm>
            <a:off x="4277571" y="2080469"/>
            <a:ext cx="1433821" cy="191501"/>
            <a:chOff x="4273350" y="2080469"/>
            <a:chExt cx="1433821" cy="191501"/>
          </a:xfrm>
        </p:grpSpPr>
        <p:grpSp>
          <p:nvGrpSpPr>
            <p:cNvPr id="8666" name="Google Shape;8666;p64"/>
            <p:cNvGrpSpPr/>
            <p:nvPr/>
          </p:nvGrpSpPr>
          <p:grpSpPr>
            <a:xfrm>
              <a:off x="4273350" y="2080469"/>
              <a:ext cx="1433821" cy="0"/>
              <a:chOff x="5224975" y="2962250"/>
              <a:chExt cx="1544400" cy="0"/>
            </a:xfrm>
          </p:grpSpPr>
          <p:cxnSp>
            <p:nvCxnSpPr>
              <p:cNvPr id="8667" name="Google Shape;866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68" name="Google Shape;8668;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69" name="Google Shape;8669;p64"/>
            <p:cNvGrpSpPr/>
            <p:nvPr/>
          </p:nvGrpSpPr>
          <p:grpSpPr>
            <a:xfrm>
              <a:off x="4273350" y="2271969"/>
              <a:ext cx="1433821" cy="0"/>
              <a:chOff x="5224975" y="2962250"/>
              <a:chExt cx="1544400" cy="0"/>
            </a:xfrm>
          </p:grpSpPr>
          <p:cxnSp>
            <p:nvCxnSpPr>
              <p:cNvPr id="8670" name="Google Shape;8670;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71" name="Google Shape;8671;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72" name="Google Shape;8672;p64"/>
          <p:cNvGrpSpPr/>
          <p:nvPr/>
        </p:nvGrpSpPr>
        <p:grpSpPr>
          <a:xfrm>
            <a:off x="4279126" y="1183036"/>
            <a:ext cx="1430711" cy="743389"/>
            <a:chOff x="5159450" y="1919950"/>
            <a:chExt cx="1541050" cy="862500"/>
          </a:xfrm>
        </p:grpSpPr>
        <p:sp>
          <p:nvSpPr>
            <p:cNvPr id="8673" name="Google Shape;8673;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74" name="Google Shape;8674;p64"/>
            <p:cNvGrpSpPr/>
            <p:nvPr/>
          </p:nvGrpSpPr>
          <p:grpSpPr>
            <a:xfrm>
              <a:off x="5159450" y="1919950"/>
              <a:ext cx="1541050" cy="862500"/>
              <a:chOff x="5159450" y="1919950"/>
              <a:chExt cx="1541050" cy="862500"/>
            </a:xfrm>
          </p:grpSpPr>
          <p:cxnSp>
            <p:nvCxnSpPr>
              <p:cNvPr id="8675" name="Google Shape;8675;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76" name="Google Shape;8676;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77" name="Google Shape;8677;p64"/>
          <p:cNvGrpSpPr/>
          <p:nvPr/>
        </p:nvGrpSpPr>
        <p:grpSpPr>
          <a:xfrm>
            <a:off x="4269239" y="2406364"/>
            <a:ext cx="1450484" cy="1052087"/>
            <a:chOff x="5230575" y="1554475"/>
            <a:chExt cx="2137150" cy="1550150"/>
          </a:xfrm>
        </p:grpSpPr>
        <p:sp>
          <p:nvSpPr>
            <p:cNvPr id="8678" name="Google Shape;8678;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4"/>
          <p:cNvGrpSpPr/>
          <p:nvPr/>
        </p:nvGrpSpPr>
        <p:grpSpPr>
          <a:xfrm rot="10800000">
            <a:off x="4285790" y="3498553"/>
            <a:ext cx="1417383" cy="887946"/>
            <a:chOff x="5645403" y="2920021"/>
            <a:chExt cx="2650800" cy="2180614"/>
          </a:xfrm>
        </p:grpSpPr>
        <p:sp>
          <p:nvSpPr>
            <p:cNvPr id="8692" name="Google Shape;8692;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3" name="Google Shape;8693;p64"/>
            <p:cNvCxnSpPr>
              <a:stCxn id="869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94" name="Google Shape;8694;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5" name="Google Shape;8695;p64"/>
            <p:cNvCxnSpPr>
              <a:endCxn id="8694"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696" name="Google Shape;8696;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7" name="Google Shape;8697;p64"/>
            <p:cNvCxnSpPr>
              <a:stCxn id="8696"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98" name="Google Shape;8698;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9" name="Google Shape;8699;p64"/>
            <p:cNvCxnSpPr>
              <a:endCxn id="869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00" name="Google Shape;8700;p64"/>
          <p:cNvGrpSpPr/>
          <p:nvPr/>
        </p:nvGrpSpPr>
        <p:grpSpPr>
          <a:xfrm>
            <a:off x="7386150" y="2401908"/>
            <a:ext cx="1071743" cy="1021579"/>
            <a:chOff x="7189833" y="2022667"/>
            <a:chExt cx="1251159" cy="1192597"/>
          </a:xfrm>
        </p:grpSpPr>
        <p:sp>
          <p:nvSpPr>
            <p:cNvPr id="8701" name="Google Shape;8701;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4"/>
          <p:cNvGrpSpPr/>
          <p:nvPr/>
        </p:nvGrpSpPr>
        <p:grpSpPr>
          <a:xfrm>
            <a:off x="727421" y="2828315"/>
            <a:ext cx="1695374" cy="1560837"/>
            <a:chOff x="727421" y="2828315"/>
            <a:chExt cx="1695374" cy="1560837"/>
          </a:xfrm>
        </p:grpSpPr>
        <p:grpSp>
          <p:nvGrpSpPr>
            <p:cNvPr id="8706" name="Google Shape;8706;p64"/>
            <p:cNvGrpSpPr/>
            <p:nvPr/>
          </p:nvGrpSpPr>
          <p:grpSpPr>
            <a:xfrm>
              <a:off x="819108" y="2882501"/>
              <a:ext cx="103104" cy="1426186"/>
              <a:chOff x="4674013" y="3100904"/>
              <a:chExt cx="122758" cy="1698043"/>
            </a:xfrm>
          </p:grpSpPr>
          <p:sp>
            <p:nvSpPr>
              <p:cNvPr id="8707" name="Google Shape;8707;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64"/>
            <p:cNvGrpSpPr/>
            <p:nvPr/>
          </p:nvGrpSpPr>
          <p:grpSpPr>
            <a:xfrm>
              <a:off x="1062475" y="2882501"/>
              <a:ext cx="103104" cy="1426186"/>
              <a:chOff x="4940438" y="3100904"/>
              <a:chExt cx="122758" cy="1698043"/>
            </a:xfrm>
          </p:grpSpPr>
          <p:sp>
            <p:nvSpPr>
              <p:cNvPr id="8715" name="Google Shape;8715;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4"/>
            <p:cNvGrpSpPr/>
            <p:nvPr/>
          </p:nvGrpSpPr>
          <p:grpSpPr>
            <a:xfrm>
              <a:off x="1299324" y="2882501"/>
              <a:ext cx="103104" cy="1426186"/>
              <a:chOff x="5206863" y="3100904"/>
              <a:chExt cx="122758" cy="1698043"/>
            </a:xfrm>
          </p:grpSpPr>
          <p:sp>
            <p:nvSpPr>
              <p:cNvPr id="8723" name="Google Shape;8723;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4"/>
            <p:cNvGrpSpPr/>
            <p:nvPr/>
          </p:nvGrpSpPr>
          <p:grpSpPr>
            <a:xfrm>
              <a:off x="1786057" y="2882501"/>
              <a:ext cx="103104" cy="1426186"/>
              <a:chOff x="6006138" y="3143629"/>
              <a:chExt cx="122758" cy="1698043"/>
            </a:xfrm>
          </p:grpSpPr>
          <p:sp>
            <p:nvSpPr>
              <p:cNvPr id="8731" name="Google Shape;8731;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4"/>
            <p:cNvGrpSpPr/>
            <p:nvPr/>
          </p:nvGrpSpPr>
          <p:grpSpPr>
            <a:xfrm>
              <a:off x="2029422" y="2882501"/>
              <a:ext cx="103104" cy="1426186"/>
              <a:chOff x="6805413" y="3100904"/>
              <a:chExt cx="122758" cy="1698043"/>
            </a:xfrm>
          </p:grpSpPr>
          <p:sp>
            <p:nvSpPr>
              <p:cNvPr id="8739" name="Google Shape;8739;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4"/>
            <p:cNvGrpSpPr/>
            <p:nvPr/>
          </p:nvGrpSpPr>
          <p:grpSpPr>
            <a:xfrm>
              <a:off x="727421" y="2828315"/>
              <a:ext cx="1695374" cy="1560837"/>
              <a:chOff x="734799" y="2782450"/>
              <a:chExt cx="1571100" cy="1577400"/>
            </a:xfrm>
          </p:grpSpPr>
          <p:cxnSp>
            <p:nvCxnSpPr>
              <p:cNvPr id="8747" name="Google Shape;8747;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48" name="Google Shape;8748;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49" name="Google Shape;8749;p64"/>
            <p:cNvGrpSpPr/>
            <p:nvPr/>
          </p:nvGrpSpPr>
          <p:grpSpPr>
            <a:xfrm>
              <a:off x="2272795" y="2882501"/>
              <a:ext cx="103104" cy="1426186"/>
              <a:chOff x="5206863" y="3100904"/>
              <a:chExt cx="122758" cy="1698043"/>
            </a:xfrm>
          </p:grpSpPr>
          <p:sp>
            <p:nvSpPr>
              <p:cNvPr id="8750" name="Google Shape;875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4"/>
            <p:cNvGrpSpPr/>
            <p:nvPr/>
          </p:nvGrpSpPr>
          <p:grpSpPr>
            <a:xfrm>
              <a:off x="1542694" y="2882501"/>
              <a:ext cx="103104" cy="1426186"/>
              <a:chOff x="6006138" y="3143629"/>
              <a:chExt cx="122758" cy="1698043"/>
            </a:xfrm>
          </p:grpSpPr>
          <p:sp>
            <p:nvSpPr>
              <p:cNvPr id="8758" name="Google Shape;875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5" name="Google Shape;8765;p64"/>
          <p:cNvGrpSpPr/>
          <p:nvPr/>
        </p:nvGrpSpPr>
        <p:grpSpPr>
          <a:xfrm>
            <a:off x="5936000" y="2405887"/>
            <a:ext cx="1248543" cy="1025319"/>
            <a:chOff x="5183758" y="1210600"/>
            <a:chExt cx="3605380" cy="2960783"/>
          </a:xfrm>
        </p:grpSpPr>
        <p:sp>
          <p:nvSpPr>
            <p:cNvPr id="8766" name="Google Shape;8766;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0" name="Google Shape;8770;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71" name="Google Shape;8771;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72" name="Google Shape;8772;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73" name="Google Shape;8773;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74" name="Google Shape;8774;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64"/>
          <p:cNvGrpSpPr/>
          <p:nvPr/>
        </p:nvGrpSpPr>
        <p:grpSpPr>
          <a:xfrm>
            <a:off x="5793062" y="3544204"/>
            <a:ext cx="2664831" cy="843440"/>
            <a:chOff x="5916567" y="1099697"/>
            <a:chExt cx="2556683" cy="809211"/>
          </a:xfrm>
        </p:grpSpPr>
        <p:sp>
          <p:nvSpPr>
            <p:cNvPr id="8776" name="Google Shape;8776;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64"/>
          <p:cNvGrpSpPr/>
          <p:nvPr/>
        </p:nvGrpSpPr>
        <p:grpSpPr>
          <a:xfrm>
            <a:off x="5900602" y="1193063"/>
            <a:ext cx="1299851" cy="1023338"/>
            <a:chOff x="5900602" y="1193063"/>
            <a:chExt cx="1299851" cy="1023338"/>
          </a:xfrm>
        </p:grpSpPr>
        <p:grpSp>
          <p:nvGrpSpPr>
            <p:cNvPr id="8785" name="Google Shape;8785;p64"/>
            <p:cNvGrpSpPr/>
            <p:nvPr/>
          </p:nvGrpSpPr>
          <p:grpSpPr>
            <a:xfrm>
              <a:off x="6743564" y="1193063"/>
              <a:ext cx="456889" cy="700379"/>
              <a:chOff x="6743564" y="1193063"/>
              <a:chExt cx="456889" cy="700379"/>
            </a:xfrm>
          </p:grpSpPr>
          <p:grpSp>
            <p:nvGrpSpPr>
              <p:cNvPr id="8786" name="Google Shape;8786;p64"/>
              <p:cNvGrpSpPr/>
              <p:nvPr/>
            </p:nvGrpSpPr>
            <p:grpSpPr>
              <a:xfrm>
                <a:off x="6743564" y="1690731"/>
                <a:ext cx="214402" cy="202710"/>
                <a:chOff x="6743564" y="1690731"/>
                <a:chExt cx="214402" cy="202710"/>
              </a:xfrm>
            </p:grpSpPr>
            <p:sp>
              <p:nvSpPr>
                <p:cNvPr id="8787" name="Google Shape;8787;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4"/>
              <p:cNvGrpSpPr/>
              <p:nvPr/>
            </p:nvGrpSpPr>
            <p:grpSpPr>
              <a:xfrm>
                <a:off x="6915505" y="1193063"/>
                <a:ext cx="284947" cy="589637"/>
                <a:chOff x="6915505" y="1193063"/>
                <a:chExt cx="284947" cy="589637"/>
              </a:xfrm>
            </p:grpSpPr>
            <p:sp>
              <p:nvSpPr>
                <p:cNvPr id="8790" name="Google Shape;8790;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64"/>
            <p:cNvGrpSpPr/>
            <p:nvPr/>
          </p:nvGrpSpPr>
          <p:grpSpPr>
            <a:xfrm>
              <a:off x="6520337" y="1193063"/>
              <a:ext cx="341815" cy="801589"/>
              <a:chOff x="6520337" y="1193063"/>
              <a:chExt cx="341815" cy="801589"/>
            </a:xfrm>
          </p:grpSpPr>
          <p:grpSp>
            <p:nvGrpSpPr>
              <p:cNvPr id="8793" name="Google Shape;8793;p64"/>
              <p:cNvGrpSpPr/>
              <p:nvPr/>
            </p:nvGrpSpPr>
            <p:grpSpPr>
              <a:xfrm>
                <a:off x="6520337" y="1589527"/>
                <a:ext cx="213950" cy="405125"/>
                <a:chOff x="6520337" y="1589527"/>
                <a:chExt cx="213950" cy="405125"/>
              </a:xfrm>
            </p:grpSpPr>
            <p:sp>
              <p:nvSpPr>
                <p:cNvPr id="8794" name="Google Shape;8794;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4"/>
              <p:cNvGrpSpPr/>
              <p:nvPr/>
            </p:nvGrpSpPr>
            <p:grpSpPr>
              <a:xfrm>
                <a:off x="6577204" y="1193063"/>
                <a:ext cx="284947" cy="453562"/>
                <a:chOff x="6577204" y="1193063"/>
                <a:chExt cx="284947" cy="453562"/>
              </a:xfrm>
            </p:grpSpPr>
            <p:sp>
              <p:nvSpPr>
                <p:cNvPr id="8797" name="Google Shape;8797;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8" name="Google Shape;8798;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9" name="Google Shape;8799;p64"/>
            <p:cNvGrpSpPr/>
            <p:nvPr/>
          </p:nvGrpSpPr>
          <p:grpSpPr>
            <a:xfrm>
              <a:off x="6238903" y="1193063"/>
              <a:ext cx="300475" cy="901782"/>
              <a:chOff x="6238903" y="1193063"/>
              <a:chExt cx="300475" cy="901782"/>
            </a:xfrm>
          </p:grpSpPr>
          <p:grpSp>
            <p:nvGrpSpPr>
              <p:cNvPr id="8800" name="Google Shape;8800;p64"/>
              <p:cNvGrpSpPr/>
              <p:nvPr/>
            </p:nvGrpSpPr>
            <p:grpSpPr>
              <a:xfrm>
                <a:off x="6290865" y="1489315"/>
                <a:ext cx="248514" cy="605530"/>
                <a:chOff x="6290865" y="1489315"/>
                <a:chExt cx="248514" cy="605530"/>
              </a:xfrm>
            </p:grpSpPr>
            <p:sp>
              <p:nvSpPr>
                <p:cNvPr id="8801" name="Google Shape;8801;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64"/>
              <p:cNvGrpSpPr/>
              <p:nvPr/>
            </p:nvGrpSpPr>
            <p:grpSpPr>
              <a:xfrm>
                <a:off x="6238903" y="1193063"/>
                <a:ext cx="284947" cy="327512"/>
                <a:chOff x="6238903" y="1193063"/>
                <a:chExt cx="284947" cy="327512"/>
              </a:xfrm>
            </p:grpSpPr>
            <p:sp>
              <p:nvSpPr>
                <p:cNvPr id="8804" name="Google Shape;8804;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5" name="Google Shape;8805;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6" name="Google Shape;8806;p64"/>
            <p:cNvGrpSpPr/>
            <p:nvPr/>
          </p:nvGrpSpPr>
          <p:grpSpPr>
            <a:xfrm>
              <a:off x="5900602" y="1193063"/>
              <a:ext cx="444345" cy="1023338"/>
              <a:chOff x="5900602" y="1193063"/>
              <a:chExt cx="444345" cy="1023338"/>
            </a:xfrm>
          </p:grpSpPr>
          <p:grpSp>
            <p:nvGrpSpPr>
              <p:cNvPr id="8807" name="Google Shape;8807;p64"/>
              <p:cNvGrpSpPr/>
              <p:nvPr/>
            </p:nvGrpSpPr>
            <p:grpSpPr>
              <a:xfrm>
                <a:off x="6046501" y="1367785"/>
                <a:ext cx="298446" cy="848616"/>
                <a:chOff x="6046501" y="1367785"/>
                <a:chExt cx="298446" cy="848616"/>
              </a:xfrm>
            </p:grpSpPr>
            <p:sp>
              <p:nvSpPr>
                <p:cNvPr id="8808" name="Google Shape;8808;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4"/>
              <p:cNvGrpSpPr/>
              <p:nvPr/>
            </p:nvGrpSpPr>
            <p:grpSpPr>
              <a:xfrm>
                <a:off x="5900602" y="1193063"/>
                <a:ext cx="284947" cy="182312"/>
                <a:chOff x="5900602" y="1193063"/>
                <a:chExt cx="284947" cy="182312"/>
              </a:xfrm>
            </p:grpSpPr>
            <p:sp>
              <p:nvSpPr>
                <p:cNvPr id="8811" name="Google Shape;8811;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2" name="Google Shape;8812;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13" name="Google Shape;8813;p64"/>
          <p:cNvGrpSpPr/>
          <p:nvPr/>
        </p:nvGrpSpPr>
        <p:grpSpPr>
          <a:xfrm>
            <a:off x="7238484" y="1193208"/>
            <a:ext cx="1219413" cy="1051365"/>
            <a:chOff x="7287122" y="1165658"/>
            <a:chExt cx="1219413" cy="1051365"/>
          </a:xfrm>
        </p:grpSpPr>
        <p:grpSp>
          <p:nvGrpSpPr>
            <p:cNvPr id="8814" name="Google Shape;8814;p64"/>
            <p:cNvGrpSpPr/>
            <p:nvPr/>
          </p:nvGrpSpPr>
          <p:grpSpPr>
            <a:xfrm>
              <a:off x="7287122" y="1969723"/>
              <a:ext cx="1219413" cy="247300"/>
              <a:chOff x="7287122" y="1969723"/>
              <a:chExt cx="1219413" cy="247300"/>
            </a:xfrm>
          </p:grpSpPr>
          <p:sp>
            <p:nvSpPr>
              <p:cNvPr id="8815" name="Google Shape;8815;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6" name="Google Shape;8816;p64"/>
              <p:cNvGrpSpPr/>
              <p:nvPr/>
            </p:nvGrpSpPr>
            <p:grpSpPr>
              <a:xfrm>
                <a:off x="7287122" y="2063892"/>
                <a:ext cx="1151753" cy="73428"/>
                <a:chOff x="7287122" y="2063892"/>
                <a:chExt cx="1151753" cy="73428"/>
              </a:xfrm>
            </p:grpSpPr>
            <p:sp>
              <p:nvSpPr>
                <p:cNvPr id="8817" name="Google Shape;8817;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8" name="Google Shape;8818;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19" name="Google Shape;8819;p64"/>
            <p:cNvGrpSpPr/>
            <p:nvPr/>
          </p:nvGrpSpPr>
          <p:grpSpPr>
            <a:xfrm>
              <a:off x="7287122" y="1712201"/>
              <a:ext cx="1219403" cy="246767"/>
              <a:chOff x="7287122" y="1712201"/>
              <a:chExt cx="1219403" cy="246767"/>
            </a:xfrm>
          </p:grpSpPr>
          <p:sp>
            <p:nvSpPr>
              <p:cNvPr id="8820" name="Google Shape;8820;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1" name="Google Shape;8821;p64"/>
              <p:cNvGrpSpPr/>
              <p:nvPr/>
            </p:nvGrpSpPr>
            <p:grpSpPr>
              <a:xfrm>
                <a:off x="7287122" y="1842861"/>
                <a:ext cx="1005303" cy="73419"/>
                <a:chOff x="7287122" y="1842861"/>
                <a:chExt cx="1005303" cy="73419"/>
              </a:xfrm>
            </p:grpSpPr>
            <p:sp>
              <p:nvSpPr>
                <p:cNvPr id="8822" name="Google Shape;8822;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3" name="Google Shape;8823;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4" name="Google Shape;8824;p64"/>
            <p:cNvGrpSpPr/>
            <p:nvPr/>
          </p:nvGrpSpPr>
          <p:grpSpPr>
            <a:xfrm>
              <a:off x="7287122" y="1447520"/>
              <a:ext cx="1219403" cy="286667"/>
              <a:chOff x="7287122" y="1447520"/>
              <a:chExt cx="1219403" cy="286667"/>
            </a:xfrm>
          </p:grpSpPr>
          <p:sp>
            <p:nvSpPr>
              <p:cNvPr id="8825" name="Google Shape;8825;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6" name="Google Shape;8826;p64"/>
              <p:cNvGrpSpPr/>
              <p:nvPr/>
            </p:nvGrpSpPr>
            <p:grpSpPr>
              <a:xfrm>
                <a:off x="7287122" y="1581977"/>
                <a:ext cx="852803" cy="73428"/>
                <a:chOff x="7287122" y="1581977"/>
                <a:chExt cx="852803" cy="73428"/>
              </a:xfrm>
            </p:grpSpPr>
            <p:sp>
              <p:nvSpPr>
                <p:cNvPr id="8827" name="Google Shape;8827;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8" name="Google Shape;8828;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29" name="Google Shape;8829;p64"/>
            <p:cNvGrpSpPr/>
            <p:nvPr/>
          </p:nvGrpSpPr>
          <p:grpSpPr>
            <a:xfrm>
              <a:off x="7287122" y="1165658"/>
              <a:ext cx="1219403" cy="344253"/>
              <a:chOff x="7287122" y="1165658"/>
              <a:chExt cx="1219403" cy="344253"/>
            </a:xfrm>
          </p:grpSpPr>
          <p:sp>
            <p:nvSpPr>
              <p:cNvPr id="8830" name="Google Shape;8830;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1" name="Google Shape;8831;p64"/>
              <p:cNvGrpSpPr/>
              <p:nvPr/>
            </p:nvGrpSpPr>
            <p:grpSpPr>
              <a:xfrm>
                <a:off x="7287122" y="1341025"/>
                <a:ext cx="695703" cy="73419"/>
                <a:chOff x="7287122" y="1341025"/>
                <a:chExt cx="695703" cy="73419"/>
              </a:xfrm>
            </p:grpSpPr>
            <p:sp>
              <p:nvSpPr>
                <p:cNvPr id="8832" name="Google Shape;8832;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3" name="Google Shape;8833;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7"/>
        <p:cNvGrpSpPr/>
        <p:nvPr/>
      </p:nvGrpSpPr>
      <p:grpSpPr>
        <a:xfrm>
          <a:off x="0" y="0"/>
          <a:ext cx="0" cy="0"/>
          <a:chOff x="0" y="0"/>
          <a:chExt cx="0" cy="0"/>
        </a:xfrm>
      </p:grpSpPr>
      <p:sp>
        <p:nvSpPr>
          <p:cNvPr id="8838" name="Google Shape;8838;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39" name="Google Shape;8839;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40" name="Google Shape;8840;p65"/>
          <p:cNvGrpSpPr/>
          <p:nvPr/>
        </p:nvGrpSpPr>
        <p:grpSpPr>
          <a:xfrm>
            <a:off x="866243" y="2291587"/>
            <a:ext cx="415546" cy="355053"/>
            <a:chOff x="866243" y="2291587"/>
            <a:chExt cx="415546" cy="355053"/>
          </a:xfrm>
        </p:grpSpPr>
        <p:sp>
          <p:nvSpPr>
            <p:cNvPr id="8841" name="Google Shape;8841;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6" name="Google Shape;8846;p6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7" name="Google Shape;8847;p65"/>
          <p:cNvGrpSpPr/>
          <p:nvPr/>
        </p:nvGrpSpPr>
        <p:grpSpPr>
          <a:xfrm>
            <a:off x="1958520" y="2302574"/>
            <a:ext cx="359213" cy="327807"/>
            <a:chOff x="1958520" y="2302574"/>
            <a:chExt cx="359213" cy="327807"/>
          </a:xfrm>
        </p:grpSpPr>
        <p:sp>
          <p:nvSpPr>
            <p:cNvPr id="8848" name="Google Shape;8848;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5"/>
          <p:cNvGrpSpPr/>
          <p:nvPr/>
        </p:nvGrpSpPr>
        <p:grpSpPr>
          <a:xfrm>
            <a:off x="2579882" y="2287427"/>
            <a:ext cx="207582" cy="359594"/>
            <a:chOff x="2656082" y="2287427"/>
            <a:chExt cx="207582" cy="359594"/>
          </a:xfrm>
        </p:grpSpPr>
        <p:sp>
          <p:nvSpPr>
            <p:cNvPr id="8852" name="Google Shape;8852;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5"/>
          <p:cNvGrpSpPr/>
          <p:nvPr/>
        </p:nvGrpSpPr>
        <p:grpSpPr>
          <a:xfrm>
            <a:off x="3049653" y="2321468"/>
            <a:ext cx="362991" cy="290018"/>
            <a:chOff x="3049653" y="2321468"/>
            <a:chExt cx="362991" cy="290018"/>
          </a:xfrm>
        </p:grpSpPr>
        <p:sp>
          <p:nvSpPr>
            <p:cNvPr id="8857" name="Google Shape;8857;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65"/>
          <p:cNvGrpSpPr/>
          <p:nvPr/>
        </p:nvGrpSpPr>
        <p:grpSpPr>
          <a:xfrm>
            <a:off x="3564243" y="2289904"/>
            <a:ext cx="422342" cy="355243"/>
            <a:chOff x="3564243" y="2289904"/>
            <a:chExt cx="422342" cy="355243"/>
          </a:xfrm>
        </p:grpSpPr>
        <p:sp>
          <p:nvSpPr>
            <p:cNvPr id="8862" name="Google Shape;8862;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7" name="Google Shape;8867;p6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8" name="Google Shape;8868;p65"/>
          <p:cNvGrpSpPr/>
          <p:nvPr/>
        </p:nvGrpSpPr>
        <p:grpSpPr>
          <a:xfrm>
            <a:off x="4687894" y="2289713"/>
            <a:ext cx="359594" cy="353909"/>
            <a:chOff x="4687894" y="2289713"/>
            <a:chExt cx="359594" cy="353909"/>
          </a:xfrm>
        </p:grpSpPr>
        <p:sp>
          <p:nvSpPr>
            <p:cNvPr id="8869" name="Google Shape;8869;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2" name="Google Shape;8872;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3" name="Google Shape;8873;p65"/>
          <p:cNvGrpSpPr/>
          <p:nvPr/>
        </p:nvGrpSpPr>
        <p:grpSpPr>
          <a:xfrm>
            <a:off x="6372624" y="2308227"/>
            <a:ext cx="263567" cy="317614"/>
            <a:chOff x="6421399" y="2308227"/>
            <a:chExt cx="263567" cy="317614"/>
          </a:xfrm>
        </p:grpSpPr>
        <p:sp>
          <p:nvSpPr>
            <p:cNvPr id="8874" name="Google Shape;8874;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5"/>
          <p:cNvGrpSpPr/>
          <p:nvPr/>
        </p:nvGrpSpPr>
        <p:grpSpPr>
          <a:xfrm>
            <a:off x="6870193" y="2295620"/>
            <a:ext cx="360356" cy="343462"/>
            <a:chOff x="6870193" y="2295620"/>
            <a:chExt cx="360356" cy="343462"/>
          </a:xfrm>
        </p:grpSpPr>
        <p:sp>
          <p:nvSpPr>
            <p:cNvPr id="8879" name="Google Shape;8879;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5"/>
          <p:cNvGrpSpPr/>
          <p:nvPr/>
        </p:nvGrpSpPr>
        <p:grpSpPr>
          <a:xfrm>
            <a:off x="7441465" y="2302860"/>
            <a:ext cx="342192" cy="327140"/>
            <a:chOff x="7441465" y="2302860"/>
            <a:chExt cx="342192" cy="327140"/>
          </a:xfrm>
        </p:grpSpPr>
        <p:sp>
          <p:nvSpPr>
            <p:cNvPr id="8882" name="Google Shape;8882;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5"/>
          <p:cNvGrpSpPr/>
          <p:nvPr/>
        </p:nvGrpSpPr>
        <p:grpSpPr>
          <a:xfrm>
            <a:off x="7989683" y="2350207"/>
            <a:ext cx="332761" cy="234066"/>
            <a:chOff x="7989683" y="2350207"/>
            <a:chExt cx="332761" cy="234066"/>
          </a:xfrm>
        </p:grpSpPr>
        <p:sp>
          <p:nvSpPr>
            <p:cNvPr id="8885" name="Google Shape;8885;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5"/>
          <p:cNvGrpSpPr/>
          <p:nvPr/>
        </p:nvGrpSpPr>
        <p:grpSpPr>
          <a:xfrm>
            <a:off x="5823294" y="2309751"/>
            <a:ext cx="315327" cy="314978"/>
            <a:chOff x="5823294" y="2309751"/>
            <a:chExt cx="315327" cy="314978"/>
          </a:xfrm>
        </p:grpSpPr>
        <p:sp>
          <p:nvSpPr>
            <p:cNvPr id="8892" name="Google Shape;8892;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65"/>
          <p:cNvGrpSpPr/>
          <p:nvPr/>
        </p:nvGrpSpPr>
        <p:grpSpPr>
          <a:xfrm>
            <a:off x="2497275" y="2744159"/>
            <a:ext cx="370930" cy="370549"/>
            <a:chOff x="2497275" y="2744159"/>
            <a:chExt cx="370930" cy="370549"/>
          </a:xfrm>
        </p:grpSpPr>
        <p:sp>
          <p:nvSpPr>
            <p:cNvPr id="8910" name="Google Shape;8910;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5"/>
          <p:cNvGrpSpPr/>
          <p:nvPr/>
        </p:nvGrpSpPr>
        <p:grpSpPr>
          <a:xfrm>
            <a:off x="860940" y="2746477"/>
            <a:ext cx="371883" cy="365691"/>
            <a:chOff x="860940" y="2746477"/>
            <a:chExt cx="371883" cy="365691"/>
          </a:xfrm>
        </p:grpSpPr>
        <p:sp>
          <p:nvSpPr>
            <p:cNvPr id="8917" name="Google Shape;8917;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5"/>
          <p:cNvGrpSpPr/>
          <p:nvPr/>
        </p:nvGrpSpPr>
        <p:grpSpPr>
          <a:xfrm>
            <a:off x="1493849" y="2775533"/>
            <a:ext cx="283985" cy="341080"/>
            <a:chOff x="1493849" y="2775533"/>
            <a:chExt cx="283985" cy="341080"/>
          </a:xfrm>
        </p:grpSpPr>
        <p:sp>
          <p:nvSpPr>
            <p:cNvPr id="8923" name="Google Shape;8923;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5"/>
          <p:cNvGrpSpPr/>
          <p:nvPr/>
        </p:nvGrpSpPr>
        <p:grpSpPr>
          <a:xfrm>
            <a:off x="1952836" y="2774422"/>
            <a:ext cx="372835" cy="342573"/>
            <a:chOff x="1952836" y="2774422"/>
            <a:chExt cx="372835" cy="342573"/>
          </a:xfrm>
        </p:grpSpPr>
        <p:sp>
          <p:nvSpPr>
            <p:cNvPr id="8926" name="Google Shape;8926;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5"/>
          <p:cNvGrpSpPr/>
          <p:nvPr/>
        </p:nvGrpSpPr>
        <p:grpSpPr>
          <a:xfrm>
            <a:off x="3079916" y="2744477"/>
            <a:ext cx="332729" cy="372518"/>
            <a:chOff x="3079916" y="2744477"/>
            <a:chExt cx="332729" cy="372518"/>
          </a:xfrm>
        </p:grpSpPr>
        <p:sp>
          <p:nvSpPr>
            <p:cNvPr id="8930" name="Google Shape;8930;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5"/>
          <p:cNvGrpSpPr/>
          <p:nvPr/>
        </p:nvGrpSpPr>
        <p:grpSpPr>
          <a:xfrm>
            <a:off x="3620576" y="2745525"/>
            <a:ext cx="336889" cy="355592"/>
            <a:chOff x="3620576" y="2745525"/>
            <a:chExt cx="336889" cy="355592"/>
          </a:xfrm>
        </p:grpSpPr>
        <p:sp>
          <p:nvSpPr>
            <p:cNvPr id="8934" name="Google Shape;8934;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5"/>
          <p:cNvGrpSpPr/>
          <p:nvPr/>
        </p:nvGrpSpPr>
        <p:grpSpPr>
          <a:xfrm>
            <a:off x="4126815" y="2760704"/>
            <a:ext cx="380393" cy="363118"/>
            <a:chOff x="4126815" y="2760704"/>
            <a:chExt cx="380393" cy="363118"/>
          </a:xfrm>
        </p:grpSpPr>
        <p:sp>
          <p:nvSpPr>
            <p:cNvPr id="8937" name="Google Shape;8937;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65"/>
          <p:cNvGrpSpPr/>
          <p:nvPr/>
        </p:nvGrpSpPr>
        <p:grpSpPr>
          <a:xfrm>
            <a:off x="4675986" y="2745684"/>
            <a:ext cx="381346" cy="368644"/>
            <a:chOff x="4675986" y="2745684"/>
            <a:chExt cx="381346" cy="368644"/>
          </a:xfrm>
        </p:grpSpPr>
        <p:sp>
          <p:nvSpPr>
            <p:cNvPr id="8942" name="Google Shape;8942;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5"/>
          <p:cNvGrpSpPr/>
          <p:nvPr/>
        </p:nvGrpSpPr>
        <p:grpSpPr>
          <a:xfrm>
            <a:off x="5220616" y="2791061"/>
            <a:ext cx="373185" cy="302466"/>
            <a:chOff x="5220616" y="2791061"/>
            <a:chExt cx="373185" cy="302466"/>
          </a:xfrm>
        </p:grpSpPr>
        <p:sp>
          <p:nvSpPr>
            <p:cNvPr id="8945" name="Google Shape;8945;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5"/>
          <p:cNvGrpSpPr/>
          <p:nvPr/>
        </p:nvGrpSpPr>
        <p:grpSpPr>
          <a:xfrm>
            <a:off x="5788661" y="2772517"/>
            <a:ext cx="284366" cy="344097"/>
            <a:chOff x="5864861" y="2772517"/>
            <a:chExt cx="284366" cy="344097"/>
          </a:xfrm>
        </p:grpSpPr>
        <p:sp>
          <p:nvSpPr>
            <p:cNvPr id="8964" name="Google Shape;8964;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6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65"/>
          <p:cNvGrpSpPr/>
          <p:nvPr/>
        </p:nvGrpSpPr>
        <p:grpSpPr>
          <a:xfrm>
            <a:off x="6974158" y="2789537"/>
            <a:ext cx="255247" cy="327458"/>
            <a:chOff x="6974158" y="2789537"/>
            <a:chExt cx="255247" cy="327458"/>
          </a:xfrm>
        </p:grpSpPr>
        <p:sp>
          <p:nvSpPr>
            <p:cNvPr id="8972" name="Google Shape;8972;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5"/>
          <p:cNvGrpSpPr/>
          <p:nvPr/>
        </p:nvGrpSpPr>
        <p:grpSpPr>
          <a:xfrm>
            <a:off x="7530697" y="2790299"/>
            <a:ext cx="244291" cy="326314"/>
            <a:chOff x="7530697" y="2790299"/>
            <a:chExt cx="244291" cy="326314"/>
          </a:xfrm>
        </p:grpSpPr>
        <p:sp>
          <p:nvSpPr>
            <p:cNvPr id="8979" name="Google Shape;8979;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65"/>
          <p:cNvGrpSpPr/>
          <p:nvPr/>
        </p:nvGrpSpPr>
        <p:grpSpPr>
          <a:xfrm>
            <a:off x="7988191" y="2832248"/>
            <a:ext cx="332348" cy="283985"/>
            <a:chOff x="7988191" y="2832248"/>
            <a:chExt cx="332348" cy="283985"/>
          </a:xfrm>
        </p:grpSpPr>
        <p:sp>
          <p:nvSpPr>
            <p:cNvPr id="8986" name="Google Shape;8986;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9" name="Google Shape;8989;p6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0" name="Google Shape;8990;p65"/>
          <p:cNvGrpSpPr/>
          <p:nvPr/>
        </p:nvGrpSpPr>
        <p:grpSpPr>
          <a:xfrm>
            <a:off x="3588440" y="3258368"/>
            <a:ext cx="364484" cy="262423"/>
            <a:chOff x="3588440" y="3258368"/>
            <a:chExt cx="364484" cy="262423"/>
          </a:xfrm>
        </p:grpSpPr>
        <p:sp>
          <p:nvSpPr>
            <p:cNvPr id="8991" name="Google Shape;8991;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7" name="Google Shape;8997;p6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8" name="Google Shape;8998;p65"/>
          <p:cNvGrpSpPr/>
          <p:nvPr/>
        </p:nvGrpSpPr>
        <p:grpSpPr>
          <a:xfrm>
            <a:off x="5765817" y="3227724"/>
            <a:ext cx="364865" cy="324822"/>
            <a:chOff x="5765817" y="3227724"/>
            <a:chExt cx="364865" cy="324822"/>
          </a:xfrm>
        </p:grpSpPr>
        <p:sp>
          <p:nvSpPr>
            <p:cNvPr id="8999" name="Google Shape;8999;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5"/>
          <p:cNvGrpSpPr/>
          <p:nvPr/>
        </p:nvGrpSpPr>
        <p:grpSpPr>
          <a:xfrm>
            <a:off x="6228583" y="3237664"/>
            <a:ext cx="446539" cy="303895"/>
            <a:chOff x="6228583" y="3237664"/>
            <a:chExt cx="446539" cy="303895"/>
          </a:xfrm>
        </p:grpSpPr>
        <p:sp>
          <p:nvSpPr>
            <p:cNvPr id="9003" name="Google Shape;9003;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65"/>
          <p:cNvGrpSpPr/>
          <p:nvPr/>
        </p:nvGrpSpPr>
        <p:grpSpPr>
          <a:xfrm>
            <a:off x="865862" y="3207306"/>
            <a:ext cx="364484" cy="364897"/>
            <a:chOff x="865862" y="3207306"/>
            <a:chExt cx="364484" cy="364897"/>
          </a:xfrm>
        </p:grpSpPr>
        <p:sp>
          <p:nvSpPr>
            <p:cNvPr id="9021" name="Google Shape;9021;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5"/>
          <p:cNvGrpSpPr/>
          <p:nvPr/>
        </p:nvGrpSpPr>
        <p:grpSpPr>
          <a:xfrm>
            <a:off x="1404617" y="3226962"/>
            <a:ext cx="370168" cy="325965"/>
            <a:chOff x="1404617" y="3226962"/>
            <a:chExt cx="370168" cy="325965"/>
          </a:xfrm>
        </p:grpSpPr>
        <p:sp>
          <p:nvSpPr>
            <p:cNvPr id="9036" name="Google Shape;9036;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5"/>
          <p:cNvGrpSpPr/>
          <p:nvPr/>
        </p:nvGrpSpPr>
        <p:grpSpPr>
          <a:xfrm>
            <a:off x="1954741" y="3212419"/>
            <a:ext cx="366389" cy="354481"/>
            <a:chOff x="1954741" y="3212419"/>
            <a:chExt cx="366389" cy="354481"/>
          </a:xfrm>
        </p:grpSpPr>
        <p:sp>
          <p:nvSpPr>
            <p:cNvPr id="9046" name="Google Shape;9046;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5"/>
          <p:cNvGrpSpPr/>
          <p:nvPr/>
        </p:nvGrpSpPr>
        <p:grpSpPr>
          <a:xfrm>
            <a:off x="3043239" y="3215626"/>
            <a:ext cx="366008" cy="348670"/>
            <a:chOff x="3043239" y="3215626"/>
            <a:chExt cx="366008" cy="348670"/>
          </a:xfrm>
        </p:grpSpPr>
        <p:sp>
          <p:nvSpPr>
            <p:cNvPr id="9054" name="Google Shape;9054;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5"/>
          <p:cNvGrpSpPr/>
          <p:nvPr/>
        </p:nvGrpSpPr>
        <p:grpSpPr>
          <a:xfrm>
            <a:off x="4218333" y="3184982"/>
            <a:ext cx="209107" cy="383442"/>
            <a:chOff x="4218333" y="3184982"/>
            <a:chExt cx="209107" cy="383442"/>
          </a:xfrm>
        </p:grpSpPr>
        <p:sp>
          <p:nvSpPr>
            <p:cNvPr id="9057" name="Google Shape;9057;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9" name="Google Shape;9059;p6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0" name="Google Shape;9060;p65"/>
          <p:cNvGrpSpPr/>
          <p:nvPr/>
        </p:nvGrpSpPr>
        <p:grpSpPr>
          <a:xfrm>
            <a:off x="6896644" y="3216007"/>
            <a:ext cx="322917" cy="347876"/>
            <a:chOff x="6896644" y="3216007"/>
            <a:chExt cx="322917" cy="347876"/>
          </a:xfrm>
        </p:grpSpPr>
        <p:sp>
          <p:nvSpPr>
            <p:cNvPr id="9061" name="Google Shape;9061;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5"/>
          <p:cNvGrpSpPr/>
          <p:nvPr/>
        </p:nvGrpSpPr>
        <p:grpSpPr>
          <a:xfrm>
            <a:off x="7429366" y="3223183"/>
            <a:ext cx="334634" cy="333904"/>
            <a:chOff x="7429366" y="3223183"/>
            <a:chExt cx="334634" cy="333904"/>
          </a:xfrm>
        </p:grpSpPr>
        <p:sp>
          <p:nvSpPr>
            <p:cNvPr id="9069" name="Google Shape;9069;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1" name="Google Shape;9071;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65"/>
          <p:cNvGrpSpPr/>
          <p:nvPr/>
        </p:nvGrpSpPr>
        <p:grpSpPr>
          <a:xfrm>
            <a:off x="5216456" y="3725484"/>
            <a:ext cx="356196" cy="265631"/>
            <a:chOff x="5216456" y="3725484"/>
            <a:chExt cx="356196" cy="265631"/>
          </a:xfrm>
        </p:grpSpPr>
        <p:sp>
          <p:nvSpPr>
            <p:cNvPr id="9073" name="Google Shape;9073;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5"/>
          <p:cNvGrpSpPr/>
          <p:nvPr/>
        </p:nvGrpSpPr>
        <p:grpSpPr>
          <a:xfrm>
            <a:off x="6849393" y="3733994"/>
            <a:ext cx="355053" cy="248038"/>
            <a:chOff x="6849393" y="3733994"/>
            <a:chExt cx="355053" cy="248038"/>
          </a:xfrm>
        </p:grpSpPr>
        <p:sp>
          <p:nvSpPr>
            <p:cNvPr id="9076" name="Google Shape;9076;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5"/>
          <p:cNvGrpSpPr/>
          <p:nvPr/>
        </p:nvGrpSpPr>
        <p:grpSpPr>
          <a:xfrm>
            <a:off x="7918997" y="3714687"/>
            <a:ext cx="392111" cy="280206"/>
            <a:chOff x="7918997" y="3714687"/>
            <a:chExt cx="392111" cy="280206"/>
          </a:xfrm>
        </p:grpSpPr>
        <p:sp>
          <p:nvSpPr>
            <p:cNvPr id="9082" name="Google Shape;9082;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7" name="Google Shape;9087;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8" name="Google Shape;9088;p65"/>
          <p:cNvGrpSpPr/>
          <p:nvPr/>
        </p:nvGrpSpPr>
        <p:grpSpPr>
          <a:xfrm>
            <a:off x="1408777" y="3680964"/>
            <a:ext cx="357720" cy="355148"/>
            <a:chOff x="1408777" y="3680964"/>
            <a:chExt cx="357720" cy="355148"/>
          </a:xfrm>
        </p:grpSpPr>
        <p:sp>
          <p:nvSpPr>
            <p:cNvPr id="9089" name="Google Shape;9089;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65"/>
          <p:cNvGrpSpPr/>
          <p:nvPr/>
        </p:nvGrpSpPr>
        <p:grpSpPr>
          <a:xfrm>
            <a:off x="1952836" y="3680964"/>
            <a:ext cx="357720" cy="355148"/>
            <a:chOff x="1952836" y="3680964"/>
            <a:chExt cx="357720" cy="355148"/>
          </a:xfrm>
        </p:grpSpPr>
        <p:sp>
          <p:nvSpPr>
            <p:cNvPr id="9095" name="Google Shape;9095;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65"/>
          <p:cNvGrpSpPr/>
          <p:nvPr/>
        </p:nvGrpSpPr>
        <p:grpSpPr>
          <a:xfrm>
            <a:off x="2496894" y="3680964"/>
            <a:ext cx="357720" cy="355148"/>
            <a:chOff x="2496894" y="3680964"/>
            <a:chExt cx="357720" cy="355148"/>
          </a:xfrm>
        </p:grpSpPr>
        <p:sp>
          <p:nvSpPr>
            <p:cNvPr id="9101" name="Google Shape;9101;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5"/>
          <p:cNvGrpSpPr/>
          <p:nvPr/>
        </p:nvGrpSpPr>
        <p:grpSpPr>
          <a:xfrm>
            <a:off x="3040984" y="3681059"/>
            <a:ext cx="356164" cy="355815"/>
            <a:chOff x="3040984" y="3681059"/>
            <a:chExt cx="356164" cy="355815"/>
          </a:xfrm>
        </p:grpSpPr>
        <p:sp>
          <p:nvSpPr>
            <p:cNvPr id="9107" name="Google Shape;9107;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5"/>
          <p:cNvGrpSpPr/>
          <p:nvPr/>
        </p:nvGrpSpPr>
        <p:grpSpPr>
          <a:xfrm>
            <a:off x="3584280" y="3699191"/>
            <a:ext cx="358069" cy="317995"/>
            <a:chOff x="3584280" y="3699191"/>
            <a:chExt cx="358069" cy="317995"/>
          </a:xfrm>
        </p:grpSpPr>
        <p:sp>
          <p:nvSpPr>
            <p:cNvPr id="9111" name="Google Shape;9111;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65"/>
          <p:cNvGrpSpPr/>
          <p:nvPr/>
        </p:nvGrpSpPr>
        <p:grpSpPr>
          <a:xfrm>
            <a:off x="4129482" y="3681059"/>
            <a:ext cx="355402" cy="354291"/>
            <a:chOff x="4129482" y="3681059"/>
            <a:chExt cx="355402" cy="354291"/>
          </a:xfrm>
        </p:grpSpPr>
        <p:sp>
          <p:nvSpPr>
            <p:cNvPr id="9116" name="Google Shape;9116;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65"/>
          <p:cNvGrpSpPr/>
          <p:nvPr/>
        </p:nvGrpSpPr>
        <p:grpSpPr>
          <a:xfrm>
            <a:off x="4673540" y="3680297"/>
            <a:ext cx="355434" cy="355815"/>
            <a:chOff x="4673540" y="3680297"/>
            <a:chExt cx="355434" cy="355815"/>
          </a:xfrm>
        </p:grpSpPr>
        <p:sp>
          <p:nvSpPr>
            <p:cNvPr id="9121" name="Google Shape;9121;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65"/>
          <p:cNvGrpSpPr/>
          <p:nvPr/>
        </p:nvGrpSpPr>
        <p:grpSpPr>
          <a:xfrm>
            <a:off x="5779408" y="3699191"/>
            <a:ext cx="317645" cy="318757"/>
            <a:chOff x="5779408" y="3699191"/>
            <a:chExt cx="317645" cy="318757"/>
          </a:xfrm>
        </p:grpSpPr>
        <p:sp>
          <p:nvSpPr>
            <p:cNvPr id="9125" name="Google Shape;9125;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7" name="Google Shape;9127;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65"/>
          <p:cNvGrpSpPr/>
          <p:nvPr/>
        </p:nvGrpSpPr>
        <p:grpSpPr>
          <a:xfrm>
            <a:off x="7390435" y="3680868"/>
            <a:ext cx="372073" cy="355243"/>
            <a:chOff x="7390435" y="3680868"/>
            <a:chExt cx="372073" cy="355243"/>
          </a:xfrm>
        </p:grpSpPr>
        <p:sp>
          <p:nvSpPr>
            <p:cNvPr id="9129" name="Google Shape;9129;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5"/>
          <p:cNvGrpSpPr/>
          <p:nvPr/>
        </p:nvGrpSpPr>
        <p:grpSpPr>
          <a:xfrm>
            <a:off x="1421638" y="4125629"/>
            <a:ext cx="374709" cy="374010"/>
            <a:chOff x="1421638" y="4125629"/>
            <a:chExt cx="374709" cy="374010"/>
          </a:xfrm>
        </p:grpSpPr>
        <p:sp>
          <p:nvSpPr>
            <p:cNvPr id="9136" name="Google Shape;9136;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65"/>
          <p:cNvGrpSpPr/>
          <p:nvPr/>
        </p:nvGrpSpPr>
        <p:grpSpPr>
          <a:xfrm>
            <a:off x="1973254" y="4156304"/>
            <a:ext cx="357720" cy="342192"/>
            <a:chOff x="1973254" y="4156304"/>
            <a:chExt cx="357720" cy="342192"/>
          </a:xfrm>
        </p:grpSpPr>
        <p:sp>
          <p:nvSpPr>
            <p:cNvPr id="9139" name="Google Shape;9139;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65"/>
          <p:cNvGrpSpPr/>
          <p:nvPr/>
        </p:nvGrpSpPr>
        <p:grpSpPr>
          <a:xfrm>
            <a:off x="2523759" y="4135505"/>
            <a:ext cx="341049" cy="340318"/>
            <a:chOff x="2523759" y="4135505"/>
            <a:chExt cx="341049" cy="340318"/>
          </a:xfrm>
        </p:grpSpPr>
        <p:sp>
          <p:nvSpPr>
            <p:cNvPr id="9146" name="Google Shape;9146;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65"/>
          <p:cNvGrpSpPr/>
          <p:nvPr/>
        </p:nvGrpSpPr>
        <p:grpSpPr>
          <a:xfrm>
            <a:off x="3040603" y="4130360"/>
            <a:ext cx="392079" cy="350353"/>
            <a:chOff x="3040603" y="4130360"/>
            <a:chExt cx="392079" cy="350353"/>
          </a:xfrm>
        </p:grpSpPr>
        <p:sp>
          <p:nvSpPr>
            <p:cNvPr id="9149" name="Google Shape;9149;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65"/>
          <p:cNvGrpSpPr/>
          <p:nvPr/>
        </p:nvGrpSpPr>
        <p:grpSpPr>
          <a:xfrm>
            <a:off x="3662144" y="4135505"/>
            <a:ext cx="232955" cy="340318"/>
            <a:chOff x="3662144" y="4135505"/>
            <a:chExt cx="232955" cy="340318"/>
          </a:xfrm>
        </p:grpSpPr>
        <p:sp>
          <p:nvSpPr>
            <p:cNvPr id="9160" name="Google Shape;9160;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5"/>
          <p:cNvGrpSpPr/>
          <p:nvPr/>
        </p:nvGrpSpPr>
        <p:grpSpPr>
          <a:xfrm>
            <a:off x="4149138" y="4121151"/>
            <a:ext cx="344065" cy="368644"/>
            <a:chOff x="4149138" y="4121151"/>
            <a:chExt cx="344065" cy="368644"/>
          </a:xfrm>
        </p:grpSpPr>
        <p:sp>
          <p:nvSpPr>
            <p:cNvPr id="9165" name="Google Shape;9165;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7" name="Google Shape;9177;p6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8" name="Google Shape;9178;p65"/>
          <p:cNvGrpSpPr/>
          <p:nvPr/>
        </p:nvGrpSpPr>
        <p:grpSpPr>
          <a:xfrm>
            <a:off x="5206262" y="4174817"/>
            <a:ext cx="397763" cy="262804"/>
            <a:chOff x="5206262" y="4174817"/>
            <a:chExt cx="397763" cy="262804"/>
          </a:xfrm>
        </p:grpSpPr>
        <p:sp>
          <p:nvSpPr>
            <p:cNvPr id="9179" name="Google Shape;9179;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5"/>
          <p:cNvGrpSpPr/>
          <p:nvPr/>
        </p:nvGrpSpPr>
        <p:grpSpPr>
          <a:xfrm>
            <a:off x="5727616" y="4204699"/>
            <a:ext cx="440505" cy="290018"/>
            <a:chOff x="5727616" y="4204699"/>
            <a:chExt cx="440505" cy="290018"/>
          </a:xfrm>
        </p:grpSpPr>
        <p:sp>
          <p:nvSpPr>
            <p:cNvPr id="9187" name="Google Shape;9187;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5"/>
          <p:cNvGrpSpPr/>
          <p:nvPr/>
        </p:nvGrpSpPr>
        <p:grpSpPr>
          <a:xfrm>
            <a:off x="6410063" y="4135124"/>
            <a:ext cx="159950" cy="364516"/>
            <a:chOff x="6410063" y="4135124"/>
            <a:chExt cx="159950" cy="364516"/>
          </a:xfrm>
        </p:grpSpPr>
        <p:sp>
          <p:nvSpPr>
            <p:cNvPr id="9196" name="Google Shape;9196;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65"/>
          <p:cNvGrpSpPr/>
          <p:nvPr/>
        </p:nvGrpSpPr>
        <p:grpSpPr>
          <a:xfrm>
            <a:off x="6924652" y="4135505"/>
            <a:ext cx="214378" cy="364135"/>
            <a:chOff x="6924652" y="4135505"/>
            <a:chExt cx="214378" cy="364135"/>
          </a:xfrm>
        </p:grpSpPr>
        <p:sp>
          <p:nvSpPr>
            <p:cNvPr id="9201" name="Google Shape;9201;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5"/>
          <p:cNvGrpSpPr/>
          <p:nvPr/>
        </p:nvGrpSpPr>
        <p:grpSpPr>
          <a:xfrm>
            <a:off x="7384751" y="4147984"/>
            <a:ext cx="380012" cy="351274"/>
            <a:chOff x="7384751" y="4147984"/>
            <a:chExt cx="380012" cy="351274"/>
          </a:xfrm>
        </p:grpSpPr>
        <p:sp>
          <p:nvSpPr>
            <p:cNvPr id="9206" name="Google Shape;9206;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214"/>
        <p:cNvGrpSpPr/>
        <p:nvPr/>
      </p:nvGrpSpPr>
      <p:grpSpPr>
        <a:xfrm>
          <a:off x="0" y="0"/>
          <a:ext cx="0" cy="0"/>
          <a:chOff x="0" y="0"/>
          <a:chExt cx="0" cy="0"/>
        </a:xfrm>
      </p:grpSpPr>
      <p:sp>
        <p:nvSpPr>
          <p:cNvPr id="9215" name="Google Shape;9215;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16" name="Google Shape;9216;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17" name="Google Shape;9217;p66"/>
          <p:cNvGrpSpPr/>
          <p:nvPr/>
        </p:nvGrpSpPr>
        <p:grpSpPr>
          <a:xfrm>
            <a:off x="1989449" y="4282269"/>
            <a:ext cx="374774" cy="346073"/>
            <a:chOff x="1989449" y="4282269"/>
            <a:chExt cx="374774" cy="346073"/>
          </a:xfrm>
        </p:grpSpPr>
        <p:sp>
          <p:nvSpPr>
            <p:cNvPr id="9218" name="Google Shape;9218;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66"/>
          <p:cNvGrpSpPr/>
          <p:nvPr/>
        </p:nvGrpSpPr>
        <p:grpSpPr>
          <a:xfrm>
            <a:off x="2487439" y="4280740"/>
            <a:ext cx="198775" cy="348972"/>
            <a:chOff x="2487439" y="4280740"/>
            <a:chExt cx="198775" cy="348972"/>
          </a:xfrm>
        </p:grpSpPr>
        <p:sp>
          <p:nvSpPr>
            <p:cNvPr id="9224" name="Google Shape;9224;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6"/>
          <p:cNvGrpSpPr/>
          <p:nvPr/>
        </p:nvGrpSpPr>
        <p:grpSpPr>
          <a:xfrm>
            <a:off x="2810958" y="4273923"/>
            <a:ext cx="353145" cy="361873"/>
            <a:chOff x="2810958" y="4273923"/>
            <a:chExt cx="353145" cy="361873"/>
          </a:xfrm>
        </p:grpSpPr>
        <p:sp>
          <p:nvSpPr>
            <p:cNvPr id="9229" name="Google Shape;9229;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6"/>
          <p:cNvGrpSpPr/>
          <p:nvPr/>
        </p:nvGrpSpPr>
        <p:grpSpPr>
          <a:xfrm>
            <a:off x="6275635" y="4282651"/>
            <a:ext cx="209383" cy="366778"/>
            <a:chOff x="6275635" y="4282651"/>
            <a:chExt cx="209383" cy="366778"/>
          </a:xfrm>
        </p:grpSpPr>
        <p:sp>
          <p:nvSpPr>
            <p:cNvPr id="9237" name="Google Shape;9237;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66"/>
          <p:cNvGrpSpPr/>
          <p:nvPr/>
        </p:nvGrpSpPr>
        <p:grpSpPr>
          <a:xfrm>
            <a:off x="6701186" y="4283033"/>
            <a:ext cx="280292" cy="366396"/>
            <a:chOff x="6701186" y="4283033"/>
            <a:chExt cx="280292" cy="366396"/>
          </a:xfrm>
        </p:grpSpPr>
        <p:sp>
          <p:nvSpPr>
            <p:cNvPr id="9240" name="Google Shape;9240;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6"/>
          <p:cNvGrpSpPr/>
          <p:nvPr/>
        </p:nvGrpSpPr>
        <p:grpSpPr>
          <a:xfrm>
            <a:off x="2609571" y="3824958"/>
            <a:ext cx="373627" cy="347347"/>
            <a:chOff x="2609571" y="3824958"/>
            <a:chExt cx="373627" cy="347347"/>
          </a:xfrm>
        </p:grpSpPr>
        <p:sp>
          <p:nvSpPr>
            <p:cNvPr id="9243" name="Google Shape;9243;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5" name="Google Shape;9245;p6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6" name="Google Shape;9246;p66"/>
          <p:cNvGrpSpPr/>
          <p:nvPr/>
        </p:nvGrpSpPr>
        <p:grpSpPr>
          <a:xfrm>
            <a:off x="916127" y="3807056"/>
            <a:ext cx="221902" cy="380795"/>
            <a:chOff x="916127" y="3807056"/>
            <a:chExt cx="221902" cy="380795"/>
          </a:xfrm>
        </p:grpSpPr>
        <p:sp>
          <p:nvSpPr>
            <p:cNvPr id="9247" name="Google Shape;9247;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6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66"/>
          <p:cNvGrpSpPr/>
          <p:nvPr/>
        </p:nvGrpSpPr>
        <p:grpSpPr>
          <a:xfrm>
            <a:off x="3513010" y="3816134"/>
            <a:ext cx="362223" cy="361108"/>
            <a:chOff x="3513010" y="3816134"/>
            <a:chExt cx="362223" cy="361108"/>
          </a:xfrm>
        </p:grpSpPr>
        <p:sp>
          <p:nvSpPr>
            <p:cNvPr id="9254" name="Google Shape;9254;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6"/>
          <p:cNvGrpSpPr/>
          <p:nvPr/>
        </p:nvGrpSpPr>
        <p:grpSpPr>
          <a:xfrm>
            <a:off x="3950316" y="3820307"/>
            <a:ext cx="369805" cy="353782"/>
            <a:chOff x="3950316" y="3820307"/>
            <a:chExt cx="369805" cy="353782"/>
          </a:xfrm>
        </p:grpSpPr>
        <p:sp>
          <p:nvSpPr>
            <p:cNvPr id="9259" name="Google Shape;9259;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6"/>
          <p:cNvGrpSpPr/>
          <p:nvPr/>
        </p:nvGrpSpPr>
        <p:grpSpPr>
          <a:xfrm>
            <a:off x="1761909" y="3811961"/>
            <a:ext cx="307974" cy="371716"/>
            <a:chOff x="1761909" y="3811961"/>
            <a:chExt cx="307974" cy="371716"/>
          </a:xfrm>
        </p:grpSpPr>
        <p:sp>
          <p:nvSpPr>
            <p:cNvPr id="9264" name="Google Shape;9264;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6"/>
          <p:cNvGrpSpPr/>
          <p:nvPr/>
        </p:nvGrpSpPr>
        <p:grpSpPr>
          <a:xfrm>
            <a:off x="5373342" y="3808935"/>
            <a:ext cx="231395" cy="353145"/>
            <a:chOff x="5373342" y="3808935"/>
            <a:chExt cx="231395" cy="353145"/>
          </a:xfrm>
        </p:grpSpPr>
        <p:sp>
          <p:nvSpPr>
            <p:cNvPr id="9275" name="Google Shape;9275;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4" name="Google Shape;9284;p6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5" name="Google Shape;9285;p66"/>
          <p:cNvGrpSpPr/>
          <p:nvPr/>
        </p:nvGrpSpPr>
        <p:grpSpPr>
          <a:xfrm>
            <a:off x="5833775" y="3809445"/>
            <a:ext cx="235185" cy="352253"/>
            <a:chOff x="5833775" y="3809445"/>
            <a:chExt cx="235185" cy="352253"/>
          </a:xfrm>
        </p:grpSpPr>
        <p:sp>
          <p:nvSpPr>
            <p:cNvPr id="9286" name="Google Shape;9286;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66"/>
          <p:cNvGrpSpPr/>
          <p:nvPr/>
        </p:nvGrpSpPr>
        <p:grpSpPr>
          <a:xfrm>
            <a:off x="4942472" y="3809318"/>
            <a:ext cx="238976" cy="352762"/>
            <a:chOff x="4942472" y="3809318"/>
            <a:chExt cx="238976" cy="352762"/>
          </a:xfrm>
        </p:grpSpPr>
        <p:sp>
          <p:nvSpPr>
            <p:cNvPr id="9290" name="Google Shape;9290;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6"/>
          <p:cNvGrpSpPr/>
          <p:nvPr/>
        </p:nvGrpSpPr>
        <p:grpSpPr>
          <a:xfrm>
            <a:off x="6266525" y="3807788"/>
            <a:ext cx="260223" cy="353527"/>
            <a:chOff x="6266525" y="3807788"/>
            <a:chExt cx="260223" cy="353527"/>
          </a:xfrm>
        </p:grpSpPr>
        <p:sp>
          <p:nvSpPr>
            <p:cNvPr id="9298" name="Google Shape;9298;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2" name="Google Shape;9302;p6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3" name="Google Shape;9303;p66"/>
          <p:cNvGrpSpPr/>
          <p:nvPr/>
        </p:nvGrpSpPr>
        <p:grpSpPr>
          <a:xfrm>
            <a:off x="7184363" y="3809604"/>
            <a:ext cx="202184" cy="352762"/>
            <a:chOff x="7184363" y="3809604"/>
            <a:chExt cx="202184" cy="352762"/>
          </a:xfrm>
        </p:grpSpPr>
        <p:sp>
          <p:nvSpPr>
            <p:cNvPr id="9304" name="Google Shape;9304;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6"/>
          <p:cNvGrpSpPr/>
          <p:nvPr/>
        </p:nvGrpSpPr>
        <p:grpSpPr>
          <a:xfrm>
            <a:off x="7571624" y="3808935"/>
            <a:ext cx="292047" cy="352762"/>
            <a:chOff x="7571624" y="3808935"/>
            <a:chExt cx="292047" cy="352762"/>
          </a:xfrm>
        </p:grpSpPr>
        <p:sp>
          <p:nvSpPr>
            <p:cNvPr id="9307" name="Google Shape;9307;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6"/>
          <p:cNvGrpSpPr/>
          <p:nvPr/>
        </p:nvGrpSpPr>
        <p:grpSpPr>
          <a:xfrm>
            <a:off x="2174559" y="3356116"/>
            <a:ext cx="364135" cy="359930"/>
            <a:chOff x="2174559" y="3356116"/>
            <a:chExt cx="364135" cy="359930"/>
          </a:xfrm>
        </p:grpSpPr>
        <p:sp>
          <p:nvSpPr>
            <p:cNvPr id="9314" name="Google Shape;9314;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66"/>
          <p:cNvGrpSpPr/>
          <p:nvPr/>
        </p:nvGrpSpPr>
        <p:grpSpPr>
          <a:xfrm>
            <a:off x="1731934" y="3355639"/>
            <a:ext cx="368371" cy="361554"/>
            <a:chOff x="1731934" y="3355639"/>
            <a:chExt cx="368371" cy="361554"/>
          </a:xfrm>
        </p:grpSpPr>
        <p:sp>
          <p:nvSpPr>
            <p:cNvPr id="9317" name="Google Shape;9317;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66"/>
          <p:cNvGrpSpPr/>
          <p:nvPr/>
        </p:nvGrpSpPr>
        <p:grpSpPr>
          <a:xfrm>
            <a:off x="3990517" y="3354173"/>
            <a:ext cx="279559" cy="363402"/>
            <a:chOff x="3990517" y="3354173"/>
            <a:chExt cx="279559" cy="363402"/>
          </a:xfrm>
        </p:grpSpPr>
        <p:sp>
          <p:nvSpPr>
            <p:cNvPr id="9320" name="Google Shape;9320;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66"/>
          <p:cNvGrpSpPr/>
          <p:nvPr/>
        </p:nvGrpSpPr>
        <p:grpSpPr>
          <a:xfrm>
            <a:off x="3497847" y="3417374"/>
            <a:ext cx="379680" cy="237606"/>
            <a:chOff x="3497847" y="3417374"/>
            <a:chExt cx="379680" cy="237606"/>
          </a:xfrm>
        </p:grpSpPr>
        <p:sp>
          <p:nvSpPr>
            <p:cNvPr id="9324" name="Google Shape;9324;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6"/>
          <p:cNvGrpSpPr/>
          <p:nvPr/>
        </p:nvGrpSpPr>
        <p:grpSpPr>
          <a:xfrm>
            <a:off x="2612597" y="3367075"/>
            <a:ext cx="376271" cy="337982"/>
            <a:chOff x="2612597" y="3367075"/>
            <a:chExt cx="376271" cy="337982"/>
          </a:xfrm>
        </p:grpSpPr>
        <p:sp>
          <p:nvSpPr>
            <p:cNvPr id="9329" name="Google Shape;9329;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6"/>
          <p:cNvGrpSpPr/>
          <p:nvPr/>
        </p:nvGrpSpPr>
        <p:grpSpPr>
          <a:xfrm>
            <a:off x="3071914" y="3364431"/>
            <a:ext cx="343652" cy="342505"/>
            <a:chOff x="3071914" y="3364431"/>
            <a:chExt cx="343652" cy="342505"/>
          </a:xfrm>
        </p:grpSpPr>
        <p:sp>
          <p:nvSpPr>
            <p:cNvPr id="9332" name="Google Shape;9332;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66"/>
          <p:cNvGrpSpPr/>
          <p:nvPr/>
        </p:nvGrpSpPr>
        <p:grpSpPr>
          <a:xfrm>
            <a:off x="897141" y="3359875"/>
            <a:ext cx="257962" cy="352762"/>
            <a:chOff x="897141" y="3359875"/>
            <a:chExt cx="257962" cy="352762"/>
          </a:xfrm>
        </p:grpSpPr>
        <p:sp>
          <p:nvSpPr>
            <p:cNvPr id="9338" name="Google Shape;9338;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66"/>
          <p:cNvGrpSpPr/>
          <p:nvPr/>
        </p:nvGrpSpPr>
        <p:grpSpPr>
          <a:xfrm>
            <a:off x="1333682" y="3344330"/>
            <a:ext cx="271213" cy="383088"/>
            <a:chOff x="1333682" y="3344330"/>
            <a:chExt cx="271213" cy="383088"/>
          </a:xfrm>
        </p:grpSpPr>
        <p:sp>
          <p:nvSpPr>
            <p:cNvPr id="9347" name="Google Shape;9347;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6"/>
          <p:cNvGrpSpPr/>
          <p:nvPr/>
        </p:nvGrpSpPr>
        <p:grpSpPr>
          <a:xfrm>
            <a:off x="6664394" y="3346974"/>
            <a:ext cx="353113" cy="351998"/>
            <a:chOff x="6664394" y="3346974"/>
            <a:chExt cx="353113" cy="351998"/>
          </a:xfrm>
        </p:grpSpPr>
        <p:sp>
          <p:nvSpPr>
            <p:cNvPr id="9359" name="Google Shape;9359;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66"/>
          <p:cNvGrpSpPr/>
          <p:nvPr/>
        </p:nvGrpSpPr>
        <p:grpSpPr>
          <a:xfrm>
            <a:off x="849741" y="1959307"/>
            <a:ext cx="399398" cy="375443"/>
            <a:chOff x="849741" y="1959307"/>
            <a:chExt cx="399398" cy="375443"/>
          </a:xfrm>
        </p:grpSpPr>
        <p:sp>
          <p:nvSpPr>
            <p:cNvPr id="9365" name="Google Shape;9365;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6"/>
          <p:cNvGrpSpPr/>
          <p:nvPr/>
        </p:nvGrpSpPr>
        <p:grpSpPr>
          <a:xfrm>
            <a:off x="1284212" y="1963766"/>
            <a:ext cx="379489" cy="366046"/>
            <a:chOff x="1284212" y="1963766"/>
            <a:chExt cx="379489" cy="366046"/>
          </a:xfrm>
        </p:grpSpPr>
        <p:sp>
          <p:nvSpPr>
            <p:cNvPr id="9368" name="Google Shape;9368;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6"/>
          <p:cNvGrpSpPr/>
          <p:nvPr/>
        </p:nvGrpSpPr>
        <p:grpSpPr>
          <a:xfrm>
            <a:off x="3037766" y="1969564"/>
            <a:ext cx="370219" cy="354928"/>
            <a:chOff x="3037766" y="1969564"/>
            <a:chExt cx="370219" cy="354928"/>
          </a:xfrm>
        </p:grpSpPr>
        <p:sp>
          <p:nvSpPr>
            <p:cNvPr id="9371" name="Google Shape;9371;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66"/>
          <p:cNvGrpSpPr/>
          <p:nvPr/>
        </p:nvGrpSpPr>
        <p:grpSpPr>
          <a:xfrm>
            <a:off x="3982553" y="1971730"/>
            <a:ext cx="304566" cy="350501"/>
            <a:chOff x="3982553" y="1971730"/>
            <a:chExt cx="304566" cy="350501"/>
          </a:xfrm>
        </p:grpSpPr>
        <p:sp>
          <p:nvSpPr>
            <p:cNvPr id="9376" name="Google Shape;9376;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6"/>
          <p:cNvGrpSpPr/>
          <p:nvPr/>
        </p:nvGrpSpPr>
        <p:grpSpPr>
          <a:xfrm>
            <a:off x="2567841" y="1994124"/>
            <a:ext cx="399812" cy="306477"/>
            <a:chOff x="2567841" y="1994124"/>
            <a:chExt cx="399812" cy="306477"/>
          </a:xfrm>
        </p:grpSpPr>
        <p:sp>
          <p:nvSpPr>
            <p:cNvPr id="9379" name="Google Shape;9379;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66"/>
          <p:cNvGrpSpPr/>
          <p:nvPr/>
        </p:nvGrpSpPr>
        <p:grpSpPr>
          <a:xfrm>
            <a:off x="2212084" y="1960358"/>
            <a:ext cx="324698" cy="372863"/>
            <a:chOff x="2212084" y="1960358"/>
            <a:chExt cx="324698" cy="372863"/>
          </a:xfrm>
        </p:grpSpPr>
        <p:sp>
          <p:nvSpPr>
            <p:cNvPr id="9383" name="Google Shape;9383;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6"/>
          <p:cNvGrpSpPr/>
          <p:nvPr/>
        </p:nvGrpSpPr>
        <p:grpSpPr>
          <a:xfrm>
            <a:off x="1805901" y="1960358"/>
            <a:ext cx="284847" cy="373627"/>
            <a:chOff x="1805901" y="1960358"/>
            <a:chExt cx="284847" cy="373627"/>
          </a:xfrm>
        </p:grpSpPr>
        <p:sp>
          <p:nvSpPr>
            <p:cNvPr id="9387" name="Google Shape;9387;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6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6"/>
          <p:cNvGrpSpPr/>
          <p:nvPr/>
        </p:nvGrpSpPr>
        <p:grpSpPr>
          <a:xfrm>
            <a:off x="6656812" y="2029388"/>
            <a:ext cx="368690" cy="245793"/>
            <a:chOff x="6656812" y="2029388"/>
            <a:chExt cx="368690" cy="245793"/>
          </a:xfrm>
        </p:grpSpPr>
        <p:sp>
          <p:nvSpPr>
            <p:cNvPr id="9393" name="Google Shape;9393;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6"/>
          <p:cNvGrpSpPr/>
          <p:nvPr/>
        </p:nvGrpSpPr>
        <p:grpSpPr>
          <a:xfrm>
            <a:off x="4869651" y="2012218"/>
            <a:ext cx="376654" cy="281566"/>
            <a:chOff x="4869651" y="2012218"/>
            <a:chExt cx="376654" cy="281566"/>
          </a:xfrm>
        </p:grpSpPr>
        <p:sp>
          <p:nvSpPr>
            <p:cNvPr id="9404" name="Google Shape;9404;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6"/>
          <p:cNvGrpSpPr/>
          <p:nvPr/>
        </p:nvGrpSpPr>
        <p:grpSpPr>
          <a:xfrm>
            <a:off x="5306224" y="2012313"/>
            <a:ext cx="367925" cy="281694"/>
            <a:chOff x="5306224" y="2012313"/>
            <a:chExt cx="367925" cy="281694"/>
          </a:xfrm>
        </p:grpSpPr>
        <p:sp>
          <p:nvSpPr>
            <p:cNvPr id="9409" name="Google Shape;9409;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1" name="Google Shape;9411;p6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2" name="Google Shape;9412;p66"/>
          <p:cNvGrpSpPr/>
          <p:nvPr/>
        </p:nvGrpSpPr>
        <p:grpSpPr>
          <a:xfrm>
            <a:off x="6195998" y="1983102"/>
            <a:ext cx="368308" cy="338746"/>
            <a:chOff x="6195998" y="1983102"/>
            <a:chExt cx="368308" cy="338746"/>
          </a:xfrm>
        </p:grpSpPr>
        <p:sp>
          <p:nvSpPr>
            <p:cNvPr id="9413" name="Google Shape;9413;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66"/>
          <p:cNvGrpSpPr/>
          <p:nvPr/>
        </p:nvGrpSpPr>
        <p:grpSpPr>
          <a:xfrm>
            <a:off x="7542031" y="2011835"/>
            <a:ext cx="369072" cy="280037"/>
            <a:chOff x="7542031" y="2011835"/>
            <a:chExt cx="369072" cy="280037"/>
          </a:xfrm>
        </p:grpSpPr>
        <p:sp>
          <p:nvSpPr>
            <p:cNvPr id="9417" name="Google Shape;9417;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66"/>
          <p:cNvGrpSpPr/>
          <p:nvPr/>
        </p:nvGrpSpPr>
        <p:grpSpPr>
          <a:xfrm>
            <a:off x="8010427" y="3348503"/>
            <a:ext cx="278795" cy="351615"/>
            <a:chOff x="8010427" y="3348503"/>
            <a:chExt cx="278795" cy="351615"/>
          </a:xfrm>
        </p:grpSpPr>
        <p:sp>
          <p:nvSpPr>
            <p:cNvPr id="9427" name="Google Shape;9427;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1" name="Google Shape;9431;p6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66"/>
          <p:cNvGrpSpPr/>
          <p:nvPr/>
        </p:nvGrpSpPr>
        <p:grpSpPr>
          <a:xfrm>
            <a:off x="7141900" y="3349204"/>
            <a:ext cx="281057" cy="351010"/>
            <a:chOff x="7141900" y="3349204"/>
            <a:chExt cx="281057" cy="351010"/>
          </a:xfrm>
        </p:grpSpPr>
        <p:sp>
          <p:nvSpPr>
            <p:cNvPr id="9433" name="Google Shape;9433;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6"/>
          <p:cNvGrpSpPr/>
          <p:nvPr/>
        </p:nvGrpSpPr>
        <p:grpSpPr>
          <a:xfrm>
            <a:off x="5314188" y="3350032"/>
            <a:ext cx="363752" cy="353113"/>
            <a:chOff x="5314188" y="3350032"/>
            <a:chExt cx="363752" cy="353113"/>
          </a:xfrm>
        </p:grpSpPr>
        <p:sp>
          <p:nvSpPr>
            <p:cNvPr id="9437" name="Google Shape;9437;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6"/>
          <p:cNvGrpSpPr/>
          <p:nvPr/>
        </p:nvGrpSpPr>
        <p:grpSpPr>
          <a:xfrm>
            <a:off x="6203579" y="3348981"/>
            <a:ext cx="351615" cy="350373"/>
            <a:chOff x="6203579" y="3348981"/>
            <a:chExt cx="351615" cy="350373"/>
          </a:xfrm>
        </p:grpSpPr>
        <p:sp>
          <p:nvSpPr>
            <p:cNvPr id="9440" name="Google Shape;9440;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6"/>
          <p:cNvGrpSpPr/>
          <p:nvPr/>
        </p:nvGrpSpPr>
        <p:grpSpPr>
          <a:xfrm>
            <a:off x="5829984" y="3350032"/>
            <a:ext cx="220755" cy="352348"/>
            <a:chOff x="5829984" y="3350032"/>
            <a:chExt cx="220755" cy="352348"/>
          </a:xfrm>
        </p:grpSpPr>
        <p:sp>
          <p:nvSpPr>
            <p:cNvPr id="9446" name="Google Shape;9446;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6"/>
          <p:cNvGrpSpPr/>
          <p:nvPr/>
        </p:nvGrpSpPr>
        <p:grpSpPr>
          <a:xfrm>
            <a:off x="4882170" y="3349841"/>
            <a:ext cx="358464" cy="352316"/>
            <a:chOff x="4882170" y="3349841"/>
            <a:chExt cx="358464" cy="352316"/>
          </a:xfrm>
        </p:grpSpPr>
        <p:sp>
          <p:nvSpPr>
            <p:cNvPr id="9451" name="Google Shape;9451;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6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5" name="Google Shape;9455;p66"/>
          <p:cNvGrpSpPr/>
          <p:nvPr/>
        </p:nvGrpSpPr>
        <p:grpSpPr>
          <a:xfrm>
            <a:off x="3044965" y="2435220"/>
            <a:ext cx="400194" cy="324316"/>
            <a:chOff x="3044965" y="2435220"/>
            <a:chExt cx="400194" cy="324316"/>
          </a:xfrm>
        </p:grpSpPr>
        <p:sp>
          <p:nvSpPr>
            <p:cNvPr id="9456" name="Google Shape;9456;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6"/>
          <p:cNvGrpSpPr/>
          <p:nvPr/>
        </p:nvGrpSpPr>
        <p:grpSpPr>
          <a:xfrm>
            <a:off x="4878379" y="2473892"/>
            <a:ext cx="367161" cy="287523"/>
            <a:chOff x="4878379" y="2473892"/>
            <a:chExt cx="367161" cy="287523"/>
          </a:xfrm>
        </p:grpSpPr>
        <p:sp>
          <p:nvSpPr>
            <p:cNvPr id="9460" name="Google Shape;9460;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6"/>
          <p:cNvGrpSpPr/>
          <p:nvPr/>
        </p:nvGrpSpPr>
        <p:grpSpPr>
          <a:xfrm>
            <a:off x="1325719" y="2887689"/>
            <a:ext cx="290581" cy="372481"/>
            <a:chOff x="1325719" y="2887689"/>
            <a:chExt cx="290581" cy="372481"/>
          </a:xfrm>
        </p:grpSpPr>
        <p:sp>
          <p:nvSpPr>
            <p:cNvPr id="9466" name="Google Shape;9466;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8" name="Google Shape;9468;p6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9" name="Google Shape;9469;p66"/>
          <p:cNvGrpSpPr/>
          <p:nvPr/>
        </p:nvGrpSpPr>
        <p:grpSpPr>
          <a:xfrm>
            <a:off x="3510335" y="2892499"/>
            <a:ext cx="360726" cy="361204"/>
            <a:chOff x="3510335" y="2892499"/>
            <a:chExt cx="360726" cy="361204"/>
          </a:xfrm>
        </p:grpSpPr>
        <p:sp>
          <p:nvSpPr>
            <p:cNvPr id="9470" name="Google Shape;9470;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6"/>
          <p:cNvGrpSpPr/>
          <p:nvPr/>
        </p:nvGrpSpPr>
        <p:grpSpPr>
          <a:xfrm>
            <a:off x="3086313" y="2877049"/>
            <a:ext cx="320143" cy="392581"/>
            <a:chOff x="3086313" y="2877049"/>
            <a:chExt cx="320143" cy="392581"/>
          </a:xfrm>
        </p:grpSpPr>
        <p:sp>
          <p:nvSpPr>
            <p:cNvPr id="9476" name="Google Shape;9476;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8" name="Google Shape;9488;p6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9" name="Google Shape;9489;p66"/>
          <p:cNvGrpSpPr/>
          <p:nvPr/>
        </p:nvGrpSpPr>
        <p:grpSpPr>
          <a:xfrm>
            <a:off x="861113" y="2885746"/>
            <a:ext cx="333809" cy="373277"/>
            <a:chOff x="861113" y="2885746"/>
            <a:chExt cx="333809" cy="373277"/>
          </a:xfrm>
        </p:grpSpPr>
        <p:sp>
          <p:nvSpPr>
            <p:cNvPr id="9490" name="Google Shape;9490;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3" name="Google Shape;9493;p6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5" name="Google Shape;9495;p66"/>
          <p:cNvGrpSpPr/>
          <p:nvPr/>
        </p:nvGrpSpPr>
        <p:grpSpPr>
          <a:xfrm>
            <a:off x="1297654" y="1504481"/>
            <a:ext cx="349354" cy="362223"/>
            <a:chOff x="1297654" y="1504481"/>
            <a:chExt cx="349354" cy="362223"/>
          </a:xfrm>
        </p:grpSpPr>
        <p:sp>
          <p:nvSpPr>
            <p:cNvPr id="9496" name="Google Shape;9496;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9" name="Google Shape;9499;p6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66"/>
          <p:cNvGrpSpPr/>
          <p:nvPr/>
        </p:nvGrpSpPr>
        <p:grpSpPr>
          <a:xfrm>
            <a:off x="852385" y="1510916"/>
            <a:ext cx="353145" cy="351998"/>
            <a:chOff x="852385" y="1510916"/>
            <a:chExt cx="353145" cy="351998"/>
          </a:xfrm>
        </p:grpSpPr>
        <p:sp>
          <p:nvSpPr>
            <p:cNvPr id="9501" name="Google Shape;9501;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6"/>
          <p:cNvGrpSpPr/>
          <p:nvPr/>
        </p:nvGrpSpPr>
        <p:grpSpPr>
          <a:xfrm>
            <a:off x="1745217" y="1515471"/>
            <a:ext cx="343269" cy="342505"/>
            <a:chOff x="1745217" y="1515471"/>
            <a:chExt cx="343269" cy="342505"/>
          </a:xfrm>
        </p:grpSpPr>
        <p:sp>
          <p:nvSpPr>
            <p:cNvPr id="9505" name="Google Shape;9505;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9" name="Google Shape;9509;p6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0" name="Google Shape;9510;p66"/>
          <p:cNvGrpSpPr/>
          <p:nvPr/>
        </p:nvGrpSpPr>
        <p:grpSpPr>
          <a:xfrm>
            <a:off x="3042703" y="1529137"/>
            <a:ext cx="411535" cy="315587"/>
            <a:chOff x="3042703" y="1529137"/>
            <a:chExt cx="411535" cy="315587"/>
          </a:xfrm>
        </p:grpSpPr>
        <p:sp>
          <p:nvSpPr>
            <p:cNvPr id="9511" name="Google Shape;9511;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66"/>
          <p:cNvGrpSpPr/>
          <p:nvPr/>
        </p:nvGrpSpPr>
        <p:grpSpPr>
          <a:xfrm>
            <a:off x="2629289" y="1544682"/>
            <a:ext cx="350501" cy="284497"/>
            <a:chOff x="2629289" y="1544682"/>
            <a:chExt cx="350501" cy="284497"/>
          </a:xfrm>
        </p:grpSpPr>
        <p:sp>
          <p:nvSpPr>
            <p:cNvPr id="9522" name="Google Shape;9522;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6"/>
          <p:cNvGrpSpPr/>
          <p:nvPr/>
        </p:nvGrpSpPr>
        <p:grpSpPr>
          <a:xfrm>
            <a:off x="5305077" y="1502633"/>
            <a:ext cx="367893" cy="365218"/>
            <a:chOff x="5305077" y="1502633"/>
            <a:chExt cx="367893" cy="365218"/>
          </a:xfrm>
        </p:grpSpPr>
        <p:sp>
          <p:nvSpPr>
            <p:cNvPr id="9528" name="Google Shape;9528;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6"/>
          <p:cNvGrpSpPr/>
          <p:nvPr/>
        </p:nvGrpSpPr>
        <p:grpSpPr>
          <a:xfrm>
            <a:off x="7100170" y="1500117"/>
            <a:ext cx="368308" cy="367033"/>
            <a:chOff x="7100170" y="1500117"/>
            <a:chExt cx="368308" cy="367033"/>
          </a:xfrm>
        </p:grpSpPr>
        <p:sp>
          <p:nvSpPr>
            <p:cNvPr id="9531" name="Google Shape;9531;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4" name="Google Shape;9544;p6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5" name="Google Shape;9545;p66"/>
          <p:cNvGrpSpPr/>
          <p:nvPr/>
        </p:nvGrpSpPr>
        <p:grpSpPr>
          <a:xfrm>
            <a:off x="6649231" y="1500021"/>
            <a:ext cx="390287" cy="367065"/>
            <a:chOff x="6649231" y="1500021"/>
            <a:chExt cx="390287" cy="367065"/>
          </a:xfrm>
        </p:grpSpPr>
        <p:sp>
          <p:nvSpPr>
            <p:cNvPr id="9546" name="Google Shape;9546;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6"/>
          <p:cNvGrpSpPr/>
          <p:nvPr/>
        </p:nvGrpSpPr>
        <p:grpSpPr>
          <a:xfrm>
            <a:off x="5746938" y="1543503"/>
            <a:ext cx="387261" cy="280356"/>
            <a:chOff x="5746938" y="1543503"/>
            <a:chExt cx="387261" cy="280356"/>
          </a:xfrm>
        </p:grpSpPr>
        <p:sp>
          <p:nvSpPr>
            <p:cNvPr id="9559" name="Google Shape;9559;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6"/>
          <p:cNvGrpSpPr/>
          <p:nvPr/>
        </p:nvGrpSpPr>
        <p:grpSpPr>
          <a:xfrm>
            <a:off x="6196730" y="1525346"/>
            <a:ext cx="369072" cy="317467"/>
            <a:chOff x="6196730" y="1525346"/>
            <a:chExt cx="369072" cy="317467"/>
          </a:xfrm>
        </p:grpSpPr>
        <p:sp>
          <p:nvSpPr>
            <p:cNvPr id="9562" name="Google Shape;9562;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6"/>
          <p:cNvGrpSpPr/>
          <p:nvPr/>
        </p:nvGrpSpPr>
        <p:grpSpPr>
          <a:xfrm>
            <a:off x="4940592" y="1500690"/>
            <a:ext cx="246558" cy="367161"/>
            <a:chOff x="4940592" y="1500690"/>
            <a:chExt cx="246558" cy="367161"/>
          </a:xfrm>
        </p:grpSpPr>
        <p:sp>
          <p:nvSpPr>
            <p:cNvPr id="9566" name="Google Shape;9566;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66"/>
          <p:cNvGrpSpPr/>
          <p:nvPr/>
        </p:nvGrpSpPr>
        <p:grpSpPr>
          <a:xfrm>
            <a:off x="7964906" y="1499894"/>
            <a:ext cx="380858" cy="367575"/>
            <a:chOff x="7964906" y="1499894"/>
            <a:chExt cx="380858" cy="367575"/>
          </a:xfrm>
        </p:grpSpPr>
        <p:sp>
          <p:nvSpPr>
            <p:cNvPr id="9571" name="Google Shape;9571;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4" name="Google Shape;9574;p6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5" name="Google Shape;9575;p66"/>
          <p:cNvGrpSpPr/>
          <p:nvPr/>
        </p:nvGrpSpPr>
        <p:grpSpPr>
          <a:xfrm>
            <a:off x="8007400" y="2902278"/>
            <a:ext cx="285230" cy="355597"/>
            <a:chOff x="8007400" y="2902278"/>
            <a:chExt cx="285230" cy="355597"/>
          </a:xfrm>
        </p:grpSpPr>
        <p:sp>
          <p:nvSpPr>
            <p:cNvPr id="9576" name="Google Shape;9576;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6"/>
          <p:cNvGrpSpPr/>
          <p:nvPr/>
        </p:nvGrpSpPr>
        <p:grpSpPr>
          <a:xfrm>
            <a:off x="6219124" y="2902788"/>
            <a:ext cx="318231" cy="355470"/>
            <a:chOff x="6219124" y="2902788"/>
            <a:chExt cx="318231" cy="355470"/>
          </a:xfrm>
        </p:grpSpPr>
        <p:sp>
          <p:nvSpPr>
            <p:cNvPr id="9579" name="Google Shape;9579;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6"/>
          <p:cNvGrpSpPr/>
          <p:nvPr/>
        </p:nvGrpSpPr>
        <p:grpSpPr>
          <a:xfrm>
            <a:off x="4969421" y="2902852"/>
            <a:ext cx="185109" cy="355406"/>
            <a:chOff x="4969421" y="2902852"/>
            <a:chExt cx="185109" cy="355406"/>
          </a:xfrm>
        </p:grpSpPr>
        <p:sp>
          <p:nvSpPr>
            <p:cNvPr id="9583" name="Google Shape;9583;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9" name="Google Shape;9589;p6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66"/>
          <p:cNvGrpSpPr/>
          <p:nvPr/>
        </p:nvGrpSpPr>
        <p:grpSpPr>
          <a:xfrm>
            <a:off x="6685259" y="2902852"/>
            <a:ext cx="311414" cy="355406"/>
            <a:chOff x="6685259" y="2902852"/>
            <a:chExt cx="311414" cy="355406"/>
          </a:xfrm>
        </p:grpSpPr>
        <p:sp>
          <p:nvSpPr>
            <p:cNvPr id="9592" name="Google Shape;9592;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6"/>
          <p:cNvGrpSpPr/>
          <p:nvPr/>
        </p:nvGrpSpPr>
        <p:grpSpPr>
          <a:xfrm>
            <a:off x="5309250" y="2903170"/>
            <a:ext cx="359579" cy="355852"/>
            <a:chOff x="5309250" y="2903170"/>
            <a:chExt cx="359579" cy="355852"/>
          </a:xfrm>
        </p:grpSpPr>
        <p:sp>
          <p:nvSpPr>
            <p:cNvPr id="9596" name="Google Shape;9596;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66"/>
          <p:cNvGrpSpPr/>
          <p:nvPr/>
        </p:nvGrpSpPr>
        <p:grpSpPr>
          <a:xfrm>
            <a:off x="2199565" y="2421172"/>
            <a:ext cx="312179" cy="353431"/>
            <a:chOff x="2199565" y="2421172"/>
            <a:chExt cx="312179" cy="353431"/>
          </a:xfrm>
        </p:grpSpPr>
        <p:sp>
          <p:nvSpPr>
            <p:cNvPr id="9600" name="Google Shape;9600;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6"/>
          <p:cNvGrpSpPr/>
          <p:nvPr/>
        </p:nvGrpSpPr>
        <p:grpSpPr>
          <a:xfrm>
            <a:off x="1750887" y="2425727"/>
            <a:ext cx="320143" cy="343269"/>
            <a:chOff x="1750887" y="2425727"/>
            <a:chExt cx="320143" cy="343269"/>
          </a:xfrm>
        </p:grpSpPr>
        <p:sp>
          <p:nvSpPr>
            <p:cNvPr id="9603" name="Google Shape;9603;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66"/>
          <p:cNvGrpSpPr/>
          <p:nvPr/>
        </p:nvGrpSpPr>
        <p:grpSpPr>
          <a:xfrm>
            <a:off x="1298037" y="2425727"/>
            <a:ext cx="338364" cy="342887"/>
            <a:chOff x="1298037" y="2425727"/>
            <a:chExt cx="338364" cy="342887"/>
          </a:xfrm>
        </p:grpSpPr>
        <p:sp>
          <p:nvSpPr>
            <p:cNvPr id="9606" name="Google Shape;9606;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6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1" name="Google Shape;9611;p66"/>
          <p:cNvGrpSpPr/>
          <p:nvPr/>
        </p:nvGrpSpPr>
        <p:grpSpPr>
          <a:xfrm>
            <a:off x="3974207" y="2429009"/>
            <a:ext cx="320143" cy="338491"/>
            <a:chOff x="3974207" y="2429009"/>
            <a:chExt cx="320143" cy="338491"/>
          </a:xfrm>
        </p:grpSpPr>
        <p:sp>
          <p:nvSpPr>
            <p:cNvPr id="9612" name="Google Shape;9612;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6"/>
          <p:cNvGrpSpPr/>
          <p:nvPr/>
        </p:nvGrpSpPr>
        <p:grpSpPr>
          <a:xfrm>
            <a:off x="2623237" y="2431047"/>
            <a:ext cx="355024" cy="332630"/>
            <a:chOff x="2623237" y="2431047"/>
            <a:chExt cx="355024" cy="332630"/>
          </a:xfrm>
        </p:grpSpPr>
        <p:sp>
          <p:nvSpPr>
            <p:cNvPr id="9615" name="Google Shape;9615;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66"/>
          <p:cNvGrpSpPr/>
          <p:nvPr/>
        </p:nvGrpSpPr>
        <p:grpSpPr>
          <a:xfrm>
            <a:off x="6657194" y="2434073"/>
            <a:ext cx="375507" cy="367925"/>
            <a:chOff x="6657194" y="2434073"/>
            <a:chExt cx="375507" cy="367925"/>
          </a:xfrm>
        </p:grpSpPr>
        <p:sp>
          <p:nvSpPr>
            <p:cNvPr id="9620" name="Google Shape;9620;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66"/>
          <p:cNvGrpSpPr/>
          <p:nvPr/>
        </p:nvGrpSpPr>
        <p:grpSpPr>
          <a:xfrm>
            <a:off x="7101317" y="2441655"/>
            <a:ext cx="367925" cy="352380"/>
            <a:chOff x="7101317" y="2441655"/>
            <a:chExt cx="367925" cy="352380"/>
          </a:xfrm>
        </p:grpSpPr>
        <p:sp>
          <p:nvSpPr>
            <p:cNvPr id="9624" name="Google Shape;9624;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6"/>
          <p:cNvGrpSpPr/>
          <p:nvPr/>
        </p:nvGrpSpPr>
        <p:grpSpPr>
          <a:xfrm>
            <a:off x="5756399" y="2434456"/>
            <a:ext cx="367925" cy="367161"/>
            <a:chOff x="5756399" y="2434456"/>
            <a:chExt cx="367925" cy="367161"/>
          </a:xfrm>
        </p:grpSpPr>
        <p:sp>
          <p:nvSpPr>
            <p:cNvPr id="9627" name="Google Shape;9627;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4" name="Google Shape;9634;p6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66"/>
          <p:cNvGrpSpPr/>
          <p:nvPr/>
        </p:nvGrpSpPr>
        <p:grpSpPr>
          <a:xfrm>
            <a:off x="7964906" y="2434073"/>
            <a:ext cx="373627" cy="367925"/>
            <a:chOff x="7964906" y="2434073"/>
            <a:chExt cx="373627" cy="367925"/>
          </a:xfrm>
        </p:grpSpPr>
        <p:sp>
          <p:nvSpPr>
            <p:cNvPr id="9637" name="Google Shape;9637;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6"/>
          <p:cNvGrpSpPr/>
          <p:nvPr/>
        </p:nvGrpSpPr>
        <p:grpSpPr>
          <a:xfrm>
            <a:off x="6194086" y="2437737"/>
            <a:ext cx="369837" cy="360471"/>
            <a:chOff x="6194086" y="2437737"/>
            <a:chExt cx="369837" cy="360471"/>
          </a:xfrm>
        </p:grpSpPr>
        <p:sp>
          <p:nvSpPr>
            <p:cNvPr id="9640" name="Google Shape;9640;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5"/>
        <p:cNvGrpSpPr/>
        <p:nvPr/>
      </p:nvGrpSpPr>
      <p:grpSpPr>
        <a:xfrm>
          <a:off x="0" y="0"/>
          <a:ext cx="0" cy="0"/>
          <a:chOff x="0" y="0"/>
          <a:chExt cx="0" cy="0"/>
        </a:xfrm>
      </p:grpSpPr>
      <p:sp>
        <p:nvSpPr>
          <p:cNvPr id="9646" name="Google Shape;9646;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47" name="Google Shape;9647;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48" name="Google Shape;9648;p67"/>
          <p:cNvGrpSpPr/>
          <p:nvPr/>
        </p:nvGrpSpPr>
        <p:grpSpPr>
          <a:xfrm>
            <a:off x="3541011" y="1508594"/>
            <a:ext cx="350166" cy="349434"/>
            <a:chOff x="3541011" y="1508594"/>
            <a:chExt cx="350166" cy="349434"/>
          </a:xfrm>
        </p:grpSpPr>
        <p:sp>
          <p:nvSpPr>
            <p:cNvPr id="9649" name="Google Shape;9649;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7"/>
          <p:cNvGrpSpPr/>
          <p:nvPr/>
        </p:nvGrpSpPr>
        <p:grpSpPr>
          <a:xfrm>
            <a:off x="3122257" y="1508594"/>
            <a:ext cx="294850" cy="349434"/>
            <a:chOff x="3122257" y="1508594"/>
            <a:chExt cx="294850" cy="349434"/>
          </a:xfrm>
        </p:grpSpPr>
        <p:sp>
          <p:nvSpPr>
            <p:cNvPr id="9663" name="Google Shape;9663;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7"/>
          <p:cNvGrpSpPr/>
          <p:nvPr/>
        </p:nvGrpSpPr>
        <p:grpSpPr>
          <a:xfrm>
            <a:off x="910723" y="1508212"/>
            <a:ext cx="251660" cy="350166"/>
            <a:chOff x="910723" y="1508212"/>
            <a:chExt cx="251660" cy="350166"/>
          </a:xfrm>
        </p:grpSpPr>
        <p:sp>
          <p:nvSpPr>
            <p:cNvPr id="9669" name="Google Shape;9669;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7"/>
          <p:cNvGrpSpPr/>
          <p:nvPr/>
        </p:nvGrpSpPr>
        <p:grpSpPr>
          <a:xfrm>
            <a:off x="1308631" y="1507830"/>
            <a:ext cx="350166" cy="350198"/>
            <a:chOff x="1308631" y="1507830"/>
            <a:chExt cx="350166" cy="350198"/>
          </a:xfrm>
        </p:grpSpPr>
        <p:sp>
          <p:nvSpPr>
            <p:cNvPr id="9687" name="Google Shape;9687;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67"/>
          <p:cNvGrpSpPr/>
          <p:nvPr/>
        </p:nvGrpSpPr>
        <p:grpSpPr>
          <a:xfrm>
            <a:off x="1756921" y="1509739"/>
            <a:ext cx="345997" cy="345997"/>
            <a:chOff x="1756921" y="1509739"/>
            <a:chExt cx="345997" cy="345997"/>
          </a:xfrm>
        </p:grpSpPr>
        <p:sp>
          <p:nvSpPr>
            <p:cNvPr id="9692" name="Google Shape;9692;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67"/>
          <p:cNvGrpSpPr/>
          <p:nvPr/>
        </p:nvGrpSpPr>
        <p:grpSpPr>
          <a:xfrm>
            <a:off x="2216956" y="1510503"/>
            <a:ext cx="318721" cy="345615"/>
            <a:chOff x="2216956" y="1510503"/>
            <a:chExt cx="318721" cy="345615"/>
          </a:xfrm>
        </p:grpSpPr>
        <p:sp>
          <p:nvSpPr>
            <p:cNvPr id="9710" name="Google Shape;9710;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67"/>
          <p:cNvGrpSpPr/>
          <p:nvPr/>
        </p:nvGrpSpPr>
        <p:grpSpPr>
          <a:xfrm>
            <a:off x="3988156" y="1568461"/>
            <a:ext cx="349052" cy="230049"/>
            <a:chOff x="3988156" y="1568461"/>
            <a:chExt cx="349052" cy="230049"/>
          </a:xfrm>
        </p:grpSpPr>
        <p:sp>
          <p:nvSpPr>
            <p:cNvPr id="9716" name="Google Shape;9716;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2633037" y="1499873"/>
            <a:ext cx="379002" cy="366112"/>
            <a:chOff x="2633037" y="1499873"/>
            <a:chExt cx="379002" cy="366112"/>
          </a:xfrm>
        </p:grpSpPr>
        <p:sp>
          <p:nvSpPr>
            <p:cNvPr id="9724" name="Google Shape;9724;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67"/>
          <p:cNvGrpSpPr/>
          <p:nvPr/>
        </p:nvGrpSpPr>
        <p:grpSpPr>
          <a:xfrm>
            <a:off x="6675256" y="1516169"/>
            <a:ext cx="327823" cy="357009"/>
            <a:chOff x="6675256" y="1516169"/>
            <a:chExt cx="327823" cy="357009"/>
          </a:xfrm>
        </p:grpSpPr>
        <p:sp>
          <p:nvSpPr>
            <p:cNvPr id="9731" name="Google Shape;9731;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8020159" y="1516551"/>
            <a:ext cx="300897" cy="356627"/>
            <a:chOff x="8020159" y="1516551"/>
            <a:chExt cx="300897" cy="356627"/>
          </a:xfrm>
        </p:grpSpPr>
        <p:sp>
          <p:nvSpPr>
            <p:cNvPr id="9741" name="Google Shape;9741;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7"/>
          <p:cNvGrpSpPr/>
          <p:nvPr/>
        </p:nvGrpSpPr>
        <p:grpSpPr>
          <a:xfrm>
            <a:off x="5377363" y="1516169"/>
            <a:ext cx="257357" cy="356627"/>
            <a:chOff x="5377363" y="1516169"/>
            <a:chExt cx="257357" cy="356627"/>
          </a:xfrm>
        </p:grpSpPr>
        <p:sp>
          <p:nvSpPr>
            <p:cNvPr id="9747" name="Google Shape;9747;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4880567" y="1535870"/>
            <a:ext cx="356245" cy="317607"/>
            <a:chOff x="4880567" y="1535870"/>
            <a:chExt cx="356245" cy="317607"/>
          </a:xfrm>
        </p:grpSpPr>
        <p:sp>
          <p:nvSpPr>
            <p:cNvPr id="9765" name="Google Shape;9765;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67"/>
          <p:cNvGrpSpPr/>
          <p:nvPr/>
        </p:nvGrpSpPr>
        <p:grpSpPr>
          <a:xfrm>
            <a:off x="5771483" y="1515787"/>
            <a:ext cx="357359" cy="357391"/>
            <a:chOff x="5771483" y="1515787"/>
            <a:chExt cx="357359" cy="357391"/>
          </a:xfrm>
        </p:grpSpPr>
        <p:sp>
          <p:nvSpPr>
            <p:cNvPr id="9771" name="Google Shape;9771;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67"/>
          <p:cNvGrpSpPr/>
          <p:nvPr/>
        </p:nvGrpSpPr>
        <p:grpSpPr>
          <a:xfrm>
            <a:off x="7121669" y="1533610"/>
            <a:ext cx="321362" cy="321362"/>
            <a:chOff x="7121669" y="1533610"/>
            <a:chExt cx="321362" cy="321362"/>
          </a:xfrm>
        </p:grpSpPr>
        <p:sp>
          <p:nvSpPr>
            <p:cNvPr id="9776" name="Google Shape;9776;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67"/>
          <p:cNvGrpSpPr/>
          <p:nvPr/>
        </p:nvGrpSpPr>
        <p:grpSpPr>
          <a:xfrm>
            <a:off x="7562766" y="1514864"/>
            <a:ext cx="327059" cy="360192"/>
            <a:chOff x="7562766" y="1514864"/>
            <a:chExt cx="327059" cy="360192"/>
          </a:xfrm>
        </p:grpSpPr>
        <p:sp>
          <p:nvSpPr>
            <p:cNvPr id="9781" name="Google Shape;9781;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7"/>
          <p:cNvGrpSpPr/>
          <p:nvPr/>
        </p:nvGrpSpPr>
        <p:grpSpPr>
          <a:xfrm>
            <a:off x="6221229" y="1498673"/>
            <a:ext cx="361636" cy="362183"/>
            <a:chOff x="6259175" y="1559008"/>
            <a:chExt cx="271743" cy="272093"/>
          </a:xfrm>
        </p:grpSpPr>
        <p:sp>
          <p:nvSpPr>
            <p:cNvPr id="9786" name="Google Shape;9786;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67"/>
          <p:cNvGrpSpPr/>
          <p:nvPr/>
        </p:nvGrpSpPr>
        <p:grpSpPr>
          <a:xfrm>
            <a:off x="2661459" y="2015001"/>
            <a:ext cx="322508" cy="273494"/>
            <a:chOff x="2661459" y="2015001"/>
            <a:chExt cx="322508" cy="273494"/>
          </a:xfrm>
        </p:grpSpPr>
        <p:sp>
          <p:nvSpPr>
            <p:cNvPr id="9804" name="Google Shape;9804;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7"/>
          <p:cNvGrpSpPr/>
          <p:nvPr/>
        </p:nvGrpSpPr>
        <p:grpSpPr>
          <a:xfrm>
            <a:off x="6671087" y="2009304"/>
            <a:ext cx="332757" cy="281833"/>
            <a:chOff x="6671087" y="2009304"/>
            <a:chExt cx="332757" cy="281833"/>
          </a:xfrm>
        </p:grpSpPr>
        <p:sp>
          <p:nvSpPr>
            <p:cNvPr id="9807" name="Google Shape;9807;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9" name="Google Shape;9809;p6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0" name="Google Shape;9810;p67"/>
          <p:cNvGrpSpPr/>
          <p:nvPr/>
        </p:nvGrpSpPr>
        <p:grpSpPr>
          <a:xfrm>
            <a:off x="2201806" y="1976585"/>
            <a:ext cx="349784" cy="349434"/>
            <a:chOff x="2201806" y="1976585"/>
            <a:chExt cx="349784" cy="349434"/>
          </a:xfrm>
        </p:grpSpPr>
        <p:sp>
          <p:nvSpPr>
            <p:cNvPr id="9811" name="Google Shape;9811;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67"/>
          <p:cNvGrpSpPr/>
          <p:nvPr/>
        </p:nvGrpSpPr>
        <p:grpSpPr>
          <a:xfrm>
            <a:off x="3094217" y="1976585"/>
            <a:ext cx="350198" cy="350548"/>
            <a:chOff x="3094217" y="1976585"/>
            <a:chExt cx="350198" cy="350548"/>
          </a:xfrm>
        </p:grpSpPr>
        <p:sp>
          <p:nvSpPr>
            <p:cNvPr id="9816" name="Google Shape;9816;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67"/>
          <p:cNvGrpSpPr/>
          <p:nvPr/>
        </p:nvGrpSpPr>
        <p:grpSpPr>
          <a:xfrm>
            <a:off x="870939" y="1975821"/>
            <a:ext cx="332375" cy="350071"/>
            <a:chOff x="870939" y="1975821"/>
            <a:chExt cx="332375" cy="350071"/>
          </a:xfrm>
        </p:grpSpPr>
        <p:sp>
          <p:nvSpPr>
            <p:cNvPr id="9830" name="Google Shape;9830;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4" name="Google Shape;9834;p6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67"/>
          <p:cNvGrpSpPr/>
          <p:nvPr/>
        </p:nvGrpSpPr>
        <p:grpSpPr>
          <a:xfrm>
            <a:off x="3979435" y="1976585"/>
            <a:ext cx="345265" cy="349848"/>
            <a:chOff x="3979435" y="1976585"/>
            <a:chExt cx="345265" cy="349848"/>
          </a:xfrm>
        </p:grpSpPr>
        <p:sp>
          <p:nvSpPr>
            <p:cNvPr id="9836" name="Google Shape;9836;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67"/>
          <p:cNvGrpSpPr/>
          <p:nvPr/>
        </p:nvGrpSpPr>
        <p:grpSpPr>
          <a:xfrm>
            <a:off x="3576626" y="1975821"/>
            <a:ext cx="284251" cy="351694"/>
            <a:chOff x="3576626" y="1975821"/>
            <a:chExt cx="284251" cy="351694"/>
          </a:xfrm>
        </p:grpSpPr>
        <p:sp>
          <p:nvSpPr>
            <p:cNvPr id="9854" name="Google Shape;9854;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7"/>
          <p:cNvGrpSpPr/>
          <p:nvPr/>
        </p:nvGrpSpPr>
        <p:grpSpPr>
          <a:xfrm>
            <a:off x="2722090" y="2890162"/>
            <a:ext cx="238770" cy="371841"/>
            <a:chOff x="2722090" y="2890162"/>
            <a:chExt cx="238770" cy="371841"/>
          </a:xfrm>
        </p:grpSpPr>
        <p:sp>
          <p:nvSpPr>
            <p:cNvPr id="9858" name="Google Shape;9858;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6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67"/>
          <p:cNvGrpSpPr/>
          <p:nvPr/>
        </p:nvGrpSpPr>
        <p:grpSpPr>
          <a:xfrm>
            <a:off x="6216367" y="1970156"/>
            <a:ext cx="361147" cy="361147"/>
            <a:chOff x="6216367" y="1970156"/>
            <a:chExt cx="361147" cy="361147"/>
          </a:xfrm>
        </p:grpSpPr>
        <p:sp>
          <p:nvSpPr>
            <p:cNvPr id="9863" name="Google Shape;9863;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67"/>
          <p:cNvGrpSpPr/>
          <p:nvPr/>
        </p:nvGrpSpPr>
        <p:grpSpPr>
          <a:xfrm>
            <a:off x="1289311" y="2926222"/>
            <a:ext cx="408156" cy="299783"/>
            <a:chOff x="1289311" y="2926222"/>
            <a:chExt cx="408156" cy="299783"/>
          </a:xfrm>
        </p:grpSpPr>
        <p:sp>
          <p:nvSpPr>
            <p:cNvPr id="9868" name="Google Shape;9868;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67"/>
          <p:cNvGrpSpPr/>
          <p:nvPr/>
        </p:nvGrpSpPr>
        <p:grpSpPr>
          <a:xfrm>
            <a:off x="7978465" y="1969392"/>
            <a:ext cx="361147" cy="360797"/>
            <a:chOff x="7978465" y="1969392"/>
            <a:chExt cx="361147" cy="360797"/>
          </a:xfrm>
        </p:grpSpPr>
        <p:sp>
          <p:nvSpPr>
            <p:cNvPr id="9871" name="Google Shape;9871;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0" name="Google Shape;9880;p6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1" name="Google Shape;9881;p67"/>
          <p:cNvGrpSpPr/>
          <p:nvPr/>
        </p:nvGrpSpPr>
        <p:grpSpPr>
          <a:xfrm>
            <a:off x="854261" y="2908813"/>
            <a:ext cx="377474" cy="335748"/>
            <a:chOff x="854261" y="2908813"/>
            <a:chExt cx="377474" cy="335748"/>
          </a:xfrm>
        </p:grpSpPr>
        <p:sp>
          <p:nvSpPr>
            <p:cNvPr id="9882" name="Google Shape;9882;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7"/>
          <p:cNvGrpSpPr/>
          <p:nvPr/>
        </p:nvGrpSpPr>
        <p:grpSpPr>
          <a:xfrm>
            <a:off x="1749728" y="2894777"/>
            <a:ext cx="386927" cy="363438"/>
            <a:chOff x="1749728" y="2894777"/>
            <a:chExt cx="386927" cy="363438"/>
          </a:xfrm>
        </p:grpSpPr>
        <p:sp>
          <p:nvSpPr>
            <p:cNvPr id="9888" name="Google Shape;9888;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67"/>
          <p:cNvGrpSpPr/>
          <p:nvPr/>
        </p:nvGrpSpPr>
        <p:grpSpPr>
          <a:xfrm>
            <a:off x="7098912" y="1969392"/>
            <a:ext cx="359651" cy="361560"/>
            <a:chOff x="7098912" y="1969392"/>
            <a:chExt cx="359651" cy="361560"/>
          </a:xfrm>
        </p:grpSpPr>
        <p:sp>
          <p:nvSpPr>
            <p:cNvPr id="9896" name="Google Shape;9896;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9" name="Google Shape;9909;p6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0" name="Google Shape;9910;p67"/>
          <p:cNvGrpSpPr/>
          <p:nvPr/>
        </p:nvGrpSpPr>
        <p:grpSpPr>
          <a:xfrm>
            <a:off x="5352728" y="1990239"/>
            <a:ext cx="327091" cy="322508"/>
            <a:chOff x="5352728" y="1990239"/>
            <a:chExt cx="327091" cy="322508"/>
          </a:xfrm>
        </p:grpSpPr>
        <p:sp>
          <p:nvSpPr>
            <p:cNvPr id="9911" name="Google Shape;9911;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67"/>
          <p:cNvGrpSpPr/>
          <p:nvPr/>
        </p:nvGrpSpPr>
        <p:grpSpPr>
          <a:xfrm>
            <a:off x="7538896" y="1970156"/>
            <a:ext cx="361147" cy="361529"/>
            <a:chOff x="7538896" y="1970156"/>
            <a:chExt cx="361147" cy="361529"/>
          </a:xfrm>
        </p:grpSpPr>
        <p:sp>
          <p:nvSpPr>
            <p:cNvPr id="9915" name="Google Shape;9915;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7"/>
          <p:cNvGrpSpPr/>
          <p:nvPr/>
        </p:nvGrpSpPr>
        <p:grpSpPr>
          <a:xfrm>
            <a:off x="4896099" y="1970920"/>
            <a:ext cx="358155" cy="358123"/>
            <a:chOff x="4896099" y="1970920"/>
            <a:chExt cx="358155" cy="358123"/>
          </a:xfrm>
        </p:grpSpPr>
        <p:sp>
          <p:nvSpPr>
            <p:cNvPr id="9922" name="Google Shape;9922;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7"/>
          <p:cNvGrpSpPr/>
          <p:nvPr/>
        </p:nvGrpSpPr>
        <p:grpSpPr>
          <a:xfrm>
            <a:off x="4048787" y="2977019"/>
            <a:ext cx="283488" cy="198604"/>
            <a:chOff x="4048787" y="2977019"/>
            <a:chExt cx="283488" cy="198604"/>
          </a:xfrm>
        </p:grpSpPr>
        <p:sp>
          <p:nvSpPr>
            <p:cNvPr id="9926" name="Google Shape;9926;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4054103" y="2430191"/>
            <a:ext cx="218687" cy="349052"/>
            <a:chOff x="4054103" y="2430191"/>
            <a:chExt cx="218687" cy="349052"/>
          </a:xfrm>
        </p:grpSpPr>
        <p:sp>
          <p:nvSpPr>
            <p:cNvPr id="9933" name="Google Shape;9933;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67"/>
          <p:cNvGrpSpPr/>
          <p:nvPr/>
        </p:nvGrpSpPr>
        <p:grpSpPr>
          <a:xfrm>
            <a:off x="2185128" y="2427549"/>
            <a:ext cx="382758" cy="356595"/>
            <a:chOff x="2185128" y="2427549"/>
            <a:chExt cx="382758" cy="356595"/>
          </a:xfrm>
        </p:grpSpPr>
        <p:sp>
          <p:nvSpPr>
            <p:cNvPr id="9936" name="Google Shape;9936;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7"/>
          <p:cNvGrpSpPr/>
          <p:nvPr/>
        </p:nvGrpSpPr>
        <p:grpSpPr>
          <a:xfrm>
            <a:off x="3539102" y="2427549"/>
            <a:ext cx="355099" cy="355481"/>
            <a:chOff x="3539102" y="2427549"/>
            <a:chExt cx="355099" cy="355481"/>
          </a:xfrm>
        </p:grpSpPr>
        <p:sp>
          <p:nvSpPr>
            <p:cNvPr id="9941" name="Google Shape;9941;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7"/>
          <p:cNvGrpSpPr/>
          <p:nvPr/>
        </p:nvGrpSpPr>
        <p:grpSpPr>
          <a:xfrm>
            <a:off x="2656907" y="2439293"/>
            <a:ext cx="332757" cy="332343"/>
            <a:chOff x="2656907" y="2439293"/>
            <a:chExt cx="332757" cy="332343"/>
          </a:xfrm>
        </p:grpSpPr>
        <p:sp>
          <p:nvSpPr>
            <p:cNvPr id="9944" name="Google Shape;9944;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7"/>
          <p:cNvGrpSpPr/>
          <p:nvPr/>
        </p:nvGrpSpPr>
        <p:grpSpPr>
          <a:xfrm>
            <a:off x="1731523" y="2422616"/>
            <a:ext cx="399435" cy="365698"/>
            <a:chOff x="1731523" y="2422616"/>
            <a:chExt cx="399435" cy="365698"/>
          </a:xfrm>
        </p:grpSpPr>
        <p:sp>
          <p:nvSpPr>
            <p:cNvPr id="9952" name="Google Shape;9952;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7"/>
          <p:cNvGrpSpPr/>
          <p:nvPr/>
        </p:nvGrpSpPr>
        <p:grpSpPr>
          <a:xfrm>
            <a:off x="3097241" y="2433564"/>
            <a:ext cx="344883" cy="343387"/>
            <a:chOff x="3097241" y="2433564"/>
            <a:chExt cx="344883" cy="343387"/>
          </a:xfrm>
        </p:grpSpPr>
        <p:sp>
          <p:nvSpPr>
            <p:cNvPr id="9956" name="Google Shape;9956;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67"/>
          <p:cNvGrpSpPr/>
          <p:nvPr/>
        </p:nvGrpSpPr>
        <p:grpSpPr>
          <a:xfrm>
            <a:off x="1278299" y="2439293"/>
            <a:ext cx="410829" cy="332343"/>
            <a:chOff x="1278299" y="2439293"/>
            <a:chExt cx="410829" cy="332343"/>
          </a:xfrm>
        </p:grpSpPr>
        <p:sp>
          <p:nvSpPr>
            <p:cNvPr id="9966" name="Google Shape;9966;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7"/>
          <p:cNvGrpSpPr/>
          <p:nvPr/>
        </p:nvGrpSpPr>
        <p:grpSpPr>
          <a:xfrm>
            <a:off x="870939" y="2439293"/>
            <a:ext cx="331993" cy="331993"/>
            <a:chOff x="870939" y="2439293"/>
            <a:chExt cx="331993" cy="331993"/>
          </a:xfrm>
        </p:grpSpPr>
        <p:sp>
          <p:nvSpPr>
            <p:cNvPr id="9975" name="Google Shape;9975;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67"/>
          <p:cNvGrpSpPr/>
          <p:nvPr/>
        </p:nvGrpSpPr>
        <p:grpSpPr>
          <a:xfrm>
            <a:off x="6644957" y="2456353"/>
            <a:ext cx="371395" cy="278904"/>
            <a:chOff x="6644957" y="2456353"/>
            <a:chExt cx="371395" cy="278904"/>
          </a:xfrm>
        </p:grpSpPr>
        <p:sp>
          <p:nvSpPr>
            <p:cNvPr id="9992" name="Google Shape;9992;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67"/>
          <p:cNvGrpSpPr/>
          <p:nvPr/>
        </p:nvGrpSpPr>
        <p:grpSpPr>
          <a:xfrm>
            <a:off x="5388757" y="2414659"/>
            <a:ext cx="260349" cy="362292"/>
            <a:chOff x="5388757" y="2414659"/>
            <a:chExt cx="260349" cy="362292"/>
          </a:xfrm>
        </p:grpSpPr>
        <p:sp>
          <p:nvSpPr>
            <p:cNvPr id="9998" name="Google Shape;9998;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67"/>
          <p:cNvGrpSpPr/>
          <p:nvPr/>
        </p:nvGrpSpPr>
        <p:grpSpPr>
          <a:xfrm>
            <a:off x="3567142" y="2905757"/>
            <a:ext cx="348288" cy="340331"/>
            <a:chOff x="3567142" y="2905757"/>
            <a:chExt cx="348288" cy="340331"/>
          </a:xfrm>
        </p:grpSpPr>
        <p:sp>
          <p:nvSpPr>
            <p:cNvPr id="10019" name="Google Shape;10019;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67"/>
          <p:cNvGrpSpPr/>
          <p:nvPr/>
        </p:nvGrpSpPr>
        <p:grpSpPr>
          <a:xfrm>
            <a:off x="7967103" y="2415041"/>
            <a:ext cx="355863" cy="361911"/>
            <a:chOff x="7967103" y="2415041"/>
            <a:chExt cx="355863" cy="361911"/>
          </a:xfrm>
        </p:grpSpPr>
        <p:sp>
          <p:nvSpPr>
            <p:cNvPr id="10025" name="Google Shape;10025;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67"/>
          <p:cNvGrpSpPr/>
          <p:nvPr/>
        </p:nvGrpSpPr>
        <p:grpSpPr>
          <a:xfrm>
            <a:off x="7529411" y="2414659"/>
            <a:ext cx="355863" cy="362292"/>
            <a:chOff x="7529411" y="2414659"/>
            <a:chExt cx="355863" cy="362292"/>
          </a:xfrm>
        </p:grpSpPr>
        <p:sp>
          <p:nvSpPr>
            <p:cNvPr id="10037" name="Google Shape;10037;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7"/>
          <p:cNvGrpSpPr/>
          <p:nvPr/>
        </p:nvGrpSpPr>
        <p:grpSpPr>
          <a:xfrm>
            <a:off x="5733194" y="2431718"/>
            <a:ext cx="446826" cy="327059"/>
            <a:chOff x="5733194" y="2431718"/>
            <a:chExt cx="446826" cy="327059"/>
          </a:xfrm>
        </p:grpSpPr>
        <p:sp>
          <p:nvSpPr>
            <p:cNvPr id="10050" name="Google Shape;10050;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7"/>
          <p:cNvGrpSpPr/>
          <p:nvPr/>
        </p:nvGrpSpPr>
        <p:grpSpPr>
          <a:xfrm>
            <a:off x="4876780" y="2418064"/>
            <a:ext cx="407774" cy="356627"/>
            <a:chOff x="4876780" y="2418064"/>
            <a:chExt cx="407774" cy="356627"/>
          </a:xfrm>
        </p:grpSpPr>
        <p:sp>
          <p:nvSpPr>
            <p:cNvPr id="10054" name="Google Shape;10054;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67"/>
          <p:cNvGrpSpPr/>
          <p:nvPr/>
        </p:nvGrpSpPr>
        <p:grpSpPr>
          <a:xfrm>
            <a:off x="7070872" y="2410871"/>
            <a:ext cx="398321" cy="371013"/>
            <a:chOff x="7070872" y="2410871"/>
            <a:chExt cx="398321" cy="371013"/>
          </a:xfrm>
        </p:grpSpPr>
        <p:sp>
          <p:nvSpPr>
            <p:cNvPr id="10063" name="Google Shape;10063;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6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8" name="Google Shape;10068;p67"/>
          <p:cNvGrpSpPr/>
          <p:nvPr/>
        </p:nvGrpSpPr>
        <p:grpSpPr>
          <a:xfrm>
            <a:off x="5318259" y="2982111"/>
            <a:ext cx="371013" cy="220787"/>
            <a:chOff x="5318259" y="2982111"/>
            <a:chExt cx="371013" cy="220787"/>
          </a:xfrm>
        </p:grpSpPr>
        <p:sp>
          <p:nvSpPr>
            <p:cNvPr id="10069" name="Google Shape;10069;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67"/>
          <p:cNvGrpSpPr/>
          <p:nvPr/>
        </p:nvGrpSpPr>
        <p:grpSpPr>
          <a:xfrm>
            <a:off x="7073928" y="2905757"/>
            <a:ext cx="371395" cy="371809"/>
            <a:chOff x="7073928" y="2905757"/>
            <a:chExt cx="371395" cy="371809"/>
          </a:xfrm>
        </p:grpSpPr>
        <p:sp>
          <p:nvSpPr>
            <p:cNvPr id="10078" name="Google Shape;10078;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7"/>
          <p:cNvGrpSpPr/>
          <p:nvPr/>
        </p:nvGrpSpPr>
        <p:grpSpPr>
          <a:xfrm>
            <a:off x="6188327" y="2955408"/>
            <a:ext cx="371395" cy="272857"/>
            <a:chOff x="6188327" y="2955408"/>
            <a:chExt cx="371395" cy="272857"/>
          </a:xfrm>
        </p:grpSpPr>
        <p:sp>
          <p:nvSpPr>
            <p:cNvPr id="10082" name="Google Shape;10082;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67"/>
          <p:cNvGrpSpPr/>
          <p:nvPr/>
        </p:nvGrpSpPr>
        <p:grpSpPr>
          <a:xfrm>
            <a:off x="7521454" y="2906139"/>
            <a:ext cx="359651" cy="371013"/>
            <a:chOff x="7521454" y="2906139"/>
            <a:chExt cx="359651" cy="371013"/>
          </a:xfrm>
        </p:grpSpPr>
        <p:sp>
          <p:nvSpPr>
            <p:cNvPr id="10085" name="Google Shape;10085;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67"/>
          <p:cNvGrpSpPr/>
          <p:nvPr/>
        </p:nvGrpSpPr>
        <p:grpSpPr>
          <a:xfrm>
            <a:off x="5782845" y="2906521"/>
            <a:ext cx="301661" cy="371013"/>
            <a:chOff x="5782845" y="2906521"/>
            <a:chExt cx="301661" cy="371013"/>
          </a:xfrm>
        </p:grpSpPr>
        <p:sp>
          <p:nvSpPr>
            <p:cNvPr id="10091" name="Google Shape;10091;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7"/>
          <p:cNvGrpSpPr/>
          <p:nvPr/>
        </p:nvGrpSpPr>
        <p:grpSpPr>
          <a:xfrm>
            <a:off x="6630539" y="2917502"/>
            <a:ext cx="371777" cy="349434"/>
            <a:chOff x="6630539" y="2917502"/>
            <a:chExt cx="371777" cy="349434"/>
          </a:xfrm>
        </p:grpSpPr>
        <p:sp>
          <p:nvSpPr>
            <p:cNvPr id="10095" name="Google Shape;10095;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67"/>
          <p:cNvGrpSpPr/>
          <p:nvPr/>
        </p:nvGrpSpPr>
        <p:grpSpPr>
          <a:xfrm>
            <a:off x="2171474" y="3369229"/>
            <a:ext cx="408156" cy="343737"/>
            <a:chOff x="2171474" y="3369229"/>
            <a:chExt cx="408156" cy="343737"/>
          </a:xfrm>
        </p:grpSpPr>
        <p:sp>
          <p:nvSpPr>
            <p:cNvPr id="10103" name="Google Shape;10103;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67"/>
          <p:cNvGrpSpPr/>
          <p:nvPr/>
        </p:nvGrpSpPr>
        <p:grpSpPr>
          <a:xfrm>
            <a:off x="4891198" y="2925108"/>
            <a:ext cx="334634" cy="334634"/>
            <a:chOff x="4891198" y="2925108"/>
            <a:chExt cx="334634" cy="334634"/>
          </a:xfrm>
        </p:grpSpPr>
        <p:sp>
          <p:nvSpPr>
            <p:cNvPr id="10108" name="Google Shape;10108;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7"/>
          <p:cNvGrpSpPr/>
          <p:nvPr/>
        </p:nvGrpSpPr>
        <p:grpSpPr>
          <a:xfrm>
            <a:off x="7976174" y="2925108"/>
            <a:ext cx="334666" cy="334634"/>
            <a:chOff x="7976174" y="2925108"/>
            <a:chExt cx="334666" cy="334634"/>
          </a:xfrm>
        </p:grpSpPr>
        <p:sp>
          <p:nvSpPr>
            <p:cNvPr id="10117" name="Google Shape;10117;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7"/>
          <p:cNvGrpSpPr/>
          <p:nvPr/>
        </p:nvGrpSpPr>
        <p:grpSpPr>
          <a:xfrm>
            <a:off x="3091957" y="3374131"/>
            <a:ext cx="354717" cy="332757"/>
            <a:chOff x="3091957" y="3374131"/>
            <a:chExt cx="354717" cy="332757"/>
          </a:xfrm>
        </p:grpSpPr>
        <p:sp>
          <p:nvSpPr>
            <p:cNvPr id="10127" name="Google Shape;10127;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7"/>
          <p:cNvGrpSpPr/>
          <p:nvPr/>
        </p:nvGrpSpPr>
        <p:grpSpPr>
          <a:xfrm>
            <a:off x="3988156" y="3380210"/>
            <a:ext cx="353954" cy="318880"/>
            <a:chOff x="3988156" y="3380210"/>
            <a:chExt cx="353954" cy="318880"/>
          </a:xfrm>
        </p:grpSpPr>
        <p:sp>
          <p:nvSpPr>
            <p:cNvPr id="10134" name="Google Shape;10134;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7"/>
          <p:cNvGrpSpPr/>
          <p:nvPr/>
        </p:nvGrpSpPr>
        <p:grpSpPr>
          <a:xfrm>
            <a:off x="3541011" y="3367320"/>
            <a:ext cx="348257" cy="346188"/>
            <a:chOff x="3541011" y="3367320"/>
            <a:chExt cx="348257" cy="346188"/>
          </a:xfrm>
        </p:grpSpPr>
        <p:sp>
          <p:nvSpPr>
            <p:cNvPr id="10140" name="Google Shape;10140;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7"/>
          <p:cNvGrpSpPr/>
          <p:nvPr/>
        </p:nvGrpSpPr>
        <p:grpSpPr>
          <a:xfrm>
            <a:off x="850092" y="3352934"/>
            <a:ext cx="369517" cy="375660"/>
            <a:chOff x="850092" y="3352934"/>
            <a:chExt cx="369517" cy="375660"/>
          </a:xfrm>
        </p:grpSpPr>
        <p:sp>
          <p:nvSpPr>
            <p:cNvPr id="10145" name="Google Shape;10145;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7"/>
          <p:cNvGrpSpPr/>
          <p:nvPr/>
        </p:nvGrpSpPr>
        <p:grpSpPr>
          <a:xfrm>
            <a:off x="1314678" y="3358217"/>
            <a:ext cx="334666" cy="365348"/>
            <a:chOff x="1314678" y="3358217"/>
            <a:chExt cx="334666" cy="365348"/>
          </a:xfrm>
        </p:grpSpPr>
        <p:sp>
          <p:nvSpPr>
            <p:cNvPr id="10151" name="Google Shape;10151;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7"/>
          <p:cNvGrpSpPr/>
          <p:nvPr/>
        </p:nvGrpSpPr>
        <p:grpSpPr>
          <a:xfrm>
            <a:off x="1748582" y="3372635"/>
            <a:ext cx="359269" cy="335780"/>
            <a:chOff x="1748582" y="3372635"/>
            <a:chExt cx="359269" cy="335780"/>
          </a:xfrm>
        </p:grpSpPr>
        <p:sp>
          <p:nvSpPr>
            <p:cNvPr id="10157" name="Google Shape;10157;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67"/>
            <p:cNvGrpSpPr/>
            <p:nvPr/>
          </p:nvGrpSpPr>
          <p:grpSpPr>
            <a:xfrm>
              <a:off x="1748582" y="3372635"/>
              <a:ext cx="333520" cy="335780"/>
              <a:chOff x="1748582" y="3372635"/>
              <a:chExt cx="333520" cy="335780"/>
            </a:xfrm>
          </p:grpSpPr>
          <p:sp>
            <p:nvSpPr>
              <p:cNvPr id="10159" name="Google Shape;10159;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2" name="Google Shape;10162;p67"/>
          <p:cNvGrpSpPr/>
          <p:nvPr/>
        </p:nvGrpSpPr>
        <p:grpSpPr>
          <a:xfrm>
            <a:off x="2640993" y="3357835"/>
            <a:ext cx="365348" cy="364966"/>
            <a:chOff x="2640993" y="3357835"/>
            <a:chExt cx="365348" cy="364966"/>
          </a:xfrm>
        </p:grpSpPr>
        <p:sp>
          <p:nvSpPr>
            <p:cNvPr id="10163" name="Google Shape;10163;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67"/>
          <p:cNvGrpSpPr/>
          <p:nvPr/>
        </p:nvGrpSpPr>
        <p:grpSpPr>
          <a:xfrm>
            <a:off x="4886264" y="3366174"/>
            <a:ext cx="350548" cy="350198"/>
            <a:chOff x="4886264" y="3366174"/>
            <a:chExt cx="350548" cy="350198"/>
          </a:xfrm>
        </p:grpSpPr>
        <p:sp>
          <p:nvSpPr>
            <p:cNvPr id="10174" name="Google Shape;10174;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7"/>
          <p:cNvGrpSpPr/>
          <p:nvPr/>
        </p:nvGrpSpPr>
        <p:grpSpPr>
          <a:xfrm>
            <a:off x="5331913" y="3413947"/>
            <a:ext cx="347143" cy="254684"/>
            <a:chOff x="5331913" y="3413947"/>
            <a:chExt cx="347143" cy="254684"/>
          </a:xfrm>
        </p:grpSpPr>
        <p:sp>
          <p:nvSpPr>
            <p:cNvPr id="10188" name="Google Shape;10188;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7"/>
          <p:cNvGrpSpPr/>
          <p:nvPr/>
        </p:nvGrpSpPr>
        <p:grpSpPr>
          <a:xfrm>
            <a:off x="5776798" y="3409778"/>
            <a:ext cx="346379" cy="264518"/>
            <a:chOff x="5776798" y="3409778"/>
            <a:chExt cx="346379" cy="264518"/>
          </a:xfrm>
        </p:grpSpPr>
        <p:sp>
          <p:nvSpPr>
            <p:cNvPr id="10195" name="Google Shape;10195;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7"/>
          <p:cNvGrpSpPr/>
          <p:nvPr/>
        </p:nvGrpSpPr>
        <p:grpSpPr>
          <a:xfrm>
            <a:off x="7108015" y="3396505"/>
            <a:ext cx="344883" cy="290299"/>
            <a:chOff x="7108015" y="3396505"/>
            <a:chExt cx="344883" cy="290299"/>
          </a:xfrm>
        </p:grpSpPr>
        <p:sp>
          <p:nvSpPr>
            <p:cNvPr id="10202" name="Google Shape;10202;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67"/>
          <p:cNvGrpSpPr/>
          <p:nvPr/>
        </p:nvGrpSpPr>
        <p:grpSpPr>
          <a:xfrm>
            <a:off x="7551754" y="3390808"/>
            <a:ext cx="344883" cy="301311"/>
            <a:chOff x="7551754" y="3390808"/>
            <a:chExt cx="344883" cy="301311"/>
          </a:xfrm>
        </p:grpSpPr>
        <p:sp>
          <p:nvSpPr>
            <p:cNvPr id="10207" name="Google Shape;10207;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7"/>
          <p:cNvGrpSpPr/>
          <p:nvPr/>
        </p:nvGrpSpPr>
        <p:grpSpPr>
          <a:xfrm>
            <a:off x="6707084" y="3387403"/>
            <a:ext cx="261145" cy="308504"/>
            <a:chOff x="6707084" y="3387403"/>
            <a:chExt cx="261145" cy="308504"/>
          </a:xfrm>
        </p:grpSpPr>
        <p:sp>
          <p:nvSpPr>
            <p:cNvPr id="10219" name="Google Shape;10219;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67"/>
          <p:cNvGrpSpPr/>
          <p:nvPr/>
        </p:nvGrpSpPr>
        <p:grpSpPr>
          <a:xfrm>
            <a:off x="848978" y="4297637"/>
            <a:ext cx="377824" cy="324418"/>
            <a:chOff x="848978" y="4297637"/>
            <a:chExt cx="377824" cy="324418"/>
          </a:xfrm>
        </p:grpSpPr>
        <p:sp>
          <p:nvSpPr>
            <p:cNvPr id="10224" name="Google Shape;10224;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67"/>
          <p:cNvGrpSpPr/>
          <p:nvPr/>
        </p:nvGrpSpPr>
        <p:grpSpPr>
          <a:xfrm>
            <a:off x="1754279" y="4286593"/>
            <a:ext cx="351439" cy="345965"/>
            <a:chOff x="1754279" y="4286593"/>
            <a:chExt cx="351439" cy="345965"/>
          </a:xfrm>
        </p:grpSpPr>
        <p:sp>
          <p:nvSpPr>
            <p:cNvPr id="10227" name="Google Shape;10227;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67"/>
          <p:cNvGrpSpPr/>
          <p:nvPr/>
        </p:nvGrpSpPr>
        <p:grpSpPr>
          <a:xfrm>
            <a:off x="3996113" y="4291176"/>
            <a:ext cx="336512" cy="335048"/>
            <a:chOff x="3996113" y="4291176"/>
            <a:chExt cx="336512" cy="335048"/>
          </a:xfrm>
        </p:grpSpPr>
        <p:sp>
          <p:nvSpPr>
            <p:cNvPr id="10233" name="Google Shape;10233;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6" name="Google Shape;10236;p6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7" name="Google Shape;10237;p67"/>
          <p:cNvGrpSpPr/>
          <p:nvPr/>
        </p:nvGrpSpPr>
        <p:grpSpPr>
          <a:xfrm>
            <a:off x="2179081" y="4285511"/>
            <a:ext cx="397525" cy="348670"/>
            <a:chOff x="2179081" y="4285511"/>
            <a:chExt cx="397525" cy="348670"/>
          </a:xfrm>
        </p:grpSpPr>
        <p:sp>
          <p:nvSpPr>
            <p:cNvPr id="10238" name="Google Shape;10238;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7"/>
          <p:cNvGrpSpPr/>
          <p:nvPr/>
        </p:nvGrpSpPr>
        <p:grpSpPr>
          <a:xfrm>
            <a:off x="3584201" y="4294996"/>
            <a:ext cx="267574" cy="329415"/>
            <a:chOff x="3584201" y="4294996"/>
            <a:chExt cx="267574" cy="329415"/>
          </a:xfrm>
        </p:grpSpPr>
        <p:sp>
          <p:nvSpPr>
            <p:cNvPr id="10241" name="Google Shape;10241;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7"/>
          <p:cNvGrpSpPr/>
          <p:nvPr/>
        </p:nvGrpSpPr>
        <p:grpSpPr>
          <a:xfrm>
            <a:off x="3082855" y="4295728"/>
            <a:ext cx="375946" cy="327823"/>
            <a:chOff x="3082855" y="4295728"/>
            <a:chExt cx="375946" cy="327823"/>
          </a:xfrm>
        </p:grpSpPr>
        <p:sp>
          <p:nvSpPr>
            <p:cNvPr id="10246" name="Google Shape;10246;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7"/>
          <p:cNvGrpSpPr/>
          <p:nvPr/>
        </p:nvGrpSpPr>
        <p:grpSpPr>
          <a:xfrm>
            <a:off x="2749016" y="4291176"/>
            <a:ext cx="150831" cy="336926"/>
            <a:chOff x="2749016" y="4291176"/>
            <a:chExt cx="150831" cy="336926"/>
          </a:xfrm>
        </p:grpSpPr>
        <p:sp>
          <p:nvSpPr>
            <p:cNvPr id="10258" name="Google Shape;10258;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7"/>
          <p:cNvGrpSpPr/>
          <p:nvPr/>
        </p:nvGrpSpPr>
        <p:grpSpPr>
          <a:xfrm>
            <a:off x="7127716" y="4279432"/>
            <a:ext cx="248254" cy="361942"/>
            <a:chOff x="7127716" y="4279432"/>
            <a:chExt cx="248254" cy="361942"/>
          </a:xfrm>
        </p:grpSpPr>
        <p:sp>
          <p:nvSpPr>
            <p:cNvPr id="10263" name="Google Shape;10263;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67"/>
          <p:cNvGrpSpPr/>
          <p:nvPr/>
        </p:nvGrpSpPr>
        <p:grpSpPr>
          <a:xfrm>
            <a:off x="7565408" y="4279432"/>
            <a:ext cx="248255" cy="361942"/>
            <a:chOff x="7565408" y="4279432"/>
            <a:chExt cx="248255" cy="361942"/>
          </a:xfrm>
        </p:grpSpPr>
        <p:sp>
          <p:nvSpPr>
            <p:cNvPr id="10273" name="Google Shape;10273;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67"/>
          <p:cNvGrpSpPr/>
          <p:nvPr/>
        </p:nvGrpSpPr>
        <p:grpSpPr>
          <a:xfrm>
            <a:off x="6264109" y="4279432"/>
            <a:ext cx="225498" cy="361560"/>
            <a:chOff x="6264109" y="4279432"/>
            <a:chExt cx="225498" cy="361560"/>
          </a:xfrm>
        </p:grpSpPr>
        <p:sp>
          <p:nvSpPr>
            <p:cNvPr id="10282" name="Google Shape;10282;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67"/>
          <p:cNvGrpSpPr/>
          <p:nvPr/>
        </p:nvGrpSpPr>
        <p:grpSpPr>
          <a:xfrm>
            <a:off x="7929578" y="4284365"/>
            <a:ext cx="395266" cy="351312"/>
            <a:chOff x="7929578" y="4284365"/>
            <a:chExt cx="395266" cy="351312"/>
          </a:xfrm>
        </p:grpSpPr>
        <p:sp>
          <p:nvSpPr>
            <p:cNvPr id="10285" name="Google Shape;10285;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67"/>
          <p:cNvGrpSpPr/>
          <p:nvPr/>
        </p:nvGrpSpPr>
        <p:grpSpPr>
          <a:xfrm>
            <a:off x="6595502" y="4323777"/>
            <a:ext cx="426315" cy="332826"/>
            <a:chOff x="6639652" y="4323777"/>
            <a:chExt cx="426315" cy="332826"/>
          </a:xfrm>
        </p:grpSpPr>
        <p:sp>
          <p:nvSpPr>
            <p:cNvPr id="10290" name="Google Shape;10290;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67"/>
          <p:cNvGrpSpPr/>
          <p:nvPr/>
        </p:nvGrpSpPr>
        <p:grpSpPr>
          <a:xfrm>
            <a:off x="5357662" y="4297637"/>
            <a:ext cx="287275" cy="326296"/>
            <a:chOff x="5357662" y="4297637"/>
            <a:chExt cx="287275" cy="326296"/>
          </a:xfrm>
        </p:grpSpPr>
        <p:sp>
          <p:nvSpPr>
            <p:cNvPr id="10301" name="Google Shape;10301;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7"/>
          <p:cNvGrpSpPr/>
          <p:nvPr/>
        </p:nvGrpSpPr>
        <p:grpSpPr>
          <a:xfrm>
            <a:off x="5774124" y="4294550"/>
            <a:ext cx="331611" cy="331674"/>
            <a:chOff x="5774124" y="4294550"/>
            <a:chExt cx="331611" cy="331674"/>
          </a:xfrm>
        </p:grpSpPr>
        <p:sp>
          <p:nvSpPr>
            <p:cNvPr id="10307" name="Google Shape;10307;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7"/>
          <p:cNvGrpSpPr/>
          <p:nvPr/>
        </p:nvGrpSpPr>
        <p:grpSpPr>
          <a:xfrm>
            <a:off x="4890434" y="4287389"/>
            <a:ext cx="345997" cy="346029"/>
            <a:chOff x="4890434" y="4287389"/>
            <a:chExt cx="345997" cy="346029"/>
          </a:xfrm>
        </p:grpSpPr>
        <p:sp>
          <p:nvSpPr>
            <p:cNvPr id="10310" name="Google Shape;10310;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67"/>
          <p:cNvGrpSpPr/>
          <p:nvPr/>
        </p:nvGrpSpPr>
        <p:grpSpPr>
          <a:xfrm>
            <a:off x="2165809" y="3811059"/>
            <a:ext cx="422542" cy="342973"/>
            <a:chOff x="2165809" y="3811059"/>
            <a:chExt cx="422542" cy="342973"/>
          </a:xfrm>
        </p:grpSpPr>
        <p:sp>
          <p:nvSpPr>
            <p:cNvPr id="10318" name="Google Shape;10318;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6" name="Google Shape;10336;p6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7" name="Google Shape;10337;p67"/>
          <p:cNvGrpSpPr/>
          <p:nvPr/>
        </p:nvGrpSpPr>
        <p:grpSpPr>
          <a:xfrm>
            <a:off x="903530" y="3806125"/>
            <a:ext cx="264550" cy="353222"/>
            <a:chOff x="903530" y="3806125"/>
            <a:chExt cx="264550" cy="353222"/>
          </a:xfrm>
        </p:grpSpPr>
        <p:sp>
          <p:nvSpPr>
            <p:cNvPr id="10338" name="Google Shape;10338;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7"/>
          <p:cNvGrpSpPr/>
          <p:nvPr/>
        </p:nvGrpSpPr>
        <p:grpSpPr>
          <a:xfrm>
            <a:off x="2611458" y="3816374"/>
            <a:ext cx="426329" cy="332375"/>
            <a:chOff x="2611458" y="3816374"/>
            <a:chExt cx="426329" cy="332375"/>
          </a:xfrm>
        </p:grpSpPr>
        <p:sp>
          <p:nvSpPr>
            <p:cNvPr id="10343" name="Google Shape;10343;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6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67"/>
          <p:cNvGrpSpPr/>
          <p:nvPr/>
        </p:nvGrpSpPr>
        <p:grpSpPr>
          <a:xfrm>
            <a:off x="4019984" y="3805393"/>
            <a:ext cx="293704" cy="353954"/>
            <a:chOff x="4019984" y="3805393"/>
            <a:chExt cx="293704" cy="353954"/>
          </a:xfrm>
        </p:grpSpPr>
        <p:sp>
          <p:nvSpPr>
            <p:cNvPr id="10355" name="Google Shape;10355;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67"/>
          <p:cNvGrpSpPr/>
          <p:nvPr/>
        </p:nvGrpSpPr>
        <p:grpSpPr>
          <a:xfrm>
            <a:off x="8006505" y="3390044"/>
            <a:ext cx="323654" cy="303189"/>
            <a:chOff x="8006505" y="3390044"/>
            <a:chExt cx="323654" cy="303189"/>
          </a:xfrm>
        </p:grpSpPr>
        <p:sp>
          <p:nvSpPr>
            <p:cNvPr id="10358" name="Google Shape;10358;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67"/>
          <p:cNvGrpSpPr/>
          <p:nvPr/>
        </p:nvGrpSpPr>
        <p:grpSpPr>
          <a:xfrm>
            <a:off x="1299146" y="3806507"/>
            <a:ext cx="367990" cy="351312"/>
            <a:chOff x="1299146" y="3806507"/>
            <a:chExt cx="367990" cy="351312"/>
          </a:xfrm>
        </p:grpSpPr>
        <p:sp>
          <p:nvSpPr>
            <p:cNvPr id="10365" name="Google Shape;10365;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7" name="Google Shape;10367;p6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67"/>
          <p:cNvGrpSpPr/>
          <p:nvPr/>
        </p:nvGrpSpPr>
        <p:grpSpPr>
          <a:xfrm>
            <a:off x="3095745" y="3805393"/>
            <a:ext cx="352840" cy="354717"/>
            <a:chOff x="3095745" y="3805393"/>
            <a:chExt cx="352840" cy="354717"/>
          </a:xfrm>
        </p:grpSpPr>
        <p:sp>
          <p:nvSpPr>
            <p:cNvPr id="10369" name="Google Shape;10369;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7"/>
          <p:cNvGrpSpPr/>
          <p:nvPr/>
        </p:nvGrpSpPr>
        <p:grpSpPr>
          <a:xfrm>
            <a:off x="7550258" y="3832670"/>
            <a:ext cx="371395" cy="301279"/>
            <a:chOff x="7550258" y="3832670"/>
            <a:chExt cx="371395" cy="301279"/>
          </a:xfrm>
        </p:grpSpPr>
        <p:sp>
          <p:nvSpPr>
            <p:cNvPr id="10376" name="Google Shape;10376;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4" name="Google Shape;10394;p6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5" name="Google Shape;10395;p67"/>
          <p:cNvGrpSpPr/>
          <p:nvPr/>
        </p:nvGrpSpPr>
        <p:grpSpPr>
          <a:xfrm>
            <a:off x="6659725" y="3808035"/>
            <a:ext cx="367608" cy="350548"/>
            <a:chOff x="6659725" y="3808035"/>
            <a:chExt cx="367608" cy="350548"/>
          </a:xfrm>
        </p:grpSpPr>
        <p:sp>
          <p:nvSpPr>
            <p:cNvPr id="10396" name="Google Shape;10396;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7"/>
          <p:cNvGrpSpPr/>
          <p:nvPr/>
        </p:nvGrpSpPr>
        <p:grpSpPr>
          <a:xfrm>
            <a:off x="6219391" y="3816756"/>
            <a:ext cx="356627" cy="334252"/>
            <a:chOff x="6219391" y="3816756"/>
            <a:chExt cx="356627" cy="334252"/>
          </a:xfrm>
        </p:grpSpPr>
        <p:sp>
          <p:nvSpPr>
            <p:cNvPr id="10399" name="Google Shape;10399;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7"/>
          <p:cNvGrpSpPr/>
          <p:nvPr/>
        </p:nvGrpSpPr>
        <p:grpSpPr>
          <a:xfrm>
            <a:off x="5778676" y="3826972"/>
            <a:ext cx="349052" cy="313055"/>
            <a:chOff x="5778676" y="3826972"/>
            <a:chExt cx="349052" cy="313055"/>
          </a:xfrm>
        </p:grpSpPr>
        <p:sp>
          <p:nvSpPr>
            <p:cNvPr id="10404" name="Google Shape;10404;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7"/>
          <p:cNvGrpSpPr/>
          <p:nvPr/>
        </p:nvGrpSpPr>
        <p:grpSpPr>
          <a:xfrm>
            <a:off x="5355784" y="3834547"/>
            <a:ext cx="299019" cy="297905"/>
            <a:chOff x="5355784" y="3834547"/>
            <a:chExt cx="299019" cy="297905"/>
          </a:xfrm>
        </p:grpSpPr>
        <p:sp>
          <p:nvSpPr>
            <p:cNvPr id="10410" name="Google Shape;10410;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7"/>
          <p:cNvGrpSpPr/>
          <p:nvPr/>
        </p:nvGrpSpPr>
        <p:grpSpPr>
          <a:xfrm>
            <a:off x="8036455" y="3807271"/>
            <a:ext cx="292176" cy="353985"/>
            <a:chOff x="8036455" y="3807271"/>
            <a:chExt cx="292176" cy="353985"/>
          </a:xfrm>
        </p:grpSpPr>
        <p:sp>
          <p:nvSpPr>
            <p:cNvPr id="10415" name="Google Shape;10415;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7"/>
          <p:cNvGrpSpPr/>
          <p:nvPr/>
        </p:nvGrpSpPr>
        <p:grpSpPr>
          <a:xfrm>
            <a:off x="4874902" y="3808799"/>
            <a:ext cx="345615" cy="350835"/>
            <a:chOff x="4874902" y="3808799"/>
            <a:chExt cx="345615" cy="350835"/>
          </a:xfrm>
        </p:grpSpPr>
        <p:sp>
          <p:nvSpPr>
            <p:cNvPr id="10418" name="Google Shape;10418;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sp>
        <p:nvSpPr>
          <p:cNvPr id="210" name="Google Shape;210;p32"/>
          <p:cNvSpPr txBox="1">
            <a:spLocks noGrp="1"/>
          </p:cNvSpPr>
          <p:nvPr>
            <p:ph type="title" idx="2"/>
          </p:nvPr>
        </p:nvSpPr>
        <p:spPr>
          <a:xfrm>
            <a:off x="3778200" y="14038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211" name="Google Shape;211;p32"/>
          <p:cNvPicPr preferRelativeResize="0"/>
          <p:nvPr/>
        </p:nvPicPr>
        <p:blipFill>
          <a:blip r:embed="rId3">
            <a:alphaModFix amt="86000"/>
          </a:blip>
          <a:stretch>
            <a:fillRect/>
          </a:stretch>
        </p:blipFill>
        <p:spPr>
          <a:xfrm rot="1344117">
            <a:off x="3823925" y="1324475"/>
            <a:ext cx="1496149" cy="1160650"/>
          </a:xfrm>
          <a:prstGeom prst="rect">
            <a:avLst/>
          </a:prstGeom>
          <a:noFill/>
          <a:ln>
            <a:noFill/>
          </a:ln>
        </p:spPr>
      </p:pic>
      <p:pic>
        <p:nvPicPr>
          <p:cNvPr id="212" name="Google Shape;212;p32"/>
          <p:cNvPicPr preferRelativeResize="0"/>
          <p:nvPr/>
        </p:nvPicPr>
        <p:blipFill rotWithShape="1">
          <a:blip r:embed="rId4">
            <a:alphaModFix/>
          </a:blip>
          <a:srcRect t="16970" r="8892" b="21025"/>
          <a:stretch/>
        </p:blipFill>
        <p:spPr>
          <a:xfrm rot="10800000">
            <a:off x="833700" y="1225600"/>
            <a:ext cx="2036850" cy="810276"/>
          </a:xfrm>
          <a:prstGeom prst="rect">
            <a:avLst/>
          </a:prstGeom>
          <a:noFill/>
          <a:ln>
            <a:noFill/>
          </a:ln>
        </p:spPr>
      </p:pic>
      <p:pic>
        <p:nvPicPr>
          <p:cNvPr id="213" name="Google Shape;213;p32"/>
          <p:cNvPicPr preferRelativeResize="0"/>
          <p:nvPr/>
        </p:nvPicPr>
        <p:blipFill rotWithShape="1">
          <a:blip r:embed="rId5">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بررسی اجمالی</a:t>
            </a:r>
            <a:endParaRPr dirty="0"/>
          </a:p>
        </p:txBody>
      </p:sp>
      <p:sp>
        <p:nvSpPr>
          <p:cNvPr id="215" name="Google Shape;215;p32"/>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p>
            <a:pPr marL="0" marR="0" algn="r" rtl="1">
              <a:lnSpc>
                <a:spcPct val="106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44 اسلاید،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a:p>
            <a:pPr marL="0" lvl="0" indent="0" algn="ctr" rtl="0">
              <a:spcBef>
                <a:spcPts val="0"/>
              </a:spcBef>
              <a:spcAft>
                <a:spcPts val="0"/>
              </a:spcAft>
              <a:buNone/>
            </a:pPr>
            <a:endParaRPr sz="1400"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0"/>
                                        </p:tgtEl>
                                        <p:attrNameLst>
                                          <p:attrName>style.visibility</p:attrName>
                                        </p:attrNameLst>
                                      </p:cBhvr>
                                      <p:to>
                                        <p:strVal val="visible"/>
                                      </p:to>
                                    </p:set>
                                    <p:anim calcmode="lin" valueType="num">
                                      <p:cBhvr>
                                        <p:cTn id="7" dur="500" fill="hold"/>
                                        <p:tgtEl>
                                          <p:spTgt spid="210"/>
                                        </p:tgtEl>
                                        <p:attrNameLst>
                                          <p:attrName>ppt_w</p:attrName>
                                        </p:attrNameLst>
                                      </p:cBhvr>
                                      <p:tavLst>
                                        <p:tav tm="0">
                                          <p:val>
                                            <p:fltVal val="0"/>
                                          </p:val>
                                        </p:tav>
                                        <p:tav tm="100000">
                                          <p:val>
                                            <p:strVal val="#ppt_w"/>
                                          </p:val>
                                        </p:tav>
                                      </p:tavLst>
                                    </p:anim>
                                    <p:anim calcmode="lin" valueType="num">
                                      <p:cBhvr>
                                        <p:cTn id="8" dur="500" fill="hold"/>
                                        <p:tgtEl>
                                          <p:spTgt spid="210"/>
                                        </p:tgtEl>
                                        <p:attrNameLst>
                                          <p:attrName>ppt_h</p:attrName>
                                        </p:attrNameLst>
                                      </p:cBhvr>
                                      <p:tavLst>
                                        <p:tav tm="0">
                                          <p:val>
                                            <p:fltVal val="0"/>
                                          </p:val>
                                        </p:tav>
                                        <p:tav tm="100000">
                                          <p:val>
                                            <p:strVal val="#ppt_h"/>
                                          </p:val>
                                        </p:tav>
                                      </p:tavLst>
                                    </p:anim>
                                    <p:animEffect transition="in" filter="fade">
                                      <p:cBhvr>
                                        <p:cTn id="9" dur="500"/>
                                        <p:tgtEl>
                                          <p:spTgt spid="210"/>
                                        </p:tgtEl>
                                      </p:cBhvr>
                                    </p:animEffect>
                                  </p:childTnLst>
                                </p:cTn>
                              </p:par>
                              <p:par>
                                <p:cTn id="10" presetID="53" presetClass="entr" presetSubtype="16" fill="hold" nodeType="withEffect">
                                  <p:stCondLst>
                                    <p:cond delay="0"/>
                                  </p:stCondLst>
                                  <p:childTnLst>
                                    <p:set>
                                      <p:cBhvr>
                                        <p:cTn id="11" dur="1" fill="hold">
                                          <p:stCondLst>
                                            <p:cond delay="0"/>
                                          </p:stCondLst>
                                        </p:cTn>
                                        <p:tgtEl>
                                          <p:spTgt spid="211"/>
                                        </p:tgtEl>
                                        <p:attrNameLst>
                                          <p:attrName>style.visibility</p:attrName>
                                        </p:attrNameLst>
                                      </p:cBhvr>
                                      <p:to>
                                        <p:strVal val="visible"/>
                                      </p:to>
                                    </p:set>
                                    <p:anim calcmode="lin" valueType="num">
                                      <p:cBhvr>
                                        <p:cTn id="12" dur="500" fill="hold"/>
                                        <p:tgtEl>
                                          <p:spTgt spid="211"/>
                                        </p:tgtEl>
                                        <p:attrNameLst>
                                          <p:attrName>ppt_w</p:attrName>
                                        </p:attrNameLst>
                                      </p:cBhvr>
                                      <p:tavLst>
                                        <p:tav tm="0">
                                          <p:val>
                                            <p:fltVal val="0"/>
                                          </p:val>
                                        </p:tav>
                                        <p:tav tm="100000">
                                          <p:val>
                                            <p:strVal val="#ppt_w"/>
                                          </p:val>
                                        </p:tav>
                                      </p:tavLst>
                                    </p:anim>
                                    <p:anim calcmode="lin" valueType="num">
                                      <p:cBhvr>
                                        <p:cTn id="13" dur="500" fill="hold"/>
                                        <p:tgtEl>
                                          <p:spTgt spid="211"/>
                                        </p:tgtEl>
                                        <p:attrNameLst>
                                          <p:attrName>ppt_h</p:attrName>
                                        </p:attrNameLst>
                                      </p:cBhvr>
                                      <p:tavLst>
                                        <p:tav tm="0">
                                          <p:val>
                                            <p:fltVal val="0"/>
                                          </p:val>
                                        </p:tav>
                                        <p:tav tm="100000">
                                          <p:val>
                                            <p:strVal val="#ppt_h"/>
                                          </p:val>
                                        </p:tav>
                                      </p:tavLst>
                                    </p:anim>
                                    <p:animEffect transition="in" filter="fade">
                                      <p:cBhvr>
                                        <p:cTn id="14" dur="500"/>
                                        <p:tgtEl>
                                          <p:spTgt spid="211"/>
                                        </p:tgtEl>
                                      </p:cBhvr>
                                    </p:animEffect>
                                  </p:childTnLst>
                                </p:cTn>
                              </p:par>
                              <p:par>
                                <p:cTn id="15" presetID="53" presetClass="entr" presetSubtype="16" fill="hold" nodeType="withEffect">
                                  <p:stCondLst>
                                    <p:cond delay="0"/>
                                  </p:stCondLst>
                                  <p:childTnLst>
                                    <p:set>
                                      <p:cBhvr>
                                        <p:cTn id="16" dur="1" fill="hold">
                                          <p:stCondLst>
                                            <p:cond delay="0"/>
                                          </p:stCondLst>
                                        </p:cTn>
                                        <p:tgtEl>
                                          <p:spTgt spid="212"/>
                                        </p:tgtEl>
                                        <p:attrNameLst>
                                          <p:attrName>style.visibility</p:attrName>
                                        </p:attrNameLst>
                                      </p:cBhvr>
                                      <p:to>
                                        <p:strVal val="visible"/>
                                      </p:to>
                                    </p:set>
                                    <p:anim calcmode="lin" valueType="num">
                                      <p:cBhvr>
                                        <p:cTn id="17" dur="500" fill="hold"/>
                                        <p:tgtEl>
                                          <p:spTgt spid="212"/>
                                        </p:tgtEl>
                                        <p:attrNameLst>
                                          <p:attrName>ppt_w</p:attrName>
                                        </p:attrNameLst>
                                      </p:cBhvr>
                                      <p:tavLst>
                                        <p:tav tm="0">
                                          <p:val>
                                            <p:fltVal val="0"/>
                                          </p:val>
                                        </p:tav>
                                        <p:tav tm="100000">
                                          <p:val>
                                            <p:strVal val="#ppt_w"/>
                                          </p:val>
                                        </p:tav>
                                      </p:tavLst>
                                    </p:anim>
                                    <p:anim calcmode="lin" valueType="num">
                                      <p:cBhvr>
                                        <p:cTn id="18" dur="500" fill="hold"/>
                                        <p:tgtEl>
                                          <p:spTgt spid="212"/>
                                        </p:tgtEl>
                                        <p:attrNameLst>
                                          <p:attrName>ppt_h</p:attrName>
                                        </p:attrNameLst>
                                      </p:cBhvr>
                                      <p:tavLst>
                                        <p:tav tm="0">
                                          <p:val>
                                            <p:fltVal val="0"/>
                                          </p:val>
                                        </p:tav>
                                        <p:tav tm="100000">
                                          <p:val>
                                            <p:strVal val="#ppt_h"/>
                                          </p:val>
                                        </p:tav>
                                      </p:tavLst>
                                    </p:anim>
                                    <p:animEffect transition="in" filter="fade">
                                      <p:cBhvr>
                                        <p:cTn id="19" dur="500"/>
                                        <p:tgtEl>
                                          <p:spTgt spid="212"/>
                                        </p:tgtEl>
                                      </p:cBhvr>
                                    </p:animEffect>
                                  </p:childTnLst>
                                </p:cTn>
                              </p:par>
                              <p:par>
                                <p:cTn id="20" presetID="53" presetClass="entr" presetSubtype="16" fill="hold" nodeType="withEffect">
                                  <p:stCondLst>
                                    <p:cond delay="0"/>
                                  </p:stCondLst>
                                  <p:childTnLst>
                                    <p:set>
                                      <p:cBhvr>
                                        <p:cTn id="21" dur="1" fill="hold">
                                          <p:stCondLst>
                                            <p:cond delay="0"/>
                                          </p:stCondLst>
                                        </p:cTn>
                                        <p:tgtEl>
                                          <p:spTgt spid="213"/>
                                        </p:tgtEl>
                                        <p:attrNameLst>
                                          <p:attrName>style.visibility</p:attrName>
                                        </p:attrNameLst>
                                      </p:cBhvr>
                                      <p:to>
                                        <p:strVal val="visible"/>
                                      </p:to>
                                    </p:set>
                                    <p:anim calcmode="lin" valueType="num">
                                      <p:cBhvr>
                                        <p:cTn id="22" dur="500" fill="hold"/>
                                        <p:tgtEl>
                                          <p:spTgt spid="213"/>
                                        </p:tgtEl>
                                        <p:attrNameLst>
                                          <p:attrName>ppt_w</p:attrName>
                                        </p:attrNameLst>
                                      </p:cBhvr>
                                      <p:tavLst>
                                        <p:tav tm="0">
                                          <p:val>
                                            <p:fltVal val="0"/>
                                          </p:val>
                                        </p:tav>
                                        <p:tav tm="100000">
                                          <p:val>
                                            <p:strVal val="#ppt_w"/>
                                          </p:val>
                                        </p:tav>
                                      </p:tavLst>
                                    </p:anim>
                                    <p:anim calcmode="lin" valueType="num">
                                      <p:cBhvr>
                                        <p:cTn id="23" dur="500" fill="hold"/>
                                        <p:tgtEl>
                                          <p:spTgt spid="213"/>
                                        </p:tgtEl>
                                        <p:attrNameLst>
                                          <p:attrName>ppt_h</p:attrName>
                                        </p:attrNameLst>
                                      </p:cBhvr>
                                      <p:tavLst>
                                        <p:tav tm="0">
                                          <p:val>
                                            <p:fltVal val="0"/>
                                          </p:val>
                                        </p:tav>
                                        <p:tav tm="100000">
                                          <p:val>
                                            <p:strVal val="#ppt_h"/>
                                          </p:val>
                                        </p:tav>
                                      </p:tavLst>
                                    </p:anim>
                                    <p:animEffect transition="in" filter="fade">
                                      <p:cBhvr>
                                        <p:cTn id="24" dur="500"/>
                                        <p:tgtEl>
                                          <p:spTgt spid="2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14"/>
                                        </p:tgtEl>
                                        <p:attrNameLst>
                                          <p:attrName>style.visibility</p:attrName>
                                        </p:attrNameLst>
                                      </p:cBhvr>
                                      <p:to>
                                        <p:strVal val="visible"/>
                                      </p:to>
                                    </p:set>
                                    <p:anim calcmode="lin" valueType="num">
                                      <p:cBhvr>
                                        <p:cTn id="27" dur="500" fill="hold"/>
                                        <p:tgtEl>
                                          <p:spTgt spid="214"/>
                                        </p:tgtEl>
                                        <p:attrNameLst>
                                          <p:attrName>ppt_w</p:attrName>
                                        </p:attrNameLst>
                                      </p:cBhvr>
                                      <p:tavLst>
                                        <p:tav tm="0">
                                          <p:val>
                                            <p:fltVal val="0"/>
                                          </p:val>
                                        </p:tav>
                                        <p:tav tm="100000">
                                          <p:val>
                                            <p:strVal val="#ppt_w"/>
                                          </p:val>
                                        </p:tav>
                                      </p:tavLst>
                                    </p:anim>
                                    <p:anim calcmode="lin" valueType="num">
                                      <p:cBhvr>
                                        <p:cTn id="28" dur="500" fill="hold"/>
                                        <p:tgtEl>
                                          <p:spTgt spid="214"/>
                                        </p:tgtEl>
                                        <p:attrNameLst>
                                          <p:attrName>ppt_h</p:attrName>
                                        </p:attrNameLst>
                                      </p:cBhvr>
                                      <p:tavLst>
                                        <p:tav tm="0">
                                          <p:val>
                                            <p:fltVal val="0"/>
                                          </p:val>
                                        </p:tav>
                                        <p:tav tm="100000">
                                          <p:val>
                                            <p:strVal val="#ppt_h"/>
                                          </p:val>
                                        </p:tav>
                                      </p:tavLst>
                                    </p:anim>
                                    <p:animEffect transition="in" filter="fade">
                                      <p:cBhvr>
                                        <p:cTn id="29" dur="500"/>
                                        <p:tgtEl>
                                          <p:spTgt spid="2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15">
                                            <p:txEl>
                                              <p:pRg st="0" end="0"/>
                                            </p:txEl>
                                          </p:spTgt>
                                        </p:tgtEl>
                                        <p:attrNameLst>
                                          <p:attrName>style.visibility</p:attrName>
                                        </p:attrNameLst>
                                      </p:cBhvr>
                                      <p:to>
                                        <p:strVal val="visible"/>
                                      </p:to>
                                    </p:set>
                                    <p:anim calcmode="lin" valueType="num">
                                      <p:cBhvr>
                                        <p:cTn id="32" dur="500" fill="hold"/>
                                        <p:tgtEl>
                                          <p:spTgt spid="215">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215">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2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4" grpId="0"/>
      <p:bldP spid="215"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38"/>
        <p:cNvGrpSpPr/>
        <p:nvPr/>
      </p:nvGrpSpPr>
      <p:grpSpPr>
        <a:xfrm>
          <a:off x="0" y="0"/>
          <a:ext cx="0" cy="0"/>
          <a:chOff x="0" y="0"/>
          <a:chExt cx="0" cy="0"/>
        </a:xfrm>
      </p:grpSpPr>
      <p:sp>
        <p:nvSpPr>
          <p:cNvPr id="10439" name="Google Shape;10439;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40" name="Google Shape;10440;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41" name="Google Shape;10441;p68"/>
          <p:cNvGrpSpPr/>
          <p:nvPr/>
        </p:nvGrpSpPr>
        <p:grpSpPr>
          <a:xfrm>
            <a:off x="2704005" y="4258781"/>
            <a:ext cx="342144" cy="362704"/>
            <a:chOff x="2704005" y="4258781"/>
            <a:chExt cx="342144" cy="362704"/>
          </a:xfrm>
        </p:grpSpPr>
        <p:sp>
          <p:nvSpPr>
            <p:cNvPr id="10442" name="Google Shape;10442;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8"/>
          <p:cNvGrpSpPr/>
          <p:nvPr/>
        </p:nvGrpSpPr>
        <p:grpSpPr>
          <a:xfrm>
            <a:off x="2157462" y="4258496"/>
            <a:ext cx="347435" cy="363370"/>
            <a:chOff x="2157462" y="4258496"/>
            <a:chExt cx="347435" cy="363370"/>
          </a:xfrm>
        </p:grpSpPr>
        <p:sp>
          <p:nvSpPr>
            <p:cNvPr id="10450" name="Google Shape;10450;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68"/>
          <p:cNvGrpSpPr/>
          <p:nvPr/>
        </p:nvGrpSpPr>
        <p:grpSpPr>
          <a:xfrm>
            <a:off x="4010963" y="3763781"/>
            <a:ext cx="343665" cy="363211"/>
            <a:chOff x="4010963" y="3763781"/>
            <a:chExt cx="343665" cy="363211"/>
          </a:xfrm>
        </p:grpSpPr>
        <p:sp>
          <p:nvSpPr>
            <p:cNvPr id="10454" name="Google Shape;10454;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68"/>
          <p:cNvGrpSpPr/>
          <p:nvPr/>
        </p:nvGrpSpPr>
        <p:grpSpPr>
          <a:xfrm>
            <a:off x="2214042" y="3810509"/>
            <a:ext cx="368153" cy="311193"/>
            <a:chOff x="2214042" y="3810509"/>
            <a:chExt cx="368153" cy="311193"/>
          </a:xfrm>
        </p:grpSpPr>
        <p:sp>
          <p:nvSpPr>
            <p:cNvPr id="10460" name="Google Shape;10460;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8"/>
          <p:cNvGrpSpPr/>
          <p:nvPr/>
        </p:nvGrpSpPr>
        <p:grpSpPr>
          <a:xfrm>
            <a:off x="1768938" y="3782219"/>
            <a:ext cx="367805" cy="367773"/>
            <a:chOff x="1768938" y="3782219"/>
            <a:chExt cx="367805" cy="367773"/>
          </a:xfrm>
        </p:grpSpPr>
        <p:sp>
          <p:nvSpPr>
            <p:cNvPr id="10463" name="Google Shape;10463;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68"/>
          <p:cNvGrpSpPr/>
          <p:nvPr/>
        </p:nvGrpSpPr>
        <p:grpSpPr>
          <a:xfrm>
            <a:off x="2681385" y="3798439"/>
            <a:ext cx="325544" cy="327413"/>
            <a:chOff x="2681385" y="3798439"/>
            <a:chExt cx="325544" cy="327413"/>
          </a:xfrm>
        </p:grpSpPr>
        <p:sp>
          <p:nvSpPr>
            <p:cNvPr id="10469" name="Google Shape;10469;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68"/>
          <p:cNvGrpSpPr/>
          <p:nvPr/>
        </p:nvGrpSpPr>
        <p:grpSpPr>
          <a:xfrm>
            <a:off x="6243928" y="4263502"/>
            <a:ext cx="274254" cy="350824"/>
            <a:chOff x="6243928" y="4263502"/>
            <a:chExt cx="274254" cy="350824"/>
          </a:xfrm>
        </p:grpSpPr>
        <p:sp>
          <p:nvSpPr>
            <p:cNvPr id="10477" name="Google Shape;10477;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68"/>
          <p:cNvGrpSpPr/>
          <p:nvPr/>
        </p:nvGrpSpPr>
        <p:grpSpPr>
          <a:xfrm>
            <a:off x="3560600" y="3763338"/>
            <a:ext cx="352345" cy="363655"/>
            <a:chOff x="3560600" y="3763338"/>
            <a:chExt cx="352345" cy="363655"/>
          </a:xfrm>
        </p:grpSpPr>
        <p:sp>
          <p:nvSpPr>
            <p:cNvPr id="10486" name="Google Shape;10486;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68"/>
          <p:cNvGrpSpPr/>
          <p:nvPr/>
        </p:nvGrpSpPr>
        <p:grpSpPr>
          <a:xfrm>
            <a:off x="5790556" y="4261252"/>
            <a:ext cx="279513" cy="356083"/>
            <a:chOff x="5790556" y="4261252"/>
            <a:chExt cx="279513" cy="356083"/>
          </a:xfrm>
        </p:grpSpPr>
        <p:sp>
          <p:nvSpPr>
            <p:cNvPr id="10490" name="Google Shape;10490;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68"/>
          <p:cNvGrpSpPr/>
          <p:nvPr/>
        </p:nvGrpSpPr>
        <p:grpSpPr>
          <a:xfrm>
            <a:off x="5341333" y="4261252"/>
            <a:ext cx="278752" cy="356463"/>
            <a:chOff x="5341333" y="4261252"/>
            <a:chExt cx="278752" cy="356463"/>
          </a:xfrm>
        </p:grpSpPr>
        <p:sp>
          <p:nvSpPr>
            <p:cNvPr id="10498" name="Google Shape;10498;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5" name="Google Shape;10505;p6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6" name="Google Shape;10506;p68"/>
          <p:cNvGrpSpPr/>
          <p:nvPr/>
        </p:nvGrpSpPr>
        <p:grpSpPr>
          <a:xfrm>
            <a:off x="3103646" y="3766076"/>
            <a:ext cx="360233" cy="362451"/>
            <a:chOff x="3107608" y="3763401"/>
            <a:chExt cx="360233" cy="362451"/>
          </a:xfrm>
        </p:grpSpPr>
        <p:sp>
          <p:nvSpPr>
            <p:cNvPr id="10507" name="Google Shape;10507;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8"/>
          <p:cNvGrpSpPr/>
          <p:nvPr/>
        </p:nvGrpSpPr>
        <p:grpSpPr>
          <a:xfrm>
            <a:off x="889343" y="3801227"/>
            <a:ext cx="351585" cy="339705"/>
            <a:chOff x="889343" y="3801227"/>
            <a:chExt cx="351585" cy="339705"/>
          </a:xfrm>
        </p:grpSpPr>
        <p:sp>
          <p:nvSpPr>
            <p:cNvPr id="10511" name="Google Shape;10511;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68"/>
          <p:cNvGrpSpPr/>
          <p:nvPr/>
        </p:nvGrpSpPr>
        <p:grpSpPr>
          <a:xfrm>
            <a:off x="4896609" y="4260872"/>
            <a:ext cx="278784" cy="355323"/>
            <a:chOff x="4896609" y="4260872"/>
            <a:chExt cx="278784" cy="355323"/>
          </a:xfrm>
        </p:grpSpPr>
        <p:sp>
          <p:nvSpPr>
            <p:cNvPr id="10517" name="Google Shape;10517;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8"/>
          <p:cNvGrpSpPr/>
          <p:nvPr/>
        </p:nvGrpSpPr>
        <p:grpSpPr>
          <a:xfrm>
            <a:off x="7598438" y="4266131"/>
            <a:ext cx="260283" cy="345914"/>
            <a:chOff x="7598438" y="4266131"/>
            <a:chExt cx="260283" cy="345914"/>
          </a:xfrm>
        </p:grpSpPr>
        <p:sp>
          <p:nvSpPr>
            <p:cNvPr id="10524" name="Google Shape;10524;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8"/>
          <p:cNvGrpSpPr/>
          <p:nvPr/>
        </p:nvGrpSpPr>
        <p:grpSpPr>
          <a:xfrm>
            <a:off x="1767069" y="3360146"/>
            <a:ext cx="286324" cy="348163"/>
            <a:chOff x="1767069" y="3360146"/>
            <a:chExt cx="286324" cy="348163"/>
          </a:xfrm>
        </p:grpSpPr>
        <p:sp>
          <p:nvSpPr>
            <p:cNvPr id="10532" name="Google Shape;10532;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8"/>
          <p:cNvGrpSpPr/>
          <p:nvPr/>
        </p:nvGrpSpPr>
        <p:grpSpPr>
          <a:xfrm>
            <a:off x="7149944" y="4266131"/>
            <a:ext cx="260283" cy="345914"/>
            <a:chOff x="7149944" y="4266131"/>
            <a:chExt cx="260283" cy="345914"/>
          </a:xfrm>
        </p:grpSpPr>
        <p:sp>
          <p:nvSpPr>
            <p:cNvPr id="10540" name="Google Shape;10540;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68"/>
          <p:cNvGrpSpPr/>
          <p:nvPr/>
        </p:nvGrpSpPr>
        <p:grpSpPr>
          <a:xfrm>
            <a:off x="6695051" y="4259351"/>
            <a:ext cx="270104" cy="360233"/>
            <a:chOff x="6695051" y="4259351"/>
            <a:chExt cx="270104" cy="360233"/>
          </a:xfrm>
        </p:grpSpPr>
        <p:sp>
          <p:nvSpPr>
            <p:cNvPr id="10547" name="Google Shape;10547;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8"/>
          <p:cNvGrpSpPr/>
          <p:nvPr/>
        </p:nvGrpSpPr>
        <p:grpSpPr>
          <a:xfrm>
            <a:off x="8047661" y="4257451"/>
            <a:ext cx="277263" cy="362514"/>
            <a:chOff x="8047661" y="4257451"/>
            <a:chExt cx="277263" cy="362514"/>
          </a:xfrm>
        </p:grpSpPr>
        <p:sp>
          <p:nvSpPr>
            <p:cNvPr id="10552" name="Google Shape;10552;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8"/>
          <p:cNvGrpSpPr/>
          <p:nvPr/>
        </p:nvGrpSpPr>
        <p:grpSpPr>
          <a:xfrm>
            <a:off x="6248078" y="3784468"/>
            <a:ext cx="277263" cy="356115"/>
            <a:chOff x="6248078" y="3784468"/>
            <a:chExt cx="277263" cy="356115"/>
          </a:xfrm>
        </p:grpSpPr>
        <p:sp>
          <p:nvSpPr>
            <p:cNvPr id="10557" name="Google Shape;10557;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68"/>
          <p:cNvGrpSpPr/>
          <p:nvPr/>
        </p:nvGrpSpPr>
        <p:grpSpPr>
          <a:xfrm>
            <a:off x="5800725" y="3785989"/>
            <a:ext cx="277644" cy="354594"/>
            <a:chOff x="5800725" y="3785989"/>
            <a:chExt cx="277644" cy="354594"/>
          </a:xfrm>
        </p:grpSpPr>
        <p:sp>
          <p:nvSpPr>
            <p:cNvPr id="10563" name="Google Shape;10563;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8"/>
          <p:cNvGrpSpPr/>
          <p:nvPr/>
        </p:nvGrpSpPr>
        <p:grpSpPr>
          <a:xfrm>
            <a:off x="2206122" y="3360748"/>
            <a:ext cx="308183" cy="347561"/>
            <a:chOff x="2206122" y="3360748"/>
            <a:chExt cx="308183" cy="347561"/>
          </a:xfrm>
        </p:grpSpPr>
        <p:sp>
          <p:nvSpPr>
            <p:cNvPr id="10571" name="Google Shape;10571;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68"/>
          <p:cNvGrpSpPr/>
          <p:nvPr/>
        </p:nvGrpSpPr>
        <p:grpSpPr>
          <a:xfrm>
            <a:off x="5353403" y="3785609"/>
            <a:ext cx="277992" cy="354974"/>
            <a:chOff x="5353403" y="3785609"/>
            <a:chExt cx="277992" cy="354974"/>
          </a:xfrm>
        </p:grpSpPr>
        <p:sp>
          <p:nvSpPr>
            <p:cNvPr id="10577" name="Google Shape;10577;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68"/>
          <p:cNvGrpSpPr/>
          <p:nvPr/>
        </p:nvGrpSpPr>
        <p:grpSpPr>
          <a:xfrm>
            <a:off x="4896229" y="3785989"/>
            <a:ext cx="278784" cy="354594"/>
            <a:chOff x="4896229" y="3785989"/>
            <a:chExt cx="278784" cy="354594"/>
          </a:xfrm>
        </p:grpSpPr>
        <p:sp>
          <p:nvSpPr>
            <p:cNvPr id="10584" name="Google Shape;10584;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68"/>
          <p:cNvGrpSpPr/>
          <p:nvPr/>
        </p:nvGrpSpPr>
        <p:grpSpPr>
          <a:xfrm>
            <a:off x="7592387" y="3787858"/>
            <a:ext cx="273874" cy="351204"/>
            <a:chOff x="7592387" y="3787858"/>
            <a:chExt cx="273874" cy="351204"/>
          </a:xfrm>
        </p:grpSpPr>
        <p:sp>
          <p:nvSpPr>
            <p:cNvPr id="10591" name="Google Shape;10591;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8"/>
          <p:cNvGrpSpPr/>
          <p:nvPr/>
        </p:nvGrpSpPr>
        <p:grpSpPr>
          <a:xfrm>
            <a:off x="7145794" y="3787858"/>
            <a:ext cx="274254" cy="350444"/>
            <a:chOff x="7145794" y="3787858"/>
            <a:chExt cx="274254" cy="350444"/>
          </a:xfrm>
        </p:grpSpPr>
        <p:sp>
          <p:nvSpPr>
            <p:cNvPr id="10596" name="Google Shape;10596;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68"/>
          <p:cNvGrpSpPr/>
          <p:nvPr/>
        </p:nvGrpSpPr>
        <p:grpSpPr>
          <a:xfrm>
            <a:off x="8054060" y="3787098"/>
            <a:ext cx="266334" cy="353834"/>
            <a:chOff x="8054060" y="3787098"/>
            <a:chExt cx="266334" cy="353834"/>
          </a:xfrm>
        </p:grpSpPr>
        <p:sp>
          <p:nvSpPr>
            <p:cNvPr id="10603" name="Google Shape;10603;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68"/>
          <p:cNvGrpSpPr/>
          <p:nvPr/>
        </p:nvGrpSpPr>
        <p:grpSpPr>
          <a:xfrm>
            <a:off x="6702211" y="3782599"/>
            <a:ext cx="270104" cy="361754"/>
            <a:chOff x="6702211" y="3782599"/>
            <a:chExt cx="270104" cy="361754"/>
          </a:xfrm>
        </p:grpSpPr>
        <p:sp>
          <p:nvSpPr>
            <p:cNvPr id="10608" name="Google Shape;10608;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68"/>
          <p:cNvGrpSpPr/>
          <p:nvPr/>
        </p:nvGrpSpPr>
        <p:grpSpPr>
          <a:xfrm>
            <a:off x="3516886" y="3438727"/>
            <a:ext cx="391854" cy="269922"/>
            <a:chOff x="3516850" y="3406526"/>
            <a:chExt cx="369674" cy="254644"/>
          </a:xfrm>
        </p:grpSpPr>
        <p:sp>
          <p:nvSpPr>
            <p:cNvPr id="10614" name="Google Shape;10614;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68"/>
          <p:cNvGrpSpPr/>
          <p:nvPr/>
        </p:nvGrpSpPr>
        <p:grpSpPr>
          <a:xfrm>
            <a:off x="1310655" y="3360527"/>
            <a:ext cx="306314" cy="347403"/>
            <a:chOff x="1310655" y="3360527"/>
            <a:chExt cx="306314" cy="347403"/>
          </a:xfrm>
        </p:grpSpPr>
        <p:sp>
          <p:nvSpPr>
            <p:cNvPr id="10619" name="Google Shape;10619;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68"/>
          <p:cNvGrpSpPr/>
          <p:nvPr/>
        </p:nvGrpSpPr>
        <p:grpSpPr>
          <a:xfrm>
            <a:off x="3119678" y="3360146"/>
            <a:ext cx="269343" cy="348543"/>
            <a:chOff x="3119678" y="3360146"/>
            <a:chExt cx="269343" cy="348543"/>
          </a:xfrm>
        </p:grpSpPr>
        <p:sp>
          <p:nvSpPr>
            <p:cNvPr id="10625" name="Google Shape;10625;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8"/>
          <p:cNvGrpSpPr/>
          <p:nvPr/>
        </p:nvGrpSpPr>
        <p:grpSpPr>
          <a:xfrm>
            <a:off x="3967213" y="3356947"/>
            <a:ext cx="368185" cy="354753"/>
            <a:chOff x="3967213" y="3356947"/>
            <a:chExt cx="368185" cy="354753"/>
          </a:xfrm>
        </p:grpSpPr>
        <p:sp>
          <p:nvSpPr>
            <p:cNvPr id="10633" name="Google Shape;10633;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8"/>
          <p:cNvGrpSpPr/>
          <p:nvPr/>
        </p:nvGrpSpPr>
        <p:grpSpPr>
          <a:xfrm>
            <a:off x="871254" y="3360146"/>
            <a:ext cx="285183" cy="347023"/>
            <a:chOff x="871254" y="3360146"/>
            <a:chExt cx="285183" cy="347023"/>
          </a:xfrm>
        </p:grpSpPr>
        <p:sp>
          <p:nvSpPr>
            <p:cNvPr id="10639" name="Google Shape;10639;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68"/>
          <p:cNvGrpSpPr/>
          <p:nvPr/>
        </p:nvGrpSpPr>
        <p:grpSpPr>
          <a:xfrm>
            <a:off x="2665165" y="3360146"/>
            <a:ext cx="281794" cy="349684"/>
            <a:chOff x="2665165" y="3360146"/>
            <a:chExt cx="281794" cy="349684"/>
          </a:xfrm>
        </p:grpSpPr>
        <p:sp>
          <p:nvSpPr>
            <p:cNvPr id="10644" name="Google Shape;10644;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8"/>
          <p:cNvGrpSpPr/>
          <p:nvPr/>
        </p:nvGrpSpPr>
        <p:grpSpPr>
          <a:xfrm>
            <a:off x="7156344" y="3347696"/>
            <a:ext cx="264465" cy="353074"/>
            <a:chOff x="7156344" y="3347696"/>
            <a:chExt cx="264465" cy="353074"/>
          </a:xfrm>
        </p:grpSpPr>
        <p:sp>
          <p:nvSpPr>
            <p:cNvPr id="10650" name="Google Shape;10650;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8"/>
          <p:cNvGrpSpPr/>
          <p:nvPr/>
        </p:nvGrpSpPr>
        <p:grpSpPr>
          <a:xfrm>
            <a:off x="6703732" y="3346936"/>
            <a:ext cx="264813" cy="352693"/>
            <a:chOff x="6703732" y="3346936"/>
            <a:chExt cx="264813" cy="352693"/>
          </a:xfrm>
        </p:grpSpPr>
        <p:sp>
          <p:nvSpPr>
            <p:cNvPr id="10656" name="Google Shape;10656;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68"/>
          <p:cNvGrpSpPr/>
          <p:nvPr/>
        </p:nvGrpSpPr>
        <p:grpSpPr>
          <a:xfrm>
            <a:off x="6252228" y="3346936"/>
            <a:ext cx="265193" cy="352693"/>
            <a:chOff x="6252228" y="3346936"/>
            <a:chExt cx="265193" cy="352693"/>
          </a:xfrm>
        </p:grpSpPr>
        <p:sp>
          <p:nvSpPr>
            <p:cNvPr id="10662" name="Google Shape;10662;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8"/>
          <p:cNvGrpSpPr/>
          <p:nvPr/>
        </p:nvGrpSpPr>
        <p:grpSpPr>
          <a:xfrm>
            <a:off x="5801105" y="3347696"/>
            <a:ext cx="264813" cy="351933"/>
            <a:chOff x="5801105" y="3347696"/>
            <a:chExt cx="264813" cy="351933"/>
          </a:xfrm>
        </p:grpSpPr>
        <p:sp>
          <p:nvSpPr>
            <p:cNvPr id="10666" name="Google Shape;10666;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68"/>
          <p:cNvGrpSpPr/>
          <p:nvPr/>
        </p:nvGrpSpPr>
        <p:grpSpPr>
          <a:xfrm>
            <a:off x="5349253" y="3346936"/>
            <a:ext cx="265922" cy="352693"/>
            <a:chOff x="5349253" y="3346936"/>
            <a:chExt cx="265922" cy="352693"/>
          </a:xfrm>
        </p:grpSpPr>
        <p:sp>
          <p:nvSpPr>
            <p:cNvPr id="10671" name="Google Shape;10671;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68"/>
          <p:cNvGrpSpPr/>
          <p:nvPr/>
        </p:nvGrpSpPr>
        <p:grpSpPr>
          <a:xfrm>
            <a:off x="4907159" y="3346936"/>
            <a:ext cx="264845" cy="354214"/>
            <a:chOff x="4907159" y="3346936"/>
            <a:chExt cx="264845" cy="354214"/>
          </a:xfrm>
        </p:grpSpPr>
        <p:sp>
          <p:nvSpPr>
            <p:cNvPr id="10678" name="Google Shape;10678;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68"/>
          <p:cNvGrpSpPr/>
          <p:nvPr/>
        </p:nvGrpSpPr>
        <p:grpSpPr>
          <a:xfrm>
            <a:off x="8048421" y="3334486"/>
            <a:ext cx="276503" cy="369674"/>
            <a:chOff x="8048421" y="3334486"/>
            <a:chExt cx="276503" cy="369674"/>
          </a:xfrm>
        </p:grpSpPr>
        <p:sp>
          <p:nvSpPr>
            <p:cNvPr id="10681" name="Google Shape;10681;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68"/>
          <p:cNvGrpSpPr/>
          <p:nvPr/>
        </p:nvGrpSpPr>
        <p:grpSpPr>
          <a:xfrm>
            <a:off x="7575787" y="3329955"/>
            <a:ext cx="295384" cy="376834"/>
            <a:chOff x="7575787" y="3329955"/>
            <a:chExt cx="295384" cy="376834"/>
          </a:xfrm>
        </p:grpSpPr>
        <p:sp>
          <p:nvSpPr>
            <p:cNvPr id="10688" name="Google Shape;10688;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68"/>
          <p:cNvGrpSpPr/>
          <p:nvPr/>
        </p:nvGrpSpPr>
        <p:grpSpPr>
          <a:xfrm>
            <a:off x="864062" y="2884503"/>
            <a:ext cx="264084" cy="347783"/>
            <a:chOff x="864062" y="2884503"/>
            <a:chExt cx="264084" cy="347783"/>
          </a:xfrm>
        </p:grpSpPr>
        <p:sp>
          <p:nvSpPr>
            <p:cNvPr id="10695" name="Google Shape;10695;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68"/>
          <p:cNvGrpSpPr/>
          <p:nvPr/>
        </p:nvGrpSpPr>
        <p:grpSpPr>
          <a:xfrm>
            <a:off x="3978523" y="2884661"/>
            <a:ext cx="348955" cy="346516"/>
            <a:chOff x="3978523" y="2884661"/>
            <a:chExt cx="348955" cy="346516"/>
          </a:xfrm>
        </p:grpSpPr>
        <p:sp>
          <p:nvSpPr>
            <p:cNvPr id="10706" name="Google Shape;10706;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68"/>
          <p:cNvGrpSpPr/>
          <p:nvPr/>
        </p:nvGrpSpPr>
        <p:grpSpPr>
          <a:xfrm>
            <a:off x="3527780" y="2885263"/>
            <a:ext cx="347435" cy="345534"/>
            <a:chOff x="3527780" y="2885263"/>
            <a:chExt cx="347435" cy="345534"/>
          </a:xfrm>
        </p:grpSpPr>
        <p:sp>
          <p:nvSpPr>
            <p:cNvPr id="10715" name="Google Shape;10715;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8"/>
          <p:cNvGrpSpPr/>
          <p:nvPr/>
        </p:nvGrpSpPr>
        <p:grpSpPr>
          <a:xfrm>
            <a:off x="2239671" y="2884503"/>
            <a:ext cx="218053" cy="348543"/>
            <a:chOff x="2239671" y="2884503"/>
            <a:chExt cx="218053" cy="348543"/>
          </a:xfrm>
        </p:grpSpPr>
        <p:sp>
          <p:nvSpPr>
            <p:cNvPr id="10739" name="Google Shape;10739;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8"/>
          <p:cNvGrpSpPr/>
          <p:nvPr/>
        </p:nvGrpSpPr>
        <p:grpSpPr>
          <a:xfrm>
            <a:off x="2691555" y="2884503"/>
            <a:ext cx="215044" cy="348924"/>
            <a:chOff x="2691555" y="2884503"/>
            <a:chExt cx="215044" cy="348924"/>
          </a:xfrm>
        </p:grpSpPr>
        <p:sp>
          <p:nvSpPr>
            <p:cNvPr id="10745" name="Google Shape;10745;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68"/>
          <p:cNvGrpSpPr/>
          <p:nvPr/>
        </p:nvGrpSpPr>
        <p:grpSpPr>
          <a:xfrm>
            <a:off x="1770459" y="2884503"/>
            <a:ext cx="254644" cy="348828"/>
            <a:chOff x="1770459" y="2884503"/>
            <a:chExt cx="254644" cy="348828"/>
          </a:xfrm>
        </p:grpSpPr>
        <p:sp>
          <p:nvSpPr>
            <p:cNvPr id="10749" name="Google Shape;10749;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8"/>
          <p:cNvGrpSpPr/>
          <p:nvPr/>
        </p:nvGrpSpPr>
        <p:grpSpPr>
          <a:xfrm>
            <a:off x="1317466" y="2884883"/>
            <a:ext cx="258382" cy="348543"/>
            <a:chOff x="1317466" y="2884883"/>
            <a:chExt cx="258382" cy="348543"/>
          </a:xfrm>
        </p:grpSpPr>
        <p:sp>
          <p:nvSpPr>
            <p:cNvPr id="10758" name="Google Shape;10758;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68"/>
          <p:cNvGrpSpPr/>
          <p:nvPr/>
        </p:nvGrpSpPr>
        <p:grpSpPr>
          <a:xfrm>
            <a:off x="3121167" y="2884883"/>
            <a:ext cx="258414" cy="348543"/>
            <a:chOff x="3121167" y="2884883"/>
            <a:chExt cx="258414" cy="348543"/>
          </a:xfrm>
        </p:grpSpPr>
        <p:sp>
          <p:nvSpPr>
            <p:cNvPr id="10767" name="Google Shape;10767;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68"/>
          <p:cNvGrpSpPr/>
          <p:nvPr/>
        </p:nvGrpSpPr>
        <p:grpSpPr>
          <a:xfrm>
            <a:off x="4899999" y="2882095"/>
            <a:ext cx="271244" cy="346801"/>
            <a:chOff x="4899999" y="2882095"/>
            <a:chExt cx="271244" cy="346801"/>
          </a:xfrm>
        </p:grpSpPr>
        <p:sp>
          <p:nvSpPr>
            <p:cNvPr id="10776" name="Google Shape;10776;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68"/>
          <p:cNvGrpSpPr/>
          <p:nvPr/>
        </p:nvGrpSpPr>
        <p:grpSpPr>
          <a:xfrm>
            <a:off x="7162775" y="2881113"/>
            <a:ext cx="259523" cy="346294"/>
            <a:chOff x="7162775" y="2881113"/>
            <a:chExt cx="259523" cy="346294"/>
          </a:xfrm>
        </p:grpSpPr>
        <p:sp>
          <p:nvSpPr>
            <p:cNvPr id="10787" name="Google Shape;10787;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8"/>
          <p:cNvGrpSpPr/>
          <p:nvPr/>
        </p:nvGrpSpPr>
        <p:grpSpPr>
          <a:xfrm>
            <a:off x="6709751" y="2881842"/>
            <a:ext cx="261075" cy="347815"/>
            <a:chOff x="6709751" y="2881842"/>
            <a:chExt cx="261075" cy="347815"/>
          </a:xfrm>
        </p:grpSpPr>
        <p:sp>
          <p:nvSpPr>
            <p:cNvPr id="10794" name="Google Shape;10794;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68"/>
          <p:cNvGrpSpPr/>
          <p:nvPr/>
        </p:nvGrpSpPr>
        <p:grpSpPr>
          <a:xfrm>
            <a:off x="5807156" y="2881113"/>
            <a:ext cx="261043" cy="348163"/>
            <a:chOff x="5807156" y="2881113"/>
            <a:chExt cx="261043" cy="348163"/>
          </a:xfrm>
        </p:grpSpPr>
        <p:sp>
          <p:nvSpPr>
            <p:cNvPr id="10801" name="Google Shape;10801;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68"/>
          <p:cNvGrpSpPr/>
          <p:nvPr/>
        </p:nvGrpSpPr>
        <p:grpSpPr>
          <a:xfrm>
            <a:off x="5355653" y="2881493"/>
            <a:ext cx="262184" cy="346643"/>
            <a:chOff x="5355653" y="2881493"/>
            <a:chExt cx="262184" cy="346643"/>
          </a:xfrm>
        </p:grpSpPr>
        <p:sp>
          <p:nvSpPr>
            <p:cNvPr id="10807" name="Google Shape;10807;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68"/>
          <p:cNvGrpSpPr/>
          <p:nvPr/>
        </p:nvGrpSpPr>
        <p:grpSpPr>
          <a:xfrm>
            <a:off x="8055961" y="2881842"/>
            <a:ext cx="260283" cy="345914"/>
            <a:chOff x="8055961" y="2881842"/>
            <a:chExt cx="260283" cy="345914"/>
          </a:xfrm>
        </p:grpSpPr>
        <p:sp>
          <p:nvSpPr>
            <p:cNvPr id="10813" name="Google Shape;10813;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8"/>
          <p:cNvGrpSpPr/>
          <p:nvPr/>
        </p:nvGrpSpPr>
        <p:grpSpPr>
          <a:xfrm>
            <a:off x="7609368" y="2893912"/>
            <a:ext cx="264813" cy="353105"/>
            <a:chOff x="7609368" y="2893912"/>
            <a:chExt cx="264813" cy="353105"/>
          </a:xfrm>
        </p:grpSpPr>
        <p:sp>
          <p:nvSpPr>
            <p:cNvPr id="10818" name="Google Shape;10818;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68"/>
          <p:cNvGrpSpPr/>
          <p:nvPr/>
        </p:nvGrpSpPr>
        <p:grpSpPr>
          <a:xfrm>
            <a:off x="6248458" y="2869772"/>
            <a:ext cx="270864" cy="360645"/>
            <a:chOff x="6248458" y="2869772"/>
            <a:chExt cx="270864" cy="360645"/>
          </a:xfrm>
        </p:grpSpPr>
        <p:sp>
          <p:nvSpPr>
            <p:cNvPr id="10825" name="Google Shape;10825;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8"/>
          <p:cNvGrpSpPr/>
          <p:nvPr/>
        </p:nvGrpSpPr>
        <p:grpSpPr>
          <a:xfrm>
            <a:off x="3075928" y="2445798"/>
            <a:ext cx="363243" cy="300675"/>
            <a:chOff x="3075928" y="2445798"/>
            <a:chExt cx="363243" cy="300675"/>
          </a:xfrm>
        </p:grpSpPr>
        <p:sp>
          <p:nvSpPr>
            <p:cNvPr id="10831" name="Google Shape;10831;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8"/>
          <p:cNvGrpSpPr/>
          <p:nvPr/>
        </p:nvGrpSpPr>
        <p:grpSpPr>
          <a:xfrm>
            <a:off x="2633105" y="2431859"/>
            <a:ext cx="363243" cy="328585"/>
            <a:chOff x="2633105" y="2431859"/>
            <a:chExt cx="363243" cy="328585"/>
          </a:xfrm>
        </p:grpSpPr>
        <p:sp>
          <p:nvSpPr>
            <p:cNvPr id="10843" name="Google Shape;10843;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68"/>
          <p:cNvGrpSpPr/>
          <p:nvPr/>
        </p:nvGrpSpPr>
        <p:grpSpPr>
          <a:xfrm>
            <a:off x="2189142" y="2421310"/>
            <a:ext cx="365904" cy="350064"/>
            <a:chOff x="2189142" y="2421310"/>
            <a:chExt cx="365904" cy="350064"/>
          </a:xfrm>
        </p:grpSpPr>
        <p:sp>
          <p:nvSpPr>
            <p:cNvPr id="10852" name="Google Shape;10852;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6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68"/>
          <p:cNvGrpSpPr/>
          <p:nvPr/>
        </p:nvGrpSpPr>
        <p:grpSpPr>
          <a:xfrm>
            <a:off x="3961923" y="2486317"/>
            <a:ext cx="364415" cy="220936"/>
            <a:chOff x="3961923" y="2486317"/>
            <a:chExt cx="364415" cy="220936"/>
          </a:xfrm>
        </p:grpSpPr>
        <p:sp>
          <p:nvSpPr>
            <p:cNvPr id="10863" name="Google Shape;10863;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7" name="Google Shape;10867;p6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8" name="Google Shape;10868;p68"/>
          <p:cNvGrpSpPr/>
          <p:nvPr/>
        </p:nvGrpSpPr>
        <p:grpSpPr>
          <a:xfrm>
            <a:off x="1303876" y="2419377"/>
            <a:ext cx="363275" cy="354626"/>
            <a:chOff x="1303876" y="2419377"/>
            <a:chExt cx="363275" cy="354626"/>
          </a:xfrm>
        </p:grpSpPr>
        <p:sp>
          <p:nvSpPr>
            <p:cNvPr id="10869" name="Google Shape;10869;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8"/>
          <p:cNvGrpSpPr/>
          <p:nvPr/>
        </p:nvGrpSpPr>
        <p:grpSpPr>
          <a:xfrm>
            <a:off x="861053" y="2414910"/>
            <a:ext cx="362134" cy="363623"/>
            <a:chOff x="861053" y="2414910"/>
            <a:chExt cx="362134" cy="363623"/>
          </a:xfrm>
        </p:grpSpPr>
        <p:sp>
          <p:nvSpPr>
            <p:cNvPr id="10878" name="Google Shape;10878;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8"/>
          <p:cNvGrpSpPr/>
          <p:nvPr/>
        </p:nvGrpSpPr>
        <p:grpSpPr>
          <a:xfrm>
            <a:off x="7594288" y="2415259"/>
            <a:ext cx="279513" cy="355735"/>
            <a:chOff x="7594288" y="2415259"/>
            <a:chExt cx="279513" cy="355735"/>
          </a:xfrm>
        </p:grpSpPr>
        <p:sp>
          <p:nvSpPr>
            <p:cNvPr id="10884" name="Google Shape;10884;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8"/>
          <p:cNvGrpSpPr/>
          <p:nvPr/>
        </p:nvGrpSpPr>
        <p:grpSpPr>
          <a:xfrm>
            <a:off x="7145794" y="2415639"/>
            <a:ext cx="278784" cy="355735"/>
            <a:chOff x="7145794" y="2415639"/>
            <a:chExt cx="278784" cy="355735"/>
          </a:xfrm>
        </p:grpSpPr>
        <p:sp>
          <p:nvSpPr>
            <p:cNvPr id="10891" name="Google Shape;10891;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8"/>
          <p:cNvGrpSpPr/>
          <p:nvPr/>
        </p:nvGrpSpPr>
        <p:grpSpPr>
          <a:xfrm>
            <a:off x="6698441" y="2414530"/>
            <a:ext cx="277644" cy="357984"/>
            <a:chOff x="6698441" y="2414530"/>
            <a:chExt cx="277644" cy="357984"/>
          </a:xfrm>
        </p:grpSpPr>
        <p:sp>
          <p:nvSpPr>
            <p:cNvPr id="10902" name="Google Shape;10902;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8"/>
          <p:cNvGrpSpPr/>
          <p:nvPr/>
        </p:nvGrpSpPr>
        <p:grpSpPr>
          <a:xfrm>
            <a:off x="4897750" y="2415639"/>
            <a:ext cx="279513" cy="357255"/>
            <a:chOff x="4897750" y="2415639"/>
            <a:chExt cx="279513" cy="357255"/>
          </a:xfrm>
        </p:grpSpPr>
        <p:sp>
          <p:nvSpPr>
            <p:cNvPr id="10909" name="Google Shape;10909;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8"/>
          <p:cNvGrpSpPr/>
          <p:nvPr/>
        </p:nvGrpSpPr>
        <p:grpSpPr>
          <a:xfrm>
            <a:off x="5812066" y="2416019"/>
            <a:ext cx="264813" cy="353454"/>
            <a:chOff x="5812066" y="2416019"/>
            <a:chExt cx="264813" cy="353454"/>
          </a:xfrm>
        </p:grpSpPr>
        <p:sp>
          <p:nvSpPr>
            <p:cNvPr id="10918" name="Google Shape;10918;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8"/>
          <p:cNvGrpSpPr/>
          <p:nvPr/>
        </p:nvGrpSpPr>
        <p:grpSpPr>
          <a:xfrm>
            <a:off x="8054820" y="2416399"/>
            <a:ext cx="264433" cy="353454"/>
            <a:chOff x="8054820" y="2416399"/>
            <a:chExt cx="264433" cy="353454"/>
          </a:xfrm>
        </p:grpSpPr>
        <p:sp>
          <p:nvSpPr>
            <p:cNvPr id="10926" name="Google Shape;10926;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8"/>
          <p:cNvGrpSpPr/>
          <p:nvPr/>
        </p:nvGrpSpPr>
        <p:grpSpPr>
          <a:xfrm>
            <a:off x="5356413" y="2413390"/>
            <a:ext cx="271212" cy="361374"/>
            <a:chOff x="5356413" y="2413390"/>
            <a:chExt cx="271212" cy="361374"/>
          </a:xfrm>
        </p:grpSpPr>
        <p:sp>
          <p:nvSpPr>
            <p:cNvPr id="10933" name="Google Shape;10933;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8"/>
          <p:cNvGrpSpPr/>
          <p:nvPr/>
        </p:nvGrpSpPr>
        <p:grpSpPr>
          <a:xfrm>
            <a:off x="6255238" y="2412249"/>
            <a:ext cx="271244" cy="360994"/>
            <a:chOff x="6255238" y="2412249"/>
            <a:chExt cx="271244" cy="360994"/>
          </a:xfrm>
        </p:grpSpPr>
        <p:sp>
          <p:nvSpPr>
            <p:cNvPr id="10939" name="Google Shape;10939;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8"/>
          <p:cNvGrpSpPr/>
          <p:nvPr/>
        </p:nvGrpSpPr>
        <p:grpSpPr>
          <a:xfrm>
            <a:off x="2185372" y="1957799"/>
            <a:ext cx="366664" cy="366981"/>
            <a:chOff x="2185372" y="1957799"/>
            <a:chExt cx="366664" cy="366981"/>
          </a:xfrm>
        </p:grpSpPr>
        <p:sp>
          <p:nvSpPr>
            <p:cNvPr id="10946" name="Google Shape;10946;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68"/>
          <p:cNvGrpSpPr/>
          <p:nvPr/>
        </p:nvGrpSpPr>
        <p:grpSpPr>
          <a:xfrm>
            <a:off x="1737258" y="1988371"/>
            <a:ext cx="370814" cy="307359"/>
            <a:chOff x="1737258" y="1988371"/>
            <a:chExt cx="370814" cy="307359"/>
          </a:xfrm>
        </p:grpSpPr>
        <p:sp>
          <p:nvSpPr>
            <p:cNvPr id="10955" name="Google Shape;10955;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8"/>
          <p:cNvGrpSpPr/>
          <p:nvPr/>
        </p:nvGrpSpPr>
        <p:grpSpPr>
          <a:xfrm>
            <a:off x="848983" y="1989511"/>
            <a:ext cx="369294" cy="304350"/>
            <a:chOff x="848983" y="1989511"/>
            <a:chExt cx="369294" cy="304350"/>
          </a:xfrm>
        </p:grpSpPr>
        <p:sp>
          <p:nvSpPr>
            <p:cNvPr id="10960" name="Google Shape;10960;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68"/>
          <p:cNvGrpSpPr/>
          <p:nvPr/>
        </p:nvGrpSpPr>
        <p:grpSpPr>
          <a:xfrm>
            <a:off x="3074027" y="1983777"/>
            <a:ext cx="380604" cy="313854"/>
            <a:chOff x="3074027" y="1983777"/>
            <a:chExt cx="380604" cy="313854"/>
          </a:xfrm>
        </p:grpSpPr>
        <p:sp>
          <p:nvSpPr>
            <p:cNvPr id="10966" name="Google Shape;10966;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68"/>
          <p:cNvGrpSpPr/>
          <p:nvPr/>
        </p:nvGrpSpPr>
        <p:grpSpPr>
          <a:xfrm>
            <a:off x="3522521" y="1975857"/>
            <a:ext cx="367013" cy="331278"/>
            <a:chOff x="3522521" y="1975857"/>
            <a:chExt cx="367013" cy="331278"/>
          </a:xfrm>
        </p:grpSpPr>
        <p:sp>
          <p:nvSpPr>
            <p:cNvPr id="10972" name="Google Shape;10972;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8"/>
          <p:cNvGrpSpPr/>
          <p:nvPr/>
        </p:nvGrpSpPr>
        <p:grpSpPr>
          <a:xfrm>
            <a:off x="2630824" y="1976966"/>
            <a:ext cx="368185" cy="330454"/>
            <a:chOff x="2630824" y="1976966"/>
            <a:chExt cx="368185" cy="330454"/>
          </a:xfrm>
        </p:grpSpPr>
        <p:sp>
          <p:nvSpPr>
            <p:cNvPr id="10980" name="Google Shape;10980;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68"/>
          <p:cNvGrpSpPr/>
          <p:nvPr/>
        </p:nvGrpSpPr>
        <p:grpSpPr>
          <a:xfrm>
            <a:off x="1293706" y="1966416"/>
            <a:ext cx="369294" cy="350444"/>
            <a:chOff x="1293706" y="1966416"/>
            <a:chExt cx="369294" cy="350444"/>
          </a:xfrm>
        </p:grpSpPr>
        <p:sp>
          <p:nvSpPr>
            <p:cNvPr id="10989" name="Google Shape;10989;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8"/>
          <p:cNvGrpSpPr/>
          <p:nvPr/>
        </p:nvGrpSpPr>
        <p:grpSpPr>
          <a:xfrm>
            <a:off x="3967213" y="1975477"/>
            <a:ext cx="368185" cy="331816"/>
            <a:chOff x="3967213" y="1975477"/>
            <a:chExt cx="368185" cy="331816"/>
          </a:xfrm>
        </p:grpSpPr>
        <p:sp>
          <p:nvSpPr>
            <p:cNvPr id="10998" name="Google Shape;10998;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68"/>
          <p:cNvGrpSpPr/>
          <p:nvPr/>
        </p:nvGrpSpPr>
        <p:grpSpPr>
          <a:xfrm>
            <a:off x="8047661" y="1969046"/>
            <a:ext cx="279132" cy="356875"/>
            <a:chOff x="8047661" y="1969046"/>
            <a:chExt cx="279132" cy="356875"/>
          </a:xfrm>
        </p:grpSpPr>
        <p:sp>
          <p:nvSpPr>
            <p:cNvPr id="11002" name="Google Shape;11002;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8"/>
          <p:cNvGrpSpPr/>
          <p:nvPr/>
        </p:nvGrpSpPr>
        <p:grpSpPr>
          <a:xfrm>
            <a:off x="7596157" y="1968159"/>
            <a:ext cx="279544" cy="358142"/>
            <a:chOff x="7596157" y="1968159"/>
            <a:chExt cx="279544" cy="358142"/>
          </a:xfrm>
        </p:grpSpPr>
        <p:sp>
          <p:nvSpPr>
            <p:cNvPr id="11007" name="Google Shape;11007;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68"/>
          <p:cNvGrpSpPr/>
          <p:nvPr/>
        </p:nvGrpSpPr>
        <p:grpSpPr>
          <a:xfrm>
            <a:off x="7147315" y="1969046"/>
            <a:ext cx="279513" cy="357636"/>
            <a:chOff x="7147315" y="1969046"/>
            <a:chExt cx="279513" cy="357636"/>
          </a:xfrm>
        </p:grpSpPr>
        <p:sp>
          <p:nvSpPr>
            <p:cNvPr id="11014" name="Google Shape;11014;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8"/>
          <p:cNvGrpSpPr/>
          <p:nvPr/>
        </p:nvGrpSpPr>
        <p:grpSpPr>
          <a:xfrm>
            <a:off x="6697681" y="1968317"/>
            <a:ext cx="280305" cy="359093"/>
            <a:chOff x="6697681" y="1968317"/>
            <a:chExt cx="280305" cy="359093"/>
          </a:xfrm>
        </p:grpSpPr>
        <p:sp>
          <p:nvSpPr>
            <p:cNvPr id="11022" name="Google Shape;11022;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68"/>
          <p:cNvGrpSpPr/>
          <p:nvPr/>
        </p:nvGrpSpPr>
        <p:grpSpPr>
          <a:xfrm>
            <a:off x="6248839" y="1967937"/>
            <a:ext cx="280273" cy="358744"/>
            <a:chOff x="6248839" y="1967937"/>
            <a:chExt cx="280273" cy="358744"/>
          </a:xfrm>
        </p:grpSpPr>
        <p:sp>
          <p:nvSpPr>
            <p:cNvPr id="11030" name="Google Shape;11030;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68"/>
          <p:cNvGrpSpPr/>
          <p:nvPr/>
        </p:nvGrpSpPr>
        <p:grpSpPr>
          <a:xfrm>
            <a:off x="5801485" y="1969046"/>
            <a:ext cx="279164" cy="357794"/>
            <a:chOff x="5801485" y="1969046"/>
            <a:chExt cx="279164" cy="357794"/>
          </a:xfrm>
        </p:grpSpPr>
        <p:sp>
          <p:nvSpPr>
            <p:cNvPr id="11037" name="Google Shape;11037;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68"/>
          <p:cNvGrpSpPr/>
          <p:nvPr/>
        </p:nvGrpSpPr>
        <p:grpSpPr>
          <a:xfrm>
            <a:off x="5352643" y="1969046"/>
            <a:ext cx="278404" cy="358364"/>
            <a:chOff x="5352643" y="1969046"/>
            <a:chExt cx="278404" cy="358364"/>
          </a:xfrm>
        </p:grpSpPr>
        <p:sp>
          <p:nvSpPr>
            <p:cNvPr id="11051" name="Google Shape;11051;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68"/>
          <p:cNvGrpSpPr/>
          <p:nvPr/>
        </p:nvGrpSpPr>
        <p:grpSpPr>
          <a:xfrm>
            <a:off x="4897750" y="1968317"/>
            <a:ext cx="279132" cy="358364"/>
            <a:chOff x="4897750" y="1968317"/>
            <a:chExt cx="279132" cy="358364"/>
          </a:xfrm>
        </p:grpSpPr>
        <p:sp>
          <p:nvSpPr>
            <p:cNvPr id="11056" name="Google Shape;11056;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9" name="Google Shape;11069;p6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0" name="Google Shape;11070;p68"/>
          <p:cNvGrpSpPr/>
          <p:nvPr/>
        </p:nvGrpSpPr>
        <p:grpSpPr>
          <a:xfrm>
            <a:off x="1767449" y="1513044"/>
            <a:ext cx="324403" cy="347783"/>
            <a:chOff x="1767449" y="1513044"/>
            <a:chExt cx="324403" cy="347783"/>
          </a:xfrm>
        </p:grpSpPr>
        <p:sp>
          <p:nvSpPr>
            <p:cNvPr id="11071" name="Google Shape;11071;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68"/>
          <p:cNvGrpSpPr/>
          <p:nvPr/>
        </p:nvGrpSpPr>
        <p:grpSpPr>
          <a:xfrm>
            <a:off x="4007193" y="1512727"/>
            <a:ext cx="320633" cy="348100"/>
            <a:chOff x="4007193" y="1512727"/>
            <a:chExt cx="320633" cy="348100"/>
          </a:xfrm>
        </p:grpSpPr>
        <p:sp>
          <p:nvSpPr>
            <p:cNvPr id="11081" name="Google Shape;11081;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8"/>
          <p:cNvGrpSpPr/>
          <p:nvPr/>
        </p:nvGrpSpPr>
        <p:grpSpPr>
          <a:xfrm>
            <a:off x="3530425" y="1508747"/>
            <a:ext cx="368175" cy="344594"/>
            <a:chOff x="3530425" y="1508747"/>
            <a:chExt cx="368175" cy="344594"/>
          </a:xfrm>
        </p:grpSpPr>
        <p:sp>
          <p:nvSpPr>
            <p:cNvPr id="11087" name="Google Shape;11087;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8"/>
          <p:cNvGrpSpPr/>
          <p:nvPr/>
        </p:nvGrpSpPr>
        <p:grpSpPr>
          <a:xfrm>
            <a:off x="3127598" y="1513234"/>
            <a:ext cx="289714" cy="347593"/>
            <a:chOff x="3127598" y="1513234"/>
            <a:chExt cx="289714" cy="347593"/>
          </a:xfrm>
        </p:grpSpPr>
        <p:sp>
          <p:nvSpPr>
            <p:cNvPr id="11092" name="Google Shape;11092;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8"/>
          <p:cNvGrpSpPr/>
          <p:nvPr/>
        </p:nvGrpSpPr>
        <p:grpSpPr>
          <a:xfrm>
            <a:off x="2662884" y="1513044"/>
            <a:ext cx="322914" cy="348543"/>
            <a:chOff x="2662884" y="1513044"/>
            <a:chExt cx="322914" cy="348543"/>
          </a:xfrm>
        </p:grpSpPr>
        <p:sp>
          <p:nvSpPr>
            <p:cNvPr id="11098" name="Google Shape;11098;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68"/>
          <p:cNvGrpSpPr/>
          <p:nvPr/>
        </p:nvGrpSpPr>
        <p:grpSpPr>
          <a:xfrm>
            <a:off x="2232511" y="1512759"/>
            <a:ext cx="299534" cy="348068"/>
            <a:chOff x="2232511" y="1512759"/>
            <a:chExt cx="299534" cy="348068"/>
          </a:xfrm>
        </p:grpSpPr>
        <p:sp>
          <p:nvSpPr>
            <p:cNvPr id="11109" name="Google Shape;11109;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68"/>
          <p:cNvGrpSpPr/>
          <p:nvPr/>
        </p:nvGrpSpPr>
        <p:grpSpPr>
          <a:xfrm>
            <a:off x="1331406" y="1513361"/>
            <a:ext cx="301784" cy="348607"/>
            <a:chOff x="1331406" y="1513361"/>
            <a:chExt cx="301784" cy="348607"/>
          </a:xfrm>
        </p:grpSpPr>
        <p:sp>
          <p:nvSpPr>
            <p:cNvPr id="11121" name="Google Shape;11121;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68"/>
          <p:cNvGrpSpPr/>
          <p:nvPr/>
        </p:nvGrpSpPr>
        <p:grpSpPr>
          <a:xfrm>
            <a:off x="7144274" y="1500214"/>
            <a:ext cx="282174" cy="355735"/>
            <a:chOff x="7144274" y="1500214"/>
            <a:chExt cx="282174" cy="355735"/>
          </a:xfrm>
        </p:grpSpPr>
        <p:sp>
          <p:nvSpPr>
            <p:cNvPr id="11126" name="Google Shape;11126;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68"/>
          <p:cNvGrpSpPr/>
          <p:nvPr/>
        </p:nvGrpSpPr>
        <p:grpSpPr>
          <a:xfrm>
            <a:off x="6685262" y="1500214"/>
            <a:ext cx="289682" cy="354594"/>
            <a:chOff x="6685262" y="1500214"/>
            <a:chExt cx="289682" cy="354594"/>
          </a:xfrm>
        </p:grpSpPr>
        <p:sp>
          <p:nvSpPr>
            <p:cNvPr id="11133" name="Google Shape;11133;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68"/>
          <p:cNvGrpSpPr/>
          <p:nvPr/>
        </p:nvGrpSpPr>
        <p:grpSpPr>
          <a:xfrm>
            <a:off x="6200938" y="1500594"/>
            <a:ext cx="322154" cy="355355"/>
            <a:chOff x="6200938" y="1500594"/>
            <a:chExt cx="322154" cy="355355"/>
          </a:xfrm>
        </p:grpSpPr>
        <p:sp>
          <p:nvSpPr>
            <p:cNvPr id="11138" name="Google Shape;11138;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68"/>
          <p:cNvGrpSpPr/>
          <p:nvPr/>
        </p:nvGrpSpPr>
        <p:grpSpPr>
          <a:xfrm>
            <a:off x="5289631" y="1500214"/>
            <a:ext cx="332355" cy="354974"/>
            <a:chOff x="5289631" y="1500214"/>
            <a:chExt cx="332355" cy="354974"/>
          </a:xfrm>
        </p:grpSpPr>
        <p:sp>
          <p:nvSpPr>
            <p:cNvPr id="11144" name="Google Shape;11144;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68"/>
          <p:cNvGrpSpPr/>
          <p:nvPr/>
        </p:nvGrpSpPr>
        <p:grpSpPr>
          <a:xfrm>
            <a:off x="5748295" y="1499833"/>
            <a:ext cx="323294" cy="356115"/>
            <a:chOff x="5748295" y="1499833"/>
            <a:chExt cx="323294" cy="356115"/>
          </a:xfrm>
        </p:grpSpPr>
        <p:sp>
          <p:nvSpPr>
            <p:cNvPr id="11151" name="Google Shape;11151;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68"/>
          <p:cNvGrpSpPr/>
          <p:nvPr/>
        </p:nvGrpSpPr>
        <p:grpSpPr>
          <a:xfrm>
            <a:off x="8047661" y="1501037"/>
            <a:ext cx="278404" cy="355260"/>
            <a:chOff x="8047661" y="1501037"/>
            <a:chExt cx="278404" cy="355260"/>
          </a:xfrm>
        </p:grpSpPr>
        <p:sp>
          <p:nvSpPr>
            <p:cNvPr id="11159" name="Google Shape;11159;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68"/>
          <p:cNvGrpSpPr/>
          <p:nvPr/>
        </p:nvGrpSpPr>
        <p:grpSpPr>
          <a:xfrm>
            <a:off x="4903389" y="1500214"/>
            <a:ext cx="267854" cy="355735"/>
            <a:chOff x="4903389" y="1500214"/>
            <a:chExt cx="267854" cy="355735"/>
          </a:xfrm>
        </p:grpSpPr>
        <p:sp>
          <p:nvSpPr>
            <p:cNvPr id="11164" name="Google Shape;11164;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8"/>
          <p:cNvGrpSpPr/>
          <p:nvPr/>
        </p:nvGrpSpPr>
        <p:grpSpPr>
          <a:xfrm>
            <a:off x="7613518" y="1501354"/>
            <a:ext cx="264433" cy="353074"/>
            <a:chOff x="7613518" y="1501354"/>
            <a:chExt cx="264433" cy="353074"/>
          </a:xfrm>
        </p:grpSpPr>
        <p:sp>
          <p:nvSpPr>
            <p:cNvPr id="11170" name="Google Shape;11170;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79"/>
        <p:cNvGrpSpPr/>
        <p:nvPr/>
      </p:nvGrpSpPr>
      <p:grpSpPr>
        <a:xfrm>
          <a:off x="0" y="0"/>
          <a:ext cx="0" cy="0"/>
          <a:chOff x="0" y="0"/>
          <a:chExt cx="0" cy="0"/>
        </a:xfrm>
      </p:grpSpPr>
      <p:sp>
        <p:nvSpPr>
          <p:cNvPr id="11180" name="Google Shape;1118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1" name="Google Shape;1118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82" name="Google Shape;11182;p69"/>
          <p:cNvGrpSpPr/>
          <p:nvPr/>
        </p:nvGrpSpPr>
        <p:grpSpPr>
          <a:xfrm>
            <a:off x="1757085" y="1500675"/>
            <a:ext cx="371069" cy="359396"/>
            <a:chOff x="1757085" y="1500675"/>
            <a:chExt cx="371069" cy="359396"/>
          </a:xfrm>
        </p:grpSpPr>
        <p:sp>
          <p:nvSpPr>
            <p:cNvPr id="11183" name="Google Shape;11183;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69"/>
          <p:cNvGrpSpPr/>
          <p:nvPr/>
        </p:nvGrpSpPr>
        <p:grpSpPr>
          <a:xfrm>
            <a:off x="2774209" y="1954691"/>
            <a:ext cx="116693" cy="374186"/>
            <a:chOff x="2774209" y="1954691"/>
            <a:chExt cx="116693" cy="374186"/>
          </a:xfrm>
        </p:grpSpPr>
        <p:sp>
          <p:nvSpPr>
            <p:cNvPr id="11213" name="Google Shape;11213;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9"/>
          <p:cNvGrpSpPr/>
          <p:nvPr/>
        </p:nvGrpSpPr>
        <p:grpSpPr>
          <a:xfrm>
            <a:off x="4017435" y="1499912"/>
            <a:ext cx="315092" cy="359397"/>
            <a:chOff x="4017435" y="1499912"/>
            <a:chExt cx="315092" cy="359397"/>
          </a:xfrm>
        </p:grpSpPr>
        <p:sp>
          <p:nvSpPr>
            <p:cNvPr id="11216" name="Google Shape;11216;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69"/>
          <p:cNvGrpSpPr/>
          <p:nvPr/>
        </p:nvGrpSpPr>
        <p:grpSpPr>
          <a:xfrm>
            <a:off x="3963652" y="1999759"/>
            <a:ext cx="374154" cy="284050"/>
            <a:chOff x="3963652" y="1999759"/>
            <a:chExt cx="374154" cy="284050"/>
          </a:xfrm>
        </p:grpSpPr>
        <p:sp>
          <p:nvSpPr>
            <p:cNvPr id="11219" name="Google Shape;11219;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69"/>
          <p:cNvGrpSpPr/>
          <p:nvPr/>
        </p:nvGrpSpPr>
        <p:grpSpPr>
          <a:xfrm>
            <a:off x="1777536" y="2014866"/>
            <a:ext cx="376444" cy="253772"/>
            <a:chOff x="1777536" y="2014866"/>
            <a:chExt cx="376444" cy="253772"/>
          </a:xfrm>
        </p:grpSpPr>
        <p:sp>
          <p:nvSpPr>
            <p:cNvPr id="11223" name="Google Shape;11223;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69"/>
          <p:cNvGrpSpPr/>
          <p:nvPr/>
        </p:nvGrpSpPr>
        <p:grpSpPr>
          <a:xfrm>
            <a:off x="1309875" y="2057326"/>
            <a:ext cx="374154" cy="169680"/>
            <a:chOff x="1309875" y="2057326"/>
            <a:chExt cx="374154" cy="169680"/>
          </a:xfrm>
        </p:grpSpPr>
        <p:sp>
          <p:nvSpPr>
            <p:cNvPr id="11229" name="Google Shape;11229;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0" name="Google Shape;11240;p6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1" name="Google Shape;11241;p69"/>
          <p:cNvGrpSpPr/>
          <p:nvPr/>
        </p:nvGrpSpPr>
        <p:grpSpPr>
          <a:xfrm>
            <a:off x="2347450" y="1954564"/>
            <a:ext cx="113639" cy="373168"/>
            <a:chOff x="2347450" y="1954564"/>
            <a:chExt cx="113639" cy="373168"/>
          </a:xfrm>
        </p:grpSpPr>
        <p:sp>
          <p:nvSpPr>
            <p:cNvPr id="11242" name="Google Shape;11242;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6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5" name="Google Shape;11245;p69"/>
          <p:cNvGrpSpPr/>
          <p:nvPr/>
        </p:nvGrpSpPr>
        <p:grpSpPr>
          <a:xfrm>
            <a:off x="3110102" y="1499880"/>
            <a:ext cx="330613" cy="358379"/>
            <a:chOff x="3110102" y="1499880"/>
            <a:chExt cx="330613" cy="358379"/>
          </a:xfrm>
        </p:grpSpPr>
        <p:sp>
          <p:nvSpPr>
            <p:cNvPr id="11246" name="Google Shape;11246;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3" name="Google Shape;11253;p6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4" name="Google Shape;11254;p69"/>
          <p:cNvGrpSpPr/>
          <p:nvPr/>
        </p:nvGrpSpPr>
        <p:grpSpPr>
          <a:xfrm>
            <a:off x="3485575" y="1999759"/>
            <a:ext cx="373772" cy="284050"/>
            <a:chOff x="3531200" y="1999759"/>
            <a:chExt cx="373772" cy="284050"/>
          </a:xfrm>
        </p:grpSpPr>
        <p:sp>
          <p:nvSpPr>
            <p:cNvPr id="11255" name="Google Shape;11255;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69"/>
          <p:cNvGrpSpPr/>
          <p:nvPr/>
        </p:nvGrpSpPr>
        <p:grpSpPr>
          <a:xfrm>
            <a:off x="2667058" y="1500293"/>
            <a:ext cx="330231" cy="359015"/>
            <a:chOff x="2667058" y="1500293"/>
            <a:chExt cx="330231" cy="359015"/>
          </a:xfrm>
        </p:grpSpPr>
        <p:sp>
          <p:nvSpPr>
            <p:cNvPr id="11260" name="Google Shape;11260;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69"/>
          <p:cNvGrpSpPr/>
          <p:nvPr/>
        </p:nvGrpSpPr>
        <p:grpSpPr>
          <a:xfrm>
            <a:off x="3567553" y="1499912"/>
            <a:ext cx="320022" cy="359778"/>
            <a:chOff x="3567553" y="1499912"/>
            <a:chExt cx="320022" cy="359778"/>
          </a:xfrm>
        </p:grpSpPr>
        <p:sp>
          <p:nvSpPr>
            <p:cNvPr id="11279" name="Google Shape;11279;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69"/>
          <p:cNvGrpSpPr/>
          <p:nvPr/>
        </p:nvGrpSpPr>
        <p:grpSpPr>
          <a:xfrm>
            <a:off x="1309875" y="1499912"/>
            <a:ext cx="359015" cy="358633"/>
            <a:chOff x="1309875" y="1499912"/>
            <a:chExt cx="359015" cy="358633"/>
          </a:xfrm>
        </p:grpSpPr>
        <p:sp>
          <p:nvSpPr>
            <p:cNvPr id="11286" name="Google Shape;11286;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9"/>
          <p:cNvGrpSpPr/>
          <p:nvPr/>
        </p:nvGrpSpPr>
        <p:grpSpPr>
          <a:xfrm>
            <a:off x="2219466" y="1500293"/>
            <a:ext cx="330613" cy="359015"/>
            <a:chOff x="2219466" y="1500293"/>
            <a:chExt cx="330613" cy="359015"/>
          </a:xfrm>
        </p:grpSpPr>
        <p:sp>
          <p:nvSpPr>
            <p:cNvPr id="11296" name="Google Shape;11296;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9"/>
          <p:cNvGrpSpPr/>
          <p:nvPr/>
        </p:nvGrpSpPr>
        <p:grpSpPr>
          <a:xfrm>
            <a:off x="5343544" y="1509358"/>
            <a:ext cx="244676" cy="351095"/>
            <a:chOff x="5343544" y="1509358"/>
            <a:chExt cx="244676" cy="351095"/>
          </a:xfrm>
        </p:grpSpPr>
        <p:sp>
          <p:nvSpPr>
            <p:cNvPr id="11299" name="Google Shape;11299;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69"/>
          <p:cNvGrpSpPr/>
          <p:nvPr/>
        </p:nvGrpSpPr>
        <p:grpSpPr>
          <a:xfrm>
            <a:off x="4882340" y="1509358"/>
            <a:ext cx="246171" cy="351095"/>
            <a:chOff x="4882340" y="1509358"/>
            <a:chExt cx="246171" cy="351095"/>
          </a:xfrm>
        </p:grpSpPr>
        <p:sp>
          <p:nvSpPr>
            <p:cNvPr id="11303" name="Google Shape;11303;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69"/>
          <p:cNvGrpSpPr/>
          <p:nvPr/>
        </p:nvGrpSpPr>
        <p:grpSpPr>
          <a:xfrm>
            <a:off x="6273204" y="1509008"/>
            <a:ext cx="236343" cy="351445"/>
            <a:chOff x="6273204" y="1509008"/>
            <a:chExt cx="236343" cy="351445"/>
          </a:xfrm>
        </p:grpSpPr>
        <p:sp>
          <p:nvSpPr>
            <p:cNvPr id="11309" name="Google Shape;11309;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1" name="Google Shape;11311;p6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69"/>
          <p:cNvGrpSpPr/>
          <p:nvPr/>
        </p:nvGrpSpPr>
        <p:grpSpPr>
          <a:xfrm>
            <a:off x="7219530" y="1508244"/>
            <a:ext cx="191625" cy="352209"/>
            <a:chOff x="7219530" y="1508244"/>
            <a:chExt cx="191625" cy="352209"/>
          </a:xfrm>
        </p:grpSpPr>
        <p:sp>
          <p:nvSpPr>
            <p:cNvPr id="11313" name="Google Shape;11313;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69"/>
          <p:cNvGrpSpPr/>
          <p:nvPr/>
        </p:nvGrpSpPr>
        <p:grpSpPr>
          <a:xfrm>
            <a:off x="7699309" y="1508626"/>
            <a:ext cx="154922" cy="351827"/>
            <a:chOff x="7699309" y="1508626"/>
            <a:chExt cx="154922" cy="351827"/>
          </a:xfrm>
        </p:grpSpPr>
        <p:sp>
          <p:nvSpPr>
            <p:cNvPr id="11316" name="Google Shape;11316;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69"/>
          <p:cNvGrpSpPr/>
          <p:nvPr/>
        </p:nvGrpSpPr>
        <p:grpSpPr>
          <a:xfrm>
            <a:off x="8161690" y="1509008"/>
            <a:ext cx="153396" cy="351064"/>
            <a:chOff x="8161690" y="1509008"/>
            <a:chExt cx="153396" cy="351064"/>
          </a:xfrm>
        </p:grpSpPr>
        <p:sp>
          <p:nvSpPr>
            <p:cNvPr id="11324" name="Google Shape;11324;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69"/>
          <p:cNvGrpSpPr/>
          <p:nvPr/>
        </p:nvGrpSpPr>
        <p:grpSpPr>
          <a:xfrm>
            <a:off x="6746940" y="1508881"/>
            <a:ext cx="213221" cy="352304"/>
            <a:chOff x="6746940" y="1508881"/>
            <a:chExt cx="213221" cy="352304"/>
          </a:xfrm>
        </p:grpSpPr>
        <p:sp>
          <p:nvSpPr>
            <p:cNvPr id="11329" name="Google Shape;11329;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69"/>
          <p:cNvGrpSpPr/>
          <p:nvPr/>
        </p:nvGrpSpPr>
        <p:grpSpPr>
          <a:xfrm>
            <a:off x="5770336" y="2007615"/>
            <a:ext cx="350682" cy="292097"/>
            <a:chOff x="5770336" y="2007615"/>
            <a:chExt cx="350682" cy="292097"/>
          </a:xfrm>
        </p:grpSpPr>
        <p:sp>
          <p:nvSpPr>
            <p:cNvPr id="11334" name="Google Shape;11334;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69"/>
          <p:cNvGrpSpPr/>
          <p:nvPr/>
        </p:nvGrpSpPr>
        <p:grpSpPr>
          <a:xfrm>
            <a:off x="5326878" y="1980358"/>
            <a:ext cx="350332" cy="346229"/>
            <a:chOff x="5326878" y="1980358"/>
            <a:chExt cx="350332" cy="346229"/>
          </a:xfrm>
        </p:grpSpPr>
        <p:sp>
          <p:nvSpPr>
            <p:cNvPr id="11339" name="Google Shape;11339;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3" name="Google Shape;11343;p6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4" name="Google Shape;11344;p69"/>
          <p:cNvGrpSpPr/>
          <p:nvPr/>
        </p:nvGrpSpPr>
        <p:grpSpPr>
          <a:xfrm>
            <a:off x="4883835" y="1992571"/>
            <a:ext cx="350300" cy="323043"/>
            <a:chOff x="4883835" y="1992571"/>
            <a:chExt cx="350300" cy="323043"/>
          </a:xfrm>
        </p:grpSpPr>
        <p:sp>
          <p:nvSpPr>
            <p:cNvPr id="11345" name="Google Shape;11345;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9"/>
          <p:cNvGrpSpPr/>
          <p:nvPr/>
        </p:nvGrpSpPr>
        <p:grpSpPr>
          <a:xfrm>
            <a:off x="7548967" y="1978927"/>
            <a:ext cx="333285" cy="349950"/>
            <a:chOff x="7548967" y="1978927"/>
            <a:chExt cx="333285" cy="349950"/>
          </a:xfrm>
        </p:grpSpPr>
        <p:sp>
          <p:nvSpPr>
            <p:cNvPr id="11352" name="Google Shape;11352;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69"/>
          <p:cNvGrpSpPr/>
          <p:nvPr/>
        </p:nvGrpSpPr>
        <p:grpSpPr>
          <a:xfrm>
            <a:off x="6214142" y="1978927"/>
            <a:ext cx="346515" cy="350300"/>
            <a:chOff x="6214142" y="1978927"/>
            <a:chExt cx="346515" cy="350300"/>
          </a:xfrm>
        </p:grpSpPr>
        <p:sp>
          <p:nvSpPr>
            <p:cNvPr id="11360" name="Google Shape;11360;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69"/>
          <p:cNvGrpSpPr/>
          <p:nvPr/>
        </p:nvGrpSpPr>
        <p:grpSpPr>
          <a:xfrm>
            <a:off x="7105923" y="1978545"/>
            <a:ext cx="333285" cy="350682"/>
            <a:chOff x="7105923" y="1978545"/>
            <a:chExt cx="333285" cy="350682"/>
          </a:xfrm>
        </p:grpSpPr>
        <p:sp>
          <p:nvSpPr>
            <p:cNvPr id="11363" name="Google Shape;11363;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0" name="Google Shape;11370;p6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69"/>
          <p:cNvGrpSpPr/>
          <p:nvPr/>
        </p:nvGrpSpPr>
        <p:grpSpPr>
          <a:xfrm>
            <a:off x="3616406" y="2422352"/>
            <a:ext cx="203393" cy="351827"/>
            <a:chOff x="3616406" y="2422352"/>
            <a:chExt cx="203393" cy="351827"/>
          </a:xfrm>
        </p:grpSpPr>
        <p:sp>
          <p:nvSpPr>
            <p:cNvPr id="11373" name="Google Shape;11373;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9"/>
          <p:cNvGrpSpPr/>
          <p:nvPr/>
        </p:nvGrpSpPr>
        <p:grpSpPr>
          <a:xfrm>
            <a:off x="878187" y="2421970"/>
            <a:ext cx="272696" cy="351827"/>
            <a:chOff x="913012" y="2421970"/>
            <a:chExt cx="272696" cy="351827"/>
          </a:xfrm>
        </p:grpSpPr>
        <p:sp>
          <p:nvSpPr>
            <p:cNvPr id="11376" name="Google Shape;11376;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69"/>
          <p:cNvGrpSpPr/>
          <p:nvPr/>
        </p:nvGrpSpPr>
        <p:grpSpPr>
          <a:xfrm>
            <a:off x="2274743" y="2422352"/>
            <a:ext cx="255649" cy="351445"/>
            <a:chOff x="2274743" y="2422352"/>
            <a:chExt cx="255649" cy="351445"/>
          </a:xfrm>
        </p:grpSpPr>
        <p:sp>
          <p:nvSpPr>
            <p:cNvPr id="11381" name="Google Shape;11381;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9"/>
          <p:cNvGrpSpPr/>
          <p:nvPr/>
        </p:nvGrpSpPr>
        <p:grpSpPr>
          <a:xfrm>
            <a:off x="2708723" y="2421239"/>
            <a:ext cx="246552" cy="352558"/>
            <a:chOff x="2708723" y="2421239"/>
            <a:chExt cx="246552" cy="352558"/>
          </a:xfrm>
        </p:grpSpPr>
        <p:sp>
          <p:nvSpPr>
            <p:cNvPr id="11385" name="Google Shape;11385;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69"/>
          <p:cNvGrpSpPr/>
          <p:nvPr/>
        </p:nvGrpSpPr>
        <p:grpSpPr>
          <a:xfrm>
            <a:off x="1835485" y="2422352"/>
            <a:ext cx="259433" cy="350714"/>
            <a:chOff x="1835485" y="2422352"/>
            <a:chExt cx="259433" cy="350714"/>
          </a:xfrm>
        </p:grpSpPr>
        <p:sp>
          <p:nvSpPr>
            <p:cNvPr id="11388" name="Google Shape;11388;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9"/>
          <p:cNvGrpSpPr/>
          <p:nvPr/>
        </p:nvGrpSpPr>
        <p:grpSpPr>
          <a:xfrm>
            <a:off x="3150240" y="2422352"/>
            <a:ext cx="212489" cy="351445"/>
            <a:chOff x="3150240" y="2422352"/>
            <a:chExt cx="212489" cy="351445"/>
          </a:xfrm>
        </p:grpSpPr>
        <p:sp>
          <p:nvSpPr>
            <p:cNvPr id="11396" name="Google Shape;11396;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69"/>
          <p:cNvGrpSpPr/>
          <p:nvPr/>
        </p:nvGrpSpPr>
        <p:grpSpPr>
          <a:xfrm>
            <a:off x="1367060" y="2422129"/>
            <a:ext cx="269261" cy="352050"/>
            <a:chOff x="1367060" y="2422129"/>
            <a:chExt cx="269261" cy="352050"/>
          </a:xfrm>
        </p:grpSpPr>
        <p:sp>
          <p:nvSpPr>
            <p:cNvPr id="11399" name="Google Shape;11399;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3" name="Google Shape;11413;p6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4" name="Google Shape;11414;p69"/>
          <p:cNvGrpSpPr/>
          <p:nvPr/>
        </p:nvGrpSpPr>
        <p:grpSpPr>
          <a:xfrm>
            <a:off x="4882690" y="2425405"/>
            <a:ext cx="274573" cy="350682"/>
            <a:chOff x="4882690" y="2425405"/>
            <a:chExt cx="274573" cy="350682"/>
          </a:xfrm>
        </p:grpSpPr>
        <p:sp>
          <p:nvSpPr>
            <p:cNvPr id="11415" name="Google Shape;11415;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69"/>
          <p:cNvGrpSpPr/>
          <p:nvPr/>
        </p:nvGrpSpPr>
        <p:grpSpPr>
          <a:xfrm>
            <a:off x="6627639" y="2443884"/>
            <a:ext cx="355993" cy="313247"/>
            <a:chOff x="6627639" y="2443884"/>
            <a:chExt cx="355993" cy="313247"/>
          </a:xfrm>
        </p:grpSpPr>
        <p:sp>
          <p:nvSpPr>
            <p:cNvPr id="11418" name="Google Shape;11418;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69"/>
          <p:cNvGrpSpPr/>
          <p:nvPr/>
        </p:nvGrpSpPr>
        <p:grpSpPr>
          <a:xfrm>
            <a:off x="6183451" y="2462140"/>
            <a:ext cx="351445" cy="277976"/>
            <a:chOff x="6183451" y="2462140"/>
            <a:chExt cx="351445" cy="277976"/>
          </a:xfrm>
        </p:grpSpPr>
        <p:sp>
          <p:nvSpPr>
            <p:cNvPr id="11422" name="Google Shape;11422;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69"/>
          <p:cNvGrpSpPr/>
          <p:nvPr/>
        </p:nvGrpSpPr>
        <p:grpSpPr>
          <a:xfrm>
            <a:off x="5735477" y="2429858"/>
            <a:ext cx="353354" cy="341299"/>
            <a:chOff x="5735477" y="2429858"/>
            <a:chExt cx="353354" cy="341299"/>
          </a:xfrm>
        </p:grpSpPr>
        <p:sp>
          <p:nvSpPr>
            <p:cNvPr id="11430" name="Google Shape;11430;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9"/>
          <p:cNvGrpSpPr/>
          <p:nvPr/>
        </p:nvGrpSpPr>
        <p:grpSpPr>
          <a:xfrm>
            <a:off x="5243735" y="2446973"/>
            <a:ext cx="405255" cy="275499"/>
            <a:chOff x="5283337" y="2478774"/>
            <a:chExt cx="358633" cy="243913"/>
          </a:xfrm>
        </p:grpSpPr>
        <p:sp>
          <p:nvSpPr>
            <p:cNvPr id="11437" name="Google Shape;11437;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69"/>
          <p:cNvGrpSpPr/>
          <p:nvPr/>
        </p:nvGrpSpPr>
        <p:grpSpPr>
          <a:xfrm>
            <a:off x="7964753" y="2470823"/>
            <a:ext cx="362068" cy="258670"/>
            <a:chOff x="7964753" y="2470823"/>
            <a:chExt cx="362068" cy="258670"/>
          </a:xfrm>
        </p:grpSpPr>
        <p:sp>
          <p:nvSpPr>
            <p:cNvPr id="11455" name="Google Shape;11455;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69"/>
          <p:cNvGrpSpPr/>
          <p:nvPr/>
        </p:nvGrpSpPr>
        <p:grpSpPr>
          <a:xfrm>
            <a:off x="7524349" y="2456447"/>
            <a:ext cx="350332" cy="288948"/>
            <a:chOff x="7524349" y="2456447"/>
            <a:chExt cx="350332" cy="288948"/>
          </a:xfrm>
        </p:grpSpPr>
        <p:sp>
          <p:nvSpPr>
            <p:cNvPr id="11465" name="Google Shape;11465;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9"/>
          <p:cNvGrpSpPr/>
          <p:nvPr/>
        </p:nvGrpSpPr>
        <p:grpSpPr>
          <a:xfrm>
            <a:off x="3972749" y="2894211"/>
            <a:ext cx="355230" cy="356725"/>
            <a:chOff x="3972749" y="2894211"/>
            <a:chExt cx="355230" cy="356725"/>
          </a:xfrm>
        </p:grpSpPr>
        <p:sp>
          <p:nvSpPr>
            <p:cNvPr id="11471" name="Google Shape;11471;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69"/>
          <p:cNvGrpSpPr/>
          <p:nvPr/>
        </p:nvGrpSpPr>
        <p:grpSpPr>
          <a:xfrm>
            <a:off x="3527797" y="2918796"/>
            <a:ext cx="355993" cy="307904"/>
            <a:chOff x="3527797" y="2918796"/>
            <a:chExt cx="355993" cy="307904"/>
          </a:xfrm>
        </p:grpSpPr>
        <p:sp>
          <p:nvSpPr>
            <p:cNvPr id="11477" name="Google Shape;11477;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9"/>
          <p:cNvGrpSpPr/>
          <p:nvPr/>
        </p:nvGrpSpPr>
        <p:grpSpPr>
          <a:xfrm>
            <a:off x="3082845" y="2920959"/>
            <a:ext cx="356375" cy="302338"/>
            <a:chOff x="3082845" y="2920959"/>
            <a:chExt cx="356375" cy="302338"/>
          </a:xfrm>
        </p:grpSpPr>
        <p:sp>
          <p:nvSpPr>
            <p:cNvPr id="11488" name="Google Shape;11488;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69"/>
          <p:cNvGrpSpPr/>
          <p:nvPr/>
        </p:nvGrpSpPr>
        <p:grpSpPr>
          <a:xfrm>
            <a:off x="2639038" y="2894942"/>
            <a:ext cx="355612" cy="355612"/>
            <a:chOff x="2639038" y="2894942"/>
            <a:chExt cx="355612" cy="355612"/>
          </a:xfrm>
        </p:grpSpPr>
        <p:sp>
          <p:nvSpPr>
            <p:cNvPr id="11491" name="Google Shape;11491;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69"/>
          <p:cNvGrpSpPr/>
          <p:nvPr/>
        </p:nvGrpSpPr>
        <p:grpSpPr>
          <a:xfrm>
            <a:off x="2194468" y="2938865"/>
            <a:ext cx="355993" cy="267766"/>
            <a:chOff x="2194468" y="2938865"/>
            <a:chExt cx="355993" cy="267766"/>
          </a:xfrm>
        </p:grpSpPr>
        <p:sp>
          <p:nvSpPr>
            <p:cNvPr id="11494" name="Google Shape;11494;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69"/>
          <p:cNvGrpSpPr/>
          <p:nvPr/>
        </p:nvGrpSpPr>
        <p:grpSpPr>
          <a:xfrm>
            <a:off x="1749897" y="2894561"/>
            <a:ext cx="355993" cy="355612"/>
            <a:chOff x="1749897" y="2894561"/>
            <a:chExt cx="355993" cy="355612"/>
          </a:xfrm>
        </p:grpSpPr>
        <p:sp>
          <p:nvSpPr>
            <p:cNvPr id="11515" name="Google Shape;11515;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69"/>
          <p:cNvGrpSpPr/>
          <p:nvPr/>
        </p:nvGrpSpPr>
        <p:grpSpPr>
          <a:xfrm>
            <a:off x="1305327" y="2894211"/>
            <a:ext cx="357520" cy="357488"/>
            <a:chOff x="1305327" y="2894211"/>
            <a:chExt cx="357520" cy="357488"/>
          </a:xfrm>
        </p:grpSpPr>
        <p:sp>
          <p:nvSpPr>
            <p:cNvPr id="11527" name="Google Shape;11527;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9"/>
          <p:cNvGrpSpPr/>
          <p:nvPr/>
        </p:nvGrpSpPr>
        <p:grpSpPr>
          <a:xfrm>
            <a:off x="853950" y="2894720"/>
            <a:ext cx="364104" cy="353290"/>
            <a:chOff x="853950" y="2894720"/>
            <a:chExt cx="364104" cy="353290"/>
          </a:xfrm>
        </p:grpSpPr>
        <p:sp>
          <p:nvSpPr>
            <p:cNvPr id="11533" name="Google Shape;11533;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9"/>
          <p:cNvGrpSpPr/>
          <p:nvPr/>
        </p:nvGrpSpPr>
        <p:grpSpPr>
          <a:xfrm>
            <a:off x="7066548" y="2912594"/>
            <a:ext cx="352209" cy="334938"/>
            <a:chOff x="7066548" y="2912594"/>
            <a:chExt cx="352209" cy="334938"/>
          </a:xfrm>
        </p:grpSpPr>
        <p:sp>
          <p:nvSpPr>
            <p:cNvPr id="11541" name="Google Shape;11541;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7" name="Google Shape;11547;p6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9" name="Google Shape;11549;p69"/>
          <p:cNvGrpSpPr/>
          <p:nvPr/>
        </p:nvGrpSpPr>
        <p:grpSpPr>
          <a:xfrm>
            <a:off x="7541397" y="2904802"/>
            <a:ext cx="318495" cy="352209"/>
            <a:chOff x="7541397" y="2904802"/>
            <a:chExt cx="318495" cy="352209"/>
          </a:xfrm>
        </p:grpSpPr>
        <p:sp>
          <p:nvSpPr>
            <p:cNvPr id="11550" name="Google Shape;11550;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69"/>
          <p:cNvGrpSpPr/>
          <p:nvPr/>
        </p:nvGrpSpPr>
        <p:grpSpPr>
          <a:xfrm>
            <a:off x="8003015" y="2904039"/>
            <a:ext cx="306759" cy="351445"/>
            <a:chOff x="8003015" y="2904039"/>
            <a:chExt cx="306759" cy="351445"/>
          </a:xfrm>
        </p:grpSpPr>
        <p:sp>
          <p:nvSpPr>
            <p:cNvPr id="11553" name="Google Shape;11553;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69"/>
          <p:cNvGrpSpPr/>
          <p:nvPr/>
        </p:nvGrpSpPr>
        <p:grpSpPr>
          <a:xfrm>
            <a:off x="5687770" y="2885496"/>
            <a:ext cx="369638" cy="369606"/>
            <a:chOff x="5687770" y="2885496"/>
            <a:chExt cx="369638" cy="369606"/>
          </a:xfrm>
        </p:grpSpPr>
        <p:sp>
          <p:nvSpPr>
            <p:cNvPr id="11560" name="Google Shape;11560;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69"/>
          <p:cNvGrpSpPr/>
          <p:nvPr/>
        </p:nvGrpSpPr>
        <p:grpSpPr>
          <a:xfrm>
            <a:off x="4881958" y="2904802"/>
            <a:ext cx="156417" cy="349537"/>
            <a:chOff x="4881958" y="2904802"/>
            <a:chExt cx="156417" cy="349537"/>
          </a:xfrm>
        </p:grpSpPr>
        <p:sp>
          <p:nvSpPr>
            <p:cNvPr id="11571" name="Google Shape;11571;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69"/>
          <p:cNvGrpSpPr/>
          <p:nvPr/>
        </p:nvGrpSpPr>
        <p:grpSpPr>
          <a:xfrm>
            <a:off x="5230318" y="2886514"/>
            <a:ext cx="371133" cy="367443"/>
            <a:chOff x="5230318" y="2886514"/>
            <a:chExt cx="371133" cy="367443"/>
          </a:xfrm>
        </p:grpSpPr>
        <p:sp>
          <p:nvSpPr>
            <p:cNvPr id="11579" name="Google Shape;11579;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69"/>
          <p:cNvGrpSpPr/>
          <p:nvPr/>
        </p:nvGrpSpPr>
        <p:grpSpPr>
          <a:xfrm>
            <a:off x="5748358" y="3434578"/>
            <a:ext cx="352590" cy="182561"/>
            <a:chOff x="5748358" y="3434578"/>
            <a:chExt cx="352590" cy="182561"/>
          </a:xfrm>
        </p:grpSpPr>
        <p:sp>
          <p:nvSpPr>
            <p:cNvPr id="11589" name="Google Shape;11589;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69"/>
          <p:cNvGrpSpPr/>
          <p:nvPr/>
        </p:nvGrpSpPr>
        <p:grpSpPr>
          <a:xfrm>
            <a:off x="862283" y="4274771"/>
            <a:ext cx="341204" cy="359301"/>
            <a:chOff x="862283" y="4274771"/>
            <a:chExt cx="341204" cy="359301"/>
          </a:xfrm>
        </p:grpSpPr>
        <p:sp>
          <p:nvSpPr>
            <p:cNvPr id="11596" name="Google Shape;11596;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69"/>
          <p:cNvGrpSpPr/>
          <p:nvPr/>
        </p:nvGrpSpPr>
        <p:grpSpPr>
          <a:xfrm>
            <a:off x="1396957" y="4287365"/>
            <a:ext cx="301861" cy="332871"/>
            <a:chOff x="1396957" y="4287365"/>
            <a:chExt cx="301861" cy="332871"/>
          </a:xfrm>
        </p:grpSpPr>
        <p:sp>
          <p:nvSpPr>
            <p:cNvPr id="11600" name="Google Shape;11600;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9"/>
          <p:cNvGrpSpPr/>
          <p:nvPr/>
        </p:nvGrpSpPr>
        <p:grpSpPr>
          <a:xfrm>
            <a:off x="1865381" y="4277506"/>
            <a:ext cx="396131" cy="355612"/>
            <a:chOff x="1865381" y="4277506"/>
            <a:chExt cx="396131" cy="355612"/>
          </a:xfrm>
        </p:grpSpPr>
        <p:sp>
          <p:nvSpPr>
            <p:cNvPr id="11616" name="Google Shape;11616;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9"/>
          <p:cNvGrpSpPr/>
          <p:nvPr/>
        </p:nvGrpSpPr>
        <p:grpSpPr>
          <a:xfrm>
            <a:off x="2411823" y="4303999"/>
            <a:ext cx="334398" cy="299953"/>
            <a:chOff x="2411823" y="4303999"/>
            <a:chExt cx="334398" cy="299953"/>
          </a:xfrm>
        </p:grpSpPr>
        <p:sp>
          <p:nvSpPr>
            <p:cNvPr id="11623" name="Google Shape;11623;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69"/>
          <p:cNvGrpSpPr/>
          <p:nvPr/>
        </p:nvGrpSpPr>
        <p:grpSpPr>
          <a:xfrm>
            <a:off x="2903337" y="4279032"/>
            <a:ext cx="382519" cy="350682"/>
            <a:chOff x="2903337" y="4279032"/>
            <a:chExt cx="382519" cy="350682"/>
          </a:xfrm>
        </p:grpSpPr>
        <p:sp>
          <p:nvSpPr>
            <p:cNvPr id="11631" name="Google Shape;11631;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69"/>
          <p:cNvGrpSpPr/>
          <p:nvPr/>
        </p:nvGrpSpPr>
        <p:grpSpPr>
          <a:xfrm>
            <a:off x="3933342" y="4315767"/>
            <a:ext cx="383632" cy="276449"/>
            <a:chOff x="3933342" y="4315767"/>
            <a:chExt cx="383632" cy="276449"/>
          </a:xfrm>
        </p:grpSpPr>
        <p:sp>
          <p:nvSpPr>
            <p:cNvPr id="11647" name="Google Shape;11647;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9"/>
          <p:cNvGrpSpPr/>
          <p:nvPr/>
        </p:nvGrpSpPr>
        <p:grpSpPr>
          <a:xfrm>
            <a:off x="3441065" y="4302505"/>
            <a:ext cx="337069" cy="302593"/>
            <a:chOff x="3441065" y="4302505"/>
            <a:chExt cx="337069" cy="302593"/>
          </a:xfrm>
        </p:grpSpPr>
        <p:sp>
          <p:nvSpPr>
            <p:cNvPr id="11654" name="Google Shape;11654;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69"/>
          <p:cNvGrpSpPr/>
          <p:nvPr/>
        </p:nvGrpSpPr>
        <p:grpSpPr>
          <a:xfrm>
            <a:off x="3532345" y="3362635"/>
            <a:ext cx="339328" cy="336274"/>
            <a:chOff x="3532345" y="3362635"/>
            <a:chExt cx="339328" cy="336274"/>
          </a:xfrm>
        </p:grpSpPr>
        <p:sp>
          <p:nvSpPr>
            <p:cNvPr id="11668" name="Google Shape;11668;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6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4" name="Google Shape;11674;p69"/>
          <p:cNvGrpSpPr/>
          <p:nvPr/>
        </p:nvGrpSpPr>
        <p:grpSpPr>
          <a:xfrm>
            <a:off x="1883955" y="3808700"/>
            <a:ext cx="162873" cy="351445"/>
            <a:chOff x="1883955" y="3808700"/>
            <a:chExt cx="162873" cy="351445"/>
          </a:xfrm>
        </p:grpSpPr>
        <p:sp>
          <p:nvSpPr>
            <p:cNvPr id="11675" name="Google Shape;11675;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69"/>
          <p:cNvGrpSpPr/>
          <p:nvPr/>
        </p:nvGrpSpPr>
        <p:grpSpPr>
          <a:xfrm>
            <a:off x="939156" y="3809209"/>
            <a:ext cx="192007" cy="351318"/>
            <a:chOff x="939156" y="3809209"/>
            <a:chExt cx="192007" cy="351318"/>
          </a:xfrm>
        </p:grpSpPr>
        <p:sp>
          <p:nvSpPr>
            <p:cNvPr id="11678" name="Google Shape;11678;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69"/>
          <p:cNvGrpSpPr/>
          <p:nvPr/>
        </p:nvGrpSpPr>
        <p:grpSpPr>
          <a:xfrm>
            <a:off x="2306167" y="3809845"/>
            <a:ext cx="193915" cy="349155"/>
            <a:chOff x="2306167" y="3809845"/>
            <a:chExt cx="193915" cy="349155"/>
          </a:xfrm>
        </p:grpSpPr>
        <p:sp>
          <p:nvSpPr>
            <p:cNvPr id="11681" name="Google Shape;11681;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9"/>
          <p:cNvGrpSpPr/>
          <p:nvPr/>
        </p:nvGrpSpPr>
        <p:grpSpPr>
          <a:xfrm>
            <a:off x="1323901" y="3807173"/>
            <a:ext cx="356343" cy="356757"/>
            <a:chOff x="1323901" y="3807173"/>
            <a:chExt cx="356343" cy="356757"/>
          </a:xfrm>
        </p:grpSpPr>
        <p:sp>
          <p:nvSpPr>
            <p:cNvPr id="11689" name="Google Shape;11689;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3" name="Google Shape;11713;p6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69"/>
          <p:cNvGrpSpPr/>
          <p:nvPr/>
        </p:nvGrpSpPr>
        <p:grpSpPr>
          <a:xfrm>
            <a:off x="859262" y="3353920"/>
            <a:ext cx="306759" cy="351445"/>
            <a:chOff x="859262" y="3353920"/>
            <a:chExt cx="306759" cy="351445"/>
          </a:xfrm>
        </p:grpSpPr>
        <p:sp>
          <p:nvSpPr>
            <p:cNvPr id="11715" name="Google Shape;11715;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6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1" name="Google Shape;11721;p69"/>
          <p:cNvGrpSpPr/>
          <p:nvPr/>
        </p:nvGrpSpPr>
        <p:grpSpPr>
          <a:xfrm>
            <a:off x="3967437" y="3837102"/>
            <a:ext cx="364708" cy="295405"/>
            <a:chOff x="3967437" y="3837102"/>
            <a:chExt cx="364708" cy="295405"/>
          </a:xfrm>
        </p:grpSpPr>
        <p:sp>
          <p:nvSpPr>
            <p:cNvPr id="11722" name="Google Shape;11722;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7" name="Google Shape;11727;p6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0" name="Google Shape;11730;p69"/>
          <p:cNvGrpSpPr/>
          <p:nvPr/>
        </p:nvGrpSpPr>
        <p:grpSpPr>
          <a:xfrm>
            <a:off x="5811827" y="3806451"/>
            <a:ext cx="283743" cy="308444"/>
            <a:chOff x="5964227" y="3858701"/>
            <a:chExt cx="283743" cy="308444"/>
          </a:xfrm>
        </p:grpSpPr>
        <p:sp>
          <p:nvSpPr>
            <p:cNvPr id="11731" name="Google Shape;11731;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9"/>
          <p:cNvGrpSpPr/>
          <p:nvPr/>
        </p:nvGrpSpPr>
        <p:grpSpPr>
          <a:xfrm>
            <a:off x="6243508" y="3873073"/>
            <a:ext cx="320372" cy="213602"/>
            <a:chOff x="6395908" y="3873073"/>
            <a:chExt cx="320372" cy="213602"/>
          </a:xfrm>
        </p:grpSpPr>
        <p:sp>
          <p:nvSpPr>
            <p:cNvPr id="11736" name="Google Shape;11736;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69"/>
          <p:cNvGrpSpPr/>
          <p:nvPr/>
        </p:nvGrpSpPr>
        <p:grpSpPr>
          <a:xfrm>
            <a:off x="7262890" y="3802816"/>
            <a:ext cx="357138" cy="352018"/>
            <a:chOff x="7415290" y="3802816"/>
            <a:chExt cx="357138" cy="352018"/>
          </a:xfrm>
        </p:grpSpPr>
        <p:sp>
          <p:nvSpPr>
            <p:cNvPr id="11747" name="Google Shape;11747;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69"/>
          <p:cNvGrpSpPr/>
          <p:nvPr/>
        </p:nvGrpSpPr>
        <p:grpSpPr>
          <a:xfrm>
            <a:off x="6737312" y="3833413"/>
            <a:ext cx="355230" cy="293401"/>
            <a:chOff x="6889712" y="3833413"/>
            <a:chExt cx="355230" cy="293401"/>
          </a:xfrm>
        </p:grpSpPr>
        <p:sp>
          <p:nvSpPr>
            <p:cNvPr id="11756" name="Google Shape;11756;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69"/>
          <p:cNvGrpSpPr/>
          <p:nvPr/>
        </p:nvGrpSpPr>
        <p:grpSpPr>
          <a:xfrm>
            <a:off x="7707152" y="3835870"/>
            <a:ext cx="282318" cy="337168"/>
            <a:chOff x="1635875" y="237775"/>
            <a:chExt cx="4370250" cy="5219325"/>
          </a:xfrm>
        </p:grpSpPr>
        <p:sp>
          <p:nvSpPr>
            <p:cNvPr id="11762" name="Google Shape;11762;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69"/>
          <p:cNvGrpSpPr/>
          <p:nvPr/>
        </p:nvGrpSpPr>
        <p:grpSpPr>
          <a:xfrm>
            <a:off x="3103963" y="3361140"/>
            <a:ext cx="297886" cy="337578"/>
            <a:chOff x="3103963" y="3361140"/>
            <a:chExt cx="297886" cy="337578"/>
          </a:xfrm>
        </p:grpSpPr>
        <p:sp>
          <p:nvSpPr>
            <p:cNvPr id="11765" name="Google Shape;11765;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69"/>
          <p:cNvGrpSpPr/>
          <p:nvPr/>
        </p:nvGrpSpPr>
        <p:grpSpPr>
          <a:xfrm>
            <a:off x="2667821" y="3361108"/>
            <a:ext cx="273046" cy="337801"/>
            <a:chOff x="2667821" y="3361108"/>
            <a:chExt cx="273046" cy="337801"/>
          </a:xfrm>
        </p:grpSpPr>
        <p:sp>
          <p:nvSpPr>
            <p:cNvPr id="11790" name="Google Shape;11790;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69"/>
          <p:cNvGrpSpPr/>
          <p:nvPr/>
        </p:nvGrpSpPr>
        <p:grpSpPr>
          <a:xfrm>
            <a:off x="2212469" y="3360313"/>
            <a:ext cx="282715" cy="338660"/>
            <a:chOff x="2212469" y="3360313"/>
            <a:chExt cx="282715" cy="338660"/>
          </a:xfrm>
        </p:grpSpPr>
        <p:sp>
          <p:nvSpPr>
            <p:cNvPr id="11810" name="Google Shape;11810;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69"/>
          <p:cNvGrpSpPr/>
          <p:nvPr/>
        </p:nvGrpSpPr>
        <p:grpSpPr>
          <a:xfrm>
            <a:off x="1768821" y="3361108"/>
            <a:ext cx="278739" cy="339073"/>
            <a:chOff x="1768821" y="3361108"/>
            <a:chExt cx="278739" cy="339073"/>
          </a:xfrm>
        </p:grpSpPr>
        <p:sp>
          <p:nvSpPr>
            <p:cNvPr id="11814" name="Google Shape;11814;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9"/>
          <p:cNvGrpSpPr/>
          <p:nvPr/>
        </p:nvGrpSpPr>
        <p:grpSpPr>
          <a:xfrm>
            <a:off x="5337883" y="3336873"/>
            <a:ext cx="307141" cy="376826"/>
            <a:chOff x="5337883" y="3336873"/>
            <a:chExt cx="307141" cy="376826"/>
          </a:xfrm>
        </p:grpSpPr>
        <p:sp>
          <p:nvSpPr>
            <p:cNvPr id="11826" name="Google Shape;11826;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69"/>
          <p:cNvGrpSpPr/>
          <p:nvPr/>
        </p:nvGrpSpPr>
        <p:grpSpPr>
          <a:xfrm>
            <a:off x="4883835" y="3337255"/>
            <a:ext cx="323425" cy="377557"/>
            <a:chOff x="4883835" y="3337255"/>
            <a:chExt cx="323425" cy="377557"/>
          </a:xfrm>
        </p:grpSpPr>
        <p:sp>
          <p:nvSpPr>
            <p:cNvPr id="11829" name="Google Shape;11829;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69"/>
          <p:cNvGrpSpPr/>
          <p:nvPr/>
        </p:nvGrpSpPr>
        <p:grpSpPr>
          <a:xfrm>
            <a:off x="6193310" y="3407289"/>
            <a:ext cx="352590" cy="237488"/>
            <a:chOff x="6193310" y="3407289"/>
            <a:chExt cx="352590" cy="237488"/>
          </a:xfrm>
        </p:grpSpPr>
        <p:sp>
          <p:nvSpPr>
            <p:cNvPr id="11833" name="Google Shape;11833;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69"/>
          <p:cNvGrpSpPr/>
          <p:nvPr/>
        </p:nvGrpSpPr>
        <p:grpSpPr>
          <a:xfrm>
            <a:off x="6637117" y="3397843"/>
            <a:ext cx="353735" cy="254504"/>
            <a:chOff x="6637117" y="3397843"/>
            <a:chExt cx="353735" cy="254504"/>
          </a:xfrm>
        </p:grpSpPr>
        <p:sp>
          <p:nvSpPr>
            <p:cNvPr id="11839" name="Google Shape;11839;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9"/>
          <p:cNvGrpSpPr/>
          <p:nvPr/>
        </p:nvGrpSpPr>
        <p:grpSpPr>
          <a:xfrm>
            <a:off x="7075994" y="3349531"/>
            <a:ext cx="360637" cy="352336"/>
            <a:chOff x="7075994" y="3349531"/>
            <a:chExt cx="360637" cy="352336"/>
          </a:xfrm>
        </p:grpSpPr>
        <p:sp>
          <p:nvSpPr>
            <p:cNvPr id="11846" name="Google Shape;11846;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69"/>
          <p:cNvGrpSpPr/>
          <p:nvPr/>
        </p:nvGrpSpPr>
        <p:grpSpPr>
          <a:xfrm>
            <a:off x="7651983" y="3349181"/>
            <a:ext cx="107183" cy="352399"/>
            <a:chOff x="7651983" y="3349181"/>
            <a:chExt cx="107183" cy="352399"/>
          </a:xfrm>
        </p:grpSpPr>
        <p:sp>
          <p:nvSpPr>
            <p:cNvPr id="11854" name="Google Shape;11854;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69"/>
          <p:cNvGrpSpPr/>
          <p:nvPr/>
        </p:nvGrpSpPr>
        <p:grpSpPr>
          <a:xfrm>
            <a:off x="7973468" y="3382322"/>
            <a:ext cx="352590" cy="287072"/>
            <a:chOff x="7973468" y="3382322"/>
            <a:chExt cx="352590" cy="287072"/>
          </a:xfrm>
        </p:grpSpPr>
        <p:sp>
          <p:nvSpPr>
            <p:cNvPr id="11857" name="Google Shape;11857;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72"/>
        <p:cNvGrpSpPr/>
        <p:nvPr/>
      </p:nvGrpSpPr>
      <p:grpSpPr>
        <a:xfrm>
          <a:off x="0" y="0"/>
          <a:ext cx="0" cy="0"/>
          <a:chOff x="0" y="0"/>
          <a:chExt cx="0" cy="0"/>
        </a:xfrm>
      </p:grpSpPr>
      <p:sp>
        <p:nvSpPr>
          <p:cNvPr id="11873" name="Google Shape;11873;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874" name="Google Shape;11874;p70"/>
          <p:cNvGrpSpPr/>
          <p:nvPr/>
        </p:nvGrpSpPr>
        <p:grpSpPr>
          <a:xfrm>
            <a:off x="849677" y="1500658"/>
            <a:ext cx="347872" cy="347488"/>
            <a:chOff x="849677" y="1500658"/>
            <a:chExt cx="347872" cy="347488"/>
          </a:xfrm>
        </p:grpSpPr>
        <p:sp>
          <p:nvSpPr>
            <p:cNvPr id="11875" name="Google Shape;11875;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0"/>
          <p:cNvGrpSpPr/>
          <p:nvPr/>
        </p:nvGrpSpPr>
        <p:grpSpPr>
          <a:xfrm>
            <a:off x="1415853" y="1500658"/>
            <a:ext cx="315872" cy="347488"/>
            <a:chOff x="1415853" y="1500658"/>
            <a:chExt cx="315872" cy="347488"/>
          </a:xfrm>
        </p:grpSpPr>
        <p:sp>
          <p:nvSpPr>
            <p:cNvPr id="11882" name="Google Shape;11882;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70"/>
          <p:cNvGrpSpPr/>
          <p:nvPr/>
        </p:nvGrpSpPr>
        <p:grpSpPr>
          <a:xfrm>
            <a:off x="4697389" y="1500658"/>
            <a:ext cx="347520" cy="347104"/>
            <a:chOff x="4697389" y="1500658"/>
            <a:chExt cx="347520" cy="347104"/>
          </a:xfrm>
        </p:grpSpPr>
        <p:sp>
          <p:nvSpPr>
            <p:cNvPr id="11887" name="Google Shape;11887;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70"/>
          <p:cNvGrpSpPr/>
          <p:nvPr/>
        </p:nvGrpSpPr>
        <p:grpSpPr>
          <a:xfrm>
            <a:off x="3603533" y="1964946"/>
            <a:ext cx="347520" cy="353760"/>
            <a:chOff x="3603533" y="1964946"/>
            <a:chExt cx="347520" cy="353760"/>
          </a:xfrm>
        </p:grpSpPr>
        <p:sp>
          <p:nvSpPr>
            <p:cNvPr id="11891" name="Google Shape;11891;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0"/>
          <p:cNvGrpSpPr/>
          <p:nvPr/>
        </p:nvGrpSpPr>
        <p:grpSpPr>
          <a:xfrm>
            <a:off x="1950765" y="1964338"/>
            <a:ext cx="357792" cy="352448"/>
            <a:chOff x="1950765" y="1964338"/>
            <a:chExt cx="357792" cy="352448"/>
          </a:xfrm>
        </p:grpSpPr>
        <p:sp>
          <p:nvSpPr>
            <p:cNvPr id="11895" name="Google Shape;11895;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0"/>
          <p:cNvGrpSpPr/>
          <p:nvPr/>
        </p:nvGrpSpPr>
        <p:grpSpPr>
          <a:xfrm>
            <a:off x="7435629" y="1964690"/>
            <a:ext cx="367712" cy="353248"/>
            <a:chOff x="7435629" y="1964690"/>
            <a:chExt cx="367712" cy="353248"/>
          </a:xfrm>
        </p:grpSpPr>
        <p:sp>
          <p:nvSpPr>
            <p:cNvPr id="11900" name="Google Shape;11900;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70"/>
          <p:cNvGrpSpPr/>
          <p:nvPr/>
        </p:nvGrpSpPr>
        <p:grpSpPr>
          <a:xfrm>
            <a:off x="2512749" y="1965042"/>
            <a:ext cx="333024" cy="352896"/>
            <a:chOff x="2512749" y="1965042"/>
            <a:chExt cx="333024" cy="352896"/>
          </a:xfrm>
        </p:grpSpPr>
        <p:sp>
          <p:nvSpPr>
            <p:cNvPr id="11905" name="Google Shape;11905;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70"/>
          <p:cNvGrpSpPr/>
          <p:nvPr/>
        </p:nvGrpSpPr>
        <p:grpSpPr>
          <a:xfrm>
            <a:off x="1398317" y="1981778"/>
            <a:ext cx="365792" cy="335392"/>
            <a:chOff x="1398317" y="1981778"/>
            <a:chExt cx="365792" cy="335392"/>
          </a:xfrm>
        </p:grpSpPr>
        <p:sp>
          <p:nvSpPr>
            <p:cNvPr id="11911" name="Google Shape;11911;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70"/>
          <p:cNvGrpSpPr/>
          <p:nvPr/>
        </p:nvGrpSpPr>
        <p:grpSpPr>
          <a:xfrm>
            <a:off x="3052237" y="2003570"/>
            <a:ext cx="353600" cy="314752"/>
            <a:chOff x="3052237" y="2003570"/>
            <a:chExt cx="353600" cy="314752"/>
          </a:xfrm>
        </p:grpSpPr>
        <p:sp>
          <p:nvSpPr>
            <p:cNvPr id="11918" name="Google Shape;11918;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70"/>
          <p:cNvGrpSpPr/>
          <p:nvPr/>
        </p:nvGrpSpPr>
        <p:grpSpPr>
          <a:xfrm>
            <a:off x="1404013" y="2958066"/>
            <a:ext cx="368096" cy="223968"/>
            <a:chOff x="1404013" y="2958066"/>
            <a:chExt cx="368096" cy="223968"/>
          </a:xfrm>
        </p:grpSpPr>
        <p:sp>
          <p:nvSpPr>
            <p:cNvPr id="11922" name="Google Shape;11922;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4" name="Google Shape;11924;p7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70"/>
          <p:cNvGrpSpPr/>
          <p:nvPr/>
        </p:nvGrpSpPr>
        <p:grpSpPr>
          <a:xfrm>
            <a:off x="1951149" y="2885202"/>
            <a:ext cx="370368" cy="367328"/>
            <a:chOff x="1951149" y="2885202"/>
            <a:chExt cx="370368" cy="367328"/>
          </a:xfrm>
        </p:grpSpPr>
        <p:sp>
          <p:nvSpPr>
            <p:cNvPr id="11927" name="Google Shape;11927;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70"/>
          <p:cNvGrpSpPr/>
          <p:nvPr/>
        </p:nvGrpSpPr>
        <p:grpSpPr>
          <a:xfrm>
            <a:off x="2501677" y="2906162"/>
            <a:ext cx="367328" cy="327296"/>
            <a:chOff x="2501677" y="2906162"/>
            <a:chExt cx="367328" cy="327296"/>
          </a:xfrm>
        </p:grpSpPr>
        <p:sp>
          <p:nvSpPr>
            <p:cNvPr id="11931" name="Google Shape;11931;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4" name="Google Shape;11934;p7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5" name="Google Shape;11935;p70"/>
          <p:cNvGrpSpPr/>
          <p:nvPr/>
        </p:nvGrpSpPr>
        <p:grpSpPr>
          <a:xfrm>
            <a:off x="3050317" y="2893714"/>
            <a:ext cx="367712" cy="354240"/>
            <a:chOff x="3050317" y="2893714"/>
            <a:chExt cx="367712" cy="354240"/>
          </a:xfrm>
        </p:grpSpPr>
        <p:sp>
          <p:nvSpPr>
            <p:cNvPr id="11936" name="Google Shape;11936;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8" name="Google Shape;11938;p7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70"/>
          <p:cNvGrpSpPr/>
          <p:nvPr/>
        </p:nvGrpSpPr>
        <p:grpSpPr>
          <a:xfrm>
            <a:off x="7531277" y="2886354"/>
            <a:ext cx="185184" cy="367296"/>
            <a:chOff x="7531277" y="2886354"/>
            <a:chExt cx="185184" cy="367296"/>
          </a:xfrm>
        </p:grpSpPr>
        <p:sp>
          <p:nvSpPr>
            <p:cNvPr id="11941" name="Google Shape;11941;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0"/>
          <p:cNvGrpSpPr/>
          <p:nvPr/>
        </p:nvGrpSpPr>
        <p:grpSpPr>
          <a:xfrm>
            <a:off x="6926637" y="2886738"/>
            <a:ext cx="297184" cy="367296"/>
            <a:chOff x="6926637" y="2886738"/>
            <a:chExt cx="297184" cy="367296"/>
          </a:xfrm>
        </p:grpSpPr>
        <p:sp>
          <p:nvSpPr>
            <p:cNvPr id="11945" name="Google Shape;11945;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8" name="Google Shape;11948;p7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0" name="Google Shape;11950;p70"/>
          <p:cNvGrpSpPr/>
          <p:nvPr/>
        </p:nvGrpSpPr>
        <p:grpSpPr>
          <a:xfrm>
            <a:off x="6340653" y="2886354"/>
            <a:ext cx="370368" cy="368064"/>
            <a:chOff x="6340653" y="2886354"/>
            <a:chExt cx="370368" cy="368064"/>
          </a:xfrm>
        </p:grpSpPr>
        <p:sp>
          <p:nvSpPr>
            <p:cNvPr id="11951" name="Google Shape;11951;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70"/>
          <p:cNvGrpSpPr/>
          <p:nvPr/>
        </p:nvGrpSpPr>
        <p:grpSpPr>
          <a:xfrm>
            <a:off x="5246797" y="1981426"/>
            <a:ext cx="354752" cy="336512"/>
            <a:chOff x="5246797" y="1981426"/>
            <a:chExt cx="354752" cy="336512"/>
          </a:xfrm>
        </p:grpSpPr>
        <p:sp>
          <p:nvSpPr>
            <p:cNvPr id="11958" name="Google Shape;11958;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70"/>
          <p:cNvGrpSpPr/>
          <p:nvPr/>
        </p:nvGrpSpPr>
        <p:grpSpPr>
          <a:xfrm>
            <a:off x="4148749" y="2102066"/>
            <a:ext cx="355136" cy="216256"/>
            <a:chOff x="4148749" y="2102066"/>
            <a:chExt cx="355136" cy="216256"/>
          </a:xfrm>
        </p:grpSpPr>
        <p:sp>
          <p:nvSpPr>
            <p:cNvPr id="11961" name="Google Shape;11961;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0"/>
          <p:cNvGrpSpPr/>
          <p:nvPr/>
        </p:nvGrpSpPr>
        <p:grpSpPr>
          <a:xfrm>
            <a:off x="5794669" y="2001426"/>
            <a:ext cx="354752" cy="315360"/>
            <a:chOff x="5794669" y="2001426"/>
            <a:chExt cx="354752" cy="315360"/>
          </a:xfrm>
        </p:grpSpPr>
        <p:sp>
          <p:nvSpPr>
            <p:cNvPr id="11964" name="Google Shape;11964;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0"/>
          <p:cNvGrpSpPr/>
          <p:nvPr/>
        </p:nvGrpSpPr>
        <p:grpSpPr>
          <a:xfrm>
            <a:off x="6345229" y="2029842"/>
            <a:ext cx="352832" cy="289216"/>
            <a:chOff x="6345229" y="2029842"/>
            <a:chExt cx="352832" cy="289216"/>
          </a:xfrm>
        </p:grpSpPr>
        <p:sp>
          <p:nvSpPr>
            <p:cNvPr id="11967" name="Google Shape;11967;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70"/>
          <p:cNvGrpSpPr/>
          <p:nvPr/>
        </p:nvGrpSpPr>
        <p:grpSpPr>
          <a:xfrm>
            <a:off x="4697389" y="2036338"/>
            <a:ext cx="354752" cy="281984"/>
            <a:chOff x="4697389" y="2036338"/>
            <a:chExt cx="354752" cy="281984"/>
          </a:xfrm>
        </p:grpSpPr>
        <p:sp>
          <p:nvSpPr>
            <p:cNvPr id="11970" name="Google Shape;11970;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0"/>
          <p:cNvGrpSpPr/>
          <p:nvPr/>
        </p:nvGrpSpPr>
        <p:grpSpPr>
          <a:xfrm>
            <a:off x="1404013" y="2424754"/>
            <a:ext cx="353600" cy="354944"/>
            <a:chOff x="1404013" y="2424754"/>
            <a:chExt cx="353600" cy="354944"/>
          </a:xfrm>
        </p:grpSpPr>
        <p:sp>
          <p:nvSpPr>
            <p:cNvPr id="11973" name="Google Shape;11973;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70"/>
          <p:cNvGrpSpPr/>
          <p:nvPr/>
        </p:nvGrpSpPr>
        <p:grpSpPr>
          <a:xfrm>
            <a:off x="854253" y="2428274"/>
            <a:ext cx="355104" cy="351040"/>
            <a:chOff x="854253" y="2428274"/>
            <a:chExt cx="355104" cy="351040"/>
          </a:xfrm>
        </p:grpSpPr>
        <p:sp>
          <p:nvSpPr>
            <p:cNvPr id="11979" name="Google Shape;11979;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70"/>
          <p:cNvGrpSpPr/>
          <p:nvPr/>
        </p:nvGrpSpPr>
        <p:grpSpPr>
          <a:xfrm>
            <a:off x="6896909" y="2440946"/>
            <a:ext cx="354752" cy="275904"/>
            <a:chOff x="6896909" y="2440946"/>
            <a:chExt cx="354752" cy="275904"/>
          </a:xfrm>
        </p:grpSpPr>
        <p:sp>
          <p:nvSpPr>
            <p:cNvPr id="11982" name="Google Shape;11982;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4" name="Google Shape;11984;p7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5" name="Google Shape;11985;p70"/>
          <p:cNvGrpSpPr/>
          <p:nvPr/>
        </p:nvGrpSpPr>
        <p:grpSpPr>
          <a:xfrm>
            <a:off x="5265069" y="2424754"/>
            <a:ext cx="321984" cy="354560"/>
            <a:chOff x="5265069" y="2424754"/>
            <a:chExt cx="321984" cy="354560"/>
          </a:xfrm>
        </p:grpSpPr>
        <p:sp>
          <p:nvSpPr>
            <p:cNvPr id="11986" name="Google Shape;11986;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0"/>
          <p:cNvGrpSpPr/>
          <p:nvPr/>
        </p:nvGrpSpPr>
        <p:grpSpPr>
          <a:xfrm>
            <a:off x="4150669" y="2466770"/>
            <a:ext cx="355104" cy="259584"/>
            <a:chOff x="4150669" y="2466770"/>
            <a:chExt cx="355104" cy="259584"/>
          </a:xfrm>
        </p:grpSpPr>
        <p:sp>
          <p:nvSpPr>
            <p:cNvPr id="11989" name="Google Shape;11989;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70"/>
          <p:cNvGrpSpPr/>
          <p:nvPr/>
        </p:nvGrpSpPr>
        <p:grpSpPr>
          <a:xfrm>
            <a:off x="4699693" y="2424946"/>
            <a:ext cx="354336" cy="353984"/>
            <a:chOff x="4699693" y="2424946"/>
            <a:chExt cx="354336" cy="353984"/>
          </a:xfrm>
        </p:grpSpPr>
        <p:sp>
          <p:nvSpPr>
            <p:cNvPr id="11994" name="Google Shape;11994;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6" name="Google Shape;11996;p7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8" name="Google Shape;11998;p70"/>
          <p:cNvGrpSpPr/>
          <p:nvPr/>
        </p:nvGrpSpPr>
        <p:grpSpPr>
          <a:xfrm>
            <a:off x="1953037" y="2552242"/>
            <a:ext cx="355136" cy="227072"/>
            <a:chOff x="1953037" y="2552242"/>
            <a:chExt cx="355136" cy="227072"/>
          </a:xfrm>
        </p:grpSpPr>
        <p:sp>
          <p:nvSpPr>
            <p:cNvPr id="11999" name="Google Shape;11999;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1" name="Google Shape;12001;p7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2" name="Google Shape;12002;p70"/>
          <p:cNvGrpSpPr/>
          <p:nvPr/>
        </p:nvGrpSpPr>
        <p:grpSpPr>
          <a:xfrm>
            <a:off x="2500941" y="2527218"/>
            <a:ext cx="355104" cy="250944"/>
            <a:chOff x="2500941" y="2527218"/>
            <a:chExt cx="355104" cy="250944"/>
          </a:xfrm>
        </p:grpSpPr>
        <p:sp>
          <p:nvSpPr>
            <p:cNvPr id="12003" name="Google Shape;12003;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7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9" name="Google Shape;12009;p70"/>
          <p:cNvGrpSpPr/>
          <p:nvPr/>
        </p:nvGrpSpPr>
        <p:grpSpPr>
          <a:xfrm>
            <a:off x="7993805" y="2427122"/>
            <a:ext cx="356256" cy="351808"/>
            <a:chOff x="7993805" y="2427122"/>
            <a:chExt cx="356256" cy="351808"/>
          </a:xfrm>
        </p:grpSpPr>
        <p:sp>
          <p:nvSpPr>
            <p:cNvPr id="12010" name="Google Shape;12010;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70"/>
          <p:cNvGrpSpPr/>
          <p:nvPr/>
        </p:nvGrpSpPr>
        <p:grpSpPr>
          <a:xfrm>
            <a:off x="878637" y="1965010"/>
            <a:ext cx="308640" cy="353312"/>
            <a:chOff x="878637" y="1965010"/>
            <a:chExt cx="308640" cy="353312"/>
          </a:xfrm>
        </p:grpSpPr>
        <p:sp>
          <p:nvSpPr>
            <p:cNvPr id="12014" name="Google Shape;12014;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0"/>
          <p:cNvGrpSpPr/>
          <p:nvPr/>
        </p:nvGrpSpPr>
        <p:grpSpPr>
          <a:xfrm>
            <a:off x="6896141" y="1964722"/>
            <a:ext cx="348256" cy="352448"/>
            <a:chOff x="6896141" y="1964722"/>
            <a:chExt cx="348256" cy="352448"/>
          </a:xfrm>
        </p:grpSpPr>
        <p:sp>
          <p:nvSpPr>
            <p:cNvPr id="12018" name="Google Shape;12018;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0"/>
          <p:cNvGrpSpPr/>
          <p:nvPr/>
        </p:nvGrpSpPr>
        <p:grpSpPr>
          <a:xfrm>
            <a:off x="7989997" y="2015378"/>
            <a:ext cx="355136" cy="303328"/>
            <a:chOff x="7989997" y="2015378"/>
            <a:chExt cx="355136" cy="303328"/>
          </a:xfrm>
        </p:grpSpPr>
        <p:sp>
          <p:nvSpPr>
            <p:cNvPr id="12022" name="Google Shape;12022;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0"/>
          <p:cNvGrpSpPr/>
          <p:nvPr/>
        </p:nvGrpSpPr>
        <p:grpSpPr>
          <a:xfrm>
            <a:off x="3598221" y="1509362"/>
            <a:ext cx="348640" cy="330784"/>
            <a:chOff x="3598221" y="1509362"/>
            <a:chExt cx="348640" cy="330784"/>
          </a:xfrm>
        </p:grpSpPr>
        <p:sp>
          <p:nvSpPr>
            <p:cNvPr id="12026" name="Google Shape;12026;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70"/>
          <p:cNvGrpSpPr/>
          <p:nvPr/>
        </p:nvGrpSpPr>
        <p:grpSpPr>
          <a:xfrm>
            <a:off x="5246797" y="1500658"/>
            <a:ext cx="347872" cy="347488"/>
            <a:chOff x="5246797" y="1500658"/>
            <a:chExt cx="347872" cy="347488"/>
          </a:xfrm>
        </p:grpSpPr>
        <p:sp>
          <p:nvSpPr>
            <p:cNvPr id="12031" name="Google Shape;12031;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0"/>
          <p:cNvGrpSpPr/>
          <p:nvPr/>
        </p:nvGrpSpPr>
        <p:grpSpPr>
          <a:xfrm>
            <a:off x="5796589" y="1500658"/>
            <a:ext cx="349024" cy="346752"/>
            <a:chOff x="5796589" y="1500658"/>
            <a:chExt cx="349024" cy="346752"/>
          </a:xfrm>
        </p:grpSpPr>
        <p:sp>
          <p:nvSpPr>
            <p:cNvPr id="12036" name="Google Shape;12036;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7" name="Google Shape;12037;p70"/>
            <p:cNvGrpSpPr/>
            <p:nvPr/>
          </p:nvGrpSpPr>
          <p:grpSpPr>
            <a:xfrm>
              <a:off x="5796589" y="1500658"/>
              <a:ext cx="349024" cy="346752"/>
              <a:chOff x="5796589" y="1500658"/>
              <a:chExt cx="349024" cy="346752"/>
            </a:xfrm>
          </p:grpSpPr>
          <p:sp>
            <p:nvSpPr>
              <p:cNvPr id="12038" name="Google Shape;12038;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42" name="Google Shape;12042;p70"/>
          <p:cNvGrpSpPr/>
          <p:nvPr/>
        </p:nvGrpSpPr>
        <p:grpSpPr>
          <a:xfrm>
            <a:off x="6895373" y="1502578"/>
            <a:ext cx="348640" cy="343296"/>
            <a:chOff x="6895373" y="1502578"/>
            <a:chExt cx="348640" cy="343296"/>
          </a:xfrm>
        </p:grpSpPr>
        <p:sp>
          <p:nvSpPr>
            <p:cNvPr id="12043" name="Google Shape;12043;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70"/>
          <p:cNvGrpSpPr/>
          <p:nvPr/>
        </p:nvGrpSpPr>
        <p:grpSpPr>
          <a:xfrm>
            <a:off x="4147597" y="1505458"/>
            <a:ext cx="347904" cy="336992"/>
            <a:chOff x="4147597" y="1505458"/>
            <a:chExt cx="347904" cy="336992"/>
          </a:xfrm>
        </p:grpSpPr>
        <p:sp>
          <p:nvSpPr>
            <p:cNvPr id="12047" name="Google Shape;12047;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0"/>
          <p:cNvGrpSpPr/>
          <p:nvPr/>
        </p:nvGrpSpPr>
        <p:grpSpPr>
          <a:xfrm>
            <a:off x="2499405" y="1499890"/>
            <a:ext cx="347488" cy="348256"/>
            <a:chOff x="2499405" y="1499890"/>
            <a:chExt cx="347488" cy="348256"/>
          </a:xfrm>
        </p:grpSpPr>
        <p:sp>
          <p:nvSpPr>
            <p:cNvPr id="12055" name="Google Shape;12055;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0"/>
          <p:cNvGrpSpPr/>
          <p:nvPr/>
        </p:nvGrpSpPr>
        <p:grpSpPr>
          <a:xfrm>
            <a:off x="1956845" y="1500498"/>
            <a:ext cx="331520" cy="348032"/>
            <a:chOff x="1956845" y="1500498"/>
            <a:chExt cx="331520" cy="348032"/>
          </a:xfrm>
        </p:grpSpPr>
        <p:sp>
          <p:nvSpPr>
            <p:cNvPr id="12061" name="Google Shape;12061;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70"/>
          <p:cNvGrpSpPr/>
          <p:nvPr/>
        </p:nvGrpSpPr>
        <p:grpSpPr>
          <a:xfrm>
            <a:off x="6345613" y="1549874"/>
            <a:ext cx="348640" cy="250656"/>
            <a:chOff x="6345613" y="1549874"/>
            <a:chExt cx="348640" cy="250656"/>
          </a:xfrm>
        </p:grpSpPr>
        <p:sp>
          <p:nvSpPr>
            <p:cNvPr id="12074" name="Google Shape;12074;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70"/>
          <p:cNvGrpSpPr/>
          <p:nvPr/>
        </p:nvGrpSpPr>
        <p:grpSpPr>
          <a:xfrm>
            <a:off x="7444781" y="1507026"/>
            <a:ext cx="348640" cy="334272"/>
            <a:chOff x="7444781" y="1507026"/>
            <a:chExt cx="348640" cy="334272"/>
          </a:xfrm>
        </p:grpSpPr>
        <p:sp>
          <p:nvSpPr>
            <p:cNvPr id="12081" name="Google Shape;12081;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70"/>
          <p:cNvGrpSpPr/>
          <p:nvPr/>
        </p:nvGrpSpPr>
        <p:grpSpPr>
          <a:xfrm>
            <a:off x="7995341" y="1506738"/>
            <a:ext cx="347872" cy="334944"/>
            <a:chOff x="7995341" y="1506738"/>
            <a:chExt cx="347872" cy="334944"/>
          </a:xfrm>
        </p:grpSpPr>
        <p:sp>
          <p:nvSpPr>
            <p:cNvPr id="12087" name="Google Shape;12087;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70"/>
          <p:cNvGrpSpPr/>
          <p:nvPr/>
        </p:nvGrpSpPr>
        <p:grpSpPr>
          <a:xfrm>
            <a:off x="3048045" y="1522930"/>
            <a:ext cx="347872" cy="303904"/>
            <a:chOff x="3048045" y="1522930"/>
            <a:chExt cx="347872" cy="303904"/>
          </a:xfrm>
        </p:grpSpPr>
        <p:sp>
          <p:nvSpPr>
            <p:cNvPr id="12094" name="Google Shape;1209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5" name="Google Shape;12095;p70"/>
            <p:cNvGrpSpPr/>
            <p:nvPr/>
          </p:nvGrpSpPr>
          <p:grpSpPr>
            <a:xfrm>
              <a:off x="3048045" y="1522930"/>
              <a:ext cx="347872" cy="303904"/>
              <a:chOff x="3048045" y="1522930"/>
              <a:chExt cx="347872" cy="303904"/>
            </a:xfrm>
          </p:grpSpPr>
          <p:sp>
            <p:nvSpPr>
              <p:cNvPr id="12096" name="Google Shape;12096;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98" name="Google Shape;12098;p70"/>
          <p:cNvGrpSpPr/>
          <p:nvPr/>
        </p:nvGrpSpPr>
        <p:grpSpPr>
          <a:xfrm>
            <a:off x="1133133" y="3351922"/>
            <a:ext cx="313984" cy="358560"/>
            <a:chOff x="1133133" y="3351922"/>
            <a:chExt cx="313984" cy="358560"/>
          </a:xfrm>
        </p:grpSpPr>
        <p:sp>
          <p:nvSpPr>
            <p:cNvPr id="12099" name="Google Shape;12099;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5" name="Google Shape;12115;p7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6" name="Google Shape;12116;p70"/>
          <p:cNvGrpSpPr/>
          <p:nvPr/>
        </p:nvGrpSpPr>
        <p:grpSpPr>
          <a:xfrm>
            <a:off x="2795053" y="3352594"/>
            <a:ext cx="288448" cy="357120"/>
            <a:chOff x="2795053" y="3352594"/>
            <a:chExt cx="288448" cy="357120"/>
          </a:xfrm>
        </p:grpSpPr>
        <p:sp>
          <p:nvSpPr>
            <p:cNvPr id="12117" name="Google Shape;12117;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70"/>
          <p:cNvGrpSpPr/>
          <p:nvPr/>
        </p:nvGrpSpPr>
        <p:grpSpPr>
          <a:xfrm>
            <a:off x="2236525" y="3353202"/>
            <a:ext cx="304832" cy="356512"/>
            <a:chOff x="2236525" y="3353202"/>
            <a:chExt cx="304832" cy="356512"/>
          </a:xfrm>
        </p:grpSpPr>
        <p:sp>
          <p:nvSpPr>
            <p:cNvPr id="12127" name="Google Shape;12127;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70"/>
          <p:cNvGrpSpPr/>
          <p:nvPr/>
        </p:nvGrpSpPr>
        <p:grpSpPr>
          <a:xfrm>
            <a:off x="3910637" y="3352690"/>
            <a:ext cx="256800" cy="357024"/>
            <a:chOff x="3910637" y="3352690"/>
            <a:chExt cx="256800" cy="357024"/>
          </a:xfrm>
        </p:grpSpPr>
        <p:sp>
          <p:nvSpPr>
            <p:cNvPr id="12131" name="Google Shape;12131;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70"/>
          <p:cNvGrpSpPr/>
          <p:nvPr/>
        </p:nvGrpSpPr>
        <p:grpSpPr>
          <a:xfrm>
            <a:off x="6056429" y="3351922"/>
            <a:ext cx="360064" cy="360096"/>
            <a:chOff x="6056429" y="3351922"/>
            <a:chExt cx="360064" cy="360096"/>
          </a:xfrm>
        </p:grpSpPr>
        <p:sp>
          <p:nvSpPr>
            <p:cNvPr id="12135" name="Google Shape;12135;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70"/>
          <p:cNvGrpSpPr/>
          <p:nvPr/>
        </p:nvGrpSpPr>
        <p:grpSpPr>
          <a:xfrm>
            <a:off x="6608877" y="3353074"/>
            <a:ext cx="357408" cy="357408"/>
            <a:chOff x="6608877" y="3353074"/>
            <a:chExt cx="357408" cy="357408"/>
          </a:xfrm>
        </p:grpSpPr>
        <p:sp>
          <p:nvSpPr>
            <p:cNvPr id="12139" name="Google Shape;12139;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6" name="Google Shape;12146;p7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7" name="Google Shape;12147;p70"/>
          <p:cNvGrpSpPr/>
          <p:nvPr/>
        </p:nvGrpSpPr>
        <p:grpSpPr>
          <a:xfrm>
            <a:off x="3316269" y="3352402"/>
            <a:ext cx="344832" cy="356544"/>
            <a:chOff x="3316269" y="3352402"/>
            <a:chExt cx="344832" cy="356544"/>
          </a:xfrm>
        </p:grpSpPr>
        <p:sp>
          <p:nvSpPr>
            <p:cNvPr id="12148" name="Google Shape;12148;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1" name="Google Shape;12151;p7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2" name="Google Shape;12152;p70"/>
          <p:cNvGrpSpPr/>
          <p:nvPr/>
        </p:nvGrpSpPr>
        <p:grpSpPr>
          <a:xfrm>
            <a:off x="4959533" y="3370226"/>
            <a:ext cx="357408" cy="323488"/>
            <a:chOff x="4959533" y="3370226"/>
            <a:chExt cx="357408" cy="323488"/>
          </a:xfrm>
        </p:grpSpPr>
        <p:sp>
          <p:nvSpPr>
            <p:cNvPr id="12153" name="Google Shape;12153;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70"/>
          <p:cNvGrpSpPr/>
          <p:nvPr/>
        </p:nvGrpSpPr>
        <p:grpSpPr>
          <a:xfrm>
            <a:off x="7158637" y="3353074"/>
            <a:ext cx="357056" cy="357408"/>
            <a:chOff x="7158637" y="3353074"/>
            <a:chExt cx="357056" cy="357408"/>
          </a:xfrm>
        </p:grpSpPr>
        <p:sp>
          <p:nvSpPr>
            <p:cNvPr id="12156" name="Google Shape;12156;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0"/>
          <p:cNvGrpSpPr/>
          <p:nvPr/>
        </p:nvGrpSpPr>
        <p:grpSpPr>
          <a:xfrm>
            <a:off x="5508909" y="3371506"/>
            <a:ext cx="358560" cy="319552"/>
            <a:chOff x="5508909" y="3371506"/>
            <a:chExt cx="358560" cy="319552"/>
          </a:xfrm>
        </p:grpSpPr>
        <p:sp>
          <p:nvSpPr>
            <p:cNvPr id="12161" name="Google Shape;12161;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4"/>
        <p:cNvGrpSpPr/>
        <p:nvPr/>
      </p:nvGrpSpPr>
      <p:grpSpPr>
        <a:xfrm>
          <a:off x="0" y="0"/>
          <a:ext cx="0" cy="0"/>
          <a:chOff x="0" y="0"/>
          <a:chExt cx="0" cy="0"/>
        </a:xfrm>
      </p:grpSpPr>
      <p:sp>
        <p:nvSpPr>
          <p:cNvPr id="12175" name="Google Shape;12175;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76" name="Google Shape;12176;p7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7" name="Google Shape;12177;p71"/>
          <p:cNvGrpSpPr/>
          <p:nvPr/>
        </p:nvGrpSpPr>
        <p:grpSpPr>
          <a:xfrm>
            <a:off x="3303268" y="3817349"/>
            <a:ext cx="346056" cy="345674"/>
            <a:chOff x="3303268" y="3817349"/>
            <a:chExt cx="346056" cy="345674"/>
          </a:xfrm>
        </p:grpSpPr>
        <p:sp>
          <p:nvSpPr>
            <p:cNvPr id="12178" name="Google Shape;12178;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71"/>
          <p:cNvGrpSpPr/>
          <p:nvPr/>
        </p:nvGrpSpPr>
        <p:grpSpPr>
          <a:xfrm>
            <a:off x="3752358" y="3817349"/>
            <a:ext cx="346056" cy="345674"/>
            <a:chOff x="3752358" y="3817349"/>
            <a:chExt cx="346056" cy="345674"/>
          </a:xfrm>
        </p:grpSpPr>
        <p:sp>
          <p:nvSpPr>
            <p:cNvPr id="12183" name="Google Shape;12183;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1"/>
          <p:cNvGrpSpPr/>
          <p:nvPr/>
        </p:nvGrpSpPr>
        <p:grpSpPr>
          <a:xfrm>
            <a:off x="5100008" y="3817349"/>
            <a:ext cx="346024" cy="345674"/>
            <a:chOff x="5100008" y="3817349"/>
            <a:chExt cx="346024" cy="345674"/>
          </a:xfrm>
        </p:grpSpPr>
        <p:sp>
          <p:nvSpPr>
            <p:cNvPr id="12188" name="Google Shape;12188;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1"/>
          <p:cNvGrpSpPr/>
          <p:nvPr/>
        </p:nvGrpSpPr>
        <p:grpSpPr>
          <a:xfrm>
            <a:off x="5998919" y="3817349"/>
            <a:ext cx="345674" cy="345674"/>
            <a:chOff x="5998919" y="3817349"/>
            <a:chExt cx="345674" cy="345674"/>
          </a:xfrm>
        </p:grpSpPr>
        <p:sp>
          <p:nvSpPr>
            <p:cNvPr id="12192" name="Google Shape;12192;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71"/>
          <p:cNvGrpSpPr/>
          <p:nvPr/>
        </p:nvGrpSpPr>
        <p:grpSpPr>
          <a:xfrm>
            <a:off x="4201447" y="3817349"/>
            <a:ext cx="346024" cy="345674"/>
            <a:chOff x="4201447" y="3817349"/>
            <a:chExt cx="346024" cy="345674"/>
          </a:xfrm>
        </p:grpSpPr>
        <p:sp>
          <p:nvSpPr>
            <p:cNvPr id="12196" name="Google Shape;12196;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1"/>
          <p:cNvGrpSpPr/>
          <p:nvPr/>
        </p:nvGrpSpPr>
        <p:grpSpPr>
          <a:xfrm>
            <a:off x="4650919" y="3817349"/>
            <a:ext cx="346024" cy="345674"/>
            <a:chOff x="4650919" y="3817349"/>
            <a:chExt cx="346024" cy="345674"/>
          </a:xfrm>
        </p:grpSpPr>
        <p:sp>
          <p:nvSpPr>
            <p:cNvPr id="12199" name="Google Shape;12199;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71"/>
          <p:cNvGrpSpPr/>
          <p:nvPr/>
        </p:nvGrpSpPr>
        <p:grpSpPr>
          <a:xfrm>
            <a:off x="5549861" y="3817349"/>
            <a:ext cx="345642" cy="345674"/>
            <a:chOff x="5549861" y="3817349"/>
            <a:chExt cx="345642" cy="345674"/>
          </a:xfrm>
        </p:grpSpPr>
        <p:sp>
          <p:nvSpPr>
            <p:cNvPr id="12203" name="Google Shape;12203;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71"/>
          <p:cNvGrpSpPr/>
          <p:nvPr/>
        </p:nvGrpSpPr>
        <p:grpSpPr>
          <a:xfrm>
            <a:off x="1306445" y="3397829"/>
            <a:ext cx="367255" cy="269855"/>
            <a:chOff x="1306445" y="3397829"/>
            <a:chExt cx="367255" cy="269855"/>
          </a:xfrm>
        </p:grpSpPr>
        <p:sp>
          <p:nvSpPr>
            <p:cNvPr id="12207" name="Google Shape;12207;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71"/>
          <p:cNvGrpSpPr/>
          <p:nvPr/>
        </p:nvGrpSpPr>
        <p:grpSpPr>
          <a:xfrm>
            <a:off x="1781317" y="3391400"/>
            <a:ext cx="367255" cy="282364"/>
            <a:chOff x="1781317" y="3391400"/>
            <a:chExt cx="367255" cy="282364"/>
          </a:xfrm>
        </p:grpSpPr>
        <p:sp>
          <p:nvSpPr>
            <p:cNvPr id="12214" name="Google Shape;12214;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71"/>
          <p:cNvGrpSpPr/>
          <p:nvPr/>
        </p:nvGrpSpPr>
        <p:grpSpPr>
          <a:xfrm>
            <a:off x="3678830" y="3370933"/>
            <a:ext cx="369164" cy="323297"/>
            <a:chOff x="3678830" y="3370933"/>
            <a:chExt cx="369164" cy="323297"/>
          </a:xfrm>
        </p:grpSpPr>
        <p:sp>
          <p:nvSpPr>
            <p:cNvPr id="12221" name="Google Shape;12221;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71"/>
          <p:cNvGrpSpPr/>
          <p:nvPr/>
        </p:nvGrpSpPr>
        <p:grpSpPr>
          <a:xfrm>
            <a:off x="859265" y="3348175"/>
            <a:ext cx="312316" cy="368400"/>
            <a:chOff x="859265" y="3348175"/>
            <a:chExt cx="312316" cy="368400"/>
          </a:xfrm>
        </p:grpSpPr>
        <p:sp>
          <p:nvSpPr>
            <p:cNvPr id="12233" name="Google Shape;12233;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8" name="Google Shape;12238;p7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9" name="Google Shape;12239;p71"/>
          <p:cNvGrpSpPr/>
          <p:nvPr/>
        </p:nvGrpSpPr>
        <p:grpSpPr>
          <a:xfrm>
            <a:off x="2766374" y="3361013"/>
            <a:ext cx="330110" cy="308908"/>
            <a:chOff x="2766264" y="3394042"/>
            <a:chExt cx="294873" cy="275934"/>
          </a:xfrm>
        </p:grpSpPr>
        <p:sp>
          <p:nvSpPr>
            <p:cNvPr id="12240" name="Google Shape;12240;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71"/>
          <p:cNvGrpSpPr/>
          <p:nvPr/>
        </p:nvGrpSpPr>
        <p:grpSpPr>
          <a:xfrm>
            <a:off x="3214972" y="3359188"/>
            <a:ext cx="346406" cy="347552"/>
            <a:chOff x="3214972" y="3359188"/>
            <a:chExt cx="346406" cy="347552"/>
          </a:xfrm>
        </p:grpSpPr>
        <p:sp>
          <p:nvSpPr>
            <p:cNvPr id="12245" name="Google Shape;12245;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71"/>
          <p:cNvGrpSpPr/>
          <p:nvPr/>
        </p:nvGrpSpPr>
        <p:grpSpPr>
          <a:xfrm>
            <a:off x="4629306" y="3409193"/>
            <a:ext cx="367255" cy="244486"/>
            <a:chOff x="4629306" y="3409193"/>
            <a:chExt cx="367255" cy="244486"/>
          </a:xfrm>
        </p:grpSpPr>
        <p:sp>
          <p:nvSpPr>
            <p:cNvPr id="12260" name="Google Shape;12260;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71"/>
          <p:cNvGrpSpPr/>
          <p:nvPr/>
        </p:nvGrpSpPr>
        <p:grpSpPr>
          <a:xfrm>
            <a:off x="4193490" y="3350084"/>
            <a:ext cx="289939" cy="334661"/>
            <a:chOff x="4193490" y="3350084"/>
            <a:chExt cx="289939" cy="334661"/>
          </a:xfrm>
        </p:grpSpPr>
        <p:sp>
          <p:nvSpPr>
            <p:cNvPr id="12271" name="Google Shape;12271;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1"/>
          <p:cNvGrpSpPr/>
          <p:nvPr/>
        </p:nvGrpSpPr>
        <p:grpSpPr>
          <a:xfrm>
            <a:off x="6533281" y="3351230"/>
            <a:ext cx="357037" cy="357005"/>
            <a:chOff x="6533281" y="3351230"/>
            <a:chExt cx="357037" cy="357005"/>
          </a:xfrm>
        </p:grpSpPr>
        <p:sp>
          <p:nvSpPr>
            <p:cNvPr id="12282" name="Google Shape;12282;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71"/>
          <p:cNvGrpSpPr/>
          <p:nvPr/>
        </p:nvGrpSpPr>
        <p:grpSpPr>
          <a:xfrm>
            <a:off x="6058441" y="3351230"/>
            <a:ext cx="357387" cy="357005"/>
            <a:chOff x="6058441" y="3351230"/>
            <a:chExt cx="357387" cy="357005"/>
          </a:xfrm>
        </p:grpSpPr>
        <p:sp>
          <p:nvSpPr>
            <p:cNvPr id="12286" name="Google Shape;12286;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71"/>
          <p:cNvGrpSpPr/>
          <p:nvPr/>
        </p:nvGrpSpPr>
        <p:grpSpPr>
          <a:xfrm>
            <a:off x="7957483" y="3350848"/>
            <a:ext cx="357387" cy="357387"/>
            <a:chOff x="7957483" y="3350848"/>
            <a:chExt cx="357387" cy="357387"/>
          </a:xfrm>
        </p:grpSpPr>
        <p:sp>
          <p:nvSpPr>
            <p:cNvPr id="12289" name="Google Shape;12289;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71"/>
          <p:cNvGrpSpPr/>
          <p:nvPr/>
        </p:nvGrpSpPr>
        <p:grpSpPr>
          <a:xfrm>
            <a:off x="7007771" y="3351230"/>
            <a:ext cx="357387" cy="357005"/>
            <a:chOff x="7007771" y="3351230"/>
            <a:chExt cx="357387" cy="357005"/>
          </a:xfrm>
        </p:grpSpPr>
        <p:sp>
          <p:nvSpPr>
            <p:cNvPr id="12293" name="Google Shape;12293;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71"/>
          <p:cNvGrpSpPr/>
          <p:nvPr/>
        </p:nvGrpSpPr>
        <p:grpSpPr>
          <a:xfrm>
            <a:off x="5108729" y="3351230"/>
            <a:ext cx="357005" cy="357005"/>
            <a:chOff x="5108729" y="3351230"/>
            <a:chExt cx="357005" cy="357005"/>
          </a:xfrm>
        </p:grpSpPr>
        <p:sp>
          <p:nvSpPr>
            <p:cNvPr id="12299" name="Google Shape;12299;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71"/>
          <p:cNvGrpSpPr/>
          <p:nvPr/>
        </p:nvGrpSpPr>
        <p:grpSpPr>
          <a:xfrm>
            <a:off x="5583569" y="3351230"/>
            <a:ext cx="357419" cy="357005"/>
            <a:chOff x="5583569" y="3351230"/>
            <a:chExt cx="357419" cy="357005"/>
          </a:xfrm>
        </p:grpSpPr>
        <p:sp>
          <p:nvSpPr>
            <p:cNvPr id="12302" name="Google Shape;12302;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71"/>
          <p:cNvGrpSpPr/>
          <p:nvPr/>
        </p:nvGrpSpPr>
        <p:grpSpPr>
          <a:xfrm>
            <a:off x="7482229" y="3351230"/>
            <a:ext cx="357419" cy="357005"/>
            <a:chOff x="7482229" y="3351230"/>
            <a:chExt cx="357419" cy="357005"/>
          </a:xfrm>
        </p:grpSpPr>
        <p:sp>
          <p:nvSpPr>
            <p:cNvPr id="12305" name="Google Shape;12305;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71"/>
          <p:cNvGrpSpPr/>
          <p:nvPr/>
        </p:nvGrpSpPr>
        <p:grpSpPr>
          <a:xfrm>
            <a:off x="3764485" y="2890682"/>
            <a:ext cx="222874" cy="345737"/>
            <a:chOff x="3764485" y="2890682"/>
            <a:chExt cx="222874" cy="345737"/>
          </a:xfrm>
        </p:grpSpPr>
        <p:sp>
          <p:nvSpPr>
            <p:cNvPr id="12311" name="Google Shape;12311;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71"/>
          <p:cNvGrpSpPr/>
          <p:nvPr/>
        </p:nvGrpSpPr>
        <p:grpSpPr>
          <a:xfrm>
            <a:off x="2238616" y="2908131"/>
            <a:ext cx="422596" cy="310382"/>
            <a:chOff x="2278533" y="2937377"/>
            <a:chExt cx="346788" cy="254704"/>
          </a:xfrm>
        </p:grpSpPr>
        <p:sp>
          <p:nvSpPr>
            <p:cNvPr id="12315" name="Google Shape;12315;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7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71"/>
          <p:cNvGrpSpPr/>
          <p:nvPr/>
        </p:nvGrpSpPr>
        <p:grpSpPr>
          <a:xfrm>
            <a:off x="1836637" y="2891510"/>
            <a:ext cx="286152" cy="346438"/>
            <a:chOff x="1836637" y="2891510"/>
            <a:chExt cx="286152" cy="346438"/>
          </a:xfrm>
        </p:grpSpPr>
        <p:sp>
          <p:nvSpPr>
            <p:cNvPr id="12319" name="Google Shape;12319;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1"/>
          <p:cNvGrpSpPr/>
          <p:nvPr/>
        </p:nvGrpSpPr>
        <p:grpSpPr>
          <a:xfrm>
            <a:off x="5585861" y="2905929"/>
            <a:ext cx="379764" cy="337684"/>
            <a:chOff x="5585861" y="2905929"/>
            <a:chExt cx="379764" cy="337684"/>
          </a:xfrm>
        </p:grpSpPr>
        <p:sp>
          <p:nvSpPr>
            <p:cNvPr id="12323" name="Google Shape;12323;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71"/>
          <p:cNvGrpSpPr/>
          <p:nvPr/>
        </p:nvGrpSpPr>
        <p:grpSpPr>
          <a:xfrm>
            <a:off x="1327676" y="2910480"/>
            <a:ext cx="347934" cy="310024"/>
            <a:chOff x="1327676" y="2910480"/>
            <a:chExt cx="347934" cy="310024"/>
          </a:xfrm>
        </p:grpSpPr>
        <p:sp>
          <p:nvSpPr>
            <p:cNvPr id="12328" name="Google Shape;12328;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3" name="Google Shape;12333;p7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4" name="Google Shape;12334;p71"/>
          <p:cNvGrpSpPr/>
          <p:nvPr/>
        </p:nvGrpSpPr>
        <p:grpSpPr>
          <a:xfrm>
            <a:off x="2753401" y="2869564"/>
            <a:ext cx="382828" cy="358601"/>
            <a:chOff x="2753373" y="2902523"/>
            <a:chExt cx="347552" cy="325557"/>
          </a:xfrm>
        </p:grpSpPr>
        <p:sp>
          <p:nvSpPr>
            <p:cNvPr id="12335" name="Google Shape;12335;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71"/>
          <p:cNvGrpSpPr/>
          <p:nvPr/>
        </p:nvGrpSpPr>
        <p:grpSpPr>
          <a:xfrm>
            <a:off x="849016" y="2903255"/>
            <a:ext cx="356655" cy="335425"/>
            <a:chOff x="849016" y="2903255"/>
            <a:chExt cx="356655" cy="335425"/>
          </a:xfrm>
        </p:grpSpPr>
        <p:sp>
          <p:nvSpPr>
            <p:cNvPr id="12342" name="Google Shape;12342;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71"/>
          <p:cNvGrpSpPr/>
          <p:nvPr/>
        </p:nvGrpSpPr>
        <p:grpSpPr>
          <a:xfrm>
            <a:off x="4210933" y="2926777"/>
            <a:ext cx="280072" cy="275520"/>
            <a:chOff x="4210933" y="2926777"/>
            <a:chExt cx="280072" cy="275520"/>
          </a:xfrm>
        </p:grpSpPr>
        <p:sp>
          <p:nvSpPr>
            <p:cNvPr id="12354" name="Google Shape;12354;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71"/>
          <p:cNvGrpSpPr/>
          <p:nvPr/>
        </p:nvGrpSpPr>
        <p:grpSpPr>
          <a:xfrm>
            <a:off x="4667216" y="2915382"/>
            <a:ext cx="320273" cy="318395"/>
            <a:chOff x="4667216" y="2915382"/>
            <a:chExt cx="320273" cy="318395"/>
          </a:xfrm>
        </p:grpSpPr>
        <p:sp>
          <p:nvSpPr>
            <p:cNvPr id="12368" name="Google Shape;12368;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1"/>
          <p:cNvGrpSpPr/>
          <p:nvPr/>
        </p:nvGrpSpPr>
        <p:grpSpPr>
          <a:xfrm>
            <a:off x="5170480" y="2934639"/>
            <a:ext cx="261929" cy="280550"/>
            <a:chOff x="5170480" y="2934639"/>
            <a:chExt cx="261929" cy="280550"/>
          </a:xfrm>
        </p:grpSpPr>
        <p:sp>
          <p:nvSpPr>
            <p:cNvPr id="12373" name="Google Shape;12373;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71"/>
          <p:cNvGrpSpPr/>
          <p:nvPr/>
        </p:nvGrpSpPr>
        <p:grpSpPr>
          <a:xfrm>
            <a:off x="6069423" y="2891892"/>
            <a:ext cx="362321" cy="364231"/>
            <a:chOff x="6069423" y="2891892"/>
            <a:chExt cx="362321" cy="364231"/>
          </a:xfrm>
        </p:grpSpPr>
        <p:sp>
          <p:nvSpPr>
            <p:cNvPr id="12381" name="Google Shape;12381;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71"/>
          <p:cNvGrpSpPr/>
          <p:nvPr/>
        </p:nvGrpSpPr>
        <p:grpSpPr>
          <a:xfrm>
            <a:off x="6571955" y="2919170"/>
            <a:ext cx="308878" cy="311170"/>
            <a:chOff x="6571955" y="2919170"/>
            <a:chExt cx="308878" cy="311170"/>
          </a:xfrm>
        </p:grpSpPr>
        <p:sp>
          <p:nvSpPr>
            <p:cNvPr id="12388" name="Google Shape;12388;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71"/>
          <p:cNvGrpSpPr/>
          <p:nvPr/>
        </p:nvGrpSpPr>
        <p:grpSpPr>
          <a:xfrm>
            <a:off x="7500054" y="2934735"/>
            <a:ext cx="350576" cy="280454"/>
            <a:chOff x="7500054" y="2934735"/>
            <a:chExt cx="350576" cy="280454"/>
          </a:xfrm>
        </p:grpSpPr>
        <p:sp>
          <p:nvSpPr>
            <p:cNvPr id="12399" name="Google Shape;12399;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71"/>
          <p:cNvGrpSpPr/>
          <p:nvPr/>
        </p:nvGrpSpPr>
        <p:grpSpPr>
          <a:xfrm>
            <a:off x="7024430" y="2874662"/>
            <a:ext cx="332012" cy="355454"/>
            <a:chOff x="7055134" y="2919170"/>
            <a:chExt cx="290321" cy="310820"/>
          </a:xfrm>
        </p:grpSpPr>
        <p:sp>
          <p:nvSpPr>
            <p:cNvPr id="12408" name="Google Shape;12408;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71"/>
          <p:cNvGrpSpPr/>
          <p:nvPr/>
        </p:nvGrpSpPr>
        <p:grpSpPr>
          <a:xfrm>
            <a:off x="7985143" y="2900613"/>
            <a:ext cx="330109" cy="347552"/>
            <a:chOff x="7985143" y="2900613"/>
            <a:chExt cx="330109" cy="347552"/>
          </a:xfrm>
        </p:grpSpPr>
        <p:sp>
          <p:nvSpPr>
            <p:cNvPr id="12423" name="Google Shape;12423;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71"/>
          <p:cNvGrpSpPr/>
          <p:nvPr/>
        </p:nvGrpSpPr>
        <p:grpSpPr>
          <a:xfrm>
            <a:off x="7990840" y="2435226"/>
            <a:ext cx="354363" cy="353631"/>
            <a:chOff x="7990840" y="2435226"/>
            <a:chExt cx="354363" cy="353631"/>
          </a:xfrm>
        </p:grpSpPr>
        <p:sp>
          <p:nvSpPr>
            <p:cNvPr id="12432" name="Google Shape;12432;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71"/>
          <p:cNvGrpSpPr/>
          <p:nvPr/>
        </p:nvGrpSpPr>
        <p:grpSpPr>
          <a:xfrm>
            <a:off x="1817317" y="2480330"/>
            <a:ext cx="350958" cy="263043"/>
            <a:chOff x="1817317" y="2480330"/>
            <a:chExt cx="350958" cy="263043"/>
          </a:xfrm>
        </p:grpSpPr>
        <p:sp>
          <p:nvSpPr>
            <p:cNvPr id="12436" name="Google Shape;12436;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1"/>
          <p:cNvGrpSpPr/>
          <p:nvPr/>
        </p:nvGrpSpPr>
        <p:grpSpPr>
          <a:xfrm>
            <a:off x="1341727" y="2483349"/>
            <a:ext cx="419913" cy="308109"/>
            <a:chOff x="1341727" y="2483349"/>
            <a:chExt cx="419913" cy="308109"/>
          </a:xfrm>
        </p:grpSpPr>
        <p:sp>
          <p:nvSpPr>
            <p:cNvPr id="12442" name="Google Shape;12442;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71"/>
          <p:cNvGrpSpPr/>
          <p:nvPr/>
        </p:nvGrpSpPr>
        <p:grpSpPr>
          <a:xfrm>
            <a:off x="854332" y="2447736"/>
            <a:ext cx="376358" cy="330109"/>
            <a:chOff x="854332" y="2447736"/>
            <a:chExt cx="376358" cy="330109"/>
          </a:xfrm>
        </p:grpSpPr>
        <p:sp>
          <p:nvSpPr>
            <p:cNvPr id="12446" name="Google Shape;12446;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71"/>
          <p:cNvGrpSpPr/>
          <p:nvPr/>
        </p:nvGrpSpPr>
        <p:grpSpPr>
          <a:xfrm>
            <a:off x="4206763" y="2450951"/>
            <a:ext cx="322151" cy="322374"/>
            <a:chOff x="4206763" y="2450951"/>
            <a:chExt cx="322151" cy="322374"/>
          </a:xfrm>
        </p:grpSpPr>
        <p:sp>
          <p:nvSpPr>
            <p:cNvPr id="12455" name="Google Shape;12455;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1"/>
          <p:cNvGrpSpPr/>
          <p:nvPr/>
        </p:nvGrpSpPr>
        <p:grpSpPr>
          <a:xfrm>
            <a:off x="7528096" y="2450059"/>
            <a:ext cx="327976" cy="324316"/>
            <a:chOff x="7528096" y="2450059"/>
            <a:chExt cx="327976" cy="324316"/>
          </a:xfrm>
        </p:grpSpPr>
        <p:sp>
          <p:nvSpPr>
            <p:cNvPr id="12458" name="Google Shape;12458;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71"/>
          <p:cNvGrpSpPr/>
          <p:nvPr/>
        </p:nvGrpSpPr>
        <p:grpSpPr>
          <a:xfrm>
            <a:off x="7077129" y="2512542"/>
            <a:ext cx="282364" cy="198619"/>
            <a:chOff x="7077129" y="2512542"/>
            <a:chExt cx="282364" cy="198619"/>
          </a:xfrm>
        </p:grpSpPr>
        <p:sp>
          <p:nvSpPr>
            <p:cNvPr id="12464" name="Google Shape;12464;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71"/>
          <p:cNvGrpSpPr/>
          <p:nvPr/>
        </p:nvGrpSpPr>
        <p:grpSpPr>
          <a:xfrm>
            <a:off x="3725461" y="2444712"/>
            <a:ext cx="334279" cy="334661"/>
            <a:chOff x="3725461" y="2444712"/>
            <a:chExt cx="334279" cy="334661"/>
          </a:xfrm>
        </p:grpSpPr>
        <p:sp>
          <p:nvSpPr>
            <p:cNvPr id="12471" name="Google Shape;12471;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71"/>
          <p:cNvGrpSpPr/>
          <p:nvPr/>
        </p:nvGrpSpPr>
        <p:grpSpPr>
          <a:xfrm>
            <a:off x="6577238" y="2457221"/>
            <a:ext cx="332019" cy="310788"/>
            <a:chOff x="6577238" y="2457221"/>
            <a:chExt cx="332019" cy="310788"/>
          </a:xfrm>
        </p:grpSpPr>
        <p:sp>
          <p:nvSpPr>
            <p:cNvPr id="12479" name="Google Shape;12479;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71"/>
          <p:cNvGrpSpPr/>
          <p:nvPr/>
        </p:nvGrpSpPr>
        <p:grpSpPr>
          <a:xfrm>
            <a:off x="2818561" y="2439778"/>
            <a:ext cx="247892" cy="346024"/>
            <a:chOff x="2818561" y="2439778"/>
            <a:chExt cx="247892" cy="346024"/>
          </a:xfrm>
        </p:grpSpPr>
        <p:sp>
          <p:nvSpPr>
            <p:cNvPr id="12486" name="Google Shape;12486;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71"/>
          <p:cNvGrpSpPr/>
          <p:nvPr/>
        </p:nvGrpSpPr>
        <p:grpSpPr>
          <a:xfrm>
            <a:off x="3207778" y="2474632"/>
            <a:ext cx="419933" cy="275170"/>
            <a:chOff x="3207778" y="2474632"/>
            <a:chExt cx="419933" cy="275170"/>
          </a:xfrm>
        </p:grpSpPr>
        <p:sp>
          <p:nvSpPr>
            <p:cNvPr id="12499" name="Google Shape;12499;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71"/>
          <p:cNvGrpSpPr/>
          <p:nvPr/>
        </p:nvGrpSpPr>
        <p:grpSpPr>
          <a:xfrm>
            <a:off x="6099375" y="2456075"/>
            <a:ext cx="337684" cy="314194"/>
            <a:chOff x="6099375" y="2456075"/>
            <a:chExt cx="337684" cy="314194"/>
          </a:xfrm>
        </p:grpSpPr>
        <p:sp>
          <p:nvSpPr>
            <p:cNvPr id="12514" name="Google Shape;12514;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71"/>
          <p:cNvGrpSpPr/>
          <p:nvPr/>
        </p:nvGrpSpPr>
        <p:grpSpPr>
          <a:xfrm>
            <a:off x="2312623" y="2468584"/>
            <a:ext cx="312698" cy="286534"/>
            <a:chOff x="2312623" y="2468584"/>
            <a:chExt cx="312698" cy="286534"/>
          </a:xfrm>
        </p:grpSpPr>
        <p:sp>
          <p:nvSpPr>
            <p:cNvPr id="12517" name="Google Shape;12517;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71"/>
          <p:cNvGrpSpPr/>
          <p:nvPr/>
        </p:nvGrpSpPr>
        <p:grpSpPr>
          <a:xfrm>
            <a:off x="5618805" y="2440924"/>
            <a:ext cx="345292" cy="342618"/>
            <a:chOff x="5618805" y="2440924"/>
            <a:chExt cx="345292" cy="342618"/>
          </a:xfrm>
        </p:grpSpPr>
        <p:sp>
          <p:nvSpPr>
            <p:cNvPr id="12521" name="Google Shape;12521;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1"/>
          <p:cNvGrpSpPr/>
          <p:nvPr/>
        </p:nvGrpSpPr>
        <p:grpSpPr>
          <a:xfrm>
            <a:off x="4653179" y="2446590"/>
            <a:ext cx="377886" cy="331255"/>
            <a:chOff x="4653179" y="2446590"/>
            <a:chExt cx="377886" cy="331255"/>
          </a:xfrm>
        </p:grpSpPr>
        <p:sp>
          <p:nvSpPr>
            <p:cNvPr id="12527" name="Google Shape;12527;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71"/>
          <p:cNvGrpSpPr/>
          <p:nvPr/>
        </p:nvGrpSpPr>
        <p:grpSpPr>
          <a:xfrm>
            <a:off x="5184517" y="2459481"/>
            <a:ext cx="252062" cy="305122"/>
            <a:chOff x="5184517" y="2459481"/>
            <a:chExt cx="252062" cy="305122"/>
          </a:xfrm>
        </p:grpSpPr>
        <p:sp>
          <p:nvSpPr>
            <p:cNvPr id="12532" name="Google Shape;12532;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8" name="Google Shape;12538;p7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9" name="Google Shape;12539;p71"/>
          <p:cNvGrpSpPr/>
          <p:nvPr/>
        </p:nvGrpSpPr>
        <p:grpSpPr>
          <a:xfrm>
            <a:off x="6155459" y="1969108"/>
            <a:ext cx="249770" cy="363849"/>
            <a:chOff x="6155459" y="1969108"/>
            <a:chExt cx="249770" cy="363849"/>
          </a:xfrm>
        </p:grpSpPr>
        <p:sp>
          <p:nvSpPr>
            <p:cNvPr id="12540" name="Google Shape;12540;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71"/>
          <p:cNvGrpSpPr/>
          <p:nvPr/>
        </p:nvGrpSpPr>
        <p:grpSpPr>
          <a:xfrm>
            <a:off x="2280029" y="1970604"/>
            <a:ext cx="353631" cy="354395"/>
            <a:chOff x="2280029" y="1970604"/>
            <a:chExt cx="353631" cy="354395"/>
          </a:xfrm>
        </p:grpSpPr>
        <p:sp>
          <p:nvSpPr>
            <p:cNvPr id="12550" name="Google Shape;12550;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1"/>
          <p:cNvGrpSpPr/>
          <p:nvPr/>
        </p:nvGrpSpPr>
        <p:grpSpPr>
          <a:xfrm>
            <a:off x="8065100" y="2000174"/>
            <a:ext cx="255086" cy="301685"/>
            <a:chOff x="8065100" y="2000174"/>
            <a:chExt cx="255086" cy="301685"/>
          </a:xfrm>
        </p:grpSpPr>
        <p:sp>
          <p:nvSpPr>
            <p:cNvPr id="12555" name="Google Shape;12555;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71"/>
          <p:cNvGrpSpPr/>
          <p:nvPr/>
        </p:nvGrpSpPr>
        <p:grpSpPr>
          <a:xfrm>
            <a:off x="6633705" y="1969108"/>
            <a:ext cx="249420" cy="363849"/>
            <a:chOff x="6633705" y="1969108"/>
            <a:chExt cx="249420" cy="363849"/>
          </a:xfrm>
        </p:grpSpPr>
        <p:sp>
          <p:nvSpPr>
            <p:cNvPr id="12560" name="Google Shape;12560;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71"/>
          <p:cNvGrpSpPr/>
          <p:nvPr/>
        </p:nvGrpSpPr>
        <p:grpSpPr>
          <a:xfrm>
            <a:off x="5211031" y="1969108"/>
            <a:ext cx="226661" cy="363467"/>
            <a:chOff x="5211031" y="1969108"/>
            <a:chExt cx="226661" cy="363467"/>
          </a:xfrm>
        </p:grpSpPr>
        <p:sp>
          <p:nvSpPr>
            <p:cNvPr id="12569" name="Google Shape;12569;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1"/>
          <p:cNvGrpSpPr/>
          <p:nvPr/>
        </p:nvGrpSpPr>
        <p:grpSpPr>
          <a:xfrm>
            <a:off x="3712952" y="1970604"/>
            <a:ext cx="354363" cy="354395"/>
            <a:chOff x="3712952" y="1970604"/>
            <a:chExt cx="354363" cy="354395"/>
          </a:xfrm>
        </p:grpSpPr>
        <p:sp>
          <p:nvSpPr>
            <p:cNvPr id="12572" name="Google Shape;12572;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71"/>
          <p:cNvGrpSpPr/>
          <p:nvPr/>
        </p:nvGrpSpPr>
        <p:grpSpPr>
          <a:xfrm>
            <a:off x="3235438" y="1970604"/>
            <a:ext cx="354363" cy="354745"/>
            <a:chOff x="3235438" y="1970604"/>
            <a:chExt cx="354363" cy="354745"/>
          </a:xfrm>
        </p:grpSpPr>
        <p:sp>
          <p:nvSpPr>
            <p:cNvPr id="12582" name="Google Shape;12582;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71"/>
          <p:cNvGrpSpPr/>
          <p:nvPr/>
        </p:nvGrpSpPr>
        <p:grpSpPr>
          <a:xfrm>
            <a:off x="1329585" y="1989925"/>
            <a:ext cx="341472" cy="335074"/>
            <a:chOff x="1329585" y="1989925"/>
            <a:chExt cx="341472" cy="335074"/>
          </a:xfrm>
        </p:grpSpPr>
        <p:sp>
          <p:nvSpPr>
            <p:cNvPr id="12596" name="Google Shape;12596;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71"/>
          <p:cNvGrpSpPr/>
          <p:nvPr/>
        </p:nvGrpSpPr>
        <p:grpSpPr>
          <a:xfrm>
            <a:off x="5591871" y="1989906"/>
            <a:ext cx="416649" cy="325597"/>
            <a:chOff x="5626763" y="2013829"/>
            <a:chExt cx="351722" cy="274788"/>
          </a:xfrm>
        </p:grpSpPr>
        <p:sp>
          <p:nvSpPr>
            <p:cNvPr id="12600" name="Google Shape;12600;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71"/>
          <p:cNvGrpSpPr/>
          <p:nvPr/>
        </p:nvGrpSpPr>
        <p:grpSpPr>
          <a:xfrm>
            <a:off x="7576605" y="1983877"/>
            <a:ext cx="276698" cy="333133"/>
            <a:chOff x="7576605" y="1983877"/>
            <a:chExt cx="276698" cy="333133"/>
          </a:xfrm>
        </p:grpSpPr>
        <p:sp>
          <p:nvSpPr>
            <p:cNvPr id="12611" name="Google Shape;12611;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1"/>
          <p:cNvGrpSpPr/>
          <p:nvPr/>
        </p:nvGrpSpPr>
        <p:grpSpPr>
          <a:xfrm>
            <a:off x="853568" y="1975538"/>
            <a:ext cx="337334" cy="353599"/>
            <a:chOff x="853568" y="1975538"/>
            <a:chExt cx="337334" cy="353599"/>
          </a:xfrm>
        </p:grpSpPr>
        <p:sp>
          <p:nvSpPr>
            <p:cNvPr id="12614" name="Google Shape;12614;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1"/>
          <p:cNvGrpSpPr/>
          <p:nvPr/>
        </p:nvGrpSpPr>
        <p:grpSpPr>
          <a:xfrm>
            <a:off x="2770052" y="2009628"/>
            <a:ext cx="327085" cy="277080"/>
            <a:chOff x="2770052" y="2009628"/>
            <a:chExt cx="327085" cy="277080"/>
          </a:xfrm>
        </p:grpSpPr>
        <p:sp>
          <p:nvSpPr>
            <p:cNvPr id="12619" name="Google Shape;12619;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1" name="Google Shape;12621;p7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2" name="Google Shape;12622;p71"/>
          <p:cNvGrpSpPr/>
          <p:nvPr/>
        </p:nvGrpSpPr>
        <p:grpSpPr>
          <a:xfrm>
            <a:off x="4195399" y="1970604"/>
            <a:ext cx="344878" cy="343573"/>
            <a:chOff x="4195399" y="1970604"/>
            <a:chExt cx="344878" cy="343573"/>
          </a:xfrm>
        </p:grpSpPr>
        <p:sp>
          <p:nvSpPr>
            <p:cNvPr id="12623" name="Google Shape;12623;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1"/>
          <p:cNvGrpSpPr/>
          <p:nvPr/>
        </p:nvGrpSpPr>
        <p:grpSpPr>
          <a:xfrm>
            <a:off x="4674791" y="1977447"/>
            <a:ext cx="344528" cy="344114"/>
            <a:chOff x="4674791" y="1977447"/>
            <a:chExt cx="344528" cy="344114"/>
          </a:xfrm>
        </p:grpSpPr>
        <p:sp>
          <p:nvSpPr>
            <p:cNvPr id="12628" name="Google Shape;12628;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71"/>
          <p:cNvGrpSpPr/>
          <p:nvPr/>
        </p:nvGrpSpPr>
        <p:grpSpPr>
          <a:xfrm>
            <a:off x="6083810" y="1547297"/>
            <a:ext cx="382819" cy="310788"/>
            <a:chOff x="6083810" y="1547297"/>
            <a:chExt cx="382819" cy="310788"/>
          </a:xfrm>
        </p:grpSpPr>
        <p:sp>
          <p:nvSpPr>
            <p:cNvPr id="12655" name="Google Shape;12655;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1"/>
          <p:cNvGrpSpPr/>
          <p:nvPr/>
        </p:nvGrpSpPr>
        <p:grpSpPr>
          <a:xfrm>
            <a:off x="6558300" y="1538193"/>
            <a:ext cx="382788" cy="328613"/>
            <a:chOff x="6558300" y="1538193"/>
            <a:chExt cx="382788" cy="328613"/>
          </a:xfrm>
        </p:grpSpPr>
        <p:sp>
          <p:nvSpPr>
            <p:cNvPr id="12674" name="Google Shape;12674;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71"/>
          <p:cNvGrpSpPr/>
          <p:nvPr/>
        </p:nvGrpSpPr>
        <p:grpSpPr>
          <a:xfrm>
            <a:off x="5194002" y="1511297"/>
            <a:ext cx="259605" cy="346024"/>
            <a:chOff x="5194002" y="1511297"/>
            <a:chExt cx="259605" cy="346024"/>
          </a:xfrm>
        </p:grpSpPr>
        <p:sp>
          <p:nvSpPr>
            <p:cNvPr id="12677" name="Google Shape;12677;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1"/>
          <p:cNvGrpSpPr/>
          <p:nvPr/>
        </p:nvGrpSpPr>
        <p:grpSpPr>
          <a:xfrm>
            <a:off x="1394741" y="1512061"/>
            <a:ext cx="252444" cy="351722"/>
            <a:chOff x="1394741" y="1512061"/>
            <a:chExt cx="252444" cy="351722"/>
          </a:xfrm>
        </p:grpSpPr>
        <p:sp>
          <p:nvSpPr>
            <p:cNvPr id="12682" name="Google Shape;12682;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1"/>
          <p:cNvGrpSpPr/>
          <p:nvPr/>
        </p:nvGrpSpPr>
        <p:grpSpPr>
          <a:xfrm>
            <a:off x="855096" y="1504485"/>
            <a:ext cx="380910" cy="339594"/>
            <a:chOff x="855096" y="1504485"/>
            <a:chExt cx="380910" cy="339594"/>
          </a:xfrm>
        </p:grpSpPr>
        <p:sp>
          <p:nvSpPr>
            <p:cNvPr id="12700" name="Google Shape;12700;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1"/>
          <p:cNvGrpSpPr/>
          <p:nvPr/>
        </p:nvGrpSpPr>
        <p:grpSpPr>
          <a:xfrm>
            <a:off x="1819576" y="1511679"/>
            <a:ext cx="352103" cy="352103"/>
            <a:chOff x="1819576" y="1511679"/>
            <a:chExt cx="352103" cy="352103"/>
          </a:xfrm>
        </p:grpSpPr>
        <p:sp>
          <p:nvSpPr>
            <p:cNvPr id="12706" name="Google Shape;12706;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1"/>
          <p:cNvGrpSpPr/>
          <p:nvPr/>
        </p:nvGrpSpPr>
        <p:grpSpPr>
          <a:xfrm>
            <a:off x="5621097" y="1500761"/>
            <a:ext cx="371424" cy="355446"/>
            <a:chOff x="5621097" y="1500761"/>
            <a:chExt cx="371424" cy="355446"/>
          </a:xfrm>
        </p:grpSpPr>
        <p:sp>
          <p:nvSpPr>
            <p:cNvPr id="12711" name="Google Shape;12711;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1"/>
          <p:cNvGrpSpPr/>
          <p:nvPr/>
        </p:nvGrpSpPr>
        <p:grpSpPr>
          <a:xfrm>
            <a:off x="4670239" y="1541599"/>
            <a:ext cx="359679" cy="321833"/>
            <a:chOff x="4670239" y="1541599"/>
            <a:chExt cx="359679" cy="321833"/>
          </a:xfrm>
        </p:grpSpPr>
        <p:sp>
          <p:nvSpPr>
            <p:cNvPr id="12714" name="Google Shape;12714;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71"/>
          <p:cNvGrpSpPr/>
          <p:nvPr/>
        </p:nvGrpSpPr>
        <p:grpSpPr>
          <a:xfrm>
            <a:off x="4212429" y="1502385"/>
            <a:ext cx="321037" cy="353822"/>
            <a:chOff x="4212429" y="1502385"/>
            <a:chExt cx="321037" cy="353822"/>
          </a:xfrm>
        </p:grpSpPr>
        <p:sp>
          <p:nvSpPr>
            <p:cNvPr id="12720" name="Google Shape;12720;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71"/>
          <p:cNvGrpSpPr/>
          <p:nvPr/>
        </p:nvGrpSpPr>
        <p:grpSpPr>
          <a:xfrm>
            <a:off x="2302788" y="1505981"/>
            <a:ext cx="336188" cy="335425"/>
            <a:chOff x="2302788" y="1505981"/>
            <a:chExt cx="336188" cy="335425"/>
          </a:xfrm>
        </p:grpSpPr>
        <p:sp>
          <p:nvSpPr>
            <p:cNvPr id="12725" name="Google Shape;12725;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71"/>
          <p:cNvGrpSpPr/>
          <p:nvPr/>
        </p:nvGrpSpPr>
        <p:grpSpPr>
          <a:xfrm>
            <a:off x="2780301" y="1521896"/>
            <a:ext cx="333133" cy="321037"/>
            <a:chOff x="2780301" y="1521896"/>
            <a:chExt cx="333133" cy="321037"/>
          </a:xfrm>
        </p:grpSpPr>
        <p:sp>
          <p:nvSpPr>
            <p:cNvPr id="12743" name="Google Shape;12743;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3" name="Google Shape;12763;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6" name="Google Shape;12766;p71"/>
          <p:cNvGrpSpPr/>
          <p:nvPr/>
        </p:nvGrpSpPr>
        <p:grpSpPr>
          <a:xfrm>
            <a:off x="3316159" y="1515085"/>
            <a:ext cx="211892" cy="339594"/>
            <a:chOff x="3316159" y="1515085"/>
            <a:chExt cx="211892" cy="339594"/>
          </a:xfrm>
        </p:grpSpPr>
        <p:sp>
          <p:nvSpPr>
            <p:cNvPr id="12767" name="Google Shape;12767;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71"/>
          <p:cNvGrpSpPr/>
          <p:nvPr/>
        </p:nvGrpSpPr>
        <p:grpSpPr>
          <a:xfrm>
            <a:off x="3716358" y="1544655"/>
            <a:ext cx="361971" cy="314958"/>
            <a:chOff x="3716358" y="1544655"/>
            <a:chExt cx="361971" cy="314958"/>
          </a:xfrm>
        </p:grpSpPr>
        <p:sp>
          <p:nvSpPr>
            <p:cNvPr id="12774" name="Google Shape;12774;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9" name="Google Shape;12779;p71"/>
            <p:cNvGrpSpPr/>
            <p:nvPr/>
          </p:nvGrpSpPr>
          <p:grpSpPr>
            <a:xfrm>
              <a:off x="3716358" y="1544655"/>
              <a:ext cx="361971" cy="314958"/>
              <a:chOff x="3716358" y="1544655"/>
              <a:chExt cx="361971" cy="314958"/>
            </a:xfrm>
          </p:grpSpPr>
          <p:sp>
            <p:nvSpPr>
              <p:cNvPr id="12780" name="Google Shape;12780;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5" name="Google Shape;12785;p71"/>
          <p:cNvGrpSpPr/>
          <p:nvPr/>
        </p:nvGrpSpPr>
        <p:grpSpPr>
          <a:xfrm>
            <a:off x="7011924" y="1557552"/>
            <a:ext cx="499533" cy="305136"/>
            <a:chOff x="7009649" y="1541981"/>
            <a:chExt cx="524940" cy="320655"/>
          </a:xfrm>
        </p:grpSpPr>
        <p:sp>
          <p:nvSpPr>
            <p:cNvPr id="12786" name="Google Shape;12786;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71"/>
          <p:cNvGrpSpPr/>
          <p:nvPr/>
        </p:nvGrpSpPr>
        <p:grpSpPr>
          <a:xfrm>
            <a:off x="8034034" y="1518109"/>
            <a:ext cx="282746" cy="340358"/>
            <a:chOff x="8034034" y="1518109"/>
            <a:chExt cx="282746" cy="340358"/>
          </a:xfrm>
        </p:grpSpPr>
        <p:sp>
          <p:nvSpPr>
            <p:cNvPr id="12795" name="Google Shape;12795;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1"/>
          <p:cNvGrpSpPr/>
          <p:nvPr/>
        </p:nvGrpSpPr>
        <p:grpSpPr>
          <a:xfrm>
            <a:off x="7582302" y="1499934"/>
            <a:ext cx="369133" cy="360411"/>
            <a:chOff x="7582302" y="1499934"/>
            <a:chExt cx="369133" cy="360411"/>
          </a:xfrm>
        </p:grpSpPr>
        <p:sp>
          <p:nvSpPr>
            <p:cNvPr id="12800" name="Google Shape;12800;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3"/>
          <p:cNvSpPr txBox="1">
            <a:spLocks noGrp="1"/>
          </p:cNvSpPr>
          <p:nvPr>
            <p:ph type="body" idx="1"/>
          </p:nvPr>
        </p:nvSpPr>
        <p:spPr>
          <a:xfrm>
            <a:off x="1002325" y="1631546"/>
            <a:ext cx="2901600" cy="2270400"/>
          </a:xfrm>
          <a:prstGeom prst="rect">
            <a:avLst/>
          </a:prstGeom>
        </p:spPr>
        <p:txBody>
          <a:bodyPr spcFirstLastPara="1" wrap="square" lIns="91425" tIns="91425" rIns="91425" bIns="91425" anchor="t" anchorCtr="0">
            <a:noAutofit/>
          </a:bodyPr>
          <a:lstStyle/>
          <a:p>
            <a:pPr marL="0" marR="0" algn="r" rtl="1">
              <a:lnSpc>
                <a:spcPct val="150000"/>
              </a:lnSpc>
              <a:spcBef>
                <a:spcPts val="0"/>
              </a:spcBef>
              <a:spcAft>
                <a:spcPts val="800"/>
              </a:spcAft>
            </a:pPr>
            <a:r>
              <a:rPr lang="ar-SA" sz="2000" kern="0" dirty="0">
                <a:solidFill>
                  <a:schemeClr val="accent6"/>
                </a:solidFill>
                <a:effectLst/>
                <a:latin typeface="Segoe UI" panose="020B0502040204020203" pitchFamily="34" charset="0"/>
                <a:ea typeface="Times New Roman" panose="02020603050405020304" pitchFamily="18" charset="0"/>
                <a:cs typeface="B Nazanin" panose="00000400000000000000" pitchFamily="2" charset="-78"/>
              </a:rPr>
              <a:t>این قالب پاورپوینت حرفه‌ای، با قابلیت ویرایش، برای استفاده در جلسات دفاع از رساله، پایان نامه، پروپوزال، سمینار و سایر رویدادهای مرتبط طراحی شده است.</a:t>
            </a:r>
            <a:endParaRPr lang="en-US" sz="2000" kern="1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221" name="Google Shape;221;p33"/>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معرفی</a:t>
            </a:r>
            <a:endParaRPr dirty="0"/>
          </a:p>
        </p:txBody>
      </p:sp>
      <p:pic>
        <p:nvPicPr>
          <p:cNvPr id="222" name="Google Shape;222;p33"/>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pic>
        <p:nvPicPr>
          <p:cNvPr id="223" name="Google Shape;223;p33"/>
          <p:cNvPicPr preferRelativeResize="0"/>
          <p:nvPr/>
        </p:nvPicPr>
        <p:blipFill rotWithShape="1">
          <a:blip r:embed="rId4">
            <a:alphaModFix/>
          </a:blip>
          <a:srcRect l="8880" r="18745"/>
          <a:stretch/>
        </p:blipFill>
        <p:spPr>
          <a:xfrm rot="473094">
            <a:off x="6001750" y="2654026"/>
            <a:ext cx="1844901" cy="1699400"/>
          </a:xfrm>
          <a:prstGeom prst="rect">
            <a:avLst/>
          </a:prstGeom>
          <a:noFill/>
          <a:ln>
            <a:noFill/>
          </a:ln>
          <a:effectLst>
            <a:outerShdw blurRad="57150" dist="19050" dir="5400000" algn="bl" rotWithShape="0">
              <a:srgbClr val="000000">
                <a:alpha val="50000"/>
              </a:srgbClr>
            </a:outerShdw>
          </a:effectLst>
        </p:spPr>
      </p:pic>
      <p:sp>
        <p:nvSpPr>
          <p:cNvPr id="224" name="Google Shape;224;p33"/>
          <p:cNvSpPr/>
          <p:nvPr/>
        </p:nvSpPr>
        <p:spPr>
          <a:xfrm rot="-391042">
            <a:off x="5665714" y="2448475"/>
            <a:ext cx="1101258" cy="649000"/>
          </a:xfrm>
          <a:custGeom>
            <a:avLst/>
            <a:gdLst/>
            <a:ahLst/>
            <a:cxnLst/>
            <a:rect l="l" t="t" r="r" b="b"/>
            <a:pathLst>
              <a:path w="44052" h="25961" extrusionOk="0">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5" name="Google Shape;225;p33"/>
          <p:cNvPicPr preferRelativeResize="0"/>
          <p:nvPr/>
        </p:nvPicPr>
        <p:blipFill>
          <a:blip r:embed="rId5">
            <a:alphaModFix/>
          </a:blip>
          <a:stretch>
            <a:fillRect/>
          </a:stretch>
        </p:blipFill>
        <p:spPr>
          <a:xfrm>
            <a:off x="5860267" y="1103650"/>
            <a:ext cx="1999856" cy="1334776"/>
          </a:xfrm>
          <a:prstGeom prst="rect">
            <a:avLst/>
          </a:prstGeom>
          <a:noFill/>
          <a:ln>
            <a:noFill/>
          </a:ln>
          <a:effectLst>
            <a:outerShdw blurRad="57150" dist="19050" dir="5400000" algn="bl" rotWithShape="0">
              <a:srgbClr val="000000">
                <a:alpha val="50000"/>
              </a:srgbClr>
            </a:outerShdw>
          </a:effectLst>
        </p:spPr>
      </p:pic>
      <p:sp>
        <p:nvSpPr>
          <p:cNvPr id="226" name="Google Shape;226;p33"/>
          <p:cNvSpPr/>
          <p:nvPr/>
        </p:nvSpPr>
        <p:spPr>
          <a:xfrm rot="-2148808">
            <a:off x="5649174" y="1078575"/>
            <a:ext cx="647414" cy="266322"/>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7" name="Google Shape;227;p33"/>
          <p:cNvSpPr/>
          <p:nvPr/>
        </p:nvSpPr>
        <p:spPr>
          <a:xfrm>
            <a:off x="7449875" y="914336"/>
            <a:ext cx="504629" cy="656495"/>
          </a:xfrm>
          <a:custGeom>
            <a:avLst/>
            <a:gdLst/>
            <a:ahLst/>
            <a:cxnLst/>
            <a:rect l="l" t="t" r="r" b="b"/>
            <a:pathLst>
              <a:path w="28231" h="36727" extrusionOk="0">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28" name="Google Shape;228;p33"/>
          <p:cNvPicPr preferRelativeResize="0"/>
          <p:nvPr/>
        </p:nvPicPr>
        <p:blipFill>
          <a:blip r:embed="rId6">
            <a:alphaModFix amt="80000"/>
          </a:blip>
          <a:stretch>
            <a:fillRect/>
          </a:stretch>
        </p:blipFill>
        <p:spPr>
          <a:xfrm rot="6023610" flipH="1">
            <a:off x="4575756" y="2456753"/>
            <a:ext cx="1579416" cy="716443"/>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0">
                                            <p:txEl>
                                              <p:pRg st="0" end="0"/>
                                            </p:txEl>
                                          </p:spTgt>
                                        </p:tgtEl>
                                        <p:attrNameLst>
                                          <p:attrName>style.visibility</p:attrName>
                                        </p:attrNameLst>
                                      </p:cBhvr>
                                      <p:to>
                                        <p:strVal val="visible"/>
                                      </p:to>
                                    </p:set>
                                    <p:anim calcmode="lin" valueType="num">
                                      <p:cBhvr>
                                        <p:cTn id="7" dur="500" fill="hold"/>
                                        <p:tgtEl>
                                          <p:spTgt spid="2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0">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21"/>
                                        </p:tgtEl>
                                        <p:attrNameLst>
                                          <p:attrName>style.visibility</p:attrName>
                                        </p:attrNameLst>
                                      </p:cBhvr>
                                      <p:to>
                                        <p:strVal val="visible"/>
                                      </p:to>
                                    </p:set>
                                    <p:anim calcmode="lin" valueType="num">
                                      <p:cBhvr>
                                        <p:cTn id="12" dur="500" fill="hold"/>
                                        <p:tgtEl>
                                          <p:spTgt spid="221"/>
                                        </p:tgtEl>
                                        <p:attrNameLst>
                                          <p:attrName>ppt_w</p:attrName>
                                        </p:attrNameLst>
                                      </p:cBhvr>
                                      <p:tavLst>
                                        <p:tav tm="0">
                                          <p:val>
                                            <p:fltVal val="0"/>
                                          </p:val>
                                        </p:tav>
                                        <p:tav tm="100000">
                                          <p:val>
                                            <p:strVal val="#ppt_w"/>
                                          </p:val>
                                        </p:tav>
                                      </p:tavLst>
                                    </p:anim>
                                    <p:anim calcmode="lin" valueType="num">
                                      <p:cBhvr>
                                        <p:cTn id="13" dur="500" fill="hold"/>
                                        <p:tgtEl>
                                          <p:spTgt spid="221"/>
                                        </p:tgtEl>
                                        <p:attrNameLst>
                                          <p:attrName>ppt_h</p:attrName>
                                        </p:attrNameLst>
                                      </p:cBhvr>
                                      <p:tavLst>
                                        <p:tav tm="0">
                                          <p:val>
                                            <p:fltVal val="0"/>
                                          </p:val>
                                        </p:tav>
                                        <p:tav tm="100000">
                                          <p:val>
                                            <p:strVal val="#ppt_h"/>
                                          </p:val>
                                        </p:tav>
                                      </p:tavLst>
                                    </p:anim>
                                    <p:animEffect transition="in" filter="fade">
                                      <p:cBhvr>
                                        <p:cTn id="14" dur="500"/>
                                        <p:tgtEl>
                                          <p:spTgt spid="221"/>
                                        </p:tgtEl>
                                      </p:cBhvr>
                                    </p:animEffect>
                                  </p:childTnLst>
                                </p:cTn>
                              </p:par>
                              <p:par>
                                <p:cTn id="15" presetID="53" presetClass="entr" presetSubtype="16" fill="hold" nodeType="withEffect">
                                  <p:stCondLst>
                                    <p:cond delay="0"/>
                                  </p:stCondLst>
                                  <p:childTnLst>
                                    <p:set>
                                      <p:cBhvr>
                                        <p:cTn id="16" dur="1" fill="hold">
                                          <p:stCondLst>
                                            <p:cond delay="0"/>
                                          </p:stCondLst>
                                        </p:cTn>
                                        <p:tgtEl>
                                          <p:spTgt spid="222"/>
                                        </p:tgtEl>
                                        <p:attrNameLst>
                                          <p:attrName>style.visibility</p:attrName>
                                        </p:attrNameLst>
                                      </p:cBhvr>
                                      <p:to>
                                        <p:strVal val="visible"/>
                                      </p:to>
                                    </p:set>
                                    <p:anim calcmode="lin" valueType="num">
                                      <p:cBhvr>
                                        <p:cTn id="17" dur="500" fill="hold"/>
                                        <p:tgtEl>
                                          <p:spTgt spid="222"/>
                                        </p:tgtEl>
                                        <p:attrNameLst>
                                          <p:attrName>ppt_w</p:attrName>
                                        </p:attrNameLst>
                                      </p:cBhvr>
                                      <p:tavLst>
                                        <p:tav tm="0">
                                          <p:val>
                                            <p:fltVal val="0"/>
                                          </p:val>
                                        </p:tav>
                                        <p:tav tm="100000">
                                          <p:val>
                                            <p:strVal val="#ppt_w"/>
                                          </p:val>
                                        </p:tav>
                                      </p:tavLst>
                                    </p:anim>
                                    <p:anim calcmode="lin" valueType="num">
                                      <p:cBhvr>
                                        <p:cTn id="18" dur="500" fill="hold"/>
                                        <p:tgtEl>
                                          <p:spTgt spid="222"/>
                                        </p:tgtEl>
                                        <p:attrNameLst>
                                          <p:attrName>ppt_h</p:attrName>
                                        </p:attrNameLst>
                                      </p:cBhvr>
                                      <p:tavLst>
                                        <p:tav tm="0">
                                          <p:val>
                                            <p:fltVal val="0"/>
                                          </p:val>
                                        </p:tav>
                                        <p:tav tm="100000">
                                          <p:val>
                                            <p:strVal val="#ppt_h"/>
                                          </p:val>
                                        </p:tav>
                                      </p:tavLst>
                                    </p:anim>
                                    <p:animEffect transition="in" filter="fade">
                                      <p:cBhvr>
                                        <p:cTn id="19" dur="500"/>
                                        <p:tgtEl>
                                          <p:spTgt spid="222"/>
                                        </p:tgtEl>
                                      </p:cBhvr>
                                    </p:animEffect>
                                  </p:childTnLst>
                                </p:cTn>
                              </p:par>
                              <p:par>
                                <p:cTn id="20" presetID="53" presetClass="entr" presetSubtype="16" fill="hold" nodeType="withEffect">
                                  <p:stCondLst>
                                    <p:cond delay="0"/>
                                  </p:stCondLst>
                                  <p:childTnLst>
                                    <p:set>
                                      <p:cBhvr>
                                        <p:cTn id="21" dur="1" fill="hold">
                                          <p:stCondLst>
                                            <p:cond delay="0"/>
                                          </p:stCondLst>
                                        </p:cTn>
                                        <p:tgtEl>
                                          <p:spTgt spid="223"/>
                                        </p:tgtEl>
                                        <p:attrNameLst>
                                          <p:attrName>style.visibility</p:attrName>
                                        </p:attrNameLst>
                                      </p:cBhvr>
                                      <p:to>
                                        <p:strVal val="visible"/>
                                      </p:to>
                                    </p:set>
                                    <p:anim calcmode="lin" valueType="num">
                                      <p:cBhvr>
                                        <p:cTn id="22" dur="500" fill="hold"/>
                                        <p:tgtEl>
                                          <p:spTgt spid="223"/>
                                        </p:tgtEl>
                                        <p:attrNameLst>
                                          <p:attrName>ppt_w</p:attrName>
                                        </p:attrNameLst>
                                      </p:cBhvr>
                                      <p:tavLst>
                                        <p:tav tm="0">
                                          <p:val>
                                            <p:fltVal val="0"/>
                                          </p:val>
                                        </p:tav>
                                        <p:tav tm="100000">
                                          <p:val>
                                            <p:strVal val="#ppt_w"/>
                                          </p:val>
                                        </p:tav>
                                      </p:tavLst>
                                    </p:anim>
                                    <p:anim calcmode="lin" valueType="num">
                                      <p:cBhvr>
                                        <p:cTn id="23" dur="500" fill="hold"/>
                                        <p:tgtEl>
                                          <p:spTgt spid="223"/>
                                        </p:tgtEl>
                                        <p:attrNameLst>
                                          <p:attrName>ppt_h</p:attrName>
                                        </p:attrNameLst>
                                      </p:cBhvr>
                                      <p:tavLst>
                                        <p:tav tm="0">
                                          <p:val>
                                            <p:fltVal val="0"/>
                                          </p:val>
                                        </p:tav>
                                        <p:tav tm="100000">
                                          <p:val>
                                            <p:strVal val="#ppt_h"/>
                                          </p:val>
                                        </p:tav>
                                      </p:tavLst>
                                    </p:anim>
                                    <p:animEffect transition="in" filter="fade">
                                      <p:cBhvr>
                                        <p:cTn id="24" dur="500"/>
                                        <p:tgtEl>
                                          <p:spTgt spid="22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4"/>
                                        </p:tgtEl>
                                        <p:attrNameLst>
                                          <p:attrName>style.visibility</p:attrName>
                                        </p:attrNameLst>
                                      </p:cBhvr>
                                      <p:to>
                                        <p:strVal val="visible"/>
                                      </p:to>
                                    </p:set>
                                    <p:anim calcmode="lin" valueType="num">
                                      <p:cBhvr>
                                        <p:cTn id="27" dur="500" fill="hold"/>
                                        <p:tgtEl>
                                          <p:spTgt spid="224"/>
                                        </p:tgtEl>
                                        <p:attrNameLst>
                                          <p:attrName>ppt_w</p:attrName>
                                        </p:attrNameLst>
                                      </p:cBhvr>
                                      <p:tavLst>
                                        <p:tav tm="0">
                                          <p:val>
                                            <p:fltVal val="0"/>
                                          </p:val>
                                        </p:tav>
                                        <p:tav tm="100000">
                                          <p:val>
                                            <p:strVal val="#ppt_w"/>
                                          </p:val>
                                        </p:tav>
                                      </p:tavLst>
                                    </p:anim>
                                    <p:anim calcmode="lin" valueType="num">
                                      <p:cBhvr>
                                        <p:cTn id="28" dur="500" fill="hold"/>
                                        <p:tgtEl>
                                          <p:spTgt spid="224"/>
                                        </p:tgtEl>
                                        <p:attrNameLst>
                                          <p:attrName>ppt_h</p:attrName>
                                        </p:attrNameLst>
                                      </p:cBhvr>
                                      <p:tavLst>
                                        <p:tav tm="0">
                                          <p:val>
                                            <p:fltVal val="0"/>
                                          </p:val>
                                        </p:tav>
                                        <p:tav tm="100000">
                                          <p:val>
                                            <p:strVal val="#ppt_h"/>
                                          </p:val>
                                        </p:tav>
                                      </p:tavLst>
                                    </p:anim>
                                    <p:animEffect transition="in" filter="fade">
                                      <p:cBhvr>
                                        <p:cTn id="29" dur="500"/>
                                        <p:tgtEl>
                                          <p:spTgt spid="224"/>
                                        </p:tgtEl>
                                      </p:cBhvr>
                                    </p:animEffect>
                                  </p:childTnLst>
                                </p:cTn>
                              </p:par>
                              <p:par>
                                <p:cTn id="30" presetID="53" presetClass="entr" presetSubtype="16" fill="hold" nodeType="withEffect">
                                  <p:stCondLst>
                                    <p:cond delay="0"/>
                                  </p:stCondLst>
                                  <p:childTnLst>
                                    <p:set>
                                      <p:cBhvr>
                                        <p:cTn id="31" dur="1" fill="hold">
                                          <p:stCondLst>
                                            <p:cond delay="0"/>
                                          </p:stCondLst>
                                        </p:cTn>
                                        <p:tgtEl>
                                          <p:spTgt spid="225"/>
                                        </p:tgtEl>
                                        <p:attrNameLst>
                                          <p:attrName>style.visibility</p:attrName>
                                        </p:attrNameLst>
                                      </p:cBhvr>
                                      <p:to>
                                        <p:strVal val="visible"/>
                                      </p:to>
                                    </p:set>
                                    <p:anim calcmode="lin" valueType="num">
                                      <p:cBhvr>
                                        <p:cTn id="32" dur="500" fill="hold"/>
                                        <p:tgtEl>
                                          <p:spTgt spid="225"/>
                                        </p:tgtEl>
                                        <p:attrNameLst>
                                          <p:attrName>ppt_w</p:attrName>
                                        </p:attrNameLst>
                                      </p:cBhvr>
                                      <p:tavLst>
                                        <p:tav tm="0">
                                          <p:val>
                                            <p:fltVal val="0"/>
                                          </p:val>
                                        </p:tav>
                                        <p:tav tm="100000">
                                          <p:val>
                                            <p:strVal val="#ppt_w"/>
                                          </p:val>
                                        </p:tav>
                                      </p:tavLst>
                                    </p:anim>
                                    <p:anim calcmode="lin" valueType="num">
                                      <p:cBhvr>
                                        <p:cTn id="33" dur="500" fill="hold"/>
                                        <p:tgtEl>
                                          <p:spTgt spid="225"/>
                                        </p:tgtEl>
                                        <p:attrNameLst>
                                          <p:attrName>ppt_h</p:attrName>
                                        </p:attrNameLst>
                                      </p:cBhvr>
                                      <p:tavLst>
                                        <p:tav tm="0">
                                          <p:val>
                                            <p:fltVal val="0"/>
                                          </p:val>
                                        </p:tav>
                                        <p:tav tm="100000">
                                          <p:val>
                                            <p:strVal val="#ppt_h"/>
                                          </p:val>
                                        </p:tav>
                                      </p:tavLst>
                                    </p:anim>
                                    <p:animEffect transition="in" filter="fade">
                                      <p:cBhvr>
                                        <p:cTn id="34" dur="500"/>
                                        <p:tgtEl>
                                          <p:spTgt spid="22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26"/>
                                        </p:tgtEl>
                                        <p:attrNameLst>
                                          <p:attrName>style.visibility</p:attrName>
                                        </p:attrNameLst>
                                      </p:cBhvr>
                                      <p:to>
                                        <p:strVal val="visible"/>
                                      </p:to>
                                    </p:set>
                                    <p:anim calcmode="lin" valueType="num">
                                      <p:cBhvr>
                                        <p:cTn id="37" dur="500" fill="hold"/>
                                        <p:tgtEl>
                                          <p:spTgt spid="226"/>
                                        </p:tgtEl>
                                        <p:attrNameLst>
                                          <p:attrName>ppt_w</p:attrName>
                                        </p:attrNameLst>
                                      </p:cBhvr>
                                      <p:tavLst>
                                        <p:tav tm="0">
                                          <p:val>
                                            <p:fltVal val="0"/>
                                          </p:val>
                                        </p:tav>
                                        <p:tav tm="100000">
                                          <p:val>
                                            <p:strVal val="#ppt_w"/>
                                          </p:val>
                                        </p:tav>
                                      </p:tavLst>
                                    </p:anim>
                                    <p:anim calcmode="lin" valueType="num">
                                      <p:cBhvr>
                                        <p:cTn id="38" dur="500" fill="hold"/>
                                        <p:tgtEl>
                                          <p:spTgt spid="226"/>
                                        </p:tgtEl>
                                        <p:attrNameLst>
                                          <p:attrName>ppt_h</p:attrName>
                                        </p:attrNameLst>
                                      </p:cBhvr>
                                      <p:tavLst>
                                        <p:tav tm="0">
                                          <p:val>
                                            <p:fltVal val="0"/>
                                          </p:val>
                                        </p:tav>
                                        <p:tav tm="100000">
                                          <p:val>
                                            <p:strVal val="#ppt_h"/>
                                          </p:val>
                                        </p:tav>
                                      </p:tavLst>
                                    </p:anim>
                                    <p:animEffect transition="in" filter="fade">
                                      <p:cBhvr>
                                        <p:cTn id="39" dur="500"/>
                                        <p:tgtEl>
                                          <p:spTgt spid="22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27"/>
                                        </p:tgtEl>
                                        <p:attrNameLst>
                                          <p:attrName>style.visibility</p:attrName>
                                        </p:attrNameLst>
                                      </p:cBhvr>
                                      <p:to>
                                        <p:strVal val="visible"/>
                                      </p:to>
                                    </p:set>
                                    <p:anim calcmode="lin" valueType="num">
                                      <p:cBhvr>
                                        <p:cTn id="42" dur="500" fill="hold"/>
                                        <p:tgtEl>
                                          <p:spTgt spid="227"/>
                                        </p:tgtEl>
                                        <p:attrNameLst>
                                          <p:attrName>ppt_w</p:attrName>
                                        </p:attrNameLst>
                                      </p:cBhvr>
                                      <p:tavLst>
                                        <p:tav tm="0">
                                          <p:val>
                                            <p:fltVal val="0"/>
                                          </p:val>
                                        </p:tav>
                                        <p:tav tm="100000">
                                          <p:val>
                                            <p:strVal val="#ppt_w"/>
                                          </p:val>
                                        </p:tav>
                                      </p:tavLst>
                                    </p:anim>
                                    <p:anim calcmode="lin" valueType="num">
                                      <p:cBhvr>
                                        <p:cTn id="43" dur="500" fill="hold"/>
                                        <p:tgtEl>
                                          <p:spTgt spid="227"/>
                                        </p:tgtEl>
                                        <p:attrNameLst>
                                          <p:attrName>ppt_h</p:attrName>
                                        </p:attrNameLst>
                                      </p:cBhvr>
                                      <p:tavLst>
                                        <p:tav tm="0">
                                          <p:val>
                                            <p:fltVal val="0"/>
                                          </p:val>
                                        </p:tav>
                                        <p:tav tm="100000">
                                          <p:val>
                                            <p:strVal val="#ppt_h"/>
                                          </p:val>
                                        </p:tav>
                                      </p:tavLst>
                                    </p:anim>
                                    <p:animEffect transition="in" filter="fade">
                                      <p:cBhvr>
                                        <p:cTn id="44" dur="500"/>
                                        <p:tgtEl>
                                          <p:spTgt spid="227"/>
                                        </p:tgtEl>
                                      </p:cBhvr>
                                    </p:animEffect>
                                  </p:childTnLst>
                                </p:cTn>
                              </p:par>
                              <p:par>
                                <p:cTn id="45" presetID="53" presetClass="entr" presetSubtype="16" fill="hold" nodeType="withEffect">
                                  <p:stCondLst>
                                    <p:cond delay="0"/>
                                  </p:stCondLst>
                                  <p:childTnLst>
                                    <p:set>
                                      <p:cBhvr>
                                        <p:cTn id="46" dur="1" fill="hold">
                                          <p:stCondLst>
                                            <p:cond delay="0"/>
                                          </p:stCondLst>
                                        </p:cTn>
                                        <p:tgtEl>
                                          <p:spTgt spid="228"/>
                                        </p:tgtEl>
                                        <p:attrNameLst>
                                          <p:attrName>style.visibility</p:attrName>
                                        </p:attrNameLst>
                                      </p:cBhvr>
                                      <p:to>
                                        <p:strVal val="visible"/>
                                      </p:to>
                                    </p:set>
                                    <p:anim calcmode="lin" valueType="num">
                                      <p:cBhvr>
                                        <p:cTn id="47" dur="500" fill="hold"/>
                                        <p:tgtEl>
                                          <p:spTgt spid="228"/>
                                        </p:tgtEl>
                                        <p:attrNameLst>
                                          <p:attrName>ppt_w</p:attrName>
                                        </p:attrNameLst>
                                      </p:cBhvr>
                                      <p:tavLst>
                                        <p:tav tm="0">
                                          <p:val>
                                            <p:fltVal val="0"/>
                                          </p:val>
                                        </p:tav>
                                        <p:tav tm="100000">
                                          <p:val>
                                            <p:strVal val="#ppt_w"/>
                                          </p:val>
                                        </p:tav>
                                      </p:tavLst>
                                    </p:anim>
                                    <p:anim calcmode="lin" valueType="num">
                                      <p:cBhvr>
                                        <p:cTn id="48" dur="500" fill="hold"/>
                                        <p:tgtEl>
                                          <p:spTgt spid="228"/>
                                        </p:tgtEl>
                                        <p:attrNameLst>
                                          <p:attrName>ppt_h</p:attrName>
                                        </p:attrNameLst>
                                      </p:cBhvr>
                                      <p:tavLst>
                                        <p:tav tm="0">
                                          <p:val>
                                            <p:fltVal val="0"/>
                                          </p:val>
                                        </p:tav>
                                        <p:tav tm="100000">
                                          <p:val>
                                            <p:strVal val="#ppt_h"/>
                                          </p:val>
                                        </p:tav>
                                      </p:tavLst>
                                    </p:anim>
                                    <p:animEffect transition="in" filter="fade">
                                      <p:cBhvr>
                                        <p:cTn id="49"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build="p"/>
      <p:bldP spid="221" grpId="0"/>
      <p:bldP spid="224" grpId="0" animBg="1"/>
      <p:bldP spid="226" grpId="0" animBg="1"/>
      <p:bldP spid="22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4"/>
          <p:cNvSpPr txBox="1">
            <a:spLocks noGrp="1"/>
          </p:cNvSpPr>
          <p:nvPr>
            <p:ph type="title"/>
          </p:nvPr>
        </p:nvSpPr>
        <p:spPr>
          <a:xfrm>
            <a:off x="1600838" y="3862760"/>
            <a:ext cx="2140200" cy="488400"/>
          </a:xfrm>
          <a:prstGeom prst="rect">
            <a:avLst/>
          </a:prstGeom>
        </p:spPr>
        <p:txBody>
          <a:bodyPr spcFirstLastPara="1" wrap="square" lIns="91425" tIns="91425" rIns="91425" bIns="91425" anchor="t" anchorCtr="0">
            <a:noAutofit/>
          </a:bodyPr>
          <a:lstStyle/>
          <a:p>
            <a:r>
              <a:rPr lang="en" dirty="0"/>
              <a:t>—</a:t>
            </a:r>
            <a:r>
              <a:rPr lang="fa-IR" dirty="0"/>
              <a:t>یک نفر معروف    </a:t>
            </a:r>
            <a:endParaRPr dirty="0"/>
          </a:p>
        </p:txBody>
      </p:sp>
      <p:sp>
        <p:nvSpPr>
          <p:cNvPr id="234" name="Google Shape;234;p34"/>
          <p:cNvSpPr txBox="1">
            <a:spLocks noGrp="1"/>
          </p:cNvSpPr>
          <p:nvPr>
            <p:ph type="subTitle" idx="1"/>
          </p:nvPr>
        </p:nvSpPr>
        <p:spPr>
          <a:xfrm>
            <a:off x="2021288" y="1036540"/>
            <a:ext cx="3439500" cy="2189100"/>
          </a:xfrm>
          <a:prstGeom prst="rect">
            <a:avLst/>
          </a:prstGeom>
        </p:spPr>
        <p:txBody>
          <a:bodyPr spcFirstLastPara="1" wrap="square" lIns="91425" tIns="91425" rIns="91425" bIns="91425" anchor="t" anchorCtr="0">
            <a:noAutofit/>
          </a:bodyPr>
          <a:lstStyle/>
          <a:p>
            <a:pPr algn="r" rtl="1">
              <a:lnSpc>
                <a:spcPct val="150000"/>
              </a:lnSpc>
            </a:pPr>
            <a:r>
              <a:rPr lang="fa-IR" dirty="0"/>
              <a:t>«این یک نقل قول است. کلماتی پر از حکمت که یکی از افراد مهم گفته و می تواند خواننده را الهام بخشد.»</a:t>
            </a:r>
          </a:p>
        </p:txBody>
      </p:sp>
      <p:pic>
        <p:nvPicPr>
          <p:cNvPr id="235" name="Google Shape;235;p34"/>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6"/>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34"/>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Regular"/>
                <a:ea typeface="Roboto Mono Regular"/>
                <a:cs typeface="Roboto Mono Regular"/>
                <a:sym typeface="Roboto Mono Regular"/>
              </a:rPr>
              <a:t>Book Title. P52</a:t>
            </a:r>
            <a:endParaRPr sz="1000" b="0" i="1">
              <a:latin typeface="Roboto Mono Regular"/>
              <a:ea typeface="Roboto Mono Regular"/>
              <a:cs typeface="Roboto Mono Regular"/>
              <a:sym typeface="Roboto Mono Regula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3"/>
                                        </p:tgtEl>
                                        <p:attrNameLst>
                                          <p:attrName>style.visibility</p:attrName>
                                        </p:attrNameLst>
                                      </p:cBhvr>
                                      <p:to>
                                        <p:strVal val="visible"/>
                                      </p:to>
                                    </p:set>
                                    <p:anim calcmode="lin" valueType="num">
                                      <p:cBhvr>
                                        <p:cTn id="7" dur="500" fill="hold"/>
                                        <p:tgtEl>
                                          <p:spTgt spid="233"/>
                                        </p:tgtEl>
                                        <p:attrNameLst>
                                          <p:attrName>ppt_w</p:attrName>
                                        </p:attrNameLst>
                                      </p:cBhvr>
                                      <p:tavLst>
                                        <p:tav tm="0">
                                          <p:val>
                                            <p:fltVal val="0"/>
                                          </p:val>
                                        </p:tav>
                                        <p:tav tm="100000">
                                          <p:val>
                                            <p:strVal val="#ppt_w"/>
                                          </p:val>
                                        </p:tav>
                                      </p:tavLst>
                                    </p:anim>
                                    <p:anim calcmode="lin" valueType="num">
                                      <p:cBhvr>
                                        <p:cTn id="8" dur="500" fill="hold"/>
                                        <p:tgtEl>
                                          <p:spTgt spid="233"/>
                                        </p:tgtEl>
                                        <p:attrNameLst>
                                          <p:attrName>ppt_h</p:attrName>
                                        </p:attrNameLst>
                                      </p:cBhvr>
                                      <p:tavLst>
                                        <p:tav tm="0">
                                          <p:val>
                                            <p:fltVal val="0"/>
                                          </p:val>
                                        </p:tav>
                                        <p:tav tm="100000">
                                          <p:val>
                                            <p:strVal val="#ppt_h"/>
                                          </p:val>
                                        </p:tav>
                                      </p:tavLst>
                                    </p:anim>
                                    <p:animEffect transition="in" filter="fade">
                                      <p:cBhvr>
                                        <p:cTn id="9" dur="500"/>
                                        <p:tgtEl>
                                          <p:spTgt spid="2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4">
                                            <p:txEl>
                                              <p:pRg st="0" end="0"/>
                                            </p:txEl>
                                          </p:spTgt>
                                        </p:tgtEl>
                                        <p:attrNameLst>
                                          <p:attrName>style.visibility</p:attrName>
                                        </p:attrNameLst>
                                      </p:cBhvr>
                                      <p:to>
                                        <p:strVal val="visible"/>
                                      </p:to>
                                    </p:set>
                                    <p:anim calcmode="lin" valueType="num">
                                      <p:cBhvr>
                                        <p:cTn id="12" dur="500" fill="hold"/>
                                        <p:tgtEl>
                                          <p:spTgt spid="23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3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34">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235"/>
                                        </p:tgtEl>
                                        <p:attrNameLst>
                                          <p:attrName>style.visibility</p:attrName>
                                        </p:attrNameLst>
                                      </p:cBhvr>
                                      <p:to>
                                        <p:strVal val="visible"/>
                                      </p:to>
                                    </p:set>
                                    <p:anim calcmode="lin" valueType="num">
                                      <p:cBhvr>
                                        <p:cTn id="17" dur="500" fill="hold"/>
                                        <p:tgtEl>
                                          <p:spTgt spid="235"/>
                                        </p:tgtEl>
                                        <p:attrNameLst>
                                          <p:attrName>ppt_w</p:attrName>
                                        </p:attrNameLst>
                                      </p:cBhvr>
                                      <p:tavLst>
                                        <p:tav tm="0">
                                          <p:val>
                                            <p:fltVal val="0"/>
                                          </p:val>
                                        </p:tav>
                                        <p:tav tm="100000">
                                          <p:val>
                                            <p:strVal val="#ppt_w"/>
                                          </p:val>
                                        </p:tav>
                                      </p:tavLst>
                                    </p:anim>
                                    <p:anim calcmode="lin" valueType="num">
                                      <p:cBhvr>
                                        <p:cTn id="18" dur="500" fill="hold"/>
                                        <p:tgtEl>
                                          <p:spTgt spid="235"/>
                                        </p:tgtEl>
                                        <p:attrNameLst>
                                          <p:attrName>ppt_h</p:attrName>
                                        </p:attrNameLst>
                                      </p:cBhvr>
                                      <p:tavLst>
                                        <p:tav tm="0">
                                          <p:val>
                                            <p:fltVal val="0"/>
                                          </p:val>
                                        </p:tav>
                                        <p:tav tm="100000">
                                          <p:val>
                                            <p:strVal val="#ppt_h"/>
                                          </p:val>
                                        </p:tav>
                                      </p:tavLst>
                                    </p:anim>
                                    <p:animEffect transition="in" filter="fade">
                                      <p:cBhvr>
                                        <p:cTn id="19" dur="500"/>
                                        <p:tgtEl>
                                          <p:spTgt spid="235"/>
                                        </p:tgtEl>
                                      </p:cBhvr>
                                    </p:animEffect>
                                  </p:childTnLst>
                                </p:cTn>
                              </p:par>
                              <p:par>
                                <p:cTn id="20" presetID="53" presetClass="entr" presetSubtype="16" fill="hold" nodeType="withEffect">
                                  <p:stCondLst>
                                    <p:cond delay="0"/>
                                  </p:stCondLst>
                                  <p:childTnLst>
                                    <p:set>
                                      <p:cBhvr>
                                        <p:cTn id="21" dur="1" fill="hold">
                                          <p:stCondLst>
                                            <p:cond delay="0"/>
                                          </p:stCondLst>
                                        </p:cTn>
                                        <p:tgtEl>
                                          <p:spTgt spid="236"/>
                                        </p:tgtEl>
                                        <p:attrNameLst>
                                          <p:attrName>style.visibility</p:attrName>
                                        </p:attrNameLst>
                                      </p:cBhvr>
                                      <p:to>
                                        <p:strVal val="visible"/>
                                      </p:to>
                                    </p:set>
                                    <p:anim calcmode="lin" valueType="num">
                                      <p:cBhvr>
                                        <p:cTn id="22" dur="500" fill="hold"/>
                                        <p:tgtEl>
                                          <p:spTgt spid="236"/>
                                        </p:tgtEl>
                                        <p:attrNameLst>
                                          <p:attrName>ppt_w</p:attrName>
                                        </p:attrNameLst>
                                      </p:cBhvr>
                                      <p:tavLst>
                                        <p:tav tm="0">
                                          <p:val>
                                            <p:fltVal val="0"/>
                                          </p:val>
                                        </p:tav>
                                        <p:tav tm="100000">
                                          <p:val>
                                            <p:strVal val="#ppt_w"/>
                                          </p:val>
                                        </p:tav>
                                      </p:tavLst>
                                    </p:anim>
                                    <p:anim calcmode="lin" valueType="num">
                                      <p:cBhvr>
                                        <p:cTn id="23" dur="500" fill="hold"/>
                                        <p:tgtEl>
                                          <p:spTgt spid="236"/>
                                        </p:tgtEl>
                                        <p:attrNameLst>
                                          <p:attrName>ppt_h</p:attrName>
                                        </p:attrNameLst>
                                      </p:cBhvr>
                                      <p:tavLst>
                                        <p:tav tm="0">
                                          <p:val>
                                            <p:fltVal val="0"/>
                                          </p:val>
                                        </p:tav>
                                        <p:tav tm="100000">
                                          <p:val>
                                            <p:strVal val="#ppt_h"/>
                                          </p:val>
                                        </p:tav>
                                      </p:tavLst>
                                    </p:anim>
                                    <p:animEffect transition="in" filter="fade">
                                      <p:cBhvr>
                                        <p:cTn id="24" dur="500"/>
                                        <p:tgtEl>
                                          <p:spTgt spid="23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p:bldP spid="234" grpId="0" build="p"/>
      <p:bldP spid="24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5"/>
          <p:cNvSpPr txBox="1">
            <a:spLocks noGrp="1"/>
          </p:cNvSpPr>
          <p:nvPr>
            <p:ph type="subTitle" idx="1"/>
          </p:nvPr>
        </p:nvSpPr>
        <p:spPr>
          <a:xfrm>
            <a:off x="1412058" y="3837354"/>
            <a:ext cx="2332500" cy="697800"/>
          </a:xfrm>
          <a:prstGeom prst="rect">
            <a:avLst/>
          </a:prstGeom>
        </p:spPr>
        <p:txBody>
          <a:bodyPr spcFirstLastPara="1" wrap="square" lIns="91425" tIns="91425" rIns="91425" bIns="91425" anchor="t" anchorCtr="0">
            <a:noAutofit/>
          </a:bodyPr>
          <a:lstStyle/>
          <a:p>
            <a:r>
              <a:rPr lang="fa-IR" dirty="0"/>
              <a:t>در صورت تمایل می توانید این عکس را جایگزین کنید</a:t>
            </a:r>
          </a:p>
        </p:txBody>
      </p:sp>
      <p:sp>
        <p:nvSpPr>
          <p:cNvPr id="252" name="Google Shape;252;p35"/>
          <p:cNvSpPr txBox="1">
            <a:spLocks noGrp="1"/>
          </p:cNvSpPr>
          <p:nvPr>
            <p:ph type="body" idx="2"/>
          </p:nvPr>
        </p:nvSpPr>
        <p:spPr>
          <a:xfrm>
            <a:off x="4718386" y="711181"/>
            <a:ext cx="3984179" cy="4069200"/>
          </a:xfrm>
          <a:prstGeom prst="rect">
            <a:avLst/>
          </a:prstGeom>
        </p:spPr>
        <p:txBody>
          <a:bodyPr spcFirstLastPara="1" wrap="square" lIns="91425" tIns="91425" rIns="91425" bIns="91425" anchor="ctr" anchorCtr="0">
            <a:noAutofit/>
          </a:bodyPr>
          <a:lstStyle/>
          <a:p>
            <a:pPr algn="r" rtl="1"/>
            <a:r>
              <a:rPr lang="fa-IR" dirty="0"/>
              <a:t>می توانید در اینجا توضیح دهید موضوع در مورد چیست</a:t>
            </a:r>
          </a:p>
          <a:p>
            <a:pPr marL="457200" lvl="0" indent="-317500" algn="r" rtl="1">
              <a:spcBef>
                <a:spcPts val="0"/>
              </a:spcBef>
              <a:spcAft>
                <a:spcPts val="0"/>
              </a:spcAft>
              <a:buSzPts val="1400"/>
              <a:buChar char="●"/>
            </a:pPr>
            <a:endParaRPr lang="fa-IR" dirty="0"/>
          </a:p>
          <a:p>
            <a:pPr marL="139700" lvl="0" indent="0" algn="r" rtl="1">
              <a:spcBef>
                <a:spcPts val="0"/>
              </a:spcBef>
              <a:spcAft>
                <a:spcPts val="0"/>
              </a:spcAft>
              <a:buSzPts val="1400"/>
              <a:buNone/>
            </a:pPr>
            <a:endParaRPr lang="fa-IR" dirty="0"/>
          </a:p>
          <a:p>
            <a:pPr algn="r" rtl="1"/>
            <a:r>
              <a:rPr lang="fa-IR" dirty="0"/>
              <a:t>می توانید در اینجا توضیح دهید موضوع در مورد چیست</a:t>
            </a:r>
          </a:p>
          <a:p>
            <a:pPr marL="139700" lvl="0" indent="0" algn="r" rtl="1">
              <a:spcBef>
                <a:spcPts val="0"/>
              </a:spcBef>
              <a:spcAft>
                <a:spcPts val="0"/>
              </a:spcAft>
              <a:buSzPts val="1400"/>
              <a:buNone/>
            </a:pPr>
            <a:endParaRPr lang="fa-IR" dirty="0"/>
          </a:p>
          <a:p>
            <a:pPr algn="r" rtl="1"/>
            <a:endParaRPr lang="fa-IR" dirty="0"/>
          </a:p>
          <a:p>
            <a:pPr algn="r" rtl="1"/>
            <a:r>
              <a:rPr lang="fa-IR" dirty="0"/>
              <a:t>می توانید در اینجا توضیح دهید موضوع در مورد چیست</a:t>
            </a:r>
          </a:p>
          <a:p>
            <a:pPr marL="139700" lvl="0" indent="0" algn="r" rtl="1">
              <a:spcBef>
                <a:spcPts val="0"/>
              </a:spcBef>
              <a:spcAft>
                <a:spcPts val="0"/>
              </a:spcAft>
              <a:buSzPts val="1400"/>
              <a:buNone/>
            </a:pPr>
            <a:endParaRPr lang="fa-IR" dirty="0"/>
          </a:p>
          <a:p>
            <a:pPr marL="139700" lvl="0" indent="0" algn="r" rtl="1">
              <a:spcBef>
                <a:spcPts val="0"/>
              </a:spcBef>
              <a:spcAft>
                <a:spcPts val="0"/>
              </a:spcAft>
              <a:buSzPts val="1400"/>
              <a:buNone/>
            </a:pPr>
            <a:endParaRPr lang="fa-IR" dirty="0"/>
          </a:p>
          <a:p>
            <a:pPr algn="r" rtl="1"/>
            <a:r>
              <a:rPr lang="fa-IR" dirty="0"/>
              <a:t>می توانید در اینجا توضیح دهید موضوع در مورد چیست</a:t>
            </a:r>
          </a:p>
          <a:p>
            <a:pPr marL="457200" lvl="0" indent="-317500" algn="r" rtl="1">
              <a:spcBef>
                <a:spcPts val="0"/>
              </a:spcBef>
              <a:spcAft>
                <a:spcPts val="0"/>
              </a:spcAft>
              <a:buSzPts val="1400"/>
              <a:buChar char="●"/>
            </a:pPr>
            <a:endParaRPr lang="fa-IR" dirty="0"/>
          </a:p>
          <a:p>
            <a:pPr marL="139700" lvl="0" indent="0" algn="r" rtl="1">
              <a:spcBef>
                <a:spcPts val="0"/>
              </a:spcBef>
              <a:spcAft>
                <a:spcPts val="0"/>
              </a:spcAft>
              <a:buSzPts val="1400"/>
              <a:buNone/>
            </a:pPr>
            <a:endParaRPr lang="fa-IR" dirty="0"/>
          </a:p>
          <a:p>
            <a:pPr algn="r" rtl="1"/>
            <a:r>
              <a:rPr lang="fa-IR" dirty="0"/>
              <a:t>می توانید در اینجا توضیح دهید موضوع در مورد چیست</a:t>
            </a:r>
          </a:p>
          <a:p>
            <a:pPr marL="139700" lvl="0" indent="0" algn="r" rtl="1">
              <a:spcBef>
                <a:spcPts val="0"/>
              </a:spcBef>
              <a:spcAft>
                <a:spcPts val="0"/>
              </a:spcAft>
              <a:buSzPts val="1400"/>
              <a:buNone/>
            </a:pPr>
            <a:endParaRPr lang="fa-IR" dirty="0"/>
          </a:p>
          <a:p>
            <a:pPr marL="139700" lvl="0" indent="0" algn="r" rtl="1">
              <a:spcBef>
                <a:spcPts val="0"/>
              </a:spcBef>
              <a:spcAft>
                <a:spcPts val="0"/>
              </a:spcAft>
              <a:buSzPts val="1400"/>
              <a:buNone/>
            </a:pPr>
            <a:endParaRPr lang="fa-IR" dirty="0"/>
          </a:p>
          <a:p>
            <a:pPr algn="r" rtl="1"/>
            <a:r>
              <a:rPr lang="fa-IR" dirty="0"/>
              <a:t>می توانید در اینجا توضیح دهید موضوع در مورد چیست</a:t>
            </a:r>
          </a:p>
          <a:p>
            <a:pPr marL="457200" lvl="0" indent="-317500" algn="r" rtl="1">
              <a:spcBef>
                <a:spcPts val="0"/>
              </a:spcBef>
              <a:spcAft>
                <a:spcPts val="0"/>
              </a:spcAft>
              <a:buSzPts val="1400"/>
              <a:buChar char="●"/>
            </a:pPr>
            <a:endParaRPr lang="fa-IR" dirty="0"/>
          </a:p>
          <a:p>
            <a:pPr marL="457200" lvl="0" indent="-317500" algn="r" rtl="1">
              <a:spcBef>
                <a:spcPts val="0"/>
              </a:spcBef>
              <a:spcAft>
                <a:spcPts val="0"/>
              </a:spcAft>
              <a:buSzPts val="1400"/>
              <a:buChar char="●"/>
            </a:pPr>
            <a:endParaRPr lang="fa-IR" dirty="0"/>
          </a:p>
        </p:txBody>
      </p:sp>
      <p:sp>
        <p:nvSpPr>
          <p:cNvPr id="253" name="Google Shape;253;p3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algn="r" rtl="1"/>
            <a:r>
              <a:rPr lang="fa-IR" dirty="0"/>
              <a:t>این موضوع در مورد چیست؟</a:t>
            </a:r>
          </a:p>
        </p:txBody>
      </p:sp>
      <p:pic>
        <p:nvPicPr>
          <p:cNvPr id="254" name="Google Shape;254;p35"/>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dist="19050" dir="5400000" algn="bl" rotWithShape="0">
              <a:srgbClr val="000000">
                <a:alpha val="50000"/>
              </a:srgbClr>
            </a:outerShdw>
          </a:effectLst>
        </p:spPr>
      </p:pic>
      <p:sp>
        <p:nvSpPr>
          <p:cNvPr id="255" name="Google Shape;255;p35"/>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6" name="Google Shape;256;p35"/>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57" name="Google Shape;257;p35"/>
          <p:cNvPicPr preferRelativeResize="0"/>
          <p:nvPr/>
        </p:nvPicPr>
        <p:blipFill>
          <a:blip r:embed="rId4">
            <a:alphaModFix amt="80000"/>
          </a:blip>
          <a:stretch>
            <a:fillRect/>
          </a:stretch>
        </p:blipFill>
        <p:spPr>
          <a:xfrm rot="-6023610">
            <a:off x="2786831" y="3004878"/>
            <a:ext cx="1579416" cy="716443"/>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Sing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1">
                                            <p:txEl>
                                              <p:pRg st="0" end="0"/>
                                            </p:txEl>
                                          </p:spTgt>
                                        </p:tgtEl>
                                        <p:attrNameLst>
                                          <p:attrName>style.visibility</p:attrName>
                                        </p:attrNameLst>
                                      </p:cBhvr>
                                      <p:to>
                                        <p:strVal val="visible"/>
                                      </p:to>
                                    </p:set>
                                    <p:anim calcmode="lin" valueType="num">
                                      <p:cBhvr>
                                        <p:cTn id="7" dur="500" fill="hold"/>
                                        <p:tgtEl>
                                          <p:spTgt spid="25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51">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2">
                                            <p:txEl>
                                              <p:pRg st="0" end="0"/>
                                            </p:txEl>
                                          </p:spTgt>
                                        </p:tgtEl>
                                        <p:attrNameLst>
                                          <p:attrName>style.visibility</p:attrName>
                                        </p:attrNameLst>
                                      </p:cBhvr>
                                      <p:to>
                                        <p:strVal val="visible"/>
                                      </p:to>
                                    </p:set>
                                    <p:anim calcmode="lin" valueType="num">
                                      <p:cBhvr>
                                        <p:cTn id="12" dur="500" fill="hold"/>
                                        <p:tgtEl>
                                          <p:spTgt spid="25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5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5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52">
                                            <p:txEl>
                                              <p:pRg st="3" end="3"/>
                                            </p:txEl>
                                          </p:spTgt>
                                        </p:tgtEl>
                                        <p:attrNameLst>
                                          <p:attrName>style.visibility</p:attrName>
                                        </p:attrNameLst>
                                      </p:cBhvr>
                                      <p:to>
                                        <p:strVal val="visible"/>
                                      </p:to>
                                    </p:set>
                                    <p:anim calcmode="lin" valueType="num">
                                      <p:cBhvr>
                                        <p:cTn id="19" dur="500" fill="hold"/>
                                        <p:tgtEl>
                                          <p:spTgt spid="252">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252">
                                            <p:txEl>
                                              <p:pRg st="3" end="3"/>
                                            </p:txEl>
                                          </p:spTgt>
                                        </p:tgtEl>
                                        <p:attrNameLst>
                                          <p:attrName>ppt_h</p:attrName>
                                        </p:attrNameLst>
                                      </p:cBhvr>
                                      <p:tavLst>
                                        <p:tav tm="0">
                                          <p:val>
                                            <p:fltVal val="0"/>
                                          </p:val>
                                        </p:tav>
                                        <p:tav tm="100000">
                                          <p:val>
                                            <p:strVal val="#ppt_h"/>
                                          </p:val>
                                        </p:tav>
                                      </p:tavLst>
                                    </p:anim>
                                    <p:animEffect transition="in" filter="fade">
                                      <p:cBhvr>
                                        <p:cTn id="21" dur="500"/>
                                        <p:tgtEl>
                                          <p:spTgt spid="252">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52">
                                            <p:txEl>
                                              <p:pRg st="6" end="6"/>
                                            </p:txEl>
                                          </p:spTgt>
                                        </p:tgtEl>
                                        <p:attrNameLst>
                                          <p:attrName>style.visibility</p:attrName>
                                        </p:attrNameLst>
                                      </p:cBhvr>
                                      <p:to>
                                        <p:strVal val="visible"/>
                                      </p:to>
                                    </p:set>
                                    <p:anim calcmode="lin" valueType="num">
                                      <p:cBhvr>
                                        <p:cTn id="26" dur="500" fill="hold"/>
                                        <p:tgtEl>
                                          <p:spTgt spid="252">
                                            <p:txEl>
                                              <p:pRg st="6" end="6"/>
                                            </p:txEl>
                                          </p:spTgt>
                                        </p:tgtEl>
                                        <p:attrNameLst>
                                          <p:attrName>ppt_w</p:attrName>
                                        </p:attrNameLst>
                                      </p:cBhvr>
                                      <p:tavLst>
                                        <p:tav tm="0">
                                          <p:val>
                                            <p:fltVal val="0"/>
                                          </p:val>
                                        </p:tav>
                                        <p:tav tm="100000">
                                          <p:val>
                                            <p:strVal val="#ppt_w"/>
                                          </p:val>
                                        </p:tav>
                                      </p:tavLst>
                                    </p:anim>
                                    <p:anim calcmode="lin" valueType="num">
                                      <p:cBhvr>
                                        <p:cTn id="27" dur="500" fill="hold"/>
                                        <p:tgtEl>
                                          <p:spTgt spid="252">
                                            <p:txEl>
                                              <p:pRg st="6" end="6"/>
                                            </p:txEl>
                                          </p:spTgt>
                                        </p:tgtEl>
                                        <p:attrNameLst>
                                          <p:attrName>ppt_h</p:attrName>
                                        </p:attrNameLst>
                                      </p:cBhvr>
                                      <p:tavLst>
                                        <p:tav tm="0">
                                          <p:val>
                                            <p:fltVal val="0"/>
                                          </p:val>
                                        </p:tav>
                                        <p:tav tm="100000">
                                          <p:val>
                                            <p:strVal val="#ppt_h"/>
                                          </p:val>
                                        </p:tav>
                                      </p:tavLst>
                                    </p:anim>
                                    <p:animEffect transition="in" filter="fade">
                                      <p:cBhvr>
                                        <p:cTn id="28" dur="500"/>
                                        <p:tgtEl>
                                          <p:spTgt spid="25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52">
                                            <p:txEl>
                                              <p:pRg st="9" end="9"/>
                                            </p:txEl>
                                          </p:spTgt>
                                        </p:tgtEl>
                                        <p:attrNameLst>
                                          <p:attrName>style.visibility</p:attrName>
                                        </p:attrNameLst>
                                      </p:cBhvr>
                                      <p:to>
                                        <p:strVal val="visible"/>
                                      </p:to>
                                    </p:set>
                                    <p:anim calcmode="lin" valueType="num">
                                      <p:cBhvr>
                                        <p:cTn id="33" dur="500" fill="hold"/>
                                        <p:tgtEl>
                                          <p:spTgt spid="252">
                                            <p:txEl>
                                              <p:pRg st="9" end="9"/>
                                            </p:txEl>
                                          </p:spTgt>
                                        </p:tgtEl>
                                        <p:attrNameLst>
                                          <p:attrName>ppt_w</p:attrName>
                                        </p:attrNameLst>
                                      </p:cBhvr>
                                      <p:tavLst>
                                        <p:tav tm="0">
                                          <p:val>
                                            <p:fltVal val="0"/>
                                          </p:val>
                                        </p:tav>
                                        <p:tav tm="100000">
                                          <p:val>
                                            <p:strVal val="#ppt_w"/>
                                          </p:val>
                                        </p:tav>
                                      </p:tavLst>
                                    </p:anim>
                                    <p:anim calcmode="lin" valueType="num">
                                      <p:cBhvr>
                                        <p:cTn id="34" dur="500" fill="hold"/>
                                        <p:tgtEl>
                                          <p:spTgt spid="252">
                                            <p:txEl>
                                              <p:pRg st="9" end="9"/>
                                            </p:txEl>
                                          </p:spTgt>
                                        </p:tgtEl>
                                        <p:attrNameLst>
                                          <p:attrName>ppt_h</p:attrName>
                                        </p:attrNameLst>
                                      </p:cBhvr>
                                      <p:tavLst>
                                        <p:tav tm="0">
                                          <p:val>
                                            <p:fltVal val="0"/>
                                          </p:val>
                                        </p:tav>
                                        <p:tav tm="100000">
                                          <p:val>
                                            <p:strVal val="#ppt_h"/>
                                          </p:val>
                                        </p:tav>
                                      </p:tavLst>
                                    </p:anim>
                                    <p:animEffect transition="in" filter="fade">
                                      <p:cBhvr>
                                        <p:cTn id="35" dur="500"/>
                                        <p:tgtEl>
                                          <p:spTgt spid="252">
                                            <p:txEl>
                                              <p:pRg st="9" end="9"/>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252">
                                            <p:txEl>
                                              <p:pRg st="12" end="12"/>
                                            </p:txEl>
                                          </p:spTgt>
                                        </p:tgtEl>
                                        <p:attrNameLst>
                                          <p:attrName>style.visibility</p:attrName>
                                        </p:attrNameLst>
                                      </p:cBhvr>
                                      <p:to>
                                        <p:strVal val="visible"/>
                                      </p:to>
                                    </p:set>
                                    <p:anim calcmode="lin" valueType="num">
                                      <p:cBhvr>
                                        <p:cTn id="40" dur="500" fill="hold"/>
                                        <p:tgtEl>
                                          <p:spTgt spid="252">
                                            <p:txEl>
                                              <p:pRg st="12" end="12"/>
                                            </p:txEl>
                                          </p:spTgt>
                                        </p:tgtEl>
                                        <p:attrNameLst>
                                          <p:attrName>ppt_w</p:attrName>
                                        </p:attrNameLst>
                                      </p:cBhvr>
                                      <p:tavLst>
                                        <p:tav tm="0">
                                          <p:val>
                                            <p:fltVal val="0"/>
                                          </p:val>
                                        </p:tav>
                                        <p:tav tm="100000">
                                          <p:val>
                                            <p:strVal val="#ppt_w"/>
                                          </p:val>
                                        </p:tav>
                                      </p:tavLst>
                                    </p:anim>
                                    <p:anim calcmode="lin" valueType="num">
                                      <p:cBhvr>
                                        <p:cTn id="41" dur="500" fill="hold"/>
                                        <p:tgtEl>
                                          <p:spTgt spid="252">
                                            <p:txEl>
                                              <p:pRg st="12" end="12"/>
                                            </p:txEl>
                                          </p:spTgt>
                                        </p:tgtEl>
                                        <p:attrNameLst>
                                          <p:attrName>ppt_h</p:attrName>
                                        </p:attrNameLst>
                                      </p:cBhvr>
                                      <p:tavLst>
                                        <p:tav tm="0">
                                          <p:val>
                                            <p:fltVal val="0"/>
                                          </p:val>
                                        </p:tav>
                                        <p:tav tm="100000">
                                          <p:val>
                                            <p:strVal val="#ppt_h"/>
                                          </p:val>
                                        </p:tav>
                                      </p:tavLst>
                                    </p:anim>
                                    <p:animEffect transition="in" filter="fade">
                                      <p:cBhvr>
                                        <p:cTn id="42" dur="500"/>
                                        <p:tgtEl>
                                          <p:spTgt spid="252">
                                            <p:txEl>
                                              <p:pRg st="12" end="1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52">
                                            <p:txEl>
                                              <p:pRg st="15" end="15"/>
                                            </p:txEl>
                                          </p:spTgt>
                                        </p:tgtEl>
                                        <p:attrNameLst>
                                          <p:attrName>style.visibility</p:attrName>
                                        </p:attrNameLst>
                                      </p:cBhvr>
                                      <p:to>
                                        <p:strVal val="visible"/>
                                      </p:to>
                                    </p:set>
                                    <p:anim calcmode="lin" valueType="num">
                                      <p:cBhvr>
                                        <p:cTn id="47" dur="500" fill="hold"/>
                                        <p:tgtEl>
                                          <p:spTgt spid="252">
                                            <p:txEl>
                                              <p:pRg st="15" end="15"/>
                                            </p:txEl>
                                          </p:spTgt>
                                        </p:tgtEl>
                                        <p:attrNameLst>
                                          <p:attrName>ppt_w</p:attrName>
                                        </p:attrNameLst>
                                      </p:cBhvr>
                                      <p:tavLst>
                                        <p:tav tm="0">
                                          <p:val>
                                            <p:fltVal val="0"/>
                                          </p:val>
                                        </p:tav>
                                        <p:tav tm="100000">
                                          <p:val>
                                            <p:strVal val="#ppt_w"/>
                                          </p:val>
                                        </p:tav>
                                      </p:tavLst>
                                    </p:anim>
                                    <p:anim calcmode="lin" valueType="num">
                                      <p:cBhvr>
                                        <p:cTn id="48" dur="500" fill="hold"/>
                                        <p:tgtEl>
                                          <p:spTgt spid="252">
                                            <p:txEl>
                                              <p:pRg st="15" end="15"/>
                                            </p:txEl>
                                          </p:spTgt>
                                        </p:tgtEl>
                                        <p:attrNameLst>
                                          <p:attrName>ppt_h</p:attrName>
                                        </p:attrNameLst>
                                      </p:cBhvr>
                                      <p:tavLst>
                                        <p:tav tm="0">
                                          <p:val>
                                            <p:fltVal val="0"/>
                                          </p:val>
                                        </p:tav>
                                        <p:tav tm="100000">
                                          <p:val>
                                            <p:strVal val="#ppt_h"/>
                                          </p:val>
                                        </p:tav>
                                      </p:tavLst>
                                    </p:anim>
                                    <p:animEffect transition="in" filter="fade">
                                      <p:cBhvr>
                                        <p:cTn id="49" dur="500"/>
                                        <p:tgtEl>
                                          <p:spTgt spid="252">
                                            <p:txEl>
                                              <p:pRg st="15" end="15"/>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53"/>
                                        </p:tgtEl>
                                        <p:attrNameLst>
                                          <p:attrName>style.visibility</p:attrName>
                                        </p:attrNameLst>
                                      </p:cBhvr>
                                      <p:to>
                                        <p:strVal val="visible"/>
                                      </p:to>
                                    </p:set>
                                    <p:anim calcmode="lin" valueType="num">
                                      <p:cBhvr>
                                        <p:cTn id="52" dur="500" fill="hold"/>
                                        <p:tgtEl>
                                          <p:spTgt spid="253"/>
                                        </p:tgtEl>
                                        <p:attrNameLst>
                                          <p:attrName>ppt_w</p:attrName>
                                        </p:attrNameLst>
                                      </p:cBhvr>
                                      <p:tavLst>
                                        <p:tav tm="0">
                                          <p:val>
                                            <p:fltVal val="0"/>
                                          </p:val>
                                        </p:tav>
                                        <p:tav tm="100000">
                                          <p:val>
                                            <p:strVal val="#ppt_w"/>
                                          </p:val>
                                        </p:tav>
                                      </p:tavLst>
                                    </p:anim>
                                    <p:anim calcmode="lin" valueType="num">
                                      <p:cBhvr>
                                        <p:cTn id="53" dur="500" fill="hold"/>
                                        <p:tgtEl>
                                          <p:spTgt spid="253"/>
                                        </p:tgtEl>
                                        <p:attrNameLst>
                                          <p:attrName>ppt_h</p:attrName>
                                        </p:attrNameLst>
                                      </p:cBhvr>
                                      <p:tavLst>
                                        <p:tav tm="0">
                                          <p:val>
                                            <p:fltVal val="0"/>
                                          </p:val>
                                        </p:tav>
                                        <p:tav tm="100000">
                                          <p:val>
                                            <p:strVal val="#ppt_h"/>
                                          </p:val>
                                        </p:tav>
                                      </p:tavLst>
                                    </p:anim>
                                    <p:animEffect transition="in" filter="fade">
                                      <p:cBhvr>
                                        <p:cTn id="54" dur="500"/>
                                        <p:tgtEl>
                                          <p:spTgt spid="253"/>
                                        </p:tgtEl>
                                      </p:cBhvr>
                                    </p:animEffect>
                                  </p:childTnLst>
                                </p:cTn>
                              </p:par>
                              <p:par>
                                <p:cTn id="55" presetID="53" presetClass="entr" presetSubtype="16" fill="hold" nodeType="withEffect">
                                  <p:stCondLst>
                                    <p:cond delay="0"/>
                                  </p:stCondLst>
                                  <p:childTnLst>
                                    <p:set>
                                      <p:cBhvr>
                                        <p:cTn id="56" dur="1" fill="hold">
                                          <p:stCondLst>
                                            <p:cond delay="0"/>
                                          </p:stCondLst>
                                        </p:cTn>
                                        <p:tgtEl>
                                          <p:spTgt spid="254"/>
                                        </p:tgtEl>
                                        <p:attrNameLst>
                                          <p:attrName>style.visibility</p:attrName>
                                        </p:attrNameLst>
                                      </p:cBhvr>
                                      <p:to>
                                        <p:strVal val="visible"/>
                                      </p:to>
                                    </p:set>
                                    <p:anim calcmode="lin" valueType="num">
                                      <p:cBhvr>
                                        <p:cTn id="57" dur="500" fill="hold"/>
                                        <p:tgtEl>
                                          <p:spTgt spid="254"/>
                                        </p:tgtEl>
                                        <p:attrNameLst>
                                          <p:attrName>ppt_w</p:attrName>
                                        </p:attrNameLst>
                                      </p:cBhvr>
                                      <p:tavLst>
                                        <p:tav tm="0">
                                          <p:val>
                                            <p:fltVal val="0"/>
                                          </p:val>
                                        </p:tav>
                                        <p:tav tm="100000">
                                          <p:val>
                                            <p:strVal val="#ppt_w"/>
                                          </p:val>
                                        </p:tav>
                                      </p:tavLst>
                                    </p:anim>
                                    <p:anim calcmode="lin" valueType="num">
                                      <p:cBhvr>
                                        <p:cTn id="58" dur="500" fill="hold"/>
                                        <p:tgtEl>
                                          <p:spTgt spid="254"/>
                                        </p:tgtEl>
                                        <p:attrNameLst>
                                          <p:attrName>ppt_h</p:attrName>
                                        </p:attrNameLst>
                                      </p:cBhvr>
                                      <p:tavLst>
                                        <p:tav tm="0">
                                          <p:val>
                                            <p:fltVal val="0"/>
                                          </p:val>
                                        </p:tav>
                                        <p:tav tm="100000">
                                          <p:val>
                                            <p:strVal val="#ppt_h"/>
                                          </p:val>
                                        </p:tav>
                                      </p:tavLst>
                                    </p:anim>
                                    <p:animEffect transition="in" filter="fade">
                                      <p:cBhvr>
                                        <p:cTn id="59" dur="500"/>
                                        <p:tgtEl>
                                          <p:spTgt spid="25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5"/>
                                        </p:tgtEl>
                                        <p:attrNameLst>
                                          <p:attrName>style.visibility</p:attrName>
                                        </p:attrNameLst>
                                      </p:cBhvr>
                                      <p:to>
                                        <p:strVal val="visible"/>
                                      </p:to>
                                    </p:set>
                                    <p:anim calcmode="lin" valueType="num">
                                      <p:cBhvr>
                                        <p:cTn id="62" dur="500" fill="hold"/>
                                        <p:tgtEl>
                                          <p:spTgt spid="255"/>
                                        </p:tgtEl>
                                        <p:attrNameLst>
                                          <p:attrName>ppt_w</p:attrName>
                                        </p:attrNameLst>
                                      </p:cBhvr>
                                      <p:tavLst>
                                        <p:tav tm="0">
                                          <p:val>
                                            <p:fltVal val="0"/>
                                          </p:val>
                                        </p:tav>
                                        <p:tav tm="100000">
                                          <p:val>
                                            <p:strVal val="#ppt_w"/>
                                          </p:val>
                                        </p:tav>
                                      </p:tavLst>
                                    </p:anim>
                                    <p:anim calcmode="lin" valueType="num">
                                      <p:cBhvr>
                                        <p:cTn id="63" dur="500" fill="hold"/>
                                        <p:tgtEl>
                                          <p:spTgt spid="255"/>
                                        </p:tgtEl>
                                        <p:attrNameLst>
                                          <p:attrName>ppt_h</p:attrName>
                                        </p:attrNameLst>
                                      </p:cBhvr>
                                      <p:tavLst>
                                        <p:tav tm="0">
                                          <p:val>
                                            <p:fltVal val="0"/>
                                          </p:val>
                                        </p:tav>
                                        <p:tav tm="100000">
                                          <p:val>
                                            <p:strVal val="#ppt_h"/>
                                          </p:val>
                                        </p:tav>
                                      </p:tavLst>
                                    </p:anim>
                                    <p:animEffect transition="in" filter="fade">
                                      <p:cBhvr>
                                        <p:cTn id="64" dur="500"/>
                                        <p:tgtEl>
                                          <p:spTgt spid="25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56"/>
                                        </p:tgtEl>
                                        <p:attrNameLst>
                                          <p:attrName>style.visibility</p:attrName>
                                        </p:attrNameLst>
                                      </p:cBhvr>
                                      <p:to>
                                        <p:strVal val="visible"/>
                                      </p:to>
                                    </p:set>
                                    <p:anim calcmode="lin" valueType="num">
                                      <p:cBhvr>
                                        <p:cTn id="67" dur="500" fill="hold"/>
                                        <p:tgtEl>
                                          <p:spTgt spid="256"/>
                                        </p:tgtEl>
                                        <p:attrNameLst>
                                          <p:attrName>ppt_w</p:attrName>
                                        </p:attrNameLst>
                                      </p:cBhvr>
                                      <p:tavLst>
                                        <p:tav tm="0">
                                          <p:val>
                                            <p:fltVal val="0"/>
                                          </p:val>
                                        </p:tav>
                                        <p:tav tm="100000">
                                          <p:val>
                                            <p:strVal val="#ppt_w"/>
                                          </p:val>
                                        </p:tav>
                                      </p:tavLst>
                                    </p:anim>
                                    <p:anim calcmode="lin" valueType="num">
                                      <p:cBhvr>
                                        <p:cTn id="68" dur="500" fill="hold"/>
                                        <p:tgtEl>
                                          <p:spTgt spid="256"/>
                                        </p:tgtEl>
                                        <p:attrNameLst>
                                          <p:attrName>ppt_h</p:attrName>
                                        </p:attrNameLst>
                                      </p:cBhvr>
                                      <p:tavLst>
                                        <p:tav tm="0">
                                          <p:val>
                                            <p:fltVal val="0"/>
                                          </p:val>
                                        </p:tav>
                                        <p:tav tm="100000">
                                          <p:val>
                                            <p:strVal val="#ppt_h"/>
                                          </p:val>
                                        </p:tav>
                                      </p:tavLst>
                                    </p:anim>
                                    <p:animEffect transition="in" filter="fade">
                                      <p:cBhvr>
                                        <p:cTn id="69" dur="500"/>
                                        <p:tgtEl>
                                          <p:spTgt spid="256"/>
                                        </p:tgtEl>
                                      </p:cBhvr>
                                    </p:animEffect>
                                  </p:childTnLst>
                                </p:cTn>
                              </p:par>
                              <p:par>
                                <p:cTn id="70" presetID="53" presetClass="entr" presetSubtype="16" fill="hold" nodeType="withEffect">
                                  <p:stCondLst>
                                    <p:cond delay="0"/>
                                  </p:stCondLst>
                                  <p:childTnLst>
                                    <p:set>
                                      <p:cBhvr>
                                        <p:cTn id="71" dur="1" fill="hold">
                                          <p:stCondLst>
                                            <p:cond delay="0"/>
                                          </p:stCondLst>
                                        </p:cTn>
                                        <p:tgtEl>
                                          <p:spTgt spid="257"/>
                                        </p:tgtEl>
                                        <p:attrNameLst>
                                          <p:attrName>style.visibility</p:attrName>
                                        </p:attrNameLst>
                                      </p:cBhvr>
                                      <p:to>
                                        <p:strVal val="visible"/>
                                      </p:to>
                                    </p:set>
                                    <p:anim calcmode="lin" valueType="num">
                                      <p:cBhvr>
                                        <p:cTn id="72" dur="500" fill="hold"/>
                                        <p:tgtEl>
                                          <p:spTgt spid="257"/>
                                        </p:tgtEl>
                                        <p:attrNameLst>
                                          <p:attrName>ppt_w</p:attrName>
                                        </p:attrNameLst>
                                      </p:cBhvr>
                                      <p:tavLst>
                                        <p:tav tm="0">
                                          <p:val>
                                            <p:fltVal val="0"/>
                                          </p:val>
                                        </p:tav>
                                        <p:tav tm="100000">
                                          <p:val>
                                            <p:strVal val="#ppt_w"/>
                                          </p:val>
                                        </p:tav>
                                      </p:tavLst>
                                    </p:anim>
                                    <p:anim calcmode="lin" valueType="num">
                                      <p:cBhvr>
                                        <p:cTn id="73" dur="500" fill="hold"/>
                                        <p:tgtEl>
                                          <p:spTgt spid="257"/>
                                        </p:tgtEl>
                                        <p:attrNameLst>
                                          <p:attrName>ppt_h</p:attrName>
                                        </p:attrNameLst>
                                      </p:cBhvr>
                                      <p:tavLst>
                                        <p:tav tm="0">
                                          <p:val>
                                            <p:fltVal val="0"/>
                                          </p:val>
                                        </p:tav>
                                        <p:tav tm="100000">
                                          <p:val>
                                            <p:strVal val="#ppt_h"/>
                                          </p:val>
                                        </p:tav>
                                      </p:tavLst>
                                    </p:anim>
                                    <p:animEffect transition="in" filter="fade">
                                      <p:cBhvr>
                                        <p:cTn id="74"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 grpId="0" build="p"/>
      <p:bldP spid="252" grpId="0" build="p"/>
      <p:bldP spid="253" grpId="0"/>
      <p:bldP spid="255" grpId="0" animBg="1"/>
      <p:bldP spid="25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6"/>
          <p:cNvSpPr txBox="1">
            <a:spLocks noGrp="1"/>
          </p:cNvSpPr>
          <p:nvPr>
            <p:ph type="title" idx="8"/>
          </p:nvPr>
        </p:nvSpPr>
        <p:spPr>
          <a:xfrm>
            <a:off x="991774" y="1020215"/>
            <a:ext cx="2403900" cy="572700"/>
          </a:xfrm>
          <a:prstGeom prst="rect">
            <a:avLst/>
          </a:prstGeom>
        </p:spPr>
        <p:txBody>
          <a:bodyPr spcFirstLastPara="1" wrap="square" lIns="91425" tIns="91425" rIns="91425" bIns="91425" anchor="t" anchorCtr="0">
            <a:noAutofit/>
          </a:bodyPr>
          <a:lstStyle/>
          <a:p>
            <a:pPr algn="r" rtl="1"/>
            <a:r>
              <a:rPr lang="fa-IR" dirty="0"/>
              <a:t>تعریف مفاهیم</a:t>
            </a:r>
          </a:p>
        </p:txBody>
      </p:sp>
      <p:sp>
        <p:nvSpPr>
          <p:cNvPr id="263" name="Google Shape;263;p36"/>
          <p:cNvSpPr/>
          <p:nvPr/>
        </p:nvSpPr>
        <p:spPr>
          <a:xfrm>
            <a:off x="3353599" y="2518046"/>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6"/>
          <p:cNvSpPr/>
          <p:nvPr/>
        </p:nvSpPr>
        <p:spPr>
          <a:xfrm>
            <a:off x="8116074" y="2449418"/>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5" name="Google Shape;265;p36"/>
          <p:cNvPicPr preferRelativeResize="0"/>
          <p:nvPr/>
        </p:nvPicPr>
        <p:blipFill>
          <a:blip r:embed="rId3">
            <a:alphaModFix/>
          </a:blip>
          <a:stretch>
            <a:fillRect/>
          </a:stretch>
        </p:blipFill>
        <p:spPr>
          <a:xfrm rot="-695467">
            <a:off x="7428349" y="264518"/>
            <a:ext cx="1323877" cy="1547814"/>
          </a:xfrm>
          <a:prstGeom prst="rect">
            <a:avLst/>
          </a:prstGeom>
          <a:noFill/>
          <a:ln>
            <a:noFill/>
          </a:ln>
          <a:effectLst>
            <a:outerShdw blurRad="57150" dist="19050" dir="5400000" algn="bl" rotWithShape="0">
              <a:srgbClr val="000000">
                <a:alpha val="50000"/>
              </a:srgbClr>
            </a:outerShdw>
          </a:effectLst>
        </p:spPr>
      </p:pic>
      <p:sp>
        <p:nvSpPr>
          <p:cNvPr id="266" name="Google Shape;266;p36"/>
          <p:cNvSpPr txBox="1">
            <a:spLocks noGrp="1"/>
          </p:cNvSpPr>
          <p:nvPr>
            <p:ph type="title" idx="4"/>
          </p:nvPr>
        </p:nvSpPr>
        <p:spPr>
          <a:xfrm rot="-695454">
            <a:off x="7649152" y="969396"/>
            <a:ext cx="1019797" cy="614007"/>
          </a:xfrm>
          <a:prstGeom prst="rect">
            <a:avLst/>
          </a:prstGeom>
        </p:spPr>
        <p:txBody>
          <a:bodyPr spcFirstLastPara="1" wrap="square" lIns="91425" tIns="91425" rIns="91425" bIns="91425" anchor="b" anchorCtr="0">
            <a:noAutofit/>
          </a:bodyPr>
          <a:lstStyle/>
          <a:p>
            <a:pPr algn="ctr"/>
            <a:r>
              <a:rPr lang="fa-IR" sz="1400" dirty="0"/>
              <a:t>محتوای </a:t>
            </a:r>
            <a:br>
              <a:rPr lang="fa-IR" sz="1400" dirty="0"/>
            </a:br>
            <a:r>
              <a:rPr lang="fa-IR" sz="1400" dirty="0"/>
              <a:t>امتحان</a:t>
            </a:r>
          </a:p>
        </p:txBody>
      </p:sp>
      <p:grpSp>
        <p:nvGrpSpPr>
          <p:cNvPr id="267" name="Google Shape;267;p36"/>
          <p:cNvGrpSpPr/>
          <p:nvPr/>
        </p:nvGrpSpPr>
        <p:grpSpPr>
          <a:xfrm>
            <a:off x="7664560" y="910185"/>
            <a:ext cx="272906" cy="434118"/>
            <a:chOff x="1312450" y="4093350"/>
            <a:chExt cx="685350" cy="1090200"/>
          </a:xfrm>
        </p:grpSpPr>
        <p:sp>
          <p:nvSpPr>
            <p:cNvPr id="268" name="Google Shape;268;p36"/>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6"/>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6"/>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6"/>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 name="Google Shape;272;p36"/>
          <p:cNvSpPr/>
          <p:nvPr/>
        </p:nvSpPr>
        <p:spPr>
          <a:xfrm>
            <a:off x="3395674" y="2498425"/>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6"/>
          <p:cNvSpPr txBox="1">
            <a:spLocks noGrp="1"/>
          </p:cNvSpPr>
          <p:nvPr>
            <p:ph type="title"/>
          </p:nvPr>
        </p:nvSpPr>
        <p:spPr>
          <a:xfrm>
            <a:off x="800975" y="2010025"/>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t>عنوان</a:t>
            </a:r>
            <a:endParaRPr dirty="0"/>
          </a:p>
        </p:txBody>
      </p:sp>
      <p:sp>
        <p:nvSpPr>
          <p:cNvPr id="274" name="Google Shape;274;p36"/>
          <p:cNvSpPr txBox="1">
            <a:spLocks noGrp="1"/>
          </p:cNvSpPr>
          <p:nvPr>
            <p:ph type="subTitle" idx="1"/>
          </p:nvPr>
        </p:nvSpPr>
        <p:spPr>
          <a:xfrm>
            <a:off x="801101" y="2389868"/>
            <a:ext cx="2459400" cy="716700"/>
          </a:xfrm>
          <a:prstGeom prst="rect">
            <a:avLst/>
          </a:prstGeom>
        </p:spPr>
        <p:txBody>
          <a:bodyPr spcFirstLastPara="1" wrap="square" lIns="91425" tIns="91425" rIns="91425" bIns="91425" anchor="t" anchorCtr="0">
            <a:noAutofit/>
          </a:bodyPr>
          <a:lstStyle/>
          <a:p>
            <a:pPr marL="0" lvl="0" indent="0" rtl="1">
              <a:spcBef>
                <a:spcPts val="0"/>
              </a:spcBef>
              <a:spcAft>
                <a:spcPts val="0"/>
              </a:spcAft>
              <a:buClr>
                <a:schemeClr val="dk1"/>
              </a:buClr>
              <a:buSzPts val="1100"/>
              <a:buFont typeface="Arial"/>
              <a:buNone/>
            </a:pPr>
            <a:r>
              <a:rPr lang="fa-IR" sz="1600" dirty="0"/>
              <a:t>قالب پاورپوينت روانشناسی– 44 اسلاید، قابل ویرایش می باشد</a:t>
            </a:r>
            <a:endParaRPr sz="1600" dirty="0"/>
          </a:p>
        </p:txBody>
      </p:sp>
      <p:sp>
        <p:nvSpPr>
          <p:cNvPr id="275" name="Google Shape;275;p36"/>
          <p:cNvSpPr txBox="1">
            <a:spLocks noGrp="1"/>
          </p:cNvSpPr>
          <p:nvPr>
            <p:ph type="title" idx="2"/>
          </p:nvPr>
        </p:nvSpPr>
        <p:spPr>
          <a:xfrm>
            <a:off x="5850883" y="2010025"/>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t>عنوان</a:t>
            </a:r>
          </a:p>
        </p:txBody>
      </p:sp>
      <p:sp>
        <p:nvSpPr>
          <p:cNvPr id="276" name="Google Shape;276;p36"/>
          <p:cNvSpPr txBox="1">
            <a:spLocks noGrp="1"/>
          </p:cNvSpPr>
          <p:nvPr>
            <p:ph type="subTitle" idx="3"/>
          </p:nvPr>
        </p:nvSpPr>
        <p:spPr>
          <a:xfrm>
            <a:off x="5604796" y="2389868"/>
            <a:ext cx="2459400" cy="716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b="1" dirty="0"/>
              <a:t>قالب پاورپوينت روانشناسی– 44 اسلاید، قابل ویرایش می باشد</a:t>
            </a:r>
            <a:endParaRPr lang="en-US" b="1" dirty="0"/>
          </a:p>
        </p:txBody>
      </p:sp>
      <p:sp>
        <p:nvSpPr>
          <p:cNvPr id="277" name="Google Shape;277;p36"/>
          <p:cNvSpPr txBox="1">
            <a:spLocks noGrp="1"/>
          </p:cNvSpPr>
          <p:nvPr>
            <p:ph type="title" idx="4"/>
          </p:nvPr>
        </p:nvSpPr>
        <p:spPr>
          <a:xfrm>
            <a:off x="800975" y="3449700"/>
            <a:ext cx="2459400" cy="488400"/>
          </a:xfrm>
          <a:prstGeom prst="rect">
            <a:avLst/>
          </a:prstGeom>
        </p:spPr>
        <p:txBody>
          <a:bodyPr spcFirstLastPara="1" wrap="square" lIns="91425" tIns="91425" rIns="91425" bIns="91425" anchor="b" anchorCtr="0">
            <a:noAutofit/>
          </a:bodyPr>
          <a:lstStyle/>
          <a:p>
            <a:r>
              <a:rPr lang="fa-IR" dirty="0"/>
              <a:t>عنوان</a:t>
            </a:r>
            <a:br>
              <a:rPr lang="fa-IR" dirty="0"/>
            </a:br>
            <a:endParaRPr dirty="0"/>
          </a:p>
        </p:txBody>
      </p:sp>
      <p:sp>
        <p:nvSpPr>
          <p:cNvPr id="278" name="Google Shape;278;p36"/>
          <p:cNvSpPr txBox="1">
            <a:spLocks noGrp="1"/>
          </p:cNvSpPr>
          <p:nvPr>
            <p:ph type="subTitle" idx="5"/>
          </p:nvPr>
        </p:nvSpPr>
        <p:spPr>
          <a:xfrm>
            <a:off x="801101" y="3838273"/>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b="1" dirty="0"/>
              <a:t>قالب پاورپوينت روانشناسی– 44 اسلاید، قابل ویرایش می باشد</a:t>
            </a:r>
            <a:endParaRPr b="1" dirty="0"/>
          </a:p>
        </p:txBody>
      </p:sp>
      <p:sp>
        <p:nvSpPr>
          <p:cNvPr id="279" name="Google Shape;279;p36"/>
          <p:cNvSpPr txBox="1">
            <a:spLocks noGrp="1"/>
          </p:cNvSpPr>
          <p:nvPr>
            <p:ph type="title" idx="6"/>
          </p:nvPr>
        </p:nvSpPr>
        <p:spPr>
          <a:xfrm>
            <a:off x="5850883" y="3449699"/>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t>عنوان</a:t>
            </a:r>
          </a:p>
        </p:txBody>
      </p:sp>
      <p:sp>
        <p:nvSpPr>
          <p:cNvPr id="280" name="Google Shape;280;p36"/>
          <p:cNvSpPr txBox="1">
            <a:spLocks noGrp="1"/>
          </p:cNvSpPr>
          <p:nvPr>
            <p:ph type="subTitle" idx="7"/>
          </p:nvPr>
        </p:nvSpPr>
        <p:spPr>
          <a:xfrm>
            <a:off x="5630887" y="3874965"/>
            <a:ext cx="2459400" cy="716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b="1" dirty="0"/>
              <a:t>قالب پاورپوينت روانشناسی– 44 اسلاید، قابل ویرایش می باشد</a:t>
            </a:r>
            <a:endParaRPr b="1" dirty="0"/>
          </a:p>
        </p:txBody>
      </p:sp>
      <p:sp>
        <p:nvSpPr>
          <p:cNvPr id="281" name="Google Shape;281;p36"/>
          <p:cNvSpPr/>
          <p:nvPr/>
        </p:nvSpPr>
        <p:spPr>
          <a:xfrm>
            <a:off x="3337705" y="3838052"/>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6"/>
          <p:cNvSpPr/>
          <p:nvPr/>
        </p:nvSpPr>
        <p:spPr>
          <a:xfrm>
            <a:off x="8167617" y="3897823"/>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6"/>
          <p:cNvSpPr/>
          <p:nvPr/>
        </p:nvSpPr>
        <p:spPr>
          <a:xfrm>
            <a:off x="8173206" y="3838273"/>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 calcmode="lin" valueType="num">
                                      <p:cBhvr>
                                        <p:cTn id="7" dur="500" fill="hold"/>
                                        <p:tgtEl>
                                          <p:spTgt spid="262"/>
                                        </p:tgtEl>
                                        <p:attrNameLst>
                                          <p:attrName>ppt_w</p:attrName>
                                        </p:attrNameLst>
                                      </p:cBhvr>
                                      <p:tavLst>
                                        <p:tav tm="0">
                                          <p:val>
                                            <p:fltVal val="0"/>
                                          </p:val>
                                        </p:tav>
                                        <p:tav tm="100000">
                                          <p:val>
                                            <p:strVal val="#ppt_w"/>
                                          </p:val>
                                        </p:tav>
                                      </p:tavLst>
                                    </p:anim>
                                    <p:anim calcmode="lin" valueType="num">
                                      <p:cBhvr>
                                        <p:cTn id="8" dur="500" fill="hold"/>
                                        <p:tgtEl>
                                          <p:spTgt spid="262"/>
                                        </p:tgtEl>
                                        <p:attrNameLst>
                                          <p:attrName>ppt_h</p:attrName>
                                        </p:attrNameLst>
                                      </p:cBhvr>
                                      <p:tavLst>
                                        <p:tav tm="0">
                                          <p:val>
                                            <p:fltVal val="0"/>
                                          </p:val>
                                        </p:tav>
                                        <p:tav tm="100000">
                                          <p:val>
                                            <p:strVal val="#ppt_h"/>
                                          </p:val>
                                        </p:tav>
                                      </p:tavLst>
                                    </p:anim>
                                    <p:animEffect transition="in" filter="fade">
                                      <p:cBhvr>
                                        <p:cTn id="9" dur="500"/>
                                        <p:tgtEl>
                                          <p:spTgt spid="2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3"/>
                                        </p:tgtEl>
                                        <p:attrNameLst>
                                          <p:attrName>style.visibility</p:attrName>
                                        </p:attrNameLst>
                                      </p:cBhvr>
                                      <p:to>
                                        <p:strVal val="visible"/>
                                      </p:to>
                                    </p:set>
                                    <p:anim calcmode="lin" valueType="num">
                                      <p:cBhvr>
                                        <p:cTn id="12" dur="500" fill="hold"/>
                                        <p:tgtEl>
                                          <p:spTgt spid="263"/>
                                        </p:tgtEl>
                                        <p:attrNameLst>
                                          <p:attrName>ppt_w</p:attrName>
                                        </p:attrNameLst>
                                      </p:cBhvr>
                                      <p:tavLst>
                                        <p:tav tm="0">
                                          <p:val>
                                            <p:fltVal val="0"/>
                                          </p:val>
                                        </p:tav>
                                        <p:tav tm="100000">
                                          <p:val>
                                            <p:strVal val="#ppt_w"/>
                                          </p:val>
                                        </p:tav>
                                      </p:tavLst>
                                    </p:anim>
                                    <p:anim calcmode="lin" valueType="num">
                                      <p:cBhvr>
                                        <p:cTn id="13" dur="500" fill="hold"/>
                                        <p:tgtEl>
                                          <p:spTgt spid="263"/>
                                        </p:tgtEl>
                                        <p:attrNameLst>
                                          <p:attrName>ppt_h</p:attrName>
                                        </p:attrNameLst>
                                      </p:cBhvr>
                                      <p:tavLst>
                                        <p:tav tm="0">
                                          <p:val>
                                            <p:fltVal val="0"/>
                                          </p:val>
                                        </p:tav>
                                        <p:tav tm="100000">
                                          <p:val>
                                            <p:strVal val="#ppt_h"/>
                                          </p:val>
                                        </p:tav>
                                      </p:tavLst>
                                    </p:anim>
                                    <p:animEffect transition="in" filter="fade">
                                      <p:cBhvr>
                                        <p:cTn id="14" dur="500"/>
                                        <p:tgtEl>
                                          <p:spTgt spid="2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4"/>
                                        </p:tgtEl>
                                        <p:attrNameLst>
                                          <p:attrName>style.visibility</p:attrName>
                                        </p:attrNameLst>
                                      </p:cBhvr>
                                      <p:to>
                                        <p:strVal val="visible"/>
                                      </p:to>
                                    </p:set>
                                    <p:anim calcmode="lin" valueType="num">
                                      <p:cBhvr>
                                        <p:cTn id="17" dur="500" fill="hold"/>
                                        <p:tgtEl>
                                          <p:spTgt spid="264"/>
                                        </p:tgtEl>
                                        <p:attrNameLst>
                                          <p:attrName>ppt_w</p:attrName>
                                        </p:attrNameLst>
                                      </p:cBhvr>
                                      <p:tavLst>
                                        <p:tav tm="0">
                                          <p:val>
                                            <p:fltVal val="0"/>
                                          </p:val>
                                        </p:tav>
                                        <p:tav tm="100000">
                                          <p:val>
                                            <p:strVal val="#ppt_w"/>
                                          </p:val>
                                        </p:tav>
                                      </p:tavLst>
                                    </p:anim>
                                    <p:anim calcmode="lin" valueType="num">
                                      <p:cBhvr>
                                        <p:cTn id="18" dur="500" fill="hold"/>
                                        <p:tgtEl>
                                          <p:spTgt spid="264"/>
                                        </p:tgtEl>
                                        <p:attrNameLst>
                                          <p:attrName>ppt_h</p:attrName>
                                        </p:attrNameLst>
                                      </p:cBhvr>
                                      <p:tavLst>
                                        <p:tav tm="0">
                                          <p:val>
                                            <p:fltVal val="0"/>
                                          </p:val>
                                        </p:tav>
                                        <p:tav tm="100000">
                                          <p:val>
                                            <p:strVal val="#ppt_h"/>
                                          </p:val>
                                        </p:tav>
                                      </p:tavLst>
                                    </p:anim>
                                    <p:animEffect transition="in" filter="fade">
                                      <p:cBhvr>
                                        <p:cTn id="19" dur="500"/>
                                        <p:tgtEl>
                                          <p:spTgt spid="264"/>
                                        </p:tgtEl>
                                      </p:cBhvr>
                                    </p:animEffect>
                                  </p:childTnLst>
                                </p:cTn>
                              </p:par>
                              <p:par>
                                <p:cTn id="20" presetID="53" presetClass="entr" presetSubtype="16" fill="hold" nodeType="withEffect">
                                  <p:stCondLst>
                                    <p:cond delay="0"/>
                                  </p:stCondLst>
                                  <p:childTnLst>
                                    <p:set>
                                      <p:cBhvr>
                                        <p:cTn id="21" dur="1" fill="hold">
                                          <p:stCondLst>
                                            <p:cond delay="0"/>
                                          </p:stCondLst>
                                        </p:cTn>
                                        <p:tgtEl>
                                          <p:spTgt spid="265"/>
                                        </p:tgtEl>
                                        <p:attrNameLst>
                                          <p:attrName>style.visibility</p:attrName>
                                        </p:attrNameLst>
                                      </p:cBhvr>
                                      <p:to>
                                        <p:strVal val="visible"/>
                                      </p:to>
                                    </p:set>
                                    <p:anim calcmode="lin" valueType="num">
                                      <p:cBhvr>
                                        <p:cTn id="22" dur="500" fill="hold"/>
                                        <p:tgtEl>
                                          <p:spTgt spid="265"/>
                                        </p:tgtEl>
                                        <p:attrNameLst>
                                          <p:attrName>ppt_w</p:attrName>
                                        </p:attrNameLst>
                                      </p:cBhvr>
                                      <p:tavLst>
                                        <p:tav tm="0">
                                          <p:val>
                                            <p:fltVal val="0"/>
                                          </p:val>
                                        </p:tav>
                                        <p:tav tm="100000">
                                          <p:val>
                                            <p:strVal val="#ppt_w"/>
                                          </p:val>
                                        </p:tav>
                                      </p:tavLst>
                                    </p:anim>
                                    <p:anim calcmode="lin" valueType="num">
                                      <p:cBhvr>
                                        <p:cTn id="23" dur="500" fill="hold"/>
                                        <p:tgtEl>
                                          <p:spTgt spid="265"/>
                                        </p:tgtEl>
                                        <p:attrNameLst>
                                          <p:attrName>ppt_h</p:attrName>
                                        </p:attrNameLst>
                                      </p:cBhvr>
                                      <p:tavLst>
                                        <p:tav tm="0">
                                          <p:val>
                                            <p:fltVal val="0"/>
                                          </p:val>
                                        </p:tav>
                                        <p:tav tm="100000">
                                          <p:val>
                                            <p:strVal val="#ppt_h"/>
                                          </p:val>
                                        </p:tav>
                                      </p:tavLst>
                                    </p:anim>
                                    <p:animEffect transition="in" filter="fade">
                                      <p:cBhvr>
                                        <p:cTn id="24" dur="500"/>
                                        <p:tgtEl>
                                          <p:spTgt spid="26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66"/>
                                        </p:tgtEl>
                                        <p:attrNameLst>
                                          <p:attrName>style.visibility</p:attrName>
                                        </p:attrNameLst>
                                      </p:cBhvr>
                                      <p:to>
                                        <p:strVal val="visible"/>
                                      </p:to>
                                    </p:set>
                                    <p:anim calcmode="lin" valueType="num">
                                      <p:cBhvr>
                                        <p:cTn id="27" dur="500" fill="hold"/>
                                        <p:tgtEl>
                                          <p:spTgt spid="266"/>
                                        </p:tgtEl>
                                        <p:attrNameLst>
                                          <p:attrName>ppt_w</p:attrName>
                                        </p:attrNameLst>
                                      </p:cBhvr>
                                      <p:tavLst>
                                        <p:tav tm="0">
                                          <p:val>
                                            <p:fltVal val="0"/>
                                          </p:val>
                                        </p:tav>
                                        <p:tav tm="100000">
                                          <p:val>
                                            <p:strVal val="#ppt_w"/>
                                          </p:val>
                                        </p:tav>
                                      </p:tavLst>
                                    </p:anim>
                                    <p:anim calcmode="lin" valueType="num">
                                      <p:cBhvr>
                                        <p:cTn id="28" dur="500" fill="hold"/>
                                        <p:tgtEl>
                                          <p:spTgt spid="266"/>
                                        </p:tgtEl>
                                        <p:attrNameLst>
                                          <p:attrName>ppt_h</p:attrName>
                                        </p:attrNameLst>
                                      </p:cBhvr>
                                      <p:tavLst>
                                        <p:tav tm="0">
                                          <p:val>
                                            <p:fltVal val="0"/>
                                          </p:val>
                                        </p:tav>
                                        <p:tav tm="100000">
                                          <p:val>
                                            <p:strVal val="#ppt_h"/>
                                          </p:val>
                                        </p:tav>
                                      </p:tavLst>
                                    </p:anim>
                                    <p:animEffect transition="in" filter="fade">
                                      <p:cBhvr>
                                        <p:cTn id="29" dur="500"/>
                                        <p:tgtEl>
                                          <p:spTgt spid="266"/>
                                        </p:tgtEl>
                                      </p:cBhvr>
                                    </p:animEffect>
                                  </p:childTnLst>
                                </p:cTn>
                              </p:par>
                              <p:par>
                                <p:cTn id="30" presetID="53" presetClass="entr" presetSubtype="16" fill="hold" nodeType="withEffect">
                                  <p:stCondLst>
                                    <p:cond delay="0"/>
                                  </p:stCondLst>
                                  <p:childTnLst>
                                    <p:set>
                                      <p:cBhvr>
                                        <p:cTn id="31" dur="1" fill="hold">
                                          <p:stCondLst>
                                            <p:cond delay="0"/>
                                          </p:stCondLst>
                                        </p:cTn>
                                        <p:tgtEl>
                                          <p:spTgt spid="267"/>
                                        </p:tgtEl>
                                        <p:attrNameLst>
                                          <p:attrName>style.visibility</p:attrName>
                                        </p:attrNameLst>
                                      </p:cBhvr>
                                      <p:to>
                                        <p:strVal val="visible"/>
                                      </p:to>
                                    </p:set>
                                    <p:anim calcmode="lin" valueType="num">
                                      <p:cBhvr>
                                        <p:cTn id="32" dur="500" fill="hold"/>
                                        <p:tgtEl>
                                          <p:spTgt spid="267"/>
                                        </p:tgtEl>
                                        <p:attrNameLst>
                                          <p:attrName>ppt_w</p:attrName>
                                        </p:attrNameLst>
                                      </p:cBhvr>
                                      <p:tavLst>
                                        <p:tav tm="0">
                                          <p:val>
                                            <p:fltVal val="0"/>
                                          </p:val>
                                        </p:tav>
                                        <p:tav tm="100000">
                                          <p:val>
                                            <p:strVal val="#ppt_w"/>
                                          </p:val>
                                        </p:tav>
                                      </p:tavLst>
                                    </p:anim>
                                    <p:anim calcmode="lin" valueType="num">
                                      <p:cBhvr>
                                        <p:cTn id="33" dur="500" fill="hold"/>
                                        <p:tgtEl>
                                          <p:spTgt spid="267"/>
                                        </p:tgtEl>
                                        <p:attrNameLst>
                                          <p:attrName>ppt_h</p:attrName>
                                        </p:attrNameLst>
                                      </p:cBhvr>
                                      <p:tavLst>
                                        <p:tav tm="0">
                                          <p:val>
                                            <p:fltVal val="0"/>
                                          </p:val>
                                        </p:tav>
                                        <p:tav tm="100000">
                                          <p:val>
                                            <p:strVal val="#ppt_h"/>
                                          </p:val>
                                        </p:tav>
                                      </p:tavLst>
                                    </p:anim>
                                    <p:animEffect transition="in" filter="fade">
                                      <p:cBhvr>
                                        <p:cTn id="34" dur="500"/>
                                        <p:tgtEl>
                                          <p:spTgt spid="26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2"/>
                                        </p:tgtEl>
                                        <p:attrNameLst>
                                          <p:attrName>style.visibility</p:attrName>
                                        </p:attrNameLst>
                                      </p:cBhvr>
                                      <p:to>
                                        <p:strVal val="visible"/>
                                      </p:to>
                                    </p:set>
                                    <p:anim calcmode="lin" valueType="num">
                                      <p:cBhvr>
                                        <p:cTn id="37" dur="500" fill="hold"/>
                                        <p:tgtEl>
                                          <p:spTgt spid="272"/>
                                        </p:tgtEl>
                                        <p:attrNameLst>
                                          <p:attrName>ppt_w</p:attrName>
                                        </p:attrNameLst>
                                      </p:cBhvr>
                                      <p:tavLst>
                                        <p:tav tm="0">
                                          <p:val>
                                            <p:fltVal val="0"/>
                                          </p:val>
                                        </p:tav>
                                        <p:tav tm="100000">
                                          <p:val>
                                            <p:strVal val="#ppt_w"/>
                                          </p:val>
                                        </p:tav>
                                      </p:tavLst>
                                    </p:anim>
                                    <p:anim calcmode="lin" valueType="num">
                                      <p:cBhvr>
                                        <p:cTn id="38" dur="500" fill="hold"/>
                                        <p:tgtEl>
                                          <p:spTgt spid="272"/>
                                        </p:tgtEl>
                                        <p:attrNameLst>
                                          <p:attrName>ppt_h</p:attrName>
                                        </p:attrNameLst>
                                      </p:cBhvr>
                                      <p:tavLst>
                                        <p:tav tm="0">
                                          <p:val>
                                            <p:fltVal val="0"/>
                                          </p:val>
                                        </p:tav>
                                        <p:tav tm="100000">
                                          <p:val>
                                            <p:strVal val="#ppt_h"/>
                                          </p:val>
                                        </p:tav>
                                      </p:tavLst>
                                    </p:anim>
                                    <p:animEffect transition="in" filter="fade">
                                      <p:cBhvr>
                                        <p:cTn id="39" dur="500"/>
                                        <p:tgtEl>
                                          <p:spTgt spid="27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3"/>
                                        </p:tgtEl>
                                        <p:attrNameLst>
                                          <p:attrName>style.visibility</p:attrName>
                                        </p:attrNameLst>
                                      </p:cBhvr>
                                      <p:to>
                                        <p:strVal val="visible"/>
                                      </p:to>
                                    </p:set>
                                    <p:anim calcmode="lin" valueType="num">
                                      <p:cBhvr>
                                        <p:cTn id="42" dur="500" fill="hold"/>
                                        <p:tgtEl>
                                          <p:spTgt spid="273"/>
                                        </p:tgtEl>
                                        <p:attrNameLst>
                                          <p:attrName>ppt_w</p:attrName>
                                        </p:attrNameLst>
                                      </p:cBhvr>
                                      <p:tavLst>
                                        <p:tav tm="0">
                                          <p:val>
                                            <p:fltVal val="0"/>
                                          </p:val>
                                        </p:tav>
                                        <p:tav tm="100000">
                                          <p:val>
                                            <p:strVal val="#ppt_w"/>
                                          </p:val>
                                        </p:tav>
                                      </p:tavLst>
                                    </p:anim>
                                    <p:anim calcmode="lin" valueType="num">
                                      <p:cBhvr>
                                        <p:cTn id="43" dur="500" fill="hold"/>
                                        <p:tgtEl>
                                          <p:spTgt spid="273"/>
                                        </p:tgtEl>
                                        <p:attrNameLst>
                                          <p:attrName>ppt_h</p:attrName>
                                        </p:attrNameLst>
                                      </p:cBhvr>
                                      <p:tavLst>
                                        <p:tav tm="0">
                                          <p:val>
                                            <p:fltVal val="0"/>
                                          </p:val>
                                        </p:tav>
                                        <p:tav tm="100000">
                                          <p:val>
                                            <p:strVal val="#ppt_h"/>
                                          </p:val>
                                        </p:tav>
                                      </p:tavLst>
                                    </p:anim>
                                    <p:animEffect transition="in" filter="fade">
                                      <p:cBhvr>
                                        <p:cTn id="44" dur="500"/>
                                        <p:tgtEl>
                                          <p:spTgt spid="27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74">
                                            <p:txEl>
                                              <p:pRg st="0" end="0"/>
                                            </p:txEl>
                                          </p:spTgt>
                                        </p:tgtEl>
                                        <p:attrNameLst>
                                          <p:attrName>style.visibility</p:attrName>
                                        </p:attrNameLst>
                                      </p:cBhvr>
                                      <p:to>
                                        <p:strVal val="visible"/>
                                      </p:to>
                                    </p:set>
                                    <p:anim calcmode="lin" valueType="num">
                                      <p:cBhvr>
                                        <p:cTn id="47" dur="500" fill="hold"/>
                                        <p:tgtEl>
                                          <p:spTgt spid="274">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274">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274">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75"/>
                                        </p:tgtEl>
                                        <p:attrNameLst>
                                          <p:attrName>style.visibility</p:attrName>
                                        </p:attrNameLst>
                                      </p:cBhvr>
                                      <p:to>
                                        <p:strVal val="visible"/>
                                      </p:to>
                                    </p:set>
                                    <p:anim calcmode="lin" valueType="num">
                                      <p:cBhvr>
                                        <p:cTn id="52" dur="500" fill="hold"/>
                                        <p:tgtEl>
                                          <p:spTgt spid="275"/>
                                        </p:tgtEl>
                                        <p:attrNameLst>
                                          <p:attrName>ppt_w</p:attrName>
                                        </p:attrNameLst>
                                      </p:cBhvr>
                                      <p:tavLst>
                                        <p:tav tm="0">
                                          <p:val>
                                            <p:fltVal val="0"/>
                                          </p:val>
                                        </p:tav>
                                        <p:tav tm="100000">
                                          <p:val>
                                            <p:strVal val="#ppt_w"/>
                                          </p:val>
                                        </p:tav>
                                      </p:tavLst>
                                    </p:anim>
                                    <p:anim calcmode="lin" valueType="num">
                                      <p:cBhvr>
                                        <p:cTn id="53" dur="500" fill="hold"/>
                                        <p:tgtEl>
                                          <p:spTgt spid="275"/>
                                        </p:tgtEl>
                                        <p:attrNameLst>
                                          <p:attrName>ppt_h</p:attrName>
                                        </p:attrNameLst>
                                      </p:cBhvr>
                                      <p:tavLst>
                                        <p:tav tm="0">
                                          <p:val>
                                            <p:fltVal val="0"/>
                                          </p:val>
                                        </p:tav>
                                        <p:tav tm="100000">
                                          <p:val>
                                            <p:strVal val="#ppt_h"/>
                                          </p:val>
                                        </p:tav>
                                      </p:tavLst>
                                    </p:anim>
                                    <p:animEffect transition="in" filter="fade">
                                      <p:cBhvr>
                                        <p:cTn id="54" dur="500"/>
                                        <p:tgtEl>
                                          <p:spTgt spid="27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76">
                                            <p:txEl>
                                              <p:pRg st="0" end="0"/>
                                            </p:txEl>
                                          </p:spTgt>
                                        </p:tgtEl>
                                        <p:attrNameLst>
                                          <p:attrName>style.visibility</p:attrName>
                                        </p:attrNameLst>
                                      </p:cBhvr>
                                      <p:to>
                                        <p:strVal val="visible"/>
                                      </p:to>
                                    </p:set>
                                    <p:anim calcmode="lin" valueType="num">
                                      <p:cBhvr>
                                        <p:cTn id="57" dur="500" fill="hold"/>
                                        <p:tgtEl>
                                          <p:spTgt spid="276">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276">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276">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77"/>
                                        </p:tgtEl>
                                        <p:attrNameLst>
                                          <p:attrName>style.visibility</p:attrName>
                                        </p:attrNameLst>
                                      </p:cBhvr>
                                      <p:to>
                                        <p:strVal val="visible"/>
                                      </p:to>
                                    </p:set>
                                    <p:anim calcmode="lin" valueType="num">
                                      <p:cBhvr>
                                        <p:cTn id="62" dur="500" fill="hold"/>
                                        <p:tgtEl>
                                          <p:spTgt spid="277"/>
                                        </p:tgtEl>
                                        <p:attrNameLst>
                                          <p:attrName>ppt_w</p:attrName>
                                        </p:attrNameLst>
                                      </p:cBhvr>
                                      <p:tavLst>
                                        <p:tav tm="0">
                                          <p:val>
                                            <p:fltVal val="0"/>
                                          </p:val>
                                        </p:tav>
                                        <p:tav tm="100000">
                                          <p:val>
                                            <p:strVal val="#ppt_w"/>
                                          </p:val>
                                        </p:tav>
                                      </p:tavLst>
                                    </p:anim>
                                    <p:anim calcmode="lin" valueType="num">
                                      <p:cBhvr>
                                        <p:cTn id="63" dur="500" fill="hold"/>
                                        <p:tgtEl>
                                          <p:spTgt spid="277"/>
                                        </p:tgtEl>
                                        <p:attrNameLst>
                                          <p:attrName>ppt_h</p:attrName>
                                        </p:attrNameLst>
                                      </p:cBhvr>
                                      <p:tavLst>
                                        <p:tav tm="0">
                                          <p:val>
                                            <p:fltVal val="0"/>
                                          </p:val>
                                        </p:tav>
                                        <p:tav tm="100000">
                                          <p:val>
                                            <p:strVal val="#ppt_h"/>
                                          </p:val>
                                        </p:tav>
                                      </p:tavLst>
                                    </p:anim>
                                    <p:animEffect transition="in" filter="fade">
                                      <p:cBhvr>
                                        <p:cTn id="64" dur="500"/>
                                        <p:tgtEl>
                                          <p:spTgt spid="27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78">
                                            <p:txEl>
                                              <p:pRg st="0" end="0"/>
                                            </p:txEl>
                                          </p:spTgt>
                                        </p:tgtEl>
                                        <p:attrNameLst>
                                          <p:attrName>style.visibility</p:attrName>
                                        </p:attrNameLst>
                                      </p:cBhvr>
                                      <p:to>
                                        <p:strVal val="visible"/>
                                      </p:to>
                                    </p:set>
                                    <p:anim calcmode="lin" valueType="num">
                                      <p:cBhvr>
                                        <p:cTn id="67" dur="500" fill="hold"/>
                                        <p:tgtEl>
                                          <p:spTgt spid="278">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278">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278">
                                            <p:txEl>
                                              <p:pRg st="0" end="0"/>
                                            </p:txEl>
                                          </p:spTgt>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9"/>
                                        </p:tgtEl>
                                        <p:attrNameLst>
                                          <p:attrName>style.visibility</p:attrName>
                                        </p:attrNameLst>
                                      </p:cBhvr>
                                      <p:to>
                                        <p:strVal val="visible"/>
                                      </p:to>
                                    </p:set>
                                    <p:anim calcmode="lin" valueType="num">
                                      <p:cBhvr>
                                        <p:cTn id="72" dur="500" fill="hold"/>
                                        <p:tgtEl>
                                          <p:spTgt spid="279"/>
                                        </p:tgtEl>
                                        <p:attrNameLst>
                                          <p:attrName>ppt_w</p:attrName>
                                        </p:attrNameLst>
                                      </p:cBhvr>
                                      <p:tavLst>
                                        <p:tav tm="0">
                                          <p:val>
                                            <p:fltVal val="0"/>
                                          </p:val>
                                        </p:tav>
                                        <p:tav tm="100000">
                                          <p:val>
                                            <p:strVal val="#ppt_w"/>
                                          </p:val>
                                        </p:tav>
                                      </p:tavLst>
                                    </p:anim>
                                    <p:anim calcmode="lin" valueType="num">
                                      <p:cBhvr>
                                        <p:cTn id="73" dur="500" fill="hold"/>
                                        <p:tgtEl>
                                          <p:spTgt spid="279"/>
                                        </p:tgtEl>
                                        <p:attrNameLst>
                                          <p:attrName>ppt_h</p:attrName>
                                        </p:attrNameLst>
                                      </p:cBhvr>
                                      <p:tavLst>
                                        <p:tav tm="0">
                                          <p:val>
                                            <p:fltVal val="0"/>
                                          </p:val>
                                        </p:tav>
                                        <p:tav tm="100000">
                                          <p:val>
                                            <p:strVal val="#ppt_h"/>
                                          </p:val>
                                        </p:tav>
                                      </p:tavLst>
                                    </p:anim>
                                    <p:animEffect transition="in" filter="fade">
                                      <p:cBhvr>
                                        <p:cTn id="74" dur="500"/>
                                        <p:tgtEl>
                                          <p:spTgt spid="279"/>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80">
                                            <p:txEl>
                                              <p:pRg st="0" end="0"/>
                                            </p:txEl>
                                          </p:spTgt>
                                        </p:tgtEl>
                                        <p:attrNameLst>
                                          <p:attrName>style.visibility</p:attrName>
                                        </p:attrNameLst>
                                      </p:cBhvr>
                                      <p:to>
                                        <p:strVal val="visible"/>
                                      </p:to>
                                    </p:set>
                                    <p:anim calcmode="lin" valueType="num">
                                      <p:cBhvr>
                                        <p:cTn id="77" dur="500" fill="hold"/>
                                        <p:tgtEl>
                                          <p:spTgt spid="280">
                                            <p:txEl>
                                              <p:pRg st="0" end="0"/>
                                            </p:txEl>
                                          </p:spTgt>
                                        </p:tgtEl>
                                        <p:attrNameLst>
                                          <p:attrName>ppt_w</p:attrName>
                                        </p:attrNameLst>
                                      </p:cBhvr>
                                      <p:tavLst>
                                        <p:tav tm="0">
                                          <p:val>
                                            <p:fltVal val="0"/>
                                          </p:val>
                                        </p:tav>
                                        <p:tav tm="100000">
                                          <p:val>
                                            <p:strVal val="#ppt_w"/>
                                          </p:val>
                                        </p:tav>
                                      </p:tavLst>
                                    </p:anim>
                                    <p:anim calcmode="lin" valueType="num">
                                      <p:cBhvr>
                                        <p:cTn id="78" dur="500" fill="hold"/>
                                        <p:tgtEl>
                                          <p:spTgt spid="280">
                                            <p:txEl>
                                              <p:pRg st="0" end="0"/>
                                            </p:txEl>
                                          </p:spTgt>
                                        </p:tgtEl>
                                        <p:attrNameLst>
                                          <p:attrName>ppt_h</p:attrName>
                                        </p:attrNameLst>
                                      </p:cBhvr>
                                      <p:tavLst>
                                        <p:tav tm="0">
                                          <p:val>
                                            <p:fltVal val="0"/>
                                          </p:val>
                                        </p:tav>
                                        <p:tav tm="100000">
                                          <p:val>
                                            <p:strVal val="#ppt_h"/>
                                          </p:val>
                                        </p:tav>
                                      </p:tavLst>
                                    </p:anim>
                                    <p:animEffect transition="in" filter="fade">
                                      <p:cBhvr>
                                        <p:cTn id="79" dur="500"/>
                                        <p:tgtEl>
                                          <p:spTgt spid="280">
                                            <p:txEl>
                                              <p:pRg st="0" end="0"/>
                                            </p:txEl>
                                          </p:spTgt>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81"/>
                                        </p:tgtEl>
                                        <p:attrNameLst>
                                          <p:attrName>style.visibility</p:attrName>
                                        </p:attrNameLst>
                                      </p:cBhvr>
                                      <p:to>
                                        <p:strVal val="visible"/>
                                      </p:to>
                                    </p:set>
                                    <p:anim calcmode="lin" valueType="num">
                                      <p:cBhvr>
                                        <p:cTn id="82" dur="500" fill="hold"/>
                                        <p:tgtEl>
                                          <p:spTgt spid="281"/>
                                        </p:tgtEl>
                                        <p:attrNameLst>
                                          <p:attrName>ppt_w</p:attrName>
                                        </p:attrNameLst>
                                      </p:cBhvr>
                                      <p:tavLst>
                                        <p:tav tm="0">
                                          <p:val>
                                            <p:fltVal val="0"/>
                                          </p:val>
                                        </p:tav>
                                        <p:tav tm="100000">
                                          <p:val>
                                            <p:strVal val="#ppt_w"/>
                                          </p:val>
                                        </p:tav>
                                      </p:tavLst>
                                    </p:anim>
                                    <p:anim calcmode="lin" valueType="num">
                                      <p:cBhvr>
                                        <p:cTn id="83" dur="500" fill="hold"/>
                                        <p:tgtEl>
                                          <p:spTgt spid="281"/>
                                        </p:tgtEl>
                                        <p:attrNameLst>
                                          <p:attrName>ppt_h</p:attrName>
                                        </p:attrNameLst>
                                      </p:cBhvr>
                                      <p:tavLst>
                                        <p:tav tm="0">
                                          <p:val>
                                            <p:fltVal val="0"/>
                                          </p:val>
                                        </p:tav>
                                        <p:tav tm="100000">
                                          <p:val>
                                            <p:strVal val="#ppt_h"/>
                                          </p:val>
                                        </p:tav>
                                      </p:tavLst>
                                    </p:anim>
                                    <p:animEffect transition="in" filter="fade">
                                      <p:cBhvr>
                                        <p:cTn id="84" dur="500"/>
                                        <p:tgtEl>
                                          <p:spTgt spid="28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82"/>
                                        </p:tgtEl>
                                        <p:attrNameLst>
                                          <p:attrName>style.visibility</p:attrName>
                                        </p:attrNameLst>
                                      </p:cBhvr>
                                      <p:to>
                                        <p:strVal val="visible"/>
                                      </p:to>
                                    </p:set>
                                    <p:anim calcmode="lin" valueType="num">
                                      <p:cBhvr>
                                        <p:cTn id="87" dur="500" fill="hold"/>
                                        <p:tgtEl>
                                          <p:spTgt spid="282"/>
                                        </p:tgtEl>
                                        <p:attrNameLst>
                                          <p:attrName>ppt_w</p:attrName>
                                        </p:attrNameLst>
                                      </p:cBhvr>
                                      <p:tavLst>
                                        <p:tav tm="0">
                                          <p:val>
                                            <p:fltVal val="0"/>
                                          </p:val>
                                        </p:tav>
                                        <p:tav tm="100000">
                                          <p:val>
                                            <p:strVal val="#ppt_w"/>
                                          </p:val>
                                        </p:tav>
                                      </p:tavLst>
                                    </p:anim>
                                    <p:anim calcmode="lin" valueType="num">
                                      <p:cBhvr>
                                        <p:cTn id="88" dur="500" fill="hold"/>
                                        <p:tgtEl>
                                          <p:spTgt spid="282"/>
                                        </p:tgtEl>
                                        <p:attrNameLst>
                                          <p:attrName>ppt_h</p:attrName>
                                        </p:attrNameLst>
                                      </p:cBhvr>
                                      <p:tavLst>
                                        <p:tav tm="0">
                                          <p:val>
                                            <p:fltVal val="0"/>
                                          </p:val>
                                        </p:tav>
                                        <p:tav tm="100000">
                                          <p:val>
                                            <p:strVal val="#ppt_h"/>
                                          </p:val>
                                        </p:tav>
                                      </p:tavLst>
                                    </p:anim>
                                    <p:animEffect transition="in" filter="fade">
                                      <p:cBhvr>
                                        <p:cTn id="89" dur="500"/>
                                        <p:tgtEl>
                                          <p:spTgt spid="28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83"/>
                                        </p:tgtEl>
                                        <p:attrNameLst>
                                          <p:attrName>style.visibility</p:attrName>
                                        </p:attrNameLst>
                                      </p:cBhvr>
                                      <p:to>
                                        <p:strVal val="visible"/>
                                      </p:to>
                                    </p:set>
                                    <p:anim calcmode="lin" valueType="num">
                                      <p:cBhvr>
                                        <p:cTn id="92" dur="500" fill="hold"/>
                                        <p:tgtEl>
                                          <p:spTgt spid="283"/>
                                        </p:tgtEl>
                                        <p:attrNameLst>
                                          <p:attrName>ppt_w</p:attrName>
                                        </p:attrNameLst>
                                      </p:cBhvr>
                                      <p:tavLst>
                                        <p:tav tm="0">
                                          <p:val>
                                            <p:fltVal val="0"/>
                                          </p:val>
                                        </p:tav>
                                        <p:tav tm="100000">
                                          <p:val>
                                            <p:strVal val="#ppt_w"/>
                                          </p:val>
                                        </p:tav>
                                      </p:tavLst>
                                    </p:anim>
                                    <p:anim calcmode="lin" valueType="num">
                                      <p:cBhvr>
                                        <p:cTn id="93" dur="500" fill="hold"/>
                                        <p:tgtEl>
                                          <p:spTgt spid="283"/>
                                        </p:tgtEl>
                                        <p:attrNameLst>
                                          <p:attrName>ppt_h</p:attrName>
                                        </p:attrNameLst>
                                      </p:cBhvr>
                                      <p:tavLst>
                                        <p:tav tm="0">
                                          <p:val>
                                            <p:fltVal val="0"/>
                                          </p:val>
                                        </p:tav>
                                        <p:tav tm="100000">
                                          <p:val>
                                            <p:strVal val="#ppt_h"/>
                                          </p:val>
                                        </p:tav>
                                      </p:tavLst>
                                    </p:anim>
                                    <p:animEffect transition="in" filter="fade">
                                      <p:cBhvr>
                                        <p:cTn id="94" dur="500"/>
                                        <p:tgtEl>
                                          <p:spTgt spid="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p:bldP spid="263" grpId="0" animBg="1"/>
      <p:bldP spid="264" grpId="0" animBg="1"/>
      <p:bldP spid="266" grpId="0"/>
      <p:bldP spid="272" grpId="0" animBg="1"/>
      <p:bldP spid="273" grpId="0"/>
      <p:bldP spid="274" grpId="0" build="p"/>
      <p:bldP spid="275" grpId="0"/>
      <p:bldP spid="276" grpId="0" build="p"/>
      <p:bldP spid="277" grpId="0"/>
      <p:bldP spid="278" grpId="0" build="p"/>
      <p:bldP spid="279" grpId="0"/>
      <p:bldP spid="280" grpId="0" build="p"/>
      <p:bldP spid="281" grpId="0" animBg="1"/>
      <p:bldP spid="282" grpId="0" animBg="1"/>
      <p:bldP spid="28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37"/>
          <p:cNvSpPr txBox="1">
            <a:spLocks noGrp="1"/>
          </p:cNvSpPr>
          <p:nvPr>
            <p:ph type="title" idx="6"/>
          </p:nvPr>
        </p:nvSpPr>
        <p:spPr>
          <a:xfrm>
            <a:off x="1002324" y="711181"/>
            <a:ext cx="2841881" cy="572700"/>
          </a:xfrm>
          <a:prstGeom prst="rect">
            <a:avLst/>
          </a:prstGeom>
        </p:spPr>
        <p:txBody>
          <a:bodyPr spcFirstLastPara="1" wrap="square" lIns="91425" tIns="91425" rIns="91425" bIns="91425" anchor="t" anchorCtr="0">
            <a:noAutofit/>
          </a:bodyPr>
          <a:lstStyle/>
          <a:p>
            <a:pPr algn="r" rtl="1">
              <a:lnSpc>
                <a:spcPct val="150000"/>
              </a:lnSpc>
            </a:pPr>
            <a:r>
              <a:rPr lang="fa-IR" dirty="0"/>
              <a:t>ویژگی های موضوع</a:t>
            </a:r>
          </a:p>
        </p:txBody>
      </p:sp>
      <p:grpSp>
        <p:nvGrpSpPr>
          <p:cNvPr id="289" name="Google Shape;289;p37"/>
          <p:cNvGrpSpPr/>
          <p:nvPr/>
        </p:nvGrpSpPr>
        <p:grpSpPr>
          <a:xfrm>
            <a:off x="1448811" y="1982208"/>
            <a:ext cx="2140289" cy="2169401"/>
            <a:chOff x="-331425" y="1579700"/>
            <a:chExt cx="1880250" cy="1905825"/>
          </a:xfrm>
        </p:grpSpPr>
        <p:sp>
          <p:nvSpPr>
            <p:cNvPr id="290" name="Google Shape;290;p37"/>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7"/>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7"/>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37"/>
          <p:cNvSpPr txBox="1">
            <a:spLocks noGrp="1"/>
          </p:cNvSpPr>
          <p:nvPr>
            <p:ph type="body" idx="4294967295"/>
          </p:nvPr>
        </p:nvSpPr>
        <p:spPr>
          <a:xfrm rot="390862">
            <a:off x="1931498" y="2725345"/>
            <a:ext cx="1438488" cy="1131409"/>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sz="1400" dirty="0">
                <a:solidFill>
                  <a:schemeClr val="dk2"/>
                </a:solidFill>
              </a:rPr>
              <a:t>قالب پاورپوينت روانشناسی– 44 اسلاید، قابل ویرایش می باشد</a:t>
            </a:r>
            <a:endParaRPr sz="1400" dirty="0">
              <a:solidFill>
                <a:schemeClr val="dk2"/>
              </a:solidFill>
            </a:endParaRPr>
          </a:p>
        </p:txBody>
      </p:sp>
      <p:sp>
        <p:nvSpPr>
          <p:cNvPr id="294" name="Google Shape;294;p37"/>
          <p:cNvSpPr txBox="1">
            <a:spLocks noGrp="1"/>
          </p:cNvSpPr>
          <p:nvPr>
            <p:ph type="title"/>
          </p:nvPr>
        </p:nvSpPr>
        <p:spPr>
          <a:xfrm>
            <a:off x="5755900" y="828634"/>
            <a:ext cx="2333100" cy="48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t>عنوان</a:t>
            </a:r>
            <a:endParaRPr dirty="0"/>
          </a:p>
        </p:txBody>
      </p:sp>
      <p:sp>
        <p:nvSpPr>
          <p:cNvPr id="295" name="Google Shape;295;p37"/>
          <p:cNvSpPr txBox="1">
            <a:spLocks noGrp="1"/>
          </p:cNvSpPr>
          <p:nvPr>
            <p:ph type="subTitle" idx="1"/>
          </p:nvPr>
        </p:nvSpPr>
        <p:spPr>
          <a:xfrm>
            <a:off x="5262923" y="1245704"/>
            <a:ext cx="2557064" cy="757621"/>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sz="1600" dirty="0">
                <a:solidFill>
                  <a:schemeClr val="dk2"/>
                </a:solidFill>
              </a:rPr>
              <a:t>قالب پاورپوينت روانشناسی– 44 اسلاید، قابل ویرایش می باشد</a:t>
            </a:r>
          </a:p>
        </p:txBody>
      </p:sp>
      <p:sp>
        <p:nvSpPr>
          <p:cNvPr id="296" name="Google Shape;296;p37"/>
          <p:cNvSpPr txBox="1">
            <a:spLocks noGrp="1"/>
          </p:cNvSpPr>
          <p:nvPr>
            <p:ph type="title" idx="2"/>
          </p:nvPr>
        </p:nvSpPr>
        <p:spPr>
          <a:xfrm>
            <a:off x="5652638" y="2095228"/>
            <a:ext cx="2333100" cy="48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t>عنوان</a:t>
            </a:r>
          </a:p>
        </p:txBody>
      </p:sp>
      <p:sp>
        <p:nvSpPr>
          <p:cNvPr id="297" name="Google Shape;297;p37"/>
          <p:cNvSpPr txBox="1">
            <a:spLocks noGrp="1"/>
          </p:cNvSpPr>
          <p:nvPr>
            <p:ph type="subTitle" idx="3"/>
          </p:nvPr>
        </p:nvSpPr>
        <p:spPr>
          <a:xfrm>
            <a:off x="5372514" y="2522149"/>
            <a:ext cx="2544993" cy="682815"/>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sz="1600" dirty="0">
                <a:solidFill>
                  <a:schemeClr val="dk2"/>
                </a:solidFill>
              </a:rPr>
              <a:t>قالب پاورپوينت روانشناسی– 44 اسلاید، قابل ویرایش می باشد</a:t>
            </a:r>
          </a:p>
        </p:txBody>
      </p:sp>
      <p:sp>
        <p:nvSpPr>
          <p:cNvPr id="298" name="Google Shape;298;p37"/>
          <p:cNvSpPr txBox="1">
            <a:spLocks noGrp="1"/>
          </p:cNvSpPr>
          <p:nvPr>
            <p:ph type="title" idx="4"/>
          </p:nvPr>
        </p:nvSpPr>
        <p:spPr>
          <a:xfrm>
            <a:off x="5743599" y="3366956"/>
            <a:ext cx="2333100" cy="48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t>عنوان</a:t>
            </a:r>
          </a:p>
        </p:txBody>
      </p:sp>
      <p:sp>
        <p:nvSpPr>
          <p:cNvPr id="299" name="Google Shape;299;p37"/>
          <p:cNvSpPr txBox="1">
            <a:spLocks noGrp="1"/>
          </p:cNvSpPr>
          <p:nvPr>
            <p:ph type="subTitle" idx="5"/>
          </p:nvPr>
        </p:nvSpPr>
        <p:spPr>
          <a:xfrm>
            <a:off x="5329153" y="3739595"/>
            <a:ext cx="2724166" cy="572717"/>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sz="1600" dirty="0">
                <a:solidFill>
                  <a:schemeClr val="dk2"/>
                </a:solidFill>
              </a:rPr>
              <a:t>قالب پاورپوينت روانشناسی– 44 اسلاید، قابل ویرایش می باشد</a:t>
            </a:r>
          </a:p>
        </p:txBody>
      </p:sp>
      <p:grpSp>
        <p:nvGrpSpPr>
          <p:cNvPr id="300" name="Google Shape;300;p37"/>
          <p:cNvGrpSpPr/>
          <p:nvPr/>
        </p:nvGrpSpPr>
        <p:grpSpPr>
          <a:xfrm>
            <a:off x="7862169" y="1223635"/>
            <a:ext cx="601796" cy="633667"/>
            <a:chOff x="1183375" y="2536600"/>
            <a:chExt cx="1043335" cy="1098400"/>
          </a:xfrm>
        </p:grpSpPr>
        <p:sp>
          <p:nvSpPr>
            <p:cNvPr id="301" name="Google Shape;301;p37"/>
            <p:cNvSpPr/>
            <p:nvPr/>
          </p:nvSpPr>
          <p:spPr>
            <a:xfrm>
              <a:off x="1376009" y="2743100"/>
              <a:ext cx="850701"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302;p37"/>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7"/>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7"/>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7"/>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7"/>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7"/>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7"/>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7"/>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7"/>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7"/>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37"/>
          <p:cNvGrpSpPr/>
          <p:nvPr/>
        </p:nvGrpSpPr>
        <p:grpSpPr>
          <a:xfrm>
            <a:off x="7862169" y="2478639"/>
            <a:ext cx="679839" cy="489887"/>
            <a:chOff x="5310875" y="337375"/>
            <a:chExt cx="916225" cy="660225"/>
          </a:xfrm>
        </p:grpSpPr>
        <p:sp>
          <p:nvSpPr>
            <p:cNvPr id="313" name="Google Shape;313;p37"/>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7"/>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7"/>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7"/>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7"/>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7"/>
          <p:cNvSpPr/>
          <p:nvPr/>
        </p:nvSpPr>
        <p:spPr>
          <a:xfrm>
            <a:off x="7913033" y="3724683"/>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 calcmode="lin" valueType="num">
                                      <p:cBhvr>
                                        <p:cTn id="7" dur="500" fill="hold"/>
                                        <p:tgtEl>
                                          <p:spTgt spid="288"/>
                                        </p:tgtEl>
                                        <p:attrNameLst>
                                          <p:attrName>ppt_w</p:attrName>
                                        </p:attrNameLst>
                                      </p:cBhvr>
                                      <p:tavLst>
                                        <p:tav tm="0">
                                          <p:val>
                                            <p:fltVal val="0"/>
                                          </p:val>
                                        </p:tav>
                                        <p:tav tm="100000">
                                          <p:val>
                                            <p:strVal val="#ppt_w"/>
                                          </p:val>
                                        </p:tav>
                                      </p:tavLst>
                                    </p:anim>
                                    <p:anim calcmode="lin" valueType="num">
                                      <p:cBhvr>
                                        <p:cTn id="8" dur="500" fill="hold"/>
                                        <p:tgtEl>
                                          <p:spTgt spid="288"/>
                                        </p:tgtEl>
                                        <p:attrNameLst>
                                          <p:attrName>ppt_h</p:attrName>
                                        </p:attrNameLst>
                                      </p:cBhvr>
                                      <p:tavLst>
                                        <p:tav tm="0">
                                          <p:val>
                                            <p:fltVal val="0"/>
                                          </p:val>
                                        </p:tav>
                                        <p:tav tm="100000">
                                          <p:val>
                                            <p:strVal val="#ppt_h"/>
                                          </p:val>
                                        </p:tav>
                                      </p:tavLst>
                                    </p:anim>
                                    <p:animEffect transition="in" filter="fade">
                                      <p:cBhvr>
                                        <p:cTn id="9" dur="500"/>
                                        <p:tgtEl>
                                          <p:spTgt spid="288"/>
                                        </p:tgtEl>
                                      </p:cBhvr>
                                    </p:animEffect>
                                  </p:childTnLst>
                                </p:cTn>
                              </p:par>
                              <p:par>
                                <p:cTn id="10" presetID="53" presetClass="entr" presetSubtype="16" fill="hold" nodeType="withEffect">
                                  <p:stCondLst>
                                    <p:cond delay="0"/>
                                  </p:stCondLst>
                                  <p:childTnLst>
                                    <p:set>
                                      <p:cBhvr>
                                        <p:cTn id="11" dur="1" fill="hold">
                                          <p:stCondLst>
                                            <p:cond delay="0"/>
                                          </p:stCondLst>
                                        </p:cTn>
                                        <p:tgtEl>
                                          <p:spTgt spid="289"/>
                                        </p:tgtEl>
                                        <p:attrNameLst>
                                          <p:attrName>style.visibility</p:attrName>
                                        </p:attrNameLst>
                                      </p:cBhvr>
                                      <p:to>
                                        <p:strVal val="visible"/>
                                      </p:to>
                                    </p:set>
                                    <p:anim calcmode="lin" valueType="num">
                                      <p:cBhvr>
                                        <p:cTn id="12" dur="500" fill="hold"/>
                                        <p:tgtEl>
                                          <p:spTgt spid="289"/>
                                        </p:tgtEl>
                                        <p:attrNameLst>
                                          <p:attrName>ppt_w</p:attrName>
                                        </p:attrNameLst>
                                      </p:cBhvr>
                                      <p:tavLst>
                                        <p:tav tm="0">
                                          <p:val>
                                            <p:fltVal val="0"/>
                                          </p:val>
                                        </p:tav>
                                        <p:tav tm="100000">
                                          <p:val>
                                            <p:strVal val="#ppt_w"/>
                                          </p:val>
                                        </p:tav>
                                      </p:tavLst>
                                    </p:anim>
                                    <p:anim calcmode="lin" valueType="num">
                                      <p:cBhvr>
                                        <p:cTn id="13" dur="500" fill="hold"/>
                                        <p:tgtEl>
                                          <p:spTgt spid="289"/>
                                        </p:tgtEl>
                                        <p:attrNameLst>
                                          <p:attrName>ppt_h</p:attrName>
                                        </p:attrNameLst>
                                      </p:cBhvr>
                                      <p:tavLst>
                                        <p:tav tm="0">
                                          <p:val>
                                            <p:fltVal val="0"/>
                                          </p:val>
                                        </p:tav>
                                        <p:tav tm="100000">
                                          <p:val>
                                            <p:strVal val="#ppt_h"/>
                                          </p:val>
                                        </p:tav>
                                      </p:tavLst>
                                    </p:anim>
                                    <p:animEffect transition="in" filter="fade">
                                      <p:cBhvr>
                                        <p:cTn id="14" dur="500"/>
                                        <p:tgtEl>
                                          <p:spTgt spid="28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93">
                                            <p:txEl>
                                              <p:pRg st="0" end="0"/>
                                            </p:txEl>
                                          </p:spTgt>
                                        </p:tgtEl>
                                        <p:attrNameLst>
                                          <p:attrName>style.visibility</p:attrName>
                                        </p:attrNameLst>
                                      </p:cBhvr>
                                      <p:to>
                                        <p:strVal val="visible"/>
                                      </p:to>
                                    </p:set>
                                    <p:anim calcmode="lin" valueType="num">
                                      <p:cBhvr>
                                        <p:cTn id="17" dur="500" fill="hold"/>
                                        <p:tgtEl>
                                          <p:spTgt spid="293">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293">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293">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94"/>
                                        </p:tgtEl>
                                        <p:attrNameLst>
                                          <p:attrName>style.visibility</p:attrName>
                                        </p:attrNameLst>
                                      </p:cBhvr>
                                      <p:to>
                                        <p:strVal val="visible"/>
                                      </p:to>
                                    </p:set>
                                    <p:anim calcmode="lin" valueType="num">
                                      <p:cBhvr>
                                        <p:cTn id="22" dur="500" fill="hold"/>
                                        <p:tgtEl>
                                          <p:spTgt spid="294"/>
                                        </p:tgtEl>
                                        <p:attrNameLst>
                                          <p:attrName>ppt_w</p:attrName>
                                        </p:attrNameLst>
                                      </p:cBhvr>
                                      <p:tavLst>
                                        <p:tav tm="0">
                                          <p:val>
                                            <p:fltVal val="0"/>
                                          </p:val>
                                        </p:tav>
                                        <p:tav tm="100000">
                                          <p:val>
                                            <p:strVal val="#ppt_w"/>
                                          </p:val>
                                        </p:tav>
                                      </p:tavLst>
                                    </p:anim>
                                    <p:anim calcmode="lin" valueType="num">
                                      <p:cBhvr>
                                        <p:cTn id="23" dur="500" fill="hold"/>
                                        <p:tgtEl>
                                          <p:spTgt spid="294"/>
                                        </p:tgtEl>
                                        <p:attrNameLst>
                                          <p:attrName>ppt_h</p:attrName>
                                        </p:attrNameLst>
                                      </p:cBhvr>
                                      <p:tavLst>
                                        <p:tav tm="0">
                                          <p:val>
                                            <p:fltVal val="0"/>
                                          </p:val>
                                        </p:tav>
                                        <p:tav tm="100000">
                                          <p:val>
                                            <p:strVal val="#ppt_h"/>
                                          </p:val>
                                        </p:tav>
                                      </p:tavLst>
                                    </p:anim>
                                    <p:animEffect transition="in" filter="fade">
                                      <p:cBhvr>
                                        <p:cTn id="24" dur="500"/>
                                        <p:tgtEl>
                                          <p:spTgt spid="29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95">
                                            <p:txEl>
                                              <p:pRg st="0" end="0"/>
                                            </p:txEl>
                                          </p:spTgt>
                                        </p:tgtEl>
                                        <p:attrNameLst>
                                          <p:attrName>style.visibility</p:attrName>
                                        </p:attrNameLst>
                                      </p:cBhvr>
                                      <p:to>
                                        <p:strVal val="visible"/>
                                      </p:to>
                                    </p:set>
                                    <p:anim calcmode="lin" valueType="num">
                                      <p:cBhvr>
                                        <p:cTn id="27" dur="500" fill="hold"/>
                                        <p:tgtEl>
                                          <p:spTgt spid="295">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295">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295">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96"/>
                                        </p:tgtEl>
                                        <p:attrNameLst>
                                          <p:attrName>style.visibility</p:attrName>
                                        </p:attrNameLst>
                                      </p:cBhvr>
                                      <p:to>
                                        <p:strVal val="visible"/>
                                      </p:to>
                                    </p:set>
                                    <p:anim calcmode="lin" valueType="num">
                                      <p:cBhvr>
                                        <p:cTn id="32" dur="500" fill="hold"/>
                                        <p:tgtEl>
                                          <p:spTgt spid="296"/>
                                        </p:tgtEl>
                                        <p:attrNameLst>
                                          <p:attrName>ppt_w</p:attrName>
                                        </p:attrNameLst>
                                      </p:cBhvr>
                                      <p:tavLst>
                                        <p:tav tm="0">
                                          <p:val>
                                            <p:fltVal val="0"/>
                                          </p:val>
                                        </p:tav>
                                        <p:tav tm="100000">
                                          <p:val>
                                            <p:strVal val="#ppt_w"/>
                                          </p:val>
                                        </p:tav>
                                      </p:tavLst>
                                    </p:anim>
                                    <p:anim calcmode="lin" valueType="num">
                                      <p:cBhvr>
                                        <p:cTn id="33" dur="500" fill="hold"/>
                                        <p:tgtEl>
                                          <p:spTgt spid="296"/>
                                        </p:tgtEl>
                                        <p:attrNameLst>
                                          <p:attrName>ppt_h</p:attrName>
                                        </p:attrNameLst>
                                      </p:cBhvr>
                                      <p:tavLst>
                                        <p:tav tm="0">
                                          <p:val>
                                            <p:fltVal val="0"/>
                                          </p:val>
                                        </p:tav>
                                        <p:tav tm="100000">
                                          <p:val>
                                            <p:strVal val="#ppt_h"/>
                                          </p:val>
                                        </p:tav>
                                      </p:tavLst>
                                    </p:anim>
                                    <p:animEffect transition="in" filter="fade">
                                      <p:cBhvr>
                                        <p:cTn id="34" dur="500"/>
                                        <p:tgtEl>
                                          <p:spTgt spid="29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97">
                                            <p:txEl>
                                              <p:pRg st="0" end="0"/>
                                            </p:txEl>
                                          </p:spTgt>
                                        </p:tgtEl>
                                        <p:attrNameLst>
                                          <p:attrName>style.visibility</p:attrName>
                                        </p:attrNameLst>
                                      </p:cBhvr>
                                      <p:to>
                                        <p:strVal val="visible"/>
                                      </p:to>
                                    </p:set>
                                    <p:anim calcmode="lin" valueType="num">
                                      <p:cBhvr>
                                        <p:cTn id="37" dur="500" fill="hold"/>
                                        <p:tgtEl>
                                          <p:spTgt spid="297">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297">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297">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98"/>
                                        </p:tgtEl>
                                        <p:attrNameLst>
                                          <p:attrName>style.visibility</p:attrName>
                                        </p:attrNameLst>
                                      </p:cBhvr>
                                      <p:to>
                                        <p:strVal val="visible"/>
                                      </p:to>
                                    </p:set>
                                    <p:anim calcmode="lin" valueType="num">
                                      <p:cBhvr>
                                        <p:cTn id="42" dur="500" fill="hold"/>
                                        <p:tgtEl>
                                          <p:spTgt spid="298"/>
                                        </p:tgtEl>
                                        <p:attrNameLst>
                                          <p:attrName>ppt_w</p:attrName>
                                        </p:attrNameLst>
                                      </p:cBhvr>
                                      <p:tavLst>
                                        <p:tav tm="0">
                                          <p:val>
                                            <p:fltVal val="0"/>
                                          </p:val>
                                        </p:tav>
                                        <p:tav tm="100000">
                                          <p:val>
                                            <p:strVal val="#ppt_w"/>
                                          </p:val>
                                        </p:tav>
                                      </p:tavLst>
                                    </p:anim>
                                    <p:anim calcmode="lin" valueType="num">
                                      <p:cBhvr>
                                        <p:cTn id="43" dur="500" fill="hold"/>
                                        <p:tgtEl>
                                          <p:spTgt spid="298"/>
                                        </p:tgtEl>
                                        <p:attrNameLst>
                                          <p:attrName>ppt_h</p:attrName>
                                        </p:attrNameLst>
                                      </p:cBhvr>
                                      <p:tavLst>
                                        <p:tav tm="0">
                                          <p:val>
                                            <p:fltVal val="0"/>
                                          </p:val>
                                        </p:tav>
                                        <p:tav tm="100000">
                                          <p:val>
                                            <p:strVal val="#ppt_h"/>
                                          </p:val>
                                        </p:tav>
                                      </p:tavLst>
                                    </p:anim>
                                    <p:animEffect transition="in" filter="fade">
                                      <p:cBhvr>
                                        <p:cTn id="44" dur="500"/>
                                        <p:tgtEl>
                                          <p:spTgt spid="29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99">
                                            <p:txEl>
                                              <p:pRg st="0" end="0"/>
                                            </p:txEl>
                                          </p:spTgt>
                                        </p:tgtEl>
                                        <p:attrNameLst>
                                          <p:attrName>style.visibility</p:attrName>
                                        </p:attrNameLst>
                                      </p:cBhvr>
                                      <p:to>
                                        <p:strVal val="visible"/>
                                      </p:to>
                                    </p:set>
                                    <p:anim calcmode="lin" valueType="num">
                                      <p:cBhvr>
                                        <p:cTn id="47" dur="500" fill="hold"/>
                                        <p:tgtEl>
                                          <p:spTgt spid="299">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299">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299">
                                            <p:txEl>
                                              <p:pRg st="0" end="0"/>
                                            </p:txEl>
                                          </p:spTgt>
                                        </p:tgtEl>
                                      </p:cBhvr>
                                    </p:animEffect>
                                  </p:childTnLst>
                                </p:cTn>
                              </p:par>
                              <p:par>
                                <p:cTn id="50" presetID="53" presetClass="entr" presetSubtype="16" fill="hold" nodeType="withEffect">
                                  <p:stCondLst>
                                    <p:cond delay="0"/>
                                  </p:stCondLst>
                                  <p:childTnLst>
                                    <p:set>
                                      <p:cBhvr>
                                        <p:cTn id="51" dur="1" fill="hold">
                                          <p:stCondLst>
                                            <p:cond delay="0"/>
                                          </p:stCondLst>
                                        </p:cTn>
                                        <p:tgtEl>
                                          <p:spTgt spid="300"/>
                                        </p:tgtEl>
                                        <p:attrNameLst>
                                          <p:attrName>style.visibility</p:attrName>
                                        </p:attrNameLst>
                                      </p:cBhvr>
                                      <p:to>
                                        <p:strVal val="visible"/>
                                      </p:to>
                                    </p:set>
                                    <p:anim calcmode="lin" valueType="num">
                                      <p:cBhvr>
                                        <p:cTn id="52" dur="500" fill="hold"/>
                                        <p:tgtEl>
                                          <p:spTgt spid="300"/>
                                        </p:tgtEl>
                                        <p:attrNameLst>
                                          <p:attrName>ppt_w</p:attrName>
                                        </p:attrNameLst>
                                      </p:cBhvr>
                                      <p:tavLst>
                                        <p:tav tm="0">
                                          <p:val>
                                            <p:fltVal val="0"/>
                                          </p:val>
                                        </p:tav>
                                        <p:tav tm="100000">
                                          <p:val>
                                            <p:strVal val="#ppt_w"/>
                                          </p:val>
                                        </p:tav>
                                      </p:tavLst>
                                    </p:anim>
                                    <p:anim calcmode="lin" valueType="num">
                                      <p:cBhvr>
                                        <p:cTn id="53" dur="500" fill="hold"/>
                                        <p:tgtEl>
                                          <p:spTgt spid="300"/>
                                        </p:tgtEl>
                                        <p:attrNameLst>
                                          <p:attrName>ppt_h</p:attrName>
                                        </p:attrNameLst>
                                      </p:cBhvr>
                                      <p:tavLst>
                                        <p:tav tm="0">
                                          <p:val>
                                            <p:fltVal val="0"/>
                                          </p:val>
                                        </p:tav>
                                        <p:tav tm="100000">
                                          <p:val>
                                            <p:strVal val="#ppt_h"/>
                                          </p:val>
                                        </p:tav>
                                      </p:tavLst>
                                    </p:anim>
                                    <p:animEffect transition="in" filter="fade">
                                      <p:cBhvr>
                                        <p:cTn id="54" dur="500"/>
                                        <p:tgtEl>
                                          <p:spTgt spid="300"/>
                                        </p:tgtEl>
                                      </p:cBhvr>
                                    </p:animEffect>
                                  </p:childTnLst>
                                </p:cTn>
                              </p:par>
                              <p:par>
                                <p:cTn id="55" presetID="53" presetClass="entr" presetSubtype="16" fill="hold" nodeType="withEffect">
                                  <p:stCondLst>
                                    <p:cond delay="0"/>
                                  </p:stCondLst>
                                  <p:childTnLst>
                                    <p:set>
                                      <p:cBhvr>
                                        <p:cTn id="56" dur="1" fill="hold">
                                          <p:stCondLst>
                                            <p:cond delay="0"/>
                                          </p:stCondLst>
                                        </p:cTn>
                                        <p:tgtEl>
                                          <p:spTgt spid="312"/>
                                        </p:tgtEl>
                                        <p:attrNameLst>
                                          <p:attrName>style.visibility</p:attrName>
                                        </p:attrNameLst>
                                      </p:cBhvr>
                                      <p:to>
                                        <p:strVal val="visible"/>
                                      </p:to>
                                    </p:set>
                                    <p:anim calcmode="lin" valueType="num">
                                      <p:cBhvr>
                                        <p:cTn id="57" dur="500" fill="hold"/>
                                        <p:tgtEl>
                                          <p:spTgt spid="312"/>
                                        </p:tgtEl>
                                        <p:attrNameLst>
                                          <p:attrName>ppt_w</p:attrName>
                                        </p:attrNameLst>
                                      </p:cBhvr>
                                      <p:tavLst>
                                        <p:tav tm="0">
                                          <p:val>
                                            <p:fltVal val="0"/>
                                          </p:val>
                                        </p:tav>
                                        <p:tav tm="100000">
                                          <p:val>
                                            <p:strVal val="#ppt_w"/>
                                          </p:val>
                                        </p:tav>
                                      </p:tavLst>
                                    </p:anim>
                                    <p:anim calcmode="lin" valueType="num">
                                      <p:cBhvr>
                                        <p:cTn id="58" dur="500" fill="hold"/>
                                        <p:tgtEl>
                                          <p:spTgt spid="312"/>
                                        </p:tgtEl>
                                        <p:attrNameLst>
                                          <p:attrName>ppt_h</p:attrName>
                                        </p:attrNameLst>
                                      </p:cBhvr>
                                      <p:tavLst>
                                        <p:tav tm="0">
                                          <p:val>
                                            <p:fltVal val="0"/>
                                          </p:val>
                                        </p:tav>
                                        <p:tav tm="100000">
                                          <p:val>
                                            <p:strVal val="#ppt_h"/>
                                          </p:val>
                                        </p:tav>
                                      </p:tavLst>
                                    </p:anim>
                                    <p:animEffect transition="in" filter="fade">
                                      <p:cBhvr>
                                        <p:cTn id="59" dur="500"/>
                                        <p:tgtEl>
                                          <p:spTgt spid="31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18"/>
                                        </p:tgtEl>
                                        <p:attrNameLst>
                                          <p:attrName>style.visibility</p:attrName>
                                        </p:attrNameLst>
                                      </p:cBhvr>
                                      <p:to>
                                        <p:strVal val="visible"/>
                                      </p:to>
                                    </p:set>
                                    <p:anim calcmode="lin" valueType="num">
                                      <p:cBhvr>
                                        <p:cTn id="62" dur="500" fill="hold"/>
                                        <p:tgtEl>
                                          <p:spTgt spid="318"/>
                                        </p:tgtEl>
                                        <p:attrNameLst>
                                          <p:attrName>ppt_w</p:attrName>
                                        </p:attrNameLst>
                                      </p:cBhvr>
                                      <p:tavLst>
                                        <p:tav tm="0">
                                          <p:val>
                                            <p:fltVal val="0"/>
                                          </p:val>
                                        </p:tav>
                                        <p:tav tm="100000">
                                          <p:val>
                                            <p:strVal val="#ppt_w"/>
                                          </p:val>
                                        </p:tav>
                                      </p:tavLst>
                                    </p:anim>
                                    <p:anim calcmode="lin" valueType="num">
                                      <p:cBhvr>
                                        <p:cTn id="63" dur="500" fill="hold"/>
                                        <p:tgtEl>
                                          <p:spTgt spid="318"/>
                                        </p:tgtEl>
                                        <p:attrNameLst>
                                          <p:attrName>ppt_h</p:attrName>
                                        </p:attrNameLst>
                                      </p:cBhvr>
                                      <p:tavLst>
                                        <p:tav tm="0">
                                          <p:val>
                                            <p:fltVal val="0"/>
                                          </p:val>
                                        </p:tav>
                                        <p:tav tm="100000">
                                          <p:val>
                                            <p:strVal val="#ppt_h"/>
                                          </p:val>
                                        </p:tav>
                                      </p:tavLst>
                                    </p:anim>
                                    <p:animEffect transition="in" filter="fade">
                                      <p:cBhvr>
                                        <p:cTn id="64"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293" grpId="0" build="p"/>
      <p:bldP spid="294" grpId="0"/>
      <p:bldP spid="295" grpId="0" build="p"/>
      <p:bldP spid="296" grpId="0"/>
      <p:bldP spid="297" grpId="0" build="p"/>
      <p:bldP spid="298" grpId="0"/>
      <p:bldP spid="299" grpId="0" build="p"/>
      <p:bldP spid="318" grpId="0" animBg="1"/>
    </p:bldLst>
  </p:timing>
</p:sld>
</file>

<file path=ppt/theme/theme1.xml><?xml version="1.0" encoding="utf-8"?>
<a:theme xmlns:a="http://schemas.openxmlformats.org/drawingml/2006/main" name="Notebook Lesson">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TotalTime>
  <Words>1522</Words>
  <Application>Microsoft Office PowerPoint</Application>
  <PresentationFormat>On-screen Show (16:9)</PresentationFormat>
  <Paragraphs>248</Paragraphs>
  <Slides>43</Slides>
  <Notes>43</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43</vt:i4>
      </vt:variant>
    </vt:vector>
  </HeadingPairs>
  <TitlesOfParts>
    <vt:vector size="57" baseType="lpstr">
      <vt:lpstr>Anonymous Pro</vt:lpstr>
      <vt:lpstr>Roboto Medium</vt:lpstr>
      <vt:lpstr>Arial</vt:lpstr>
      <vt:lpstr>Roboto Mono Regular</vt:lpstr>
      <vt:lpstr>Amatic SC</vt:lpstr>
      <vt:lpstr>Proxima Nova Semibold</vt:lpstr>
      <vt:lpstr>Roboto Mono</vt:lpstr>
      <vt:lpstr>Segoe UI</vt:lpstr>
      <vt:lpstr>Concert One</vt:lpstr>
      <vt:lpstr>Coming Soon</vt:lpstr>
      <vt:lpstr>Proxima Nova</vt:lpstr>
      <vt:lpstr>Calibri</vt:lpstr>
      <vt:lpstr>Notebook Lesson</vt:lpstr>
      <vt:lpstr>Slidesgo Final Pages</vt:lpstr>
      <vt:lpstr>موضوع:   روانشناسی</vt:lpstr>
      <vt:lpstr>محتویات این قالب</vt:lpstr>
      <vt:lpstr>فهرست مطالب!</vt:lpstr>
      <vt:lpstr>01</vt:lpstr>
      <vt:lpstr>معرفی</vt:lpstr>
      <vt:lpstr>—یک نفر معروف    </vt:lpstr>
      <vt:lpstr>این موضوع در مورد چیست؟</vt:lpstr>
      <vt:lpstr>تعریف مفاهیم</vt:lpstr>
      <vt:lpstr>ویژگی های موضوع</vt:lpstr>
      <vt:lpstr>10%</vt:lpstr>
      <vt:lpstr>کاربردهای عملی این موضوع</vt:lpstr>
      <vt:lpstr>آیا این را می دانستید؟</vt:lpstr>
      <vt:lpstr>31,500</vt:lpstr>
      <vt:lpstr>مسئله</vt:lpstr>
      <vt:lpstr>روند</vt:lpstr>
      <vt:lpstr>محتوای چند رسانه ای خود را در اینجا درج کنید</vt:lpstr>
      <vt:lpstr>نمودار نمای کلی</vt:lpstr>
      <vt:lpstr>مکان ها</vt:lpstr>
      <vt:lpstr>تصویر مفهوم را تقویت می کند</vt:lpstr>
      <vt:lpstr>بررسی داده ها</vt:lpstr>
      <vt:lpstr>بررسی مفاهیم</vt:lpstr>
      <vt:lpstr>ورزش</vt:lpstr>
      <vt:lpstr>Assignment</vt:lpstr>
      <vt:lpstr>با تشکر!</vt:lpstr>
      <vt:lpstr>Alternative Resources</vt:lpstr>
      <vt:lpstr>منابع</vt:lpstr>
      <vt:lpstr>منابع</vt:lpstr>
      <vt:lpstr>دستورالعمل استفاده</vt:lpstr>
      <vt:lpstr>فونت ها و رنگ های استفاده شده</vt:lpstr>
      <vt:lpstr>Stories by Freepik</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موضوع:   روانشناسی</dc:title>
  <cp:lastModifiedBy>KaraPardazesh</cp:lastModifiedBy>
  <cp:revision>6</cp:revision>
  <dcterms:modified xsi:type="dcterms:W3CDTF">2023-04-20T05:14:47Z</dcterms:modified>
</cp:coreProperties>
</file>