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8" r:id="rId1"/>
    <p:sldMasterId id="2147483679" r:id="rId2"/>
  </p:sldMasterIdLst>
  <p:notesMasterIdLst>
    <p:notesMasterId r:id="rId50"/>
  </p:notesMasterIdLst>
  <p:sldIdLst>
    <p:sldId id="304" r:id="rId3"/>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Lst>
  <p:sldSz cx="9144000" cy="5143500" type="screen16x9"/>
  <p:notesSz cx="6858000" cy="9144000"/>
  <p:embeddedFontLst>
    <p:embeddedFont>
      <p:font typeface="Amatic SC" panose="00000500000000000000" pitchFamily="2" charset="-79"/>
      <p:regular r:id="rId51"/>
      <p:bold r:id="rId52"/>
    </p:embeddedFont>
    <p:embeddedFont>
      <p:font typeface="B Nazanin" panose="00000400000000000000" pitchFamily="2" charset="-78"/>
      <p:regular r:id="rId53"/>
      <p:bold r:id="rId54"/>
    </p:embeddedFont>
    <p:embeddedFont>
      <p:font typeface="Bebas Neue" panose="020B0606020202050201" pitchFamily="34" charset="0"/>
      <p:regular r:id="rId55"/>
    </p:embeddedFont>
    <p:embeddedFont>
      <p:font typeface="Calibri" panose="020F0502020204030204" pitchFamily="34" charset="0"/>
      <p:regular r:id="rId56"/>
      <p:bold r:id="rId57"/>
      <p:italic r:id="rId58"/>
      <p:boldItalic r:id="rId59"/>
    </p:embeddedFont>
    <p:embeddedFont>
      <p:font typeface="Fira Sans" panose="020B0503050000020004" pitchFamily="34" charset="0"/>
      <p:regular r:id="rId60"/>
      <p:bold r:id="rId61"/>
      <p:italic r:id="rId62"/>
      <p:boldItalic r:id="rId63"/>
    </p:embeddedFont>
    <p:embeddedFont>
      <p:font typeface="Montagu Slab" panose="020B0604020202020204" charset="0"/>
      <p:regular r:id="rId64"/>
      <p:bold r:id="rId65"/>
    </p:embeddedFont>
    <p:embeddedFont>
      <p:font typeface="Nunito" pitchFamily="2" charset="0"/>
      <p:regular r:id="rId66"/>
      <p:bold r:id="rId67"/>
      <p:italic r:id="rId68"/>
      <p:boldItalic r:id="rId69"/>
    </p:embeddedFont>
    <p:embeddedFont>
      <p:font typeface="Proxima Nova" panose="020B0604020202020204" charset="0"/>
      <p:regular r:id="rId70"/>
      <p:bold r:id="rId71"/>
      <p:italic r:id="rId72"/>
      <p:boldItalic r:id="rId73"/>
    </p:embeddedFont>
    <p:embeddedFont>
      <p:font typeface="Roboto Condensed Light" panose="02000000000000000000" pitchFamily="2" charset="0"/>
      <p:regular r:id="rId74"/>
      <p:italic r:id="rId75"/>
    </p:embeddedFont>
    <p:embeddedFont>
      <p:font typeface="Roboto Medium" panose="02000000000000000000" pitchFamily="2" charset="0"/>
      <p:regular r:id="rId76"/>
      <p:bold r:id="rId77"/>
      <p:italic r:id="rId78"/>
      <p:boldItalic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guide id="3" orient="horz" pos="342">
          <p15:clr>
            <a:srgbClr val="9AA0A6"/>
          </p15:clr>
        </p15:guide>
        <p15:guide id="4" pos="450">
          <p15:clr>
            <a:srgbClr val="9AA0A6"/>
          </p15:clr>
        </p15:guide>
        <p15:guide id="5" pos="5310">
          <p15:clr>
            <a:srgbClr val="9AA0A6"/>
          </p15:clr>
        </p15:guide>
        <p15:guide id="6" orient="horz" pos="2898">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2B4ADC4-B905-4F7D-8B9F-0FB22FC7E915}">
  <a:tblStyle styleId="{32B4ADC4-B905-4F7D-8B9F-0FB22FC7E91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5" d="100"/>
          <a:sy n="105" d="100"/>
        </p:scale>
        <p:origin x="564" y="78"/>
      </p:cViewPr>
      <p:guideLst>
        <p:guide orient="horz" pos="1620"/>
        <p:guide pos="2880"/>
        <p:guide orient="horz" pos="342"/>
        <p:guide pos="450"/>
        <p:guide pos="5310"/>
        <p:guide orient="horz" pos="2898"/>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3.fntdata"/><Relationship Id="rId68" Type="http://schemas.openxmlformats.org/officeDocument/2006/relationships/font" Target="fonts/font18.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3.fntdata"/><Relationship Id="rId58" Type="http://schemas.openxmlformats.org/officeDocument/2006/relationships/font" Target="fonts/font8.fntdata"/><Relationship Id="rId74" Type="http://schemas.openxmlformats.org/officeDocument/2006/relationships/font" Target="fonts/font24.fntdata"/><Relationship Id="rId79" Type="http://schemas.openxmlformats.org/officeDocument/2006/relationships/font" Target="fonts/font29.fntdata"/><Relationship Id="rId5" Type="http://schemas.openxmlformats.org/officeDocument/2006/relationships/slide" Target="slides/slide3.xml"/><Relationship Id="rId61" Type="http://schemas.openxmlformats.org/officeDocument/2006/relationships/font" Target="fonts/font11.fntdata"/><Relationship Id="rId82"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77" Type="http://schemas.openxmlformats.org/officeDocument/2006/relationships/font" Target="fonts/font27.fntdata"/><Relationship Id="rId8" Type="http://schemas.openxmlformats.org/officeDocument/2006/relationships/slide" Target="slides/slide6.xml"/><Relationship Id="rId51" Type="http://schemas.openxmlformats.org/officeDocument/2006/relationships/font" Target="fonts/font1.fntdata"/><Relationship Id="rId72" Type="http://schemas.openxmlformats.org/officeDocument/2006/relationships/font" Target="fonts/font22.fntdata"/><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font" Target="fonts/font25.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font" Target="fonts/font23.fntdata"/><Relationship Id="rId78" Type="http://schemas.openxmlformats.org/officeDocument/2006/relationships/font" Target="fonts/font28.fntdata"/><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font" Target="fonts/font26.fntdata"/><Relationship Id="rId7" Type="http://schemas.openxmlformats.org/officeDocument/2006/relationships/slide" Target="slides/slide5.xml"/><Relationship Id="rId71" Type="http://schemas.openxmlformats.org/officeDocument/2006/relationships/font" Target="fonts/font21.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
        <p:cNvGrpSpPr/>
        <p:nvPr/>
      </p:nvGrpSpPr>
      <p:grpSpPr>
        <a:xfrm>
          <a:off x="0" y="0"/>
          <a:ext cx="0" cy="0"/>
          <a:chOff x="0" y="0"/>
          <a:chExt cx="0" cy="0"/>
        </a:xfrm>
      </p:grpSpPr>
      <p:sp>
        <p:nvSpPr>
          <p:cNvPr id="712" name="Google Shape;71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3" name="Google Shape;71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bd6c00e730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bd6c00e730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0"/>
        <p:cNvGrpSpPr/>
        <p:nvPr/>
      </p:nvGrpSpPr>
      <p:grpSpPr>
        <a:xfrm>
          <a:off x="0" y="0"/>
          <a:ext cx="0" cy="0"/>
          <a:chOff x="0" y="0"/>
          <a:chExt cx="0" cy="0"/>
        </a:xfrm>
      </p:grpSpPr>
      <p:sp>
        <p:nvSpPr>
          <p:cNvPr id="1181" name="Google Shape;1181;g1c5ce9ebcd6_0_27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2" name="Google Shape;1182;g1c5ce9ebcd6_0_27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3"/>
        <p:cNvGrpSpPr/>
        <p:nvPr/>
      </p:nvGrpSpPr>
      <p:grpSpPr>
        <a:xfrm>
          <a:off x="0" y="0"/>
          <a:ext cx="0" cy="0"/>
          <a:chOff x="0" y="0"/>
          <a:chExt cx="0" cy="0"/>
        </a:xfrm>
      </p:grpSpPr>
      <p:sp>
        <p:nvSpPr>
          <p:cNvPr id="1204" name="Google Shape;1204;g1c5ce9ebcd6_0_27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5" name="Google Shape;1205;g1c5ce9ebcd6_0_27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1"/>
        <p:cNvGrpSpPr/>
        <p:nvPr/>
      </p:nvGrpSpPr>
      <p:grpSpPr>
        <a:xfrm>
          <a:off x="0" y="0"/>
          <a:ext cx="0" cy="0"/>
          <a:chOff x="0" y="0"/>
          <a:chExt cx="0" cy="0"/>
        </a:xfrm>
      </p:grpSpPr>
      <p:sp>
        <p:nvSpPr>
          <p:cNvPr id="1222" name="Google Shape;1222;g1c5ce9ebcd6_0_275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3" name="Google Shape;1223;g1c5ce9ebcd6_0_275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0"/>
        <p:cNvGrpSpPr/>
        <p:nvPr/>
      </p:nvGrpSpPr>
      <p:grpSpPr>
        <a:xfrm>
          <a:off x="0" y="0"/>
          <a:ext cx="0" cy="0"/>
          <a:chOff x="0" y="0"/>
          <a:chExt cx="0" cy="0"/>
        </a:xfrm>
      </p:grpSpPr>
      <p:sp>
        <p:nvSpPr>
          <p:cNvPr id="1371" name="Google Shape;1371;g1c5ce9ebcd6_0_278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2" name="Google Shape;1372;g1c5ce9ebcd6_0_27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
        <p:cNvGrpSpPr/>
        <p:nvPr/>
      </p:nvGrpSpPr>
      <p:grpSpPr>
        <a:xfrm>
          <a:off x="0" y="0"/>
          <a:ext cx="0" cy="0"/>
          <a:chOff x="0" y="0"/>
          <a:chExt cx="0" cy="0"/>
        </a:xfrm>
      </p:grpSpPr>
      <p:sp>
        <p:nvSpPr>
          <p:cNvPr id="1377" name="Google Shape;1377;g99f2f57a71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8" name="Google Shape;1378;g99f2f57a71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Google Shape;1388;g99f2f57a71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9" name="Google Shape;1389;g99f2f57a71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4"/>
        <p:cNvGrpSpPr/>
        <p:nvPr/>
      </p:nvGrpSpPr>
      <p:grpSpPr>
        <a:xfrm>
          <a:off x="0" y="0"/>
          <a:ext cx="0" cy="0"/>
          <a:chOff x="0" y="0"/>
          <a:chExt cx="0" cy="0"/>
        </a:xfrm>
      </p:grpSpPr>
      <p:sp>
        <p:nvSpPr>
          <p:cNvPr id="1395" name="Google Shape;1395;gbd6c00e730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6" name="Google Shape;1396;gbd6c00e730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
        <p:cNvGrpSpPr/>
        <p:nvPr/>
      </p:nvGrpSpPr>
      <p:grpSpPr>
        <a:xfrm>
          <a:off x="0" y="0"/>
          <a:ext cx="0" cy="0"/>
          <a:chOff x="0" y="0"/>
          <a:chExt cx="0" cy="0"/>
        </a:xfrm>
      </p:grpSpPr>
      <p:sp>
        <p:nvSpPr>
          <p:cNvPr id="1466" name="Google Shape;1466;g1c5ce9ebcd6_0_278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7" name="Google Shape;1467;g1c5ce9ebcd6_0_278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9"/>
        <p:cNvGrpSpPr/>
        <p:nvPr/>
      </p:nvGrpSpPr>
      <p:grpSpPr>
        <a:xfrm>
          <a:off x="0" y="0"/>
          <a:ext cx="0" cy="0"/>
          <a:chOff x="0" y="0"/>
          <a:chExt cx="0" cy="0"/>
        </a:xfrm>
      </p:grpSpPr>
      <p:sp>
        <p:nvSpPr>
          <p:cNvPr id="1530" name="Google Shape;1530;g1c5ce9ebcd6_0_279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1" name="Google Shape;1531;g1c5ce9ebcd6_0_27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
        <p:cNvGrpSpPr/>
        <p:nvPr/>
      </p:nvGrpSpPr>
      <p:grpSpPr>
        <a:xfrm>
          <a:off x="0" y="0"/>
          <a:ext cx="0" cy="0"/>
          <a:chOff x="0" y="0"/>
          <a:chExt cx="0" cy="0"/>
        </a:xfrm>
      </p:grpSpPr>
      <p:sp>
        <p:nvSpPr>
          <p:cNvPr id="848" name="Google Shape;848;g119749cd01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 name="Google Shape;849;g119749cd01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0"/>
        <p:cNvGrpSpPr/>
        <p:nvPr/>
      </p:nvGrpSpPr>
      <p:grpSpPr>
        <a:xfrm>
          <a:off x="0" y="0"/>
          <a:ext cx="0" cy="0"/>
          <a:chOff x="0" y="0"/>
          <a:chExt cx="0" cy="0"/>
        </a:xfrm>
      </p:grpSpPr>
      <p:sp>
        <p:nvSpPr>
          <p:cNvPr id="1591" name="Google Shape;1591;g1c5ce9ebcd6_0_279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2" name="Google Shape;1592;g1c5ce9ebcd6_0_279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6"/>
        <p:cNvGrpSpPr/>
        <p:nvPr/>
      </p:nvGrpSpPr>
      <p:grpSpPr>
        <a:xfrm>
          <a:off x="0" y="0"/>
          <a:ext cx="0" cy="0"/>
          <a:chOff x="0" y="0"/>
          <a:chExt cx="0" cy="0"/>
        </a:xfrm>
      </p:grpSpPr>
      <p:sp>
        <p:nvSpPr>
          <p:cNvPr id="1607" name="Google Shape;1607;gbd6c00e730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8" name="Google Shape;1608;gbd6c00e730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3"/>
        <p:cNvGrpSpPr/>
        <p:nvPr/>
      </p:nvGrpSpPr>
      <p:grpSpPr>
        <a:xfrm>
          <a:off x="0" y="0"/>
          <a:ext cx="0" cy="0"/>
          <a:chOff x="0" y="0"/>
          <a:chExt cx="0" cy="0"/>
        </a:xfrm>
      </p:grpSpPr>
      <p:sp>
        <p:nvSpPr>
          <p:cNvPr id="1734" name="Google Shape;1734;g1c5ce9ebcd6_0_27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5" name="Google Shape;1735;g1c5ce9ebcd6_0_27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9"/>
        <p:cNvGrpSpPr/>
        <p:nvPr/>
      </p:nvGrpSpPr>
      <p:grpSpPr>
        <a:xfrm>
          <a:off x="0" y="0"/>
          <a:ext cx="0" cy="0"/>
          <a:chOff x="0" y="0"/>
          <a:chExt cx="0" cy="0"/>
        </a:xfrm>
      </p:grpSpPr>
      <p:sp>
        <p:nvSpPr>
          <p:cNvPr id="1760" name="Google Shape;1760;g1c5ce9ebcd6_0_279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1" name="Google Shape;1761;g1c5ce9ebcd6_0_27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5"/>
        <p:cNvGrpSpPr/>
        <p:nvPr/>
      </p:nvGrpSpPr>
      <p:grpSpPr>
        <a:xfrm>
          <a:off x="0" y="0"/>
          <a:ext cx="0" cy="0"/>
          <a:chOff x="0" y="0"/>
          <a:chExt cx="0" cy="0"/>
        </a:xfrm>
      </p:grpSpPr>
      <p:sp>
        <p:nvSpPr>
          <p:cNvPr id="1766" name="Google Shape;1766;gbd6c00e730_0_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7" name="Google Shape;1767;gbd6c00e730_0_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7"/>
        <p:cNvGrpSpPr/>
        <p:nvPr/>
      </p:nvGrpSpPr>
      <p:grpSpPr>
        <a:xfrm>
          <a:off x="0" y="0"/>
          <a:ext cx="0" cy="0"/>
          <a:chOff x="0" y="0"/>
          <a:chExt cx="0" cy="0"/>
        </a:xfrm>
      </p:grpSpPr>
      <p:sp>
        <p:nvSpPr>
          <p:cNvPr id="1828" name="Google Shape;1828;gbd6c00e730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9" name="Google Shape;1829;gbd6c00e730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9"/>
        <p:cNvGrpSpPr/>
        <p:nvPr/>
      </p:nvGrpSpPr>
      <p:grpSpPr>
        <a:xfrm>
          <a:off x="0" y="0"/>
          <a:ext cx="0" cy="0"/>
          <a:chOff x="0" y="0"/>
          <a:chExt cx="0" cy="0"/>
        </a:xfrm>
      </p:grpSpPr>
      <p:sp>
        <p:nvSpPr>
          <p:cNvPr id="1850" name="Google Shape;1850;g99f2f57a71_0_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1" name="Google Shape;1851;g99f2f57a71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4"/>
        <p:cNvGrpSpPr/>
        <p:nvPr/>
      </p:nvGrpSpPr>
      <p:grpSpPr>
        <a:xfrm>
          <a:off x="0" y="0"/>
          <a:ext cx="0" cy="0"/>
          <a:chOff x="0" y="0"/>
          <a:chExt cx="0" cy="0"/>
        </a:xfrm>
      </p:grpSpPr>
      <p:sp>
        <p:nvSpPr>
          <p:cNvPr id="1895" name="Google Shape;1895;g99f2f57a71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6" name="Google Shape;1896;g99f2f57a71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9"/>
        <p:cNvGrpSpPr/>
        <p:nvPr/>
      </p:nvGrpSpPr>
      <p:grpSpPr>
        <a:xfrm>
          <a:off x="0" y="0"/>
          <a:ext cx="0" cy="0"/>
          <a:chOff x="0" y="0"/>
          <a:chExt cx="0" cy="0"/>
        </a:xfrm>
      </p:grpSpPr>
      <p:sp>
        <p:nvSpPr>
          <p:cNvPr id="1960" name="Google Shape;1960;gbd6c00e73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1" name="Google Shape;1961;gbd6c00e73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7"/>
        <p:cNvGrpSpPr/>
        <p:nvPr/>
      </p:nvGrpSpPr>
      <p:grpSpPr>
        <a:xfrm>
          <a:off x="0" y="0"/>
          <a:ext cx="0" cy="0"/>
          <a:chOff x="0" y="0"/>
          <a:chExt cx="0" cy="0"/>
        </a:xfrm>
      </p:grpSpPr>
      <p:sp>
        <p:nvSpPr>
          <p:cNvPr id="2328" name="Google Shape;2328;gf8f549bcb1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9" name="Google Shape;2329;gf8f549bcb1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
        <p:cNvGrpSpPr/>
        <p:nvPr/>
      </p:nvGrpSpPr>
      <p:grpSpPr>
        <a:xfrm>
          <a:off x="0" y="0"/>
          <a:ext cx="0" cy="0"/>
          <a:chOff x="0" y="0"/>
          <a:chExt cx="0" cy="0"/>
        </a:xfrm>
      </p:grpSpPr>
      <p:sp>
        <p:nvSpPr>
          <p:cNvPr id="857" name="Google Shape;857;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8" name="Google Shape;858;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8"/>
        <p:cNvGrpSpPr/>
        <p:nvPr/>
      </p:nvGrpSpPr>
      <p:grpSpPr>
        <a:xfrm>
          <a:off x="0" y="0"/>
          <a:ext cx="0" cy="0"/>
          <a:chOff x="0" y="0"/>
          <a:chExt cx="0" cy="0"/>
        </a:xfrm>
      </p:grpSpPr>
      <p:sp>
        <p:nvSpPr>
          <p:cNvPr id="2559" name="Google Shape;2559;gd6fc454c64_1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0" name="Google Shape;2560;gd6fc454c64_1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6"/>
        <p:cNvGrpSpPr/>
        <p:nvPr/>
      </p:nvGrpSpPr>
      <p:grpSpPr>
        <a:xfrm>
          <a:off x="0" y="0"/>
          <a:ext cx="0" cy="0"/>
          <a:chOff x="0" y="0"/>
          <a:chExt cx="0" cy="0"/>
        </a:xfrm>
      </p:grpSpPr>
      <p:sp>
        <p:nvSpPr>
          <p:cNvPr id="2577" name="Google Shape;2577;g1c5ce9ebcd6_0_13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8" name="Google Shape;2578;g1c5ce9ebcd6_0_13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8"/>
        <p:cNvGrpSpPr/>
        <p:nvPr/>
      </p:nvGrpSpPr>
      <p:grpSpPr>
        <a:xfrm>
          <a:off x="0" y="0"/>
          <a:ext cx="0" cy="0"/>
          <a:chOff x="0" y="0"/>
          <a:chExt cx="0" cy="0"/>
        </a:xfrm>
      </p:grpSpPr>
      <p:sp>
        <p:nvSpPr>
          <p:cNvPr id="2599" name="Google Shape;2599;g1c5ce9ebcd6_0_138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0" name="Google Shape;2600;g1c5ce9ebcd6_0_138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4"/>
        <p:cNvGrpSpPr/>
        <p:nvPr/>
      </p:nvGrpSpPr>
      <p:grpSpPr>
        <a:xfrm>
          <a:off x="0" y="0"/>
          <a:ext cx="0" cy="0"/>
          <a:chOff x="0" y="0"/>
          <a:chExt cx="0" cy="0"/>
        </a:xfrm>
      </p:grpSpPr>
      <p:sp>
        <p:nvSpPr>
          <p:cNvPr id="2615" name="Google Shape;2615;g1c5ce9ebcd6_0_138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6" name="Google Shape;2616;g1c5ce9ebcd6_0_138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1"/>
        <p:cNvGrpSpPr/>
        <p:nvPr/>
      </p:nvGrpSpPr>
      <p:grpSpPr>
        <a:xfrm>
          <a:off x="0" y="0"/>
          <a:ext cx="0" cy="0"/>
          <a:chOff x="0" y="0"/>
          <a:chExt cx="0" cy="0"/>
        </a:xfrm>
      </p:grpSpPr>
      <p:sp>
        <p:nvSpPr>
          <p:cNvPr id="2952" name="Google Shape;2952;g1c5ce9ebcd6_0_14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3" name="Google Shape;2953;g1c5ce9ebcd6_0_14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5"/>
        <p:cNvGrpSpPr/>
        <p:nvPr/>
      </p:nvGrpSpPr>
      <p:grpSpPr>
        <a:xfrm>
          <a:off x="0" y="0"/>
          <a:ext cx="0" cy="0"/>
          <a:chOff x="0" y="0"/>
          <a:chExt cx="0" cy="0"/>
        </a:xfrm>
      </p:grpSpPr>
      <p:sp>
        <p:nvSpPr>
          <p:cNvPr id="8866" name="Google Shape;8866;g1c5ce9ebcd6_0_20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7" name="Google Shape;8867;g1c5ce9ebcd6_0_20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2"/>
        <p:cNvGrpSpPr/>
        <p:nvPr/>
      </p:nvGrpSpPr>
      <p:grpSpPr>
        <a:xfrm>
          <a:off x="0" y="0"/>
          <a:ext cx="0" cy="0"/>
          <a:chOff x="0" y="0"/>
          <a:chExt cx="0" cy="0"/>
        </a:xfrm>
      </p:grpSpPr>
      <p:sp>
        <p:nvSpPr>
          <p:cNvPr id="9293" name="Google Shape;9293;g1c5ce9ebcd6_0_20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4" name="Google Shape;9294;g1c5ce9ebcd6_0_20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5"/>
        <p:cNvGrpSpPr/>
        <p:nvPr/>
      </p:nvGrpSpPr>
      <p:grpSpPr>
        <a:xfrm>
          <a:off x="0" y="0"/>
          <a:ext cx="0" cy="0"/>
          <a:chOff x="0" y="0"/>
          <a:chExt cx="0" cy="0"/>
        </a:xfrm>
      </p:grpSpPr>
      <p:sp>
        <p:nvSpPr>
          <p:cNvPr id="9456" name="Google Shape;9456;g1c5ce9ebcd6_0_207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7" name="Google Shape;9457;g1c5ce9ebcd6_0_207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7"/>
        <p:cNvGrpSpPr/>
        <p:nvPr/>
      </p:nvGrpSpPr>
      <p:grpSpPr>
        <a:xfrm>
          <a:off x="0" y="0"/>
          <a:ext cx="0" cy="0"/>
          <a:chOff x="0" y="0"/>
          <a:chExt cx="0" cy="0"/>
        </a:xfrm>
      </p:grpSpPr>
      <p:sp>
        <p:nvSpPr>
          <p:cNvPr id="9858" name="Google Shape;9858;g1c5ce9ebcd6_0_21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9" name="Google Shape;9859;g1c5ce9ebcd6_0_21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8"/>
        <p:cNvGrpSpPr/>
        <p:nvPr/>
      </p:nvGrpSpPr>
      <p:grpSpPr>
        <a:xfrm>
          <a:off x="0" y="0"/>
          <a:ext cx="0" cy="0"/>
          <a:chOff x="0" y="0"/>
          <a:chExt cx="0" cy="0"/>
        </a:xfrm>
      </p:grpSpPr>
      <p:sp>
        <p:nvSpPr>
          <p:cNvPr id="10229" name="Google Shape;10229;g1c5ce9ebcd6_0_21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0" name="Google Shape;10230;g1c5ce9ebcd6_0_21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
        <p:cNvGrpSpPr/>
        <p:nvPr/>
      </p:nvGrpSpPr>
      <p:grpSpPr>
        <a:xfrm>
          <a:off x="0" y="0"/>
          <a:ext cx="0" cy="0"/>
          <a:chOff x="0" y="0"/>
          <a:chExt cx="0" cy="0"/>
        </a:xfrm>
      </p:grpSpPr>
      <p:sp>
        <p:nvSpPr>
          <p:cNvPr id="880" name="Google Shape;880;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 name="Google Shape;881;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17"/>
        <p:cNvGrpSpPr/>
        <p:nvPr/>
      </p:nvGrpSpPr>
      <p:grpSpPr>
        <a:xfrm>
          <a:off x="0" y="0"/>
          <a:ext cx="0" cy="0"/>
          <a:chOff x="0" y="0"/>
          <a:chExt cx="0" cy="0"/>
        </a:xfrm>
      </p:grpSpPr>
      <p:sp>
        <p:nvSpPr>
          <p:cNvPr id="10618" name="Google Shape;10618;g1c5ce9ebcd6_0_21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19" name="Google Shape;10619;g1c5ce9ebcd6_0_21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48"/>
        <p:cNvGrpSpPr/>
        <p:nvPr/>
      </p:nvGrpSpPr>
      <p:grpSpPr>
        <a:xfrm>
          <a:off x="0" y="0"/>
          <a:ext cx="0" cy="0"/>
          <a:chOff x="0" y="0"/>
          <a:chExt cx="0" cy="0"/>
        </a:xfrm>
      </p:grpSpPr>
      <p:sp>
        <p:nvSpPr>
          <p:cNvPr id="11049" name="Google Shape;11049;g1c5ce9ebcd6_0_22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50" name="Google Shape;11050;g1c5ce9ebcd6_0_22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1"/>
        <p:cNvGrpSpPr/>
        <p:nvPr/>
      </p:nvGrpSpPr>
      <p:grpSpPr>
        <a:xfrm>
          <a:off x="0" y="0"/>
          <a:ext cx="0" cy="0"/>
          <a:chOff x="0" y="0"/>
          <a:chExt cx="0" cy="0"/>
        </a:xfrm>
      </p:grpSpPr>
      <p:sp>
        <p:nvSpPr>
          <p:cNvPr id="11842" name="Google Shape;11842;g1c5ce9ebcd6_0_23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3" name="Google Shape;11843;g1c5ce9ebcd6_0_23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82"/>
        <p:cNvGrpSpPr/>
        <p:nvPr/>
      </p:nvGrpSpPr>
      <p:grpSpPr>
        <a:xfrm>
          <a:off x="0" y="0"/>
          <a:ext cx="0" cy="0"/>
          <a:chOff x="0" y="0"/>
          <a:chExt cx="0" cy="0"/>
        </a:xfrm>
      </p:grpSpPr>
      <p:sp>
        <p:nvSpPr>
          <p:cNvPr id="12583" name="Google Shape;12583;g1c5ce9ebcd6_0_238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84" name="Google Shape;12584;g1c5ce9ebcd6_0_23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75"/>
        <p:cNvGrpSpPr/>
        <p:nvPr/>
      </p:nvGrpSpPr>
      <p:grpSpPr>
        <a:xfrm>
          <a:off x="0" y="0"/>
          <a:ext cx="0" cy="0"/>
          <a:chOff x="0" y="0"/>
          <a:chExt cx="0" cy="0"/>
        </a:xfrm>
      </p:grpSpPr>
      <p:sp>
        <p:nvSpPr>
          <p:cNvPr id="13276" name="Google Shape;13276;g1c5ce9ebcd6_0_245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7" name="Google Shape;13277;g1c5ce9ebcd6_0_245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7"/>
        <p:cNvGrpSpPr/>
        <p:nvPr/>
      </p:nvGrpSpPr>
      <p:grpSpPr>
        <a:xfrm>
          <a:off x="0" y="0"/>
          <a:ext cx="0" cy="0"/>
          <a:chOff x="0" y="0"/>
          <a:chExt cx="0" cy="0"/>
        </a:xfrm>
      </p:grpSpPr>
      <p:sp>
        <p:nvSpPr>
          <p:cNvPr id="13578" name="Google Shape;13578;g1c5ce9ebcd6_0_248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9" name="Google Shape;13579;g1c5ce9ebcd6_0_24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17"/>
        <p:cNvGrpSpPr/>
        <p:nvPr/>
      </p:nvGrpSpPr>
      <p:grpSpPr>
        <a:xfrm>
          <a:off x="0" y="0"/>
          <a:ext cx="0" cy="0"/>
          <a:chOff x="0" y="0"/>
          <a:chExt cx="0" cy="0"/>
        </a:xfrm>
      </p:grpSpPr>
      <p:sp>
        <p:nvSpPr>
          <p:cNvPr id="14218" name="Google Shape;14218;g1c5ce9ebcd6_0_274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19" name="Google Shape;14219;g1c5ce9ebcd6_0_27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
        <p:cNvGrpSpPr/>
        <p:nvPr/>
      </p:nvGrpSpPr>
      <p:grpSpPr>
        <a:xfrm>
          <a:off x="0" y="0"/>
          <a:ext cx="0" cy="0"/>
          <a:chOff x="0" y="0"/>
          <a:chExt cx="0" cy="0"/>
        </a:xfrm>
      </p:grpSpPr>
      <p:sp>
        <p:nvSpPr>
          <p:cNvPr id="911" name="Google Shape;911;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 name="Google Shape;912;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
        <p:cNvGrpSpPr/>
        <p:nvPr/>
      </p:nvGrpSpPr>
      <p:grpSpPr>
        <a:xfrm>
          <a:off x="0" y="0"/>
          <a:ext cx="0" cy="0"/>
          <a:chOff x="0" y="0"/>
          <a:chExt cx="0" cy="0"/>
        </a:xfrm>
      </p:grpSpPr>
      <p:sp>
        <p:nvSpPr>
          <p:cNvPr id="955" name="Google Shape;955;gbd6c00e730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6" name="Google Shape;956;gbd6c00e730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
        <p:cNvGrpSpPr/>
        <p:nvPr/>
      </p:nvGrpSpPr>
      <p:grpSpPr>
        <a:xfrm>
          <a:off x="0" y="0"/>
          <a:ext cx="0" cy="0"/>
          <a:chOff x="0" y="0"/>
          <a:chExt cx="0" cy="0"/>
        </a:xfrm>
      </p:grpSpPr>
      <p:sp>
        <p:nvSpPr>
          <p:cNvPr id="1015" name="Google Shape;1015;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 name="Google Shape;1016;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1"/>
        <p:cNvGrpSpPr/>
        <p:nvPr/>
      </p:nvGrpSpPr>
      <p:grpSpPr>
        <a:xfrm>
          <a:off x="0" y="0"/>
          <a:ext cx="0" cy="0"/>
          <a:chOff x="0" y="0"/>
          <a:chExt cx="0" cy="0"/>
        </a:xfrm>
      </p:grpSpPr>
      <p:sp>
        <p:nvSpPr>
          <p:cNvPr id="1082" name="Google Shape;1082;gf8cf4f0f69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 name="Google Shape;1083;gf8cf4f0f69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
        <p:cNvGrpSpPr/>
        <p:nvPr/>
      </p:nvGrpSpPr>
      <p:grpSpPr>
        <a:xfrm>
          <a:off x="0" y="0"/>
          <a:ext cx="0" cy="0"/>
          <a:chOff x="0" y="0"/>
          <a:chExt cx="0" cy="0"/>
        </a:xfrm>
      </p:grpSpPr>
      <p:sp>
        <p:nvSpPr>
          <p:cNvPr id="1104" name="Google Shape;1104;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5" name="Google Shape;1105;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780550" y="771400"/>
            <a:ext cx="4662900" cy="21450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4089548" y="3015025"/>
            <a:ext cx="4044900" cy="4758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Clr>
                <a:schemeClr val="dk1"/>
              </a:buClr>
              <a:buSzPts val="1400"/>
              <a:buNone/>
              <a:defRPr sz="1600">
                <a:solidFill>
                  <a:schemeClr val="dk1"/>
                </a:solidFill>
              </a:defRPr>
            </a:lvl1pPr>
            <a:lvl2pPr lvl="1" algn="ctr">
              <a:lnSpc>
                <a:spcPct val="100000"/>
              </a:lnSpc>
              <a:spcBef>
                <a:spcPts val="0"/>
              </a:spcBef>
              <a:spcAft>
                <a:spcPts val="0"/>
              </a:spcAft>
              <a:buClr>
                <a:schemeClr val="dk1"/>
              </a:buClr>
              <a:buSzPts val="1800"/>
              <a:buNone/>
              <a:defRPr sz="1800">
                <a:solidFill>
                  <a:schemeClr val="dk1"/>
                </a:solidFill>
              </a:defRPr>
            </a:lvl2pPr>
            <a:lvl3pPr lvl="2" algn="ctr">
              <a:lnSpc>
                <a:spcPct val="100000"/>
              </a:lnSpc>
              <a:spcBef>
                <a:spcPts val="0"/>
              </a:spcBef>
              <a:spcAft>
                <a:spcPts val="0"/>
              </a:spcAft>
              <a:buClr>
                <a:schemeClr val="dk1"/>
              </a:buClr>
              <a:buSzPts val="1800"/>
              <a:buNone/>
              <a:defRPr sz="1800">
                <a:solidFill>
                  <a:schemeClr val="dk1"/>
                </a:solidFill>
              </a:defRPr>
            </a:lvl3pPr>
            <a:lvl4pPr lvl="3" algn="ctr">
              <a:lnSpc>
                <a:spcPct val="100000"/>
              </a:lnSpc>
              <a:spcBef>
                <a:spcPts val="0"/>
              </a:spcBef>
              <a:spcAft>
                <a:spcPts val="0"/>
              </a:spcAft>
              <a:buClr>
                <a:schemeClr val="dk1"/>
              </a:buClr>
              <a:buSzPts val="1800"/>
              <a:buNone/>
              <a:defRPr sz="1800">
                <a:solidFill>
                  <a:schemeClr val="dk1"/>
                </a:solidFill>
              </a:defRPr>
            </a:lvl4pPr>
            <a:lvl5pPr lvl="4" algn="ctr">
              <a:lnSpc>
                <a:spcPct val="100000"/>
              </a:lnSpc>
              <a:spcBef>
                <a:spcPts val="0"/>
              </a:spcBef>
              <a:spcAft>
                <a:spcPts val="0"/>
              </a:spcAft>
              <a:buClr>
                <a:schemeClr val="dk1"/>
              </a:buClr>
              <a:buSzPts val="1800"/>
              <a:buNone/>
              <a:defRPr sz="1800">
                <a:solidFill>
                  <a:schemeClr val="dk1"/>
                </a:solidFill>
              </a:defRPr>
            </a:lvl5pPr>
            <a:lvl6pPr lvl="5" algn="ctr">
              <a:lnSpc>
                <a:spcPct val="100000"/>
              </a:lnSpc>
              <a:spcBef>
                <a:spcPts val="0"/>
              </a:spcBef>
              <a:spcAft>
                <a:spcPts val="0"/>
              </a:spcAft>
              <a:buClr>
                <a:schemeClr val="dk1"/>
              </a:buClr>
              <a:buSzPts val="1800"/>
              <a:buNone/>
              <a:defRPr sz="1800">
                <a:solidFill>
                  <a:schemeClr val="dk1"/>
                </a:solidFill>
              </a:defRPr>
            </a:lvl6pPr>
            <a:lvl7pPr lvl="6" algn="ctr">
              <a:lnSpc>
                <a:spcPct val="100000"/>
              </a:lnSpc>
              <a:spcBef>
                <a:spcPts val="0"/>
              </a:spcBef>
              <a:spcAft>
                <a:spcPts val="0"/>
              </a:spcAft>
              <a:buClr>
                <a:schemeClr val="dk1"/>
              </a:buClr>
              <a:buSzPts val="1800"/>
              <a:buNone/>
              <a:defRPr sz="1800">
                <a:solidFill>
                  <a:schemeClr val="dk1"/>
                </a:solidFill>
              </a:defRPr>
            </a:lvl7pPr>
            <a:lvl8pPr lvl="7" algn="ctr">
              <a:lnSpc>
                <a:spcPct val="100000"/>
              </a:lnSpc>
              <a:spcBef>
                <a:spcPts val="0"/>
              </a:spcBef>
              <a:spcAft>
                <a:spcPts val="0"/>
              </a:spcAft>
              <a:buClr>
                <a:schemeClr val="dk1"/>
              </a:buClr>
              <a:buSzPts val="1800"/>
              <a:buNone/>
              <a:defRPr sz="1800">
                <a:solidFill>
                  <a:schemeClr val="dk1"/>
                </a:solidFill>
              </a:defRPr>
            </a:lvl8pPr>
            <a:lvl9pPr lvl="8" algn="ctr">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1" name="Google Shape;11;p2"/>
          <p:cNvSpPr/>
          <p:nvPr/>
        </p:nvSpPr>
        <p:spPr>
          <a:xfrm>
            <a:off x="-743950" y="2710998"/>
            <a:ext cx="4877437" cy="2608058"/>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700504" y="2863356"/>
            <a:ext cx="5670432" cy="303403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7935936" y="159424"/>
            <a:ext cx="1088542" cy="1413259"/>
            <a:chOff x="7935936" y="159424"/>
            <a:chExt cx="1088542" cy="1413259"/>
          </a:xfrm>
        </p:grpSpPr>
        <p:grpSp>
          <p:nvGrpSpPr>
            <p:cNvPr id="14" name="Google Shape;14;p2"/>
            <p:cNvGrpSpPr/>
            <p:nvPr/>
          </p:nvGrpSpPr>
          <p:grpSpPr>
            <a:xfrm>
              <a:off x="8698977" y="1271670"/>
              <a:ext cx="325500" cy="301012"/>
              <a:chOff x="1364924" y="4072835"/>
              <a:chExt cx="191010" cy="176650"/>
            </a:xfrm>
          </p:grpSpPr>
          <p:sp>
            <p:nvSpPr>
              <p:cNvPr id="15" name="Google Shape;15;p2"/>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7;p2"/>
            <p:cNvGrpSpPr/>
            <p:nvPr/>
          </p:nvGrpSpPr>
          <p:grpSpPr>
            <a:xfrm>
              <a:off x="7935936" y="159424"/>
              <a:ext cx="325510" cy="298963"/>
              <a:chOff x="1865447" y="3944504"/>
              <a:chExt cx="217151" cy="199455"/>
            </a:xfrm>
          </p:grpSpPr>
          <p:sp>
            <p:nvSpPr>
              <p:cNvPr id="18" name="Google Shape;18;p2"/>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20;p2"/>
            <p:cNvGrpSpPr/>
            <p:nvPr/>
          </p:nvGrpSpPr>
          <p:grpSpPr>
            <a:xfrm>
              <a:off x="8430907" y="404362"/>
              <a:ext cx="520332" cy="495026"/>
              <a:chOff x="520730" y="4173296"/>
              <a:chExt cx="413159" cy="393065"/>
            </a:xfrm>
          </p:grpSpPr>
          <p:sp>
            <p:nvSpPr>
              <p:cNvPr id="21" name="Google Shape;21;p2"/>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 name="Google Shape;28;p2"/>
          <p:cNvGrpSpPr/>
          <p:nvPr/>
        </p:nvGrpSpPr>
        <p:grpSpPr>
          <a:xfrm>
            <a:off x="6065985" y="4436255"/>
            <a:ext cx="259257" cy="236610"/>
            <a:chOff x="2045902" y="4332533"/>
            <a:chExt cx="219598" cy="200449"/>
          </a:xfrm>
        </p:grpSpPr>
        <p:sp>
          <p:nvSpPr>
            <p:cNvPr id="29" name="Google Shape;29;p2"/>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a:off x="4110426" y="4605579"/>
            <a:ext cx="270114" cy="246529"/>
            <a:chOff x="2045902" y="4332533"/>
            <a:chExt cx="219598" cy="200449"/>
          </a:xfrm>
        </p:grpSpPr>
        <p:sp>
          <p:nvSpPr>
            <p:cNvPr id="32" name="Google Shape;32;p2"/>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a:off x="5016072" y="4436415"/>
            <a:ext cx="414398" cy="394205"/>
            <a:chOff x="520730" y="4173296"/>
            <a:chExt cx="413159" cy="393065"/>
          </a:xfrm>
        </p:grpSpPr>
        <p:sp>
          <p:nvSpPr>
            <p:cNvPr id="35" name="Google Shape;35;p2"/>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02"/>
        <p:cNvGrpSpPr/>
        <p:nvPr/>
      </p:nvGrpSpPr>
      <p:grpSpPr>
        <a:xfrm>
          <a:off x="0" y="0"/>
          <a:ext cx="0" cy="0"/>
          <a:chOff x="0" y="0"/>
          <a:chExt cx="0" cy="0"/>
        </a:xfrm>
      </p:grpSpPr>
      <p:sp>
        <p:nvSpPr>
          <p:cNvPr id="203" name="Google Shape;203;p11"/>
          <p:cNvSpPr txBox="1">
            <a:spLocks noGrp="1"/>
          </p:cNvSpPr>
          <p:nvPr>
            <p:ph type="title" hasCustomPrompt="1"/>
          </p:nvPr>
        </p:nvSpPr>
        <p:spPr>
          <a:xfrm>
            <a:off x="3757700" y="1743950"/>
            <a:ext cx="4339200" cy="13107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SzPts val="9600"/>
              <a:buNone/>
              <a:defRPr sz="72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04" name="Google Shape;204;p11"/>
          <p:cNvSpPr txBox="1">
            <a:spLocks noGrp="1"/>
          </p:cNvSpPr>
          <p:nvPr>
            <p:ph type="subTitle" idx="1"/>
          </p:nvPr>
        </p:nvSpPr>
        <p:spPr>
          <a:xfrm>
            <a:off x="3757700" y="2902425"/>
            <a:ext cx="4339200" cy="4971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1600"/>
              </a:spcBef>
              <a:spcAft>
                <a:spcPts val="0"/>
              </a:spcAft>
              <a:buClr>
                <a:schemeClr val="dk1"/>
              </a:buClr>
              <a:buSzPts val="1600"/>
              <a:buNone/>
              <a:defRPr sz="1600">
                <a:solidFill>
                  <a:schemeClr val="dk1"/>
                </a:solidFill>
              </a:defRPr>
            </a:lvl3pPr>
            <a:lvl4pPr lvl="3" algn="ctr" rtl="0">
              <a:lnSpc>
                <a:spcPct val="100000"/>
              </a:lnSpc>
              <a:spcBef>
                <a:spcPts val="1600"/>
              </a:spcBef>
              <a:spcAft>
                <a:spcPts val="0"/>
              </a:spcAft>
              <a:buClr>
                <a:schemeClr val="dk1"/>
              </a:buClr>
              <a:buSzPts val="1600"/>
              <a:buNone/>
              <a:defRPr sz="1600">
                <a:solidFill>
                  <a:schemeClr val="dk1"/>
                </a:solidFill>
              </a:defRPr>
            </a:lvl4pPr>
            <a:lvl5pPr lvl="4" algn="ctr" rtl="0">
              <a:lnSpc>
                <a:spcPct val="100000"/>
              </a:lnSpc>
              <a:spcBef>
                <a:spcPts val="1600"/>
              </a:spcBef>
              <a:spcAft>
                <a:spcPts val="0"/>
              </a:spcAft>
              <a:buClr>
                <a:schemeClr val="dk1"/>
              </a:buClr>
              <a:buSzPts val="1600"/>
              <a:buNone/>
              <a:defRPr sz="1600">
                <a:solidFill>
                  <a:schemeClr val="dk1"/>
                </a:solidFill>
              </a:defRPr>
            </a:lvl5pPr>
            <a:lvl6pPr lvl="5" algn="ctr" rtl="0">
              <a:lnSpc>
                <a:spcPct val="100000"/>
              </a:lnSpc>
              <a:spcBef>
                <a:spcPts val="1600"/>
              </a:spcBef>
              <a:spcAft>
                <a:spcPts val="0"/>
              </a:spcAft>
              <a:buClr>
                <a:schemeClr val="dk1"/>
              </a:buClr>
              <a:buSzPts val="1600"/>
              <a:buNone/>
              <a:defRPr sz="1600">
                <a:solidFill>
                  <a:schemeClr val="dk1"/>
                </a:solidFill>
              </a:defRPr>
            </a:lvl6pPr>
            <a:lvl7pPr lvl="6" algn="ctr" rtl="0">
              <a:lnSpc>
                <a:spcPct val="100000"/>
              </a:lnSpc>
              <a:spcBef>
                <a:spcPts val="1600"/>
              </a:spcBef>
              <a:spcAft>
                <a:spcPts val="0"/>
              </a:spcAft>
              <a:buClr>
                <a:schemeClr val="dk1"/>
              </a:buClr>
              <a:buSzPts val="1600"/>
              <a:buNone/>
              <a:defRPr sz="1600">
                <a:solidFill>
                  <a:schemeClr val="dk1"/>
                </a:solidFill>
              </a:defRPr>
            </a:lvl7pPr>
            <a:lvl8pPr lvl="7" algn="ctr" rtl="0">
              <a:lnSpc>
                <a:spcPct val="100000"/>
              </a:lnSpc>
              <a:spcBef>
                <a:spcPts val="1600"/>
              </a:spcBef>
              <a:spcAft>
                <a:spcPts val="0"/>
              </a:spcAft>
              <a:buClr>
                <a:schemeClr val="dk1"/>
              </a:buClr>
              <a:buSzPts val="1600"/>
              <a:buNone/>
              <a:defRPr sz="1600">
                <a:solidFill>
                  <a:schemeClr val="dk1"/>
                </a:solidFill>
              </a:defRPr>
            </a:lvl8pPr>
            <a:lvl9pPr lvl="8" algn="ctr" rtl="0">
              <a:lnSpc>
                <a:spcPct val="100000"/>
              </a:lnSpc>
              <a:spcBef>
                <a:spcPts val="1600"/>
              </a:spcBef>
              <a:spcAft>
                <a:spcPts val="1600"/>
              </a:spcAft>
              <a:buClr>
                <a:schemeClr val="dk1"/>
              </a:buClr>
              <a:buSzPts val="1600"/>
              <a:buNone/>
              <a:defRPr sz="1600">
                <a:solidFill>
                  <a:schemeClr val="dk1"/>
                </a:solidFill>
              </a:defRPr>
            </a:lvl9pPr>
          </a:lstStyle>
          <a:p>
            <a:endParaRPr/>
          </a:p>
        </p:txBody>
      </p:sp>
      <p:grpSp>
        <p:nvGrpSpPr>
          <p:cNvPr id="205" name="Google Shape;205;p11"/>
          <p:cNvGrpSpPr/>
          <p:nvPr/>
        </p:nvGrpSpPr>
        <p:grpSpPr>
          <a:xfrm rot="10800000">
            <a:off x="8392950" y="2195825"/>
            <a:ext cx="653064" cy="1744274"/>
            <a:chOff x="5" y="1704849"/>
            <a:chExt cx="653064" cy="1744274"/>
          </a:xfrm>
        </p:grpSpPr>
        <p:grpSp>
          <p:nvGrpSpPr>
            <p:cNvPr id="206" name="Google Shape;206;p11"/>
            <p:cNvGrpSpPr/>
            <p:nvPr/>
          </p:nvGrpSpPr>
          <p:grpSpPr>
            <a:xfrm>
              <a:off x="282630" y="3108873"/>
              <a:ext cx="370438" cy="340250"/>
              <a:chOff x="1865447" y="3944504"/>
              <a:chExt cx="217151" cy="199455"/>
            </a:xfrm>
          </p:grpSpPr>
          <p:sp>
            <p:nvSpPr>
              <p:cNvPr id="207" name="Google Shape;207;p11"/>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1"/>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11"/>
            <p:cNvGrpSpPr/>
            <p:nvPr/>
          </p:nvGrpSpPr>
          <p:grpSpPr>
            <a:xfrm>
              <a:off x="5" y="2272159"/>
              <a:ext cx="413159" cy="393065"/>
              <a:chOff x="520730" y="4173296"/>
              <a:chExt cx="413159" cy="393065"/>
            </a:xfrm>
          </p:grpSpPr>
          <p:sp>
            <p:nvSpPr>
              <p:cNvPr id="210" name="Google Shape;210;p11"/>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1"/>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1"/>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1"/>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1"/>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1"/>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1"/>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17;p11"/>
            <p:cNvGrpSpPr/>
            <p:nvPr/>
          </p:nvGrpSpPr>
          <p:grpSpPr>
            <a:xfrm>
              <a:off x="282630" y="1704849"/>
              <a:ext cx="325844" cy="301348"/>
              <a:chOff x="1364924" y="4072835"/>
              <a:chExt cx="191010" cy="176650"/>
            </a:xfrm>
          </p:grpSpPr>
          <p:sp>
            <p:nvSpPr>
              <p:cNvPr id="218" name="Google Shape;218;p11"/>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1"/>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0" name="Google Shape;220;p11"/>
          <p:cNvSpPr/>
          <p:nvPr/>
        </p:nvSpPr>
        <p:spPr>
          <a:xfrm>
            <a:off x="6654005" y="3582500"/>
            <a:ext cx="5273969" cy="2373220"/>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1"/>
          <p:cNvSpPr/>
          <p:nvPr/>
        </p:nvSpPr>
        <p:spPr>
          <a:xfrm rot="-1178775">
            <a:off x="4153770" y="3969969"/>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2"/>
        </a:solidFill>
        <a:effectLst/>
      </p:bgPr>
    </p:bg>
    <p:spTree>
      <p:nvGrpSpPr>
        <p:cNvPr id="1" name="Shape 22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223"/>
        <p:cNvGrpSpPr/>
        <p:nvPr/>
      </p:nvGrpSpPr>
      <p:grpSpPr>
        <a:xfrm>
          <a:off x="0" y="0"/>
          <a:ext cx="0" cy="0"/>
          <a:chOff x="0" y="0"/>
          <a:chExt cx="0" cy="0"/>
        </a:xfrm>
      </p:grpSpPr>
      <p:sp>
        <p:nvSpPr>
          <p:cNvPr id="224" name="Google Shape;224;p1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5" name="Google Shape;225;p13"/>
          <p:cNvSpPr txBox="1">
            <a:spLocks noGrp="1"/>
          </p:cNvSpPr>
          <p:nvPr>
            <p:ph type="subTitle" idx="1"/>
          </p:nvPr>
        </p:nvSpPr>
        <p:spPr>
          <a:xfrm>
            <a:off x="3281100" y="2206244"/>
            <a:ext cx="2581800" cy="692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26" name="Google Shape;226;p13"/>
          <p:cNvSpPr txBox="1">
            <a:spLocks noGrp="1"/>
          </p:cNvSpPr>
          <p:nvPr>
            <p:ph type="title" idx="2" hasCustomPrompt="1"/>
          </p:nvPr>
        </p:nvSpPr>
        <p:spPr>
          <a:xfrm>
            <a:off x="4118700" y="1214100"/>
            <a:ext cx="906600" cy="6924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dk1"/>
              </a:buClr>
              <a:buSzPts val="2400"/>
              <a:buNone/>
              <a:defRPr sz="360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r>
              <a:t>xx%</a:t>
            </a:r>
          </a:p>
        </p:txBody>
      </p:sp>
      <p:sp>
        <p:nvSpPr>
          <p:cNvPr id="227" name="Google Shape;227;p13"/>
          <p:cNvSpPr txBox="1">
            <a:spLocks noGrp="1"/>
          </p:cNvSpPr>
          <p:nvPr>
            <p:ph type="subTitle" idx="3"/>
          </p:nvPr>
        </p:nvSpPr>
        <p:spPr>
          <a:xfrm>
            <a:off x="3281100" y="1781050"/>
            <a:ext cx="2581800" cy="510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228" name="Google Shape;228;p13"/>
          <p:cNvSpPr txBox="1">
            <a:spLocks noGrp="1"/>
          </p:cNvSpPr>
          <p:nvPr>
            <p:ph type="subTitle" idx="4"/>
          </p:nvPr>
        </p:nvSpPr>
        <p:spPr>
          <a:xfrm>
            <a:off x="713100" y="2206244"/>
            <a:ext cx="2581800" cy="692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29" name="Google Shape;229;p13"/>
          <p:cNvSpPr txBox="1">
            <a:spLocks noGrp="1"/>
          </p:cNvSpPr>
          <p:nvPr>
            <p:ph type="title" idx="5" hasCustomPrompt="1"/>
          </p:nvPr>
        </p:nvSpPr>
        <p:spPr>
          <a:xfrm>
            <a:off x="1550700" y="1214100"/>
            <a:ext cx="906600" cy="6924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dk1"/>
              </a:buClr>
              <a:buSzPts val="2400"/>
              <a:buNone/>
              <a:defRPr sz="360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r>
              <a:t>xx%</a:t>
            </a:r>
          </a:p>
        </p:txBody>
      </p:sp>
      <p:sp>
        <p:nvSpPr>
          <p:cNvPr id="230" name="Google Shape;230;p13"/>
          <p:cNvSpPr txBox="1">
            <a:spLocks noGrp="1"/>
          </p:cNvSpPr>
          <p:nvPr>
            <p:ph type="subTitle" idx="6"/>
          </p:nvPr>
        </p:nvSpPr>
        <p:spPr>
          <a:xfrm>
            <a:off x="713100" y="1781050"/>
            <a:ext cx="2581800" cy="510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231" name="Google Shape;231;p13"/>
          <p:cNvSpPr txBox="1">
            <a:spLocks noGrp="1"/>
          </p:cNvSpPr>
          <p:nvPr>
            <p:ph type="subTitle" idx="7"/>
          </p:nvPr>
        </p:nvSpPr>
        <p:spPr>
          <a:xfrm>
            <a:off x="5849100" y="2206244"/>
            <a:ext cx="2581800" cy="692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2" name="Google Shape;232;p13"/>
          <p:cNvSpPr txBox="1">
            <a:spLocks noGrp="1"/>
          </p:cNvSpPr>
          <p:nvPr>
            <p:ph type="title" idx="8" hasCustomPrompt="1"/>
          </p:nvPr>
        </p:nvSpPr>
        <p:spPr>
          <a:xfrm>
            <a:off x="6686700" y="1214100"/>
            <a:ext cx="906600" cy="6924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dk1"/>
              </a:buClr>
              <a:buSzPts val="2400"/>
              <a:buNone/>
              <a:defRPr sz="360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r>
              <a:t>xx%</a:t>
            </a:r>
          </a:p>
        </p:txBody>
      </p:sp>
      <p:sp>
        <p:nvSpPr>
          <p:cNvPr id="233" name="Google Shape;233;p13"/>
          <p:cNvSpPr txBox="1">
            <a:spLocks noGrp="1"/>
          </p:cNvSpPr>
          <p:nvPr>
            <p:ph type="subTitle" idx="9"/>
          </p:nvPr>
        </p:nvSpPr>
        <p:spPr>
          <a:xfrm>
            <a:off x="5849100" y="1781050"/>
            <a:ext cx="2581800" cy="510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234" name="Google Shape;234;p13"/>
          <p:cNvSpPr txBox="1">
            <a:spLocks noGrp="1"/>
          </p:cNvSpPr>
          <p:nvPr>
            <p:ph type="subTitle" idx="13"/>
          </p:nvPr>
        </p:nvSpPr>
        <p:spPr>
          <a:xfrm>
            <a:off x="3281100" y="3911694"/>
            <a:ext cx="2581800" cy="692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5" name="Google Shape;235;p13"/>
          <p:cNvSpPr txBox="1">
            <a:spLocks noGrp="1"/>
          </p:cNvSpPr>
          <p:nvPr>
            <p:ph type="title" idx="14" hasCustomPrompt="1"/>
          </p:nvPr>
        </p:nvSpPr>
        <p:spPr>
          <a:xfrm>
            <a:off x="4118700" y="2919550"/>
            <a:ext cx="906600" cy="6924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dk1"/>
              </a:buClr>
              <a:buSzPts val="2400"/>
              <a:buNone/>
              <a:defRPr sz="360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r>
              <a:t>xx%</a:t>
            </a:r>
          </a:p>
        </p:txBody>
      </p:sp>
      <p:sp>
        <p:nvSpPr>
          <p:cNvPr id="236" name="Google Shape;236;p13"/>
          <p:cNvSpPr txBox="1">
            <a:spLocks noGrp="1"/>
          </p:cNvSpPr>
          <p:nvPr>
            <p:ph type="subTitle" idx="15"/>
          </p:nvPr>
        </p:nvSpPr>
        <p:spPr>
          <a:xfrm>
            <a:off x="3281100" y="3486500"/>
            <a:ext cx="2581800" cy="510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237" name="Google Shape;237;p13"/>
          <p:cNvSpPr txBox="1">
            <a:spLocks noGrp="1"/>
          </p:cNvSpPr>
          <p:nvPr>
            <p:ph type="subTitle" idx="16"/>
          </p:nvPr>
        </p:nvSpPr>
        <p:spPr>
          <a:xfrm>
            <a:off x="713100" y="3911694"/>
            <a:ext cx="2581800" cy="692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8" name="Google Shape;238;p13"/>
          <p:cNvSpPr txBox="1">
            <a:spLocks noGrp="1"/>
          </p:cNvSpPr>
          <p:nvPr>
            <p:ph type="title" idx="17" hasCustomPrompt="1"/>
          </p:nvPr>
        </p:nvSpPr>
        <p:spPr>
          <a:xfrm>
            <a:off x="1550700" y="2919550"/>
            <a:ext cx="906600" cy="6924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dk1"/>
              </a:buClr>
              <a:buSzPts val="2400"/>
              <a:buNone/>
              <a:defRPr sz="360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r>
              <a:t>xx%</a:t>
            </a:r>
          </a:p>
        </p:txBody>
      </p:sp>
      <p:sp>
        <p:nvSpPr>
          <p:cNvPr id="239" name="Google Shape;239;p13"/>
          <p:cNvSpPr txBox="1">
            <a:spLocks noGrp="1"/>
          </p:cNvSpPr>
          <p:nvPr>
            <p:ph type="subTitle" idx="18"/>
          </p:nvPr>
        </p:nvSpPr>
        <p:spPr>
          <a:xfrm>
            <a:off x="713100" y="3486500"/>
            <a:ext cx="2581800" cy="510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240" name="Google Shape;240;p13"/>
          <p:cNvSpPr txBox="1">
            <a:spLocks noGrp="1"/>
          </p:cNvSpPr>
          <p:nvPr>
            <p:ph type="subTitle" idx="19"/>
          </p:nvPr>
        </p:nvSpPr>
        <p:spPr>
          <a:xfrm>
            <a:off x="5849100" y="3911694"/>
            <a:ext cx="2581800" cy="692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41" name="Google Shape;241;p13"/>
          <p:cNvSpPr txBox="1">
            <a:spLocks noGrp="1"/>
          </p:cNvSpPr>
          <p:nvPr>
            <p:ph type="title" idx="20" hasCustomPrompt="1"/>
          </p:nvPr>
        </p:nvSpPr>
        <p:spPr>
          <a:xfrm>
            <a:off x="6686700" y="2919550"/>
            <a:ext cx="906600" cy="6924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Clr>
                <a:schemeClr val="dk1"/>
              </a:buClr>
              <a:buSzPts val="2400"/>
              <a:buNone/>
              <a:defRPr sz="360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r>
              <a:t>xx%</a:t>
            </a:r>
          </a:p>
        </p:txBody>
      </p:sp>
      <p:sp>
        <p:nvSpPr>
          <p:cNvPr id="242" name="Google Shape;242;p13"/>
          <p:cNvSpPr txBox="1">
            <a:spLocks noGrp="1"/>
          </p:cNvSpPr>
          <p:nvPr>
            <p:ph type="subTitle" idx="21"/>
          </p:nvPr>
        </p:nvSpPr>
        <p:spPr>
          <a:xfrm>
            <a:off x="5849100" y="3486500"/>
            <a:ext cx="2581800" cy="510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lvl1pPr>
            <a:lvl2pPr lvl="1"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243" name="Google Shape;243;p13"/>
          <p:cNvSpPr/>
          <p:nvPr/>
        </p:nvSpPr>
        <p:spPr>
          <a:xfrm rot="-4912581">
            <a:off x="6748163" y="4002081"/>
            <a:ext cx="3365467" cy="1799572"/>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3"/>
          <p:cNvSpPr/>
          <p:nvPr/>
        </p:nvSpPr>
        <p:spPr>
          <a:xfrm flipH="1">
            <a:off x="-1341036" y="4023832"/>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 name="Google Shape;245;p13"/>
          <p:cNvGrpSpPr/>
          <p:nvPr/>
        </p:nvGrpSpPr>
        <p:grpSpPr>
          <a:xfrm>
            <a:off x="8490930" y="3222049"/>
            <a:ext cx="325844" cy="301348"/>
            <a:chOff x="1364924" y="4072835"/>
            <a:chExt cx="191010" cy="176650"/>
          </a:xfrm>
        </p:grpSpPr>
        <p:sp>
          <p:nvSpPr>
            <p:cNvPr id="246" name="Google Shape;246;p13"/>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3"/>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248;p13"/>
          <p:cNvGrpSpPr/>
          <p:nvPr/>
        </p:nvGrpSpPr>
        <p:grpSpPr>
          <a:xfrm>
            <a:off x="8671555" y="2272159"/>
            <a:ext cx="413159" cy="393065"/>
            <a:chOff x="520730" y="4173296"/>
            <a:chExt cx="413159" cy="393065"/>
          </a:xfrm>
        </p:grpSpPr>
        <p:sp>
          <p:nvSpPr>
            <p:cNvPr id="249" name="Google Shape;249;p13"/>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3"/>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3"/>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3"/>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3"/>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3"/>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3"/>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 name="Google Shape;256;p13"/>
          <p:cNvGrpSpPr/>
          <p:nvPr/>
        </p:nvGrpSpPr>
        <p:grpSpPr>
          <a:xfrm>
            <a:off x="282630" y="3108873"/>
            <a:ext cx="370438" cy="340250"/>
            <a:chOff x="1865447" y="3944504"/>
            <a:chExt cx="217151" cy="199455"/>
          </a:xfrm>
        </p:grpSpPr>
        <p:sp>
          <p:nvSpPr>
            <p:cNvPr id="257" name="Google Shape;257;p13"/>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3"/>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13"/>
          <p:cNvGrpSpPr/>
          <p:nvPr/>
        </p:nvGrpSpPr>
        <p:grpSpPr>
          <a:xfrm>
            <a:off x="101805" y="2001099"/>
            <a:ext cx="325844" cy="301348"/>
            <a:chOff x="1364924" y="4072835"/>
            <a:chExt cx="191010" cy="176650"/>
          </a:xfrm>
        </p:grpSpPr>
        <p:sp>
          <p:nvSpPr>
            <p:cNvPr id="260" name="Google Shape;260;p13"/>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3"/>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62"/>
        <p:cNvGrpSpPr/>
        <p:nvPr/>
      </p:nvGrpSpPr>
      <p:grpSpPr>
        <a:xfrm>
          <a:off x="0" y="0"/>
          <a:ext cx="0" cy="0"/>
          <a:chOff x="0" y="0"/>
          <a:chExt cx="0" cy="0"/>
        </a:xfrm>
      </p:grpSpPr>
      <p:sp>
        <p:nvSpPr>
          <p:cNvPr id="263" name="Google Shape;263;p14"/>
          <p:cNvSpPr txBox="1">
            <a:spLocks noGrp="1"/>
          </p:cNvSpPr>
          <p:nvPr>
            <p:ph type="title"/>
          </p:nvPr>
        </p:nvSpPr>
        <p:spPr>
          <a:xfrm>
            <a:off x="2075838" y="2039838"/>
            <a:ext cx="4992300" cy="5319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3000"/>
              <a:buNone/>
              <a:defRPr sz="2200">
                <a:solidFill>
                  <a:schemeClr val="dk1"/>
                </a:solidFill>
                <a:latin typeface="Fira Sans"/>
                <a:ea typeface="Fira Sans"/>
                <a:cs typeface="Fira Sans"/>
                <a:sym typeface="Fira Sans"/>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64" name="Google Shape;264;p14"/>
          <p:cNvSpPr txBox="1">
            <a:spLocks noGrp="1"/>
          </p:cNvSpPr>
          <p:nvPr>
            <p:ph type="subTitle" idx="1"/>
          </p:nvPr>
        </p:nvSpPr>
        <p:spPr>
          <a:xfrm>
            <a:off x="2075850" y="539400"/>
            <a:ext cx="4992300" cy="1566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Clr>
                <a:schemeClr val="dk1"/>
              </a:buClr>
              <a:buSzPts val="3000"/>
              <a:buNone/>
              <a:defRPr sz="2000">
                <a:solidFill>
                  <a:schemeClr val="dk1"/>
                </a:solidFill>
              </a:defRPr>
            </a:lvl1pPr>
            <a:lvl2pPr lvl="1" algn="ctr" rtl="0">
              <a:lnSpc>
                <a:spcPct val="100000"/>
              </a:lnSpc>
              <a:spcBef>
                <a:spcPts val="0"/>
              </a:spcBef>
              <a:spcAft>
                <a:spcPts val="0"/>
              </a:spcAft>
              <a:buClr>
                <a:schemeClr val="dk1"/>
              </a:buClr>
              <a:buSzPts val="3000"/>
              <a:buNone/>
              <a:defRPr sz="3000">
                <a:solidFill>
                  <a:schemeClr val="dk1"/>
                </a:solidFill>
              </a:defRPr>
            </a:lvl2pPr>
            <a:lvl3pPr lvl="2" algn="ctr" rtl="0">
              <a:lnSpc>
                <a:spcPct val="100000"/>
              </a:lnSpc>
              <a:spcBef>
                <a:spcPts val="1600"/>
              </a:spcBef>
              <a:spcAft>
                <a:spcPts val="0"/>
              </a:spcAft>
              <a:buClr>
                <a:schemeClr val="dk1"/>
              </a:buClr>
              <a:buSzPts val="3000"/>
              <a:buNone/>
              <a:defRPr sz="3000">
                <a:solidFill>
                  <a:schemeClr val="dk1"/>
                </a:solidFill>
              </a:defRPr>
            </a:lvl3pPr>
            <a:lvl4pPr lvl="3" algn="ctr" rtl="0">
              <a:lnSpc>
                <a:spcPct val="100000"/>
              </a:lnSpc>
              <a:spcBef>
                <a:spcPts val="1600"/>
              </a:spcBef>
              <a:spcAft>
                <a:spcPts val="0"/>
              </a:spcAft>
              <a:buClr>
                <a:schemeClr val="dk1"/>
              </a:buClr>
              <a:buSzPts val="3000"/>
              <a:buNone/>
              <a:defRPr sz="3000">
                <a:solidFill>
                  <a:schemeClr val="dk1"/>
                </a:solidFill>
              </a:defRPr>
            </a:lvl4pPr>
            <a:lvl5pPr lvl="4" algn="ctr" rtl="0">
              <a:lnSpc>
                <a:spcPct val="100000"/>
              </a:lnSpc>
              <a:spcBef>
                <a:spcPts val="1600"/>
              </a:spcBef>
              <a:spcAft>
                <a:spcPts val="0"/>
              </a:spcAft>
              <a:buClr>
                <a:schemeClr val="dk1"/>
              </a:buClr>
              <a:buSzPts val="3000"/>
              <a:buNone/>
              <a:defRPr sz="3000">
                <a:solidFill>
                  <a:schemeClr val="dk1"/>
                </a:solidFill>
              </a:defRPr>
            </a:lvl5pPr>
            <a:lvl6pPr lvl="5" algn="ctr" rtl="0">
              <a:lnSpc>
                <a:spcPct val="100000"/>
              </a:lnSpc>
              <a:spcBef>
                <a:spcPts val="1600"/>
              </a:spcBef>
              <a:spcAft>
                <a:spcPts val="0"/>
              </a:spcAft>
              <a:buClr>
                <a:schemeClr val="dk1"/>
              </a:buClr>
              <a:buSzPts val="3000"/>
              <a:buNone/>
              <a:defRPr sz="3000">
                <a:solidFill>
                  <a:schemeClr val="dk1"/>
                </a:solidFill>
              </a:defRPr>
            </a:lvl6pPr>
            <a:lvl7pPr lvl="6" algn="ctr" rtl="0">
              <a:lnSpc>
                <a:spcPct val="100000"/>
              </a:lnSpc>
              <a:spcBef>
                <a:spcPts val="1600"/>
              </a:spcBef>
              <a:spcAft>
                <a:spcPts val="0"/>
              </a:spcAft>
              <a:buClr>
                <a:schemeClr val="dk1"/>
              </a:buClr>
              <a:buSzPts val="3000"/>
              <a:buNone/>
              <a:defRPr sz="3000">
                <a:solidFill>
                  <a:schemeClr val="dk1"/>
                </a:solidFill>
              </a:defRPr>
            </a:lvl7pPr>
            <a:lvl8pPr lvl="7" algn="ctr" rtl="0">
              <a:lnSpc>
                <a:spcPct val="100000"/>
              </a:lnSpc>
              <a:spcBef>
                <a:spcPts val="1600"/>
              </a:spcBef>
              <a:spcAft>
                <a:spcPts val="0"/>
              </a:spcAft>
              <a:buClr>
                <a:schemeClr val="dk1"/>
              </a:buClr>
              <a:buSzPts val="3000"/>
              <a:buNone/>
              <a:defRPr sz="3000">
                <a:solidFill>
                  <a:schemeClr val="dk1"/>
                </a:solidFill>
              </a:defRPr>
            </a:lvl8pPr>
            <a:lvl9pPr lvl="8" algn="ctr" rtl="0">
              <a:lnSpc>
                <a:spcPct val="100000"/>
              </a:lnSpc>
              <a:spcBef>
                <a:spcPts val="1600"/>
              </a:spcBef>
              <a:spcAft>
                <a:spcPts val="1600"/>
              </a:spcAft>
              <a:buClr>
                <a:schemeClr val="dk1"/>
              </a:buClr>
              <a:buSzPts val="3000"/>
              <a:buNone/>
              <a:defRPr sz="3000">
                <a:solidFill>
                  <a:schemeClr val="dk1"/>
                </a:solidFill>
              </a:defRPr>
            </a:lvl9pPr>
          </a:lstStyle>
          <a:p>
            <a:endParaRPr/>
          </a:p>
        </p:txBody>
      </p:sp>
      <p:sp>
        <p:nvSpPr>
          <p:cNvPr id="265" name="Google Shape;265;p14"/>
          <p:cNvSpPr/>
          <p:nvPr/>
        </p:nvSpPr>
        <p:spPr>
          <a:xfrm rot="-1178775">
            <a:off x="1755320" y="3733544"/>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4"/>
          <p:cNvSpPr/>
          <p:nvPr/>
        </p:nvSpPr>
        <p:spPr>
          <a:xfrm flipH="1">
            <a:off x="-1014461" y="39401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14"/>
          <p:cNvGrpSpPr/>
          <p:nvPr/>
        </p:nvGrpSpPr>
        <p:grpSpPr>
          <a:xfrm>
            <a:off x="227689" y="3308549"/>
            <a:ext cx="1328349" cy="1132425"/>
            <a:chOff x="227689" y="3308549"/>
            <a:chExt cx="1328349" cy="1132425"/>
          </a:xfrm>
        </p:grpSpPr>
        <p:grpSp>
          <p:nvGrpSpPr>
            <p:cNvPr id="268" name="Google Shape;268;p14"/>
            <p:cNvGrpSpPr/>
            <p:nvPr/>
          </p:nvGrpSpPr>
          <p:grpSpPr>
            <a:xfrm rot="10800000">
              <a:off x="227689" y="3438441"/>
              <a:ext cx="374612" cy="341945"/>
              <a:chOff x="2045902" y="4332533"/>
              <a:chExt cx="219598" cy="200449"/>
            </a:xfrm>
          </p:grpSpPr>
          <p:sp>
            <p:nvSpPr>
              <p:cNvPr id="269" name="Google Shape;269;p14"/>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4"/>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14"/>
            <p:cNvGrpSpPr/>
            <p:nvPr/>
          </p:nvGrpSpPr>
          <p:grpSpPr>
            <a:xfrm rot="10800000">
              <a:off x="1230193" y="4139626"/>
              <a:ext cx="325844" cy="301348"/>
              <a:chOff x="1364924" y="4072835"/>
              <a:chExt cx="191010" cy="176650"/>
            </a:xfrm>
          </p:grpSpPr>
          <p:sp>
            <p:nvSpPr>
              <p:cNvPr id="272" name="Google Shape;272;p14"/>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4"/>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14"/>
            <p:cNvGrpSpPr/>
            <p:nvPr/>
          </p:nvGrpSpPr>
          <p:grpSpPr>
            <a:xfrm rot="10800000">
              <a:off x="867205" y="3308549"/>
              <a:ext cx="413159" cy="393065"/>
              <a:chOff x="520730" y="4173296"/>
              <a:chExt cx="413159" cy="393065"/>
            </a:xfrm>
          </p:grpSpPr>
          <p:sp>
            <p:nvSpPr>
              <p:cNvPr id="275" name="Google Shape;275;p14"/>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4"/>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4"/>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4"/>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4"/>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4"/>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4"/>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 name="Google Shape;282;p14"/>
          <p:cNvGrpSpPr/>
          <p:nvPr/>
        </p:nvGrpSpPr>
        <p:grpSpPr>
          <a:xfrm>
            <a:off x="7588175" y="3633974"/>
            <a:ext cx="1289513" cy="1189201"/>
            <a:chOff x="7588175" y="3633974"/>
            <a:chExt cx="1289513" cy="1189201"/>
          </a:xfrm>
        </p:grpSpPr>
        <p:grpSp>
          <p:nvGrpSpPr>
            <p:cNvPr id="283" name="Google Shape;283;p14"/>
            <p:cNvGrpSpPr/>
            <p:nvPr/>
          </p:nvGrpSpPr>
          <p:grpSpPr>
            <a:xfrm rot="10800000">
              <a:off x="7588175" y="4482925"/>
              <a:ext cx="370438" cy="340250"/>
              <a:chOff x="1865447" y="3944504"/>
              <a:chExt cx="217151" cy="199455"/>
            </a:xfrm>
          </p:grpSpPr>
          <p:sp>
            <p:nvSpPr>
              <p:cNvPr id="284" name="Google Shape;284;p14"/>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4"/>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14"/>
            <p:cNvGrpSpPr/>
            <p:nvPr/>
          </p:nvGrpSpPr>
          <p:grpSpPr>
            <a:xfrm rot="10800000">
              <a:off x="7664230" y="3633974"/>
              <a:ext cx="413159" cy="393065"/>
              <a:chOff x="520730" y="4173296"/>
              <a:chExt cx="413159" cy="393065"/>
            </a:xfrm>
          </p:grpSpPr>
          <p:sp>
            <p:nvSpPr>
              <p:cNvPr id="287" name="Google Shape;287;p14"/>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4"/>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4"/>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4"/>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4"/>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4"/>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4"/>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 name="Google Shape;294;p14"/>
            <p:cNvGrpSpPr/>
            <p:nvPr/>
          </p:nvGrpSpPr>
          <p:grpSpPr>
            <a:xfrm rot="10800000">
              <a:off x="8551843" y="3780376"/>
              <a:ext cx="325844" cy="301348"/>
              <a:chOff x="1364924" y="4072835"/>
              <a:chExt cx="191010" cy="176650"/>
            </a:xfrm>
          </p:grpSpPr>
          <p:sp>
            <p:nvSpPr>
              <p:cNvPr id="295" name="Google Shape;295;p14"/>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4"/>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7" name="Google Shape;297;p14"/>
          <p:cNvSpPr/>
          <p:nvPr/>
        </p:nvSpPr>
        <p:spPr>
          <a:xfrm>
            <a:off x="6458055" y="3696800"/>
            <a:ext cx="5273969" cy="2373220"/>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_13">
    <p:spTree>
      <p:nvGrpSpPr>
        <p:cNvPr id="1" name="Shape 298"/>
        <p:cNvGrpSpPr/>
        <p:nvPr/>
      </p:nvGrpSpPr>
      <p:grpSpPr>
        <a:xfrm>
          <a:off x="0" y="0"/>
          <a:ext cx="0" cy="0"/>
          <a:chOff x="0" y="0"/>
          <a:chExt cx="0" cy="0"/>
        </a:xfrm>
      </p:grpSpPr>
      <p:sp>
        <p:nvSpPr>
          <p:cNvPr id="299" name="Google Shape;299;p15"/>
          <p:cNvSpPr txBox="1">
            <a:spLocks noGrp="1"/>
          </p:cNvSpPr>
          <p:nvPr>
            <p:ph type="title"/>
          </p:nvPr>
        </p:nvSpPr>
        <p:spPr>
          <a:xfrm>
            <a:off x="4825563" y="883027"/>
            <a:ext cx="3369000" cy="22242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0" name="Google Shape;300;p15"/>
          <p:cNvSpPr txBox="1">
            <a:spLocks noGrp="1"/>
          </p:cNvSpPr>
          <p:nvPr>
            <p:ph type="subTitle" idx="1"/>
          </p:nvPr>
        </p:nvSpPr>
        <p:spPr>
          <a:xfrm>
            <a:off x="4825563" y="3072774"/>
            <a:ext cx="3369000" cy="1187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301" name="Google Shape;301;p15"/>
          <p:cNvSpPr>
            <a:spLocks noGrp="1"/>
          </p:cNvSpPr>
          <p:nvPr>
            <p:ph type="pic" idx="2"/>
          </p:nvPr>
        </p:nvSpPr>
        <p:spPr>
          <a:xfrm>
            <a:off x="949438" y="778800"/>
            <a:ext cx="3585900" cy="3585900"/>
          </a:xfrm>
          <a:prstGeom prst="ellipse">
            <a:avLst/>
          </a:prstGeom>
          <a:noFill/>
          <a:ln>
            <a:noFill/>
          </a:ln>
        </p:spPr>
      </p:sp>
      <p:sp>
        <p:nvSpPr>
          <p:cNvPr id="302" name="Google Shape;302;p15"/>
          <p:cNvSpPr/>
          <p:nvPr/>
        </p:nvSpPr>
        <p:spPr>
          <a:xfrm rot="1268968">
            <a:off x="-309120" y="4175885"/>
            <a:ext cx="3365445" cy="1799561"/>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5"/>
          <p:cNvSpPr/>
          <p:nvPr/>
        </p:nvSpPr>
        <p:spPr>
          <a:xfrm rot="-2375290">
            <a:off x="6881923" y="3266723"/>
            <a:ext cx="3912642" cy="2093509"/>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 name="Google Shape;304;p15"/>
          <p:cNvGrpSpPr/>
          <p:nvPr/>
        </p:nvGrpSpPr>
        <p:grpSpPr>
          <a:xfrm rot="659987">
            <a:off x="338031" y="132574"/>
            <a:ext cx="998129" cy="1534789"/>
            <a:chOff x="8526855" y="2109724"/>
            <a:chExt cx="998158" cy="1534833"/>
          </a:xfrm>
        </p:grpSpPr>
        <p:grpSp>
          <p:nvGrpSpPr>
            <p:cNvPr id="305" name="Google Shape;305;p15"/>
            <p:cNvGrpSpPr/>
            <p:nvPr/>
          </p:nvGrpSpPr>
          <p:grpSpPr>
            <a:xfrm>
              <a:off x="8695918" y="3302612"/>
              <a:ext cx="374612" cy="341945"/>
              <a:chOff x="2045902" y="4332533"/>
              <a:chExt cx="219598" cy="200449"/>
            </a:xfrm>
          </p:grpSpPr>
          <p:sp>
            <p:nvSpPr>
              <p:cNvPr id="306" name="Google Shape;306;p15"/>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5"/>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 name="Google Shape;308;p15"/>
            <p:cNvGrpSpPr/>
            <p:nvPr/>
          </p:nvGrpSpPr>
          <p:grpSpPr>
            <a:xfrm>
              <a:off x="8526855" y="2109724"/>
              <a:ext cx="998158" cy="655925"/>
              <a:chOff x="123530" y="3035649"/>
              <a:chExt cx="998158" cy="655925"/>
            </a:xfrm>
          </p:grpSpPr>
          <p:grpSp>
            <p:nvGrpSpPr>
              <p:cNvPr id="309" name="Google Shape;309;p15"/>
              <p:cNvGrpSpPr/>
              <p:nvPr/>
            </p:nvGrpSpPr>
            <p:grpSpPr>
              <a:xfrm>
                <a:off x="795843" y="3035649"/>
                <a:ext cx="325844" cy="301348"/>
                <a:chOff x="1733440" y="4476977"/>
                <a:chExt cx="191010" cy="176650"/>
              </a:xfrm>
            </p:grpSpPr>
            <p:sp>
              <p:nvSpPr>
                <p:cNvPr id="310" name="Google Shape;310;p15"/>
                <p:cNvSpPr/>
                <p:nvPr/>
              </p:nvSpPr>
              <p:spPr>
                <a:xfrm>
                  <a:off x="1733440" y="4476977"/>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5"/>
                <p:cNvSpPr/>
                <p:nvPr/>
              </p:nvSpPr>
              <p:spPr>
                <a:xfrm>
                  <a:off x="1806105" y="4554758"/>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15"/>
              <p:cNvGrpSpPr/>
              <p:nvPr/>
            </p:nvGrpSpPr>
            <p:grpSpPr>
              <a:xfrm>
                <a:off x="123530" y="3298509"/>
                <a:ext cx="413159" cy="393065"/>
                <a:chOff x="520730" y="4173296"/>
                <a:chExt cx="413159" cy="393065"/>
              </a:xfrm>
            </p:grpSpPr>
            <p:sp>
              <p:nvSpPr>
                <p:cNvPr id="313" name="Google Shape;313;p15"/>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5"/>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5"/>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5"/>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5"/>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5"/>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5"/>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20" name="Google Shape;320;p15"/>
          <p:cNvGrpSpPr/>
          <p:nvPr/>
        </p:nvGrpSpPr>
        <p:grpSpPr>
          <a:xfrm>
            <a:off x="8430905" y="499771"/>
            <a:ext cx="651370" cy="1940402"/>
            <a:chOff x="8492630" y="1112096"/>
            <a:chExt cx="651370" cy="1940402"/>
          </a:xfrm>
        </p:grpSpPr>
        <p:grpSp>
          <p:nvGrpSpPr>
            <p:cNvPr id="321" name="Google Shape;321;p15"/>
            <p:cNvGrpSpPr/>
            <p:nvPr/>
          </p:nvGrpSpPr>
          <p:grpSpPr>
            <a:xfrm>
              <a:off x="8712130" y="1895049"/>
              <a:ext cx="431870" cy="1157449"/>
              <a:chOff x="8607305" y="2705499"/>
              <a:chExt cx="431870" cy="1157449"/>
            </a:xfrm>
          </p:grpSpPr>
          <p:grpSp>
            <p:nvGrpSpPr>
              <p:cNvPr id="322" name="Google Shape;322;p15"/>
              <p:cNvGrpSpPr/>
              <p:nvPr/>
            </p:nvGrpSpPr>
            <p:grpSpPr>
              <a:xfrm>
                <a:off x="8607305" y="3522698"/>
                <a:ext cx="370438" cy="340250"/>
                <a:chOff x="1865447" y="3944504"/>
                <a:chExt cx="217151" cy="199455"/>
              </a:xfrm>
            </p:grpSpPr>
            <p:sp>
              <p:nvSpPr>
                <p:cNvPr id="323" name="Google Shape;323;p15"/>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5"/>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15"/>
              <p:cNvGrpSpPr/>
              <p:nvPr/>
            </p:nvGrpSpPr>
            <p:grpSpPr>
              <a:xfrm>
                <a:off x="8713330" y="2705499"/>
                <a:ext cx="325844" cy="301348"/>
                <a:chOff x="1364924" y="4072835"/>
                <a:chExt cx="191010" cy="176650"/>
              </a:xfrm>
            </p:grpSpPr>
            <p:sp>
              <p:nvSpPr>
                <p:cNvPr id="326" name="Google Shape;326;p15"/>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5"/>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8" name="Google Shape;328;p15"/>
            <p:cNvGrpSpPr/>
            <p:nvPr/>
          </p:nvGrpSpPr>
          <p:grpSpPr>
            <a:xfrm>
              <a:off x="8492630" y="1112096"/>
              <a:ext cx="413159" cy="393065"/>
              <a:chOff x="520730" y="4173296"/>
              <a:chExt cx="413159" cy="393065"/>
            </a:xfrm>
          </p:grpSpPr>
          <p:sp>
            <p:nvSpPr>
              <p:cNvPr id="329" name="Google Shape;329;p15"/>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5"/>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5"/>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5"/>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5"/>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5"/>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5"/>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6" name="Google Shape;336;p15"/>
          <p:cNvSpPr/>
          <p:nvPr/>
        </p:nvSpPr>
        <p:spPr>
          <a:xfrm rot="-821382">
            <a:off x="2259459" y="4762659"/>
            <a:ext cx="3912652" cy="2093514"/>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337"/>
        <p:cNvGrpSpPr/>
        <p:nvPr/>
      </p:nvGrpSpPr>
      <p:grpSpPr>
        <a:xfrm>
          <a:off x="0" y="0"/>
          <a:ext cx="0" cy="0"/>
          <a:chOff x="0" y="0"/>
          <a:chExt cx="0" cy="0"/>
        </a:xfrm>
      </p:grpSpPr>
      <p:sp>
        <p:nvSpPr>
          <p:cNvPr id="338" name="Google Shape;338;p16"/>
          <p:cNvSpPr txBox="1">
            <a:spLocks noGrp="1"/>
          </p:cNvSpPr>
          <p:nvPr>
            <p:ph type="title"/>
          </p:nvPr>
        </p:nvSpPr>
        <p:spPr>
          <a:xfrm>
            <a:off x="4634413" y="1570291"/>
            <a:ext cx="3610500" cy="744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9" name="Google Shape;339;p16"/>
          <p:cNvSpPr txBox="1">
            <a:spLocks noGrp="1"/>
          </p:cNvSpPr>
          <p:nvPr>
            <p:ph type="subTitle" idx="1"/>
          </p:nvPr>
        </p:nvSpPr>
        <p:spPr>
          <a:xfrm>
            <a:off x="4634413" y="2127188"/>
            <a:ext cx="3610500" cy="988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340" name="Google Shape;340;p16"/>
          <p:cNvSpPr/>
          <p:nvPr/>
        </p:nvSpPr>
        <p:spPr>
          <a:xfrm>
            <a:off x="7086705" y="3242550"/>
            <a:ext cx="5273969" cy="2373220"/>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6"/>
          <p:cNvSpPr/>
          <p:nvPr/>
        </p:nvSpPr>
        <p:spPr>
          <a:xfrm rot="-1178775">
            <a:off x="3199958" y="3676394"/>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6"/>
          <p:cNvSpPr/>
          <p:nvPr/>
        </p:nvSpPr>
        <p:spPr>
          <a:xfrm flipH="1">
            <a:off x="-1504311" y="3539132"/>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 name="Google Shape;343;p16"/>
          <p:cNvGrpSpPr/>
          <p:nvPr/>
        </p:nvGrpSpPr>
        <p:grpSpPr>
          <a:xfrm rot="5400000">
            <a:off x="2409267" y="3638389"/>
            <a:ext cx="667621" cy="1931385"/>
            <a:chOff x="8417093" y="1592012"/>
            <a:chExt cx="667621" cy="1931385"/>
          </a:xfrm>
        </p:grpSpPr>
        <p:grpSp>
          <p:nvGrpSpPr>
            <p:cNvPr id="344" name="Google Shape;344;p16"/>
            <p:cNvGrpSpPr/>
            <p:nvPr/>
          </p:nvGrpSpPr>
          <p:grpSpPr>
            <a:xfrm>
              <a:off x="8417093" y="1592012"/>
              <a:ext cx="374612" cy="341945"/>
              <a:chOff x="2045902" y="4332533"/>
              <a:chExt cx="219598" cy="200449"/>
            </a:xfrm>
          </p:grpSpPr>
          <p:sp>
            <p:nvSpPr>
              <p:cNvPr id="345" name="Google Shape;345;p16"/>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6"/>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 name="Google Shape;347;p16"/>
            <p:cNvGrpSpPr/>
            <p:nvPr/>
          </p:nvGrpSpPr>
          <p:grpSpPr>
            <a:xfrm>
              <a:off x="8490930" y="3222049"/>
              <a:ext cx="325844" cy="301348"/>
              <a:chOff x="1364924" y="4072835"/>
              <a:chExt cx="191010" cy="176650"/>
            </a:xfrm>
          </p:grpSpPr>
          <p:sp>
            <p:nvSpPr>
              <p:cNvPr id="348" name="Google Shape;348;p16"/>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6"/>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16"/>
            <p:cNvGrpSpPr/>
            <p:nvPr/>
          </p:nvGrpSpPr>
          <p:grpSpPr>
            <a:xfrm>
              <a:off x="8671555" y="2272159"/>
              <a:ext cx="413159" cy="393065"/>
              <a:chOff x="520730" y="4173296"/>
              <a:chExt cx="413159" cy="393065"/>
            </a:xfrm>
          </p:grpSpPr>
          <p:sp>
            <p:nvSpPr>
              <p:cNvPr id="351" name="Google Shape;351;p16"/>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6"/>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6"/>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6"/>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6"/>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6"/>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6"/>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 name="Google Shape;358;p16"/>
          <p:cNvGrpSpPr/>
          <p:nvPr/>
        </p:nvGrpSpPr>
        <p:grpSpPr>
          <a:xfrm rot="10800000">
            <a:off x="8392950" y="1498275"/>
            <a:ext cx="653064" cy="1744274"/>
            <a:chOff x="5" y="1704849"/>
            <a:chExt cx="653064" cy="1744274"/>
          </a:xfrm>
        </p:grpSpPr>
        <p:grpSp>
          <p:nvGrpSpPr>
            <p:cNvPr id="359" name="Google Shape;359;p16"/>
            <p:cNvGrpSpPr/>
            <p:nvPr/>
          </p:nvGrpSpPr>
          <p:grpSpPr>
            <a:xfrm>
              <a:off x="282630" y="3108873"/>
              <a:ext cx="370438" cy="340250"/>
              <a:chOff x="1865447" y="3944504"/>
              <a:chExt cx="217151" cy="199455"/>
            </a:xfrm>
          </p:grpSpPr>
          <p:sp>
            <p:nvSpPr>
              <p:cNvPr id="360" name="Google Shape;360;p16"/>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6"/>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 name="Google Shape;362;p16"/>
            <p:cNvGrpSpPr/>
            <p:nvPr/>
          </p:nvGrpSpPr>
          <p:grpSpPr>
            <a:xfrm>
              <a:off x="5" y="2272159"/>
              <a:ext cx="413159" cy="393065"/>
              <a:chOff x="520730" y="4173296"/>
              <a:chExt cx="413159" cy="393065"/>
            </a:xfrm>
          </p:grpSpPr>
          <p:sp>
            <p:nvSpPr>
              <p:cNvPr id="363" name="Google Shape;363;p16"/>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6"/>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6"/>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6"/>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6"/>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6"/>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6"/>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370;p16"/>
            <p:cNvGrpSpPr/>
            <p:nvPr/>
          </p:nvGrpSpPr>
          <p:grpSpPr>
            <a:xfrm>
              <a:off x="282630" y="1704849"/>
              <a:ext cx="325844" cy="301348"/>
              <a:chOff x="1364924" y="4072835"/>
              <a:chExt cx="191010" cy="176650"/>
            </a:xfrm>
          </p:grpSpPr>
          <p:sp>
            <p:nvSpPr>
              <p:cNvPr id="371" name="Google Shape;371;p16"/>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6"/>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373"/>
        <p:cNvGrpSpPr/>
        <p:nvPr/>
      </p:nvGrpSpPr>
      <p:grpSpPr>
        <a:xfrm>
          <a:off x="0" y="0"/>
          <a:ext cx="0" cy="0"/>
          <a:chOff x="0" y="0"/>
          <a:chExt cx="0" cy="0"/>
        </a:xfrm>
      </p:grpSpPr>
      <p:sp>
        <p:nvSpPr>
          <p:cNvPr id="374" name="Google Shape;374;p17"/>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5" name="Google Shape;375;p17"/>
          <p:cNvSpPr txBox="1">
            <a:spLocks noGrp="1"/>
          </p:cNvSpPr>
          <p:nvPr>
            <p:ph type="body" idx="1"/>
          </p:nvPr>
        </p:nvSpPr>
        <p:spPr>
          <a:xfrm>
            <a:off x="3649500" y="1494863"/>
            <a:ext cx="4774500" cy="26436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1"/>
              </a:buClr>
              <a:buSzPts val="1400"/>
              <a:buChar char="●"/>
              <a:defRPr>
                <a:solidFill>
                  <a:schemeClr val="dk1"/>
                </a:solidFill>
              </a:defRPr>
            </a:lvl1pPr>
            <a:lvl2pPr marL="914400" lvl="1" indent="-317500" rtl="0">
              <a:lnSpc>
                <a:spcPct val="115000"/>
              </a:lnSpc>
              <a:spcBef>
                <a:spcPts val="0"/>
              </a:spcBef>
              <a:spcAft>
                <a:spcPts val="0"/>
              </a:spcAft>
              <a:buClr>
                <a:schemeClr val="dk1"/>
              </a:buClr>
              <a:buSzPts val="1400"/>
              <a:buChar char="○"/>
              <a:defRPr>
                <a:solidFill>
                  <a:schemeClr val="dk1"/>
                </a:solidFill>
              </a:defRPr>
            </a:lvl2pPr>
            <a:lvl3pPr marL="1371600" lvl="2" indent="-317500" rtl="0">
              <a:lnSpc>
                <a:spcPct val="115000"/>
              </a:lnSpc>
              <a:spcBef>
                <a:spcPts val="1600"/>
              </a:spcBef>
              <a:spcAft>
                <a:spcPts val="0"/>
              </a:spcAft>
              <a:buClr>
                <a:schemeClr val="dk1"/>
              </a:buClr>
              <a:buSzPts val="1400"/>
              <a:buChar char="■"/>
              <a:defRPr>
                <a:solidFill>
                  <a:schemeClr val="dk1"/>
                </a:solidFill>
              </a:defRPr>
            </a:lvl3pPr>
            <a:lvl4pPr marL="1828800" lvl="3" indent="-317500" rtl="0">
              <a:lnSpc>
                <a:spcPct val="115000"/>
              </a:lnSpc>
              <a:spcBef>
                <a:spcPts val="1600"/>
              </a:spcBef>
              <a:spcAft>
                <a:spcPts val="0"/>
              </a:spcAft>
              <a:buClr>
                <a:schemeClr val="dk1"/>
              </a:buClr>
              <a:buSzPts val="1400"/>
              <a:buChar char="●"/>
              <a:defRPr>
                <a:solidFill>
                  <a:schemeClr val="dk1"/>
                </a:solidFill>
              </a:defRPr>
            </a:lvl4pPr>
            <a:lvl5pPr marL="2286000" lvl="4" indent="-317500" rtl="0">
              <a:lnSpc>
                <a:spcPct val="115000"/>
              </a:lnSpc>
              <a:spcBef>
                <a:spcPts val="1600"/>
              </a:spcBef>
              <a:spcAft>
                <a:spcPts val="0"/>
              </a:spcAft>
              <a:buClr>
                <a:schemeClr val="dk1"/>
              </a:buClr>
              <a:buSzPts val="1400"/>
              <a:buChar char="○"/>
              <a:defRPr>
                <a:solidFill>
                  <a:schemeClr val="dk1"/>
                </a:solidFill>
              </a:defRPr>
            </a:lvl5pPr>
            <a:lvl6pPr marL="2743200" lvl="5" indent="-317500" rtl="0">
              <a:lnSpc>
                <a:spcPct val="115000"/>
              </a:lnSpc>
              <a:spcBef>
                <a:spcPts val="1600"/>
              </a:spcBef>
              <a:spcAft>
                <a:spcPts val="0"/>
              </a:spcAft>
              <a:buClr>
                <a:schemeClr val="dk1"/>
              </a:buClr>
              <a:buSzPts val="1400"/>
              <a:buChar char="■"/>
              <a:defRPr>
                <a:solidFill>
                  <a:schemeClr val="dk1"/>
                </a:solidFill>
              </a:defRPr>
            </a:lvl6pPr>
            <a:lvl7pPr marL="3200400" lvl="6" indent="-317500" rtl="0">
              <a:lnSpc>
                <a:spcPct val="115000"/>
              </a:lnSpc>
              <a:spcBef>
                <a:spcPts val="1600"/>
              </a:spcBef>
              <a:spcAft>
                <a:spcPts val="0"/>
              </a:spcAft>
              <a:buClr>
                <a:schemeClr val="dk1"/>
              </a:buClr>
              <a:buSzPts val="1400"/>
              <a:buChar char="●"/>
              <a:defRPr>
                <a:solidFill>
                  <a:schemeClr val="dk1"/>
                </a:solidFill>
              </a:defRPr>
            </a:lvl7pPr>
            <a:lvl8pPr marL="3657600" lvl="7" indent="-317500" rtl="0">
              <a:lnSpc>
                <a:spcPct val="115000"/>
              </a:lnSpc>
              <a:spcBef>
                <a:spcPts val="1600"/>
              </a:spcBef>
              <a:spcAft>
                <a:spcPts val="0"/>
              </a:spcAft>
              <a:buClr>
                <a:schemeClr val="dk1"/>
              </a:buClr>
              <a:buSzPts val="1400"/>
              <a:buChar char="○"/>
              <a:defRPr>
                <a:solidFill>
                  <a:schemeClr val="dk1"/>
                </a:solidFill>
              </a:defRPr>
            </a:lvl8pPr>
            <a:lvl9pPr marL="4114800" lvl="8" indent="-317500" rtl="0">
              <a:lnSpc>
                <a:spcPct val="115000"/>
              </a:lnSpc>
              <a:spcBef>
                <a:spcPts val="1600"/>
              </a:spcBef>
              <a:spcAft>
                <a:spcPts val="1600"/>
              </a:spcAft>
              <a:buClr>
                <a:schemeClr val="dk1"/>
              </a:buClr>
              <a:buSzPts val="1400"/>
              <a:buChar char="■"/>
              <a:defRPr>
                <a:solidFill>
                  <a:schemeClr val="dk1"/>
                </a:solidFill>
              </a:defRPr>
            </a:lvl9pPr>
          </a:lstStyle>
          <a:p>
            <a:endParaRPr/>
          </a:p>
        </p:txBody>
      </p:sp>
      <p:sp>
        <p:nvSpPr>
          <p:cNvPr id="376" name="Google Shape;376;p17"/>
          <p:cNvSpPr/>
          <p:nvPr/>
        </p:nvSpPr>
        <p:spPr>
          <a:xfrm rot="-2375290">
            <a:off x="7077848" y="3372873"/>
            <a:ext cx="3912642" cy="2093509"/>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 name="Google Shape;377;p17"/>
          <p:cNvGrpSpPr/>
          <p:nvPr/>
        </p:nvGrpSpPr>
        <p:grpSpPr>
          <a:xfrm rot="10800000">
            <a:off x="8492336" y="891646"/>
            <a:ext cx="370438" cy="340250"/>
            <a:chOff x="1865447" y="3944504"/>
            <a:chExt cx="217151" cy="199455"/>
          </a:xfrm>
        </p:grpSpPr>
        <p:sp>
          <p:nvSpPr>
            <p:cNvPr id="378" name="Google Shape;378;p17"/>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7"/>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 name="Google Shape;380;p17"/>
          <p:cNvGrpSpPr/>
          <p:nvPr/>
        </p:nvGrpSpPr>
        <p:grpSpPr>
          <a:xfrm rot="10800000">
            <a:off x="8669116" y="2438983"/>
            <a:ext cx="413159" cy="393065"/>
            <a:chOff x="520730" y="4173296"/>
            <a:chExt cx="413159" cy="393065"/>
          </a:xfrm>
        </p:grpSpPr>
        <p:sp>
          <p:nvSpPr>
            <p:cNvPr id="381" name="Google Shape;381;p17"/>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7"/>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7"/>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7"/>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7"/>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7"/>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7"/>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17"/>
          <p:cNvSpPr/>
          <p:nvPr/>
        </p:nvSpPr>
        <p:spPr>
          <a:xfrm rot="-1178775">
            <a:off x="2033645" y="3888569"/>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7"/>
          <p:cNvSpPr/>
          <p:nvPr/>
        </p:nvSpPr>
        <p:spPr>
          <a:xfrm flipH="1">
            <a:off x="-1014461" y="39401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 name="Google Shape;390;p17"/>
          <p:cNvGrpSpPr/>
          <p:nvPr/>
        </p:nvGrpSpPr>
        <p:grpSpPr>
          <a:xfrm rot="10800000">
            <a:off x="423639" y="3299666"/>
            <a:ext cx="374612" cy="341945"/>
            <a:chOff x="2045902" y="4332533"/>
            <a:chExt cx="219598" cy="200449"/>
          </a:xfrm>
        </p:grpSpPr>
        <p:sp>
          <p:nvSpPr>
            <p:cNvPr id="391" name="Google Shape;391;p17"/>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7"/>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17"/>
          <p:cNvGrpSpPr/>
          <p:nvPr/>
        </p:nvGrpSpPr>
        <p:grpSpPr>
          <a:xfrm rot="10800000">
            <a:off x="130630" y="2568399"/>
            <a:ext cx="413159" cy="393065"/>
            <a:chOff x="520730" y="4173296"/>
            <a:chExt cx="413159" cy="393065"/>
          </a:xfrm>
        </p:grpSpPr>
        <p:sp>
          <p:nvSpPr>
            <p:cNvPr id="394" name="Google Shape;394;p17"/>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7"/>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7"/>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7"/>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7"/>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7"/>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7"/>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1_1_2">
    <p:spTree>
      <p:nvGrpSpPr>
        <p:cNvPr id="1" name="Shape 401"/>
        <p:cNvGrpSpPr/>
        <p:nvPr/>
      </p:nvGrpSpPr>
      <p:grpSpPr>
        <a:xfrm>
          <a:off x="0" y="0"/>
          <a:ext cx="0" cy="0"/>
          <a:chOff x="0" y="0"/>
          <a:chExt cx="0" cy="0"/>
        </a:xfrm>
      </p:grpSpPr>
      <p:sp>
        <p:nvSpPr>
          <p:cNvPr id="402" name="Google Shape;402;p18"/>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03" name="Google Shape;403;p18"/>
          <p:cNvSpPr txBox="1">
            <a:spLocks noGrp="1"/>
          </p:cNvSpPr>
          <p:nvPr>
            <p:ph type="body" idx="1"/>
          </p:nvPr>
        </p:nvSpPr>
        <p:spPr>
          <a:xfrm>
            <a:off x="720000" y="1215751"/>
            <a:ext cx="7704000" cy="1248900"/>
          </a:xfrm>
          <a:prstGeom prst="rect">
            <a:avLst/>
          </a:prstGeom>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chemeClr val="dk1"/>
              </a:buClr>
              <a:buSzPts val="1200"/>
              <a:buChar char="●"/>
              <a:defRPr sz="1200">
                <a:solidFill>
                  <a:schemeClr val="dk1"/>
                </a:solidFill>
              </a:defRPr>
            </a:lvl1pPr>
            <a:lvl2pPr marL="914400" lvl="1" indent="-304800" rtl="0">
              <a:lnSpc>
                <a:spcPct val="115000"/>
              </a:lnSpc>
              <a:spcBef>
                <a:spcPts val="0"/>
              </a:spcBef>
              <a:spcAft>
                <a:spcPts val="0"/>
              </a:spcAft>
              <a:buClr>
                <a:schemeClr val="dk1"/>
              </a:buClr>
              <a:buSzPts val="1200"/>
              <a:buFont typeface="Roboto Condensed Light"/>
              <a:buChar char="○"/>
              <a:defRPr>
                <a:solidFill>
                  <a:schemeClr val="dk1"/>
                </a:solidFill>
              </a:defRPr>
            </a:lvl2pPr>
            <a:lvl3pPr marL="1371600" lvl="2" indent="-304800" rtl="0">
              <a:lnSpc>
                <a:spcPct val="115000"/>
              </a:lnSpc>
              <a:spcBef>
                <a:spcPts val="1600"/>
              </a:spcBef>
              <a:spcAft>
                <a:spcPts val="0"/>
              </a:spcAft>
              <a:buClr>
                <a:schemeClr val="dk1"/>
              </a:buClr>
              <a:buSzPts val="1200"/>
              <a:buFont typeface="Roboto Condensed Light"/>
              <a:buChar char="■"/>
              <a:defRPr>
                <a:solidFill>
                  <a:schemeClr val="dk1"/>
                </a:solidFill>
              </a:defRPr>
            </a:lvl3pPr>
            <a:lvl4pPr marL="1828800" lvl="3" indent="-304800" rtl="0">
              <a:lnSpc>
                <a:spcPct val="115000"/>
              </a:lnSpc>
              <a:spcBef>
                <a:spcPts val="1600"/>
              </a:spcBef>
              <a:spcAft>
                <a:spcPts val="0"/>
              </a:spcAft>
              <a:buClr>
                <a:schemeClr val="dk1"/>
              </a:buClr>
              <a:buSzPts val="1200"/>
              <a:buFont typeface="Roboto Condensed Light"/>
              <a:buChar char="●"/>
              <a:defRPr>
                <a:solidFill>
                  <a:schemeClr val="dk1"/>
                </a:solidFill>
              </a:defRPr>
            </a:lvl4pPr>
            <a:lvl5pPr marL="2286000" lvl="4" indent="-304800" rtl="0">
              <a:lnSpc>
                <a:spcPct val="115000"/>
              </a:lnSpc>
              <a:spcBef>
                <a:spcPts val="1600"/>
              </a:spcBef>
              <a:spcAft>
                <a:spcPts val="0"/>
              </a:spcAft>
              <a:buClr>
                <a:schemeClr val="dk1"/>
              </a:buClr>
              <a:buSzPts val="1200"/>
              <a:buFont typeface="Roboto Condensed Light"/>
              <a:buChar char="○"/>
              <a:defRPr>
                <a:solidFill>
                  <a:schemeClr val="dk1"/>
                </a:solidFill>
              </a:defRPr>
            </a:lvl5pPr>
            <a:lvl6pPr marL="2743200" lvl="5" indent="-304800" rtl="0">
              <a:lnSpc>
                <a:spcPct val="115000"/>
              </a:lnSpc>
              <a:spcBef>
                <a:spcPts val="1600"/>
              </a:spcBef>
              <a:spcAft>
                <a:spcPts val="0"/>
              </a:spcAft>
              <a:buClr>
                <a:schemeClr val="dk1"/>
              </a:buClr>
              <a:buSzPts val="1200"/>
              <a:buFont typeface="Roboto Condensed Light"/>
              <a:buChar char="■"/>
              <a:defRPr>
                <a:solidFill>
                  <a:schemeClr val="dk1"/>
                </a:solidFill>
              </a:defRPr>
            </a:lvl6pPr>
            <a:lvl7pPr marL="3200400" lvl="6" indent="-304800" rtl="0">
              <a:lnSpc>
                <a:spcPct val="115000"/>
              </a:lnSpc>
              <a:spcBef>
                <a:spcPts val="1600"/>
              </a:spcBef>
              <a:spcAft>
                <a:spcPts val="0"/>
              </a:spcAft>
              <a:buClr>
                <a:schemeClr val="dk1"/>
              </a:buClr>
              <a:buSzPts val="1200"/>
              <a:buFont typeface="Roboto Condensed Light"/>
              <a:buChar char="●"/>
              <a:defRPr>
                <a:solidFill>
                  <a:schemeClr val="dk1"/>
                </a:solidFill>
              </a:defRPr>
            </a:lvl7pPr>
            <a:lvl8pPr marL="3657600" lvl="7" indent="-304800" rtl="0">
              <a:lnSpc>
                <a:spcPct val="115000"/>
              </a:lnSpc>
              <a:spcBef>
                <a:spcPts val="1600"/>
              </a:spcBef>
              <a:spcAft>
                <a:spcPts val="0"/>
              </a:spcAft>
              <a:buClr>
                <a:schemeClr val="dk1"/>
              </a:buClr>
              <a:buSzPts val="1200"/>
              <a:buFont typeface="Roboto Condensed Light"/>
              <a:buChar char="○"/>
              <a:defRPr>
                <a:solidFill>
                  <a:schemeClr val="dk1"/>
                </a:solidFill>
              </a:defRPr>
            </a:lvl8pPr>
            <a:lvl9pPr marL="4114800" lvl="8" indent="-304800" rtl="0">
              <a:lnSpc>
                <a:spcPct val="115000"/>
              </a:lnSpc>
              <a:spcBef>
                <a:spcPts val="1600"/>
              </a:spcBef>
              <a:spcAft>
                <a:spcPts val="1600"/>
              </a:spcAft>
              <a:buClr>
                <a:schemeClr val="dk1"/>
              </a:buClr>
              <a:buSzPts val="1200"/>
              <a:buFont typeface="Roboto Condensed Light"/>
              <a:buChar char="■"/>
              <a:defRPr>
                <a:solidFill>
                  <a:schemeClr val="dk1"/>
                </a:solidFill>
              </a:defRPr>
            </a:lvl9pPr>
          </a:lstStyle>
          <a:p>
            <a:endParaRPr/>
          </a:p>
        </p:txBody>
      </p:sp>
      <p:sp>
        <p:nvSpPr>
          <p:cNvPr id="404" name="Google Shape;404;p18"/>
          <p:cNvSpPr/>
          <p:nvPr/>
        </p:nvSpPr>
        <p:spPr>
          <a:xfrm rot="-1178775">
            <a:off x="1196595" y="4419344"/>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8"/>
          <p:cNvSpPr/>
          <p:nvPr/>
        </p:nvSpPr>
        <p:spPr>
          <a:xfrm flipH="1">
            <a:off x="-1557223" y="40580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8"/>
          <p:cNvSpPr/>
          <p:nvPr/>
        </p:nvSpPr>
        <p:spPr>
          <a:xfrm>
            <a:off x="6119605" y="3936350"/>
            <a:ext cx="5273969" cy="2373220"/>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 name="Google Shape;407;p18"/>
          <p:cNvGrpSpPr/>
          <p:nvPr/>
        </p:nvGrpSpPr>
        <p:grpSpPr>
          <a:xfrm rot="659987">
            <a:off x="-13018" y="2130437"/>
            <a:ext cx="677272" cy="1844972"/>
            <a:chOff x="8526855" y="2372584"/>
            <a:chExt cx="677291" cy="1845025"/>
          </a:xfrm>
        </p:grpSpPr>
        <p:grpSp>
          <p:nvGrpSpPr>
            <p:cNvPr id="408" name="Google Shape;408;p18"/>
            <p:cNvGrpSpPr/>
            <p:nvPr/>
          </p:nvGrpSpPr>
          <p:grpSpPr>
            <a:xfrm>
              <a:off x="8695918" y="3302612"/>
              <a:ext cx="374612" cy="341945"/>
              <a:chOff x="2045902" y="4332533"/>
              <a:chExt cx="219598" cy="200449"/>
            </a:xfrm>
          </p:grpSpPr>
          <p:sp>
            <p:nvSpPr>
              <p:cNvPr id="409" name="Google Shape;409;p18"/>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8"/>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18"/>
            <p:cNvGrpSpPr/>
            <p:nvPr/>
          </p:nvGrpSpPr>
          <p:grpSpPr>
            <a:xfrm>
              <a:off x="8526855" y="2372584"/>
              <a:ext cx="677291" cy="1845025"/>
              <a:chOff x="123530" y="3298509"/>
              <a:chExt cx="677291" cy="1845025"/>
            </a:xfrm>
          </p:grpSpPr>
          <p:grpSp>
            <p:nvGrpSpPr>
              <p:cNvPr id="412" name="Google Shape;412;p18"/>
              <p:cNvGrpSpPr/>
              <p:nvPr/>
            </p:nvGrpSpPr>
            <p:grpSpPr>
              <a:xfrm>
                <a:off x="474976" y="4842186"/>
                <a:ext cx="325844" cy="301348"/>
                <a:chOff x="1545347" y="5535970"/>
                <a:chExt cx="191010" cy="176650"/>
              </a:xfrm>
            </p:grpSpPr>
            <p:sp>
              <p:nvSpPr>
                <p:cNvPr id="413" name="Google Shape;413;p18"/>
                <p:cNvSpPr/>
                <p:nvPr/>
              </p:nvSpPr>
              <p:spPr>
                <a:xfrm>
                  <a:off x="1545347" y="5535970"/>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8"/>
                <p:cNvSpPr/>
                <p:nvPr/>
              </p:nvSpPr>
              <p:spPr>
                <a:xfrm>
                  <a:off x="1618012" y="5613752"/>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18"/>
              <p:cNvGrpSpPr/>
              <p:nvPr/>
            </p:nvGrpSpPr>
            <p:grpSpPr>
              <a:xfrm>
                <a:off x="123530" y="3298509"/>
                <a:ext cx="413159" cy="393065"/>
                <a:chOff x="520730" y="4173296"/>
                <a:chExt cx="413159" cy="393065"/>
              </a:xfrm>
            </p:grpSpPr>
            <p:sp>
              <p:nvSpPr>
                <p:cNvPr id="416" name="Google Shape;416;p18"/>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8"/>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8"/>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8"/>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8"/>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8"/>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8"/>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3" name="Google Shape;423;p18"/>
          <p:cNvGrpSpPr/>
          <p:nvPr/>
        </p:nvGrpSpPr>
        <p:grpSpPr>
          <a:xfrm rot="10800000">
            <a:off x="8430905" y="1939896"/>
            <a:ext cx="651370" cy="1940402"/>
            <a:chOff x="8492630" y="1112096"/>
            <a:chExt cx="651370" cy="1940402"/>
          </a:xfrm>
        </p:grpSpPr>
        <p:grpSp>
          <p:nvGrpSpPr>
            <p:cNvPr id="424" name="Google Shape;424;p18"/>
            <p:cNvGrpSpPr/>
            <p:nvPr/>
          </p:nvGrpSpPr>
          <p:grpSpPr>
            <a:xfrm>
              <a:off x="8712130" y="1895049"/>
              <a:ext cx="431870" cy="1157449"/>
              <a:chOff x="8607305" y="2705499"/>
              <a:chExt cx="431870" cy="1157449"/>
            </a:xfrm>
          </p:grpSpPr>
          <p:grpSp>
            <p:nvGrpSpPr>
              <p:cNvPr id="425" name="Google Shape;425;p18"/>
              <p:cNvGrpSpPr/>
              <p:nvPr/>
            </p:nvGrpSpPr>
            <p:grpSpPr>
              <a:xfrm>
                <a:off x="8607305" y="3522698"/>
                <a:ext cx="370438" cy="340250"/>
                <a:chOff x="1865447" y="3944504"/>
                <a:chExt cx="217151" cy="199455"/>
              </a:xfrm>
            </p:grpSpPr>
            <p:sp>
              <p:nvSpPr>
                <p:cNvPr id="426" name="Google Shape;426;p18"/>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8"/>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428;p18"/>
              <p:cNvGrpSpPr/>
              <p:nvPr/>
            </p:nvGrpSpPr>
            <p:grpSpPr>
              <a:xfrm>
                <a:off x="8713330" y="2705499"/>
                <a:ext cx="325844" cy="301348"/>
                <a:chOff x="1364924" y="4072835"/>
                <a:chExt cx="191010" cy="176650"/>
              </a:xfrm>
            </p:grpSpPr>
            <p:sp>
              <p:nvSpPr>
                <p:cNvPr id="429" name="Google Shape;429;p18"/>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8"/>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 name="Google Shape;431;p18"/>
            <p:cNvGrpSpPr/>
            <p:nvPr/>
          </p:nvGrpSpPr>
          <p:grpSpPr>
            <a:xfrm>
              <a:off x="8492630" y="1112096"/>
              <a:ext cx="413159" cy="393065"/>
              <a:chOff x="520730" y="4173296"/>
              <a:chExt cx="413159" cy="393065"/>
            </a:xfrm>
          </p:grpSpPr>
          <p:sp>
            <p:nvSpPr>
              <p:cNvPr id="432" name="Google Shape;432;p18"/>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8"/>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8"/>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8"/>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8"/>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8"/>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8"/>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9" name="Google Shape;439;p18"/>
          <p:cNvSpPr/>
          <p:nvPr/>
        </p:nvSpPr>
        <p:spPr>
          <a:xfrm rot="-1178775">
            <a:off x="4164345" y="4419344"/>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440"/>
        <p:cNvGrpSpPr/>
        <p:nvPr/>
      </p:nvGrpSpPr>
      <p:grpSpPr>
        <a:xfrm>
          <a:off x="0" y="0"/>
          <a:ext cx="0" cy="0"/>
          <a:chOff x="0" y="0"/>
          <a:chExt cx="0" cy="0"/>
        </a:xfrm>
      </p:grpSpPr>
      <p:sp>
        <p:nvSpPr>
          <p:cNvPr id="441" name="Google Shape;441;p19"/>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2" name="Google Shape;442;p19"/>
          <p:cNvSpPr txBox="1">
            <a:spLocks noGrp="1"/>
          </p:cNvSpPr>
          <p:nvPr>
            <p:ph type="subTitle" idx="1"/>
          </p:nvPr>
        </p:nvSpPr>
        <p:spPr>
          <a:xfrm>
            <a:off x="873763" y="2783550"/>
            <a:ext cx="2303100" cy="10032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443" name="Google Shape;443;p19"/>
          <p:cNvSpPr txBox="1">
            <a:spLocks noGrp="1"/>
          </p:cNvSpPr>
          <p:nvPr>
            <p:ph type="subTitle" idx="2"/>
          </p:nvPr>
        </p:nvSpPr>
        <p:spPr>
          <a:xfrm>
            <a:off x="3420450" y="2783550"/>
            <a:ext cx="2303100" cy="1003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444" name="Google Shape;444;p19"/>
          <p:cNvSpPr txBox="1">
            <a:spLocks noGrp="1"/>
          </p:cNvSpPr>
          <p:nvPr>
            <p:ph type="subTitle" idx="3"/>
          </p:nvPr>
        </p:nvSpPr>
        <p:spPr>
          <a:xfrm>
            <a:off x="5967138" y="2783550"/>
            <a:ext cx="2303100" cy="10032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445" name="Google Shape;445;p19"/>
          <p:cNvSpPr txBox="1">
            <a:spLocks noGrp="1"/>
          </p:cNvSpPr>
          <p:nvPr>
            <p:ph type="subTitle" idx="4"/>
          </p:nvPr>
        </p:nvSpPr>
        <p:spPr>
          <a:xfrm>
            <a:off x="873763" y="2358150"/>
            <a:ext cx="2303100" cy="5130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446" name="Google Shape;446;p19"/>
          <p:cNvSpPr txBox="1">
            <a:spLocks noGrp="1"/>
          </p:cNvSpPr>
          <p:nvPr>
            <p:ph type="subTitle" idx="5"/>
          </p:nvPr>
        </p:nvSpPr>
        <p:spPr>
          <a:xfrm>
            <a:off x="3420492" y="2358150"/>
            <a:ext cx="2303100" cy="5130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447" name="Google Shape;447;p19"/>
          <p:cNvSpPr txBox="1">
            <a:spLocks noGrp="1"/>
          </p:cNvSpPr>
          <p:nvPr>
            <p:ph type="subTitle" idx="6"/>
          </p:nvPr>
        </p:nvSpPr>
        <p:spPr>
          <a:xfrm>
            <a:off x="5967139" y="2358150"/>
            <a:ext cx="2303100" cy="513000"/>
          </a:xfrm>
          <a:prstGeom prst="rect">
            <a:avLst/>
          </a:prstGeom>
        </p:spPr>
        <p:txBody>
          <a:bodyPr spcFirstLastPara="1" wrap="square" lIns="91425" tIns="91425" rIns="91425" bIns="91425" anchor="b" anchorCtr="0">
            <a:noAutofit/>
          </a:bodyPr>
          <a:lstStyle>
            <a:lvl1pPr lvl="0" algn="r"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448" name="Google Shape;448;p19"/>
          <p:cNvSpPr/>
          <p:nvPr/>
        </p:nvSpPr>
        <p:spPr>
          <a:xfrm>
            <a:off x="-1372948" y="3547199"/>
            <a:ext cx="3365464" cy="1799570"/>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9"/>
          <p:cNvSpPr/>
          <p:nvPr/>
        </p:nvSpPr>
        <p:spPr>
          <a:xfrm>
            <a:off x="7089154" y="3400225"/>
            <a:ext cx="3912636" cy="2093506"/>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 name="Google Shape;450;p19"/>
          <p:cNvGrpSpPr/>
          <p:nvPr/>
        </p:nvGrpSpPr>
        <p:grpSpPr>
          <a:xfrm rot="2887028">
            <a:off x="7089418" y="3985804"/>
            <a:ext cx="431863" cy="1157432"/>
            <a:chOff x="8607305" y="2705499"/>
            <a:chExt cx="431870" cy="1157449"/>
          </a:xfrm>
        </p:grpSpPr>
        <p:grpSp>
          <p:nvGrpSpPr>
            <p:cNvPr id="451" name="Google Shape;451;p19"/>
            <p:cNvGrpSpPr/>
            <p:nvPr/>
          </p:nvGrpSpPr>
          <p:grpSpPr>
            <a:xfrm>
              <a:off x="8607305" y="3522698"/>
              <a:ext cx="370438" cy="340250"/>
              <a:chOff x="1865447" y="3944504"/>
              <a:chExt cx="217151" cy="199455"/>
            </a:xfrm>
          </p:grpSpPr>
          <p:sp>
            <p:nvSpPr>
              <p:cNvPr id="452" name="Google Shape;452;p19"/>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9"/>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 name="Google Shape;454;p19"/>
            <p:cNvGrpSpPr/>
            <p:nvPr/>
          </p:nvGrpSpPr>
          <p:grpSpPr>
            <a:xfrm>
              <a:off x="8713330" y="2705499"/>
              <a:ext cx="325844" cy="301348"/>
              <a:chOff x="1364924" y="4072835"/>
              <a:chExt cx="191010" cy="176650"/>
            </a:xfrm>
          </p:grpSpPr>
          <p:sp>
            <p:nvSpPr>
              <p:cNvPr id="455" name="Google Shape;455;p19"/>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9"/>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57" name="Google Shape;457;p19"/>
          <p:cNvSpPr/>
          <p:nvPr/>
        </p:nvSpPr>
        <p:spPr>
          <a:xfrm>
            <a:off x="2965364" y="4343099"/>
            <a:ext cx="3365464" cy="1799570"/>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 name="Google Shape;458;p19"/>
          <p:cNvGrpSpPr/>
          <p:nvPr/>
        </p:nvGrpSpPr>
        <p:grpSpPr>
          <a:xfrm rot="-3001322">
            <a:off x="1711084" y="3931417"/>
            <a:ext cx="413163" cy="1345365"/>
            <a:chOff x="123530" y="2346224"/>
            <a:chExt cx="413159" cy="1345350"/>
          </a:xfrm>
        </p:grpSpPr>
        <p:grpSp>
          <p:nvGrpSpPr>
            <p:cNvPr id="459" name="Google Shape;459;p19"/>
            <p:cNvGrpSpPr/>
            <p:nvPr/>
          </p:nvGrpSpPr>
          <p:grpSpPr>
            <a:xfrm>
              <a:off x="167193" y="2346224"/>
              <a:ext cx="325844" cy="301348"/>
              <a:chOff x="1364924" y="4072835"/>
              <a:chExt cx="191010" cy="176650"/>
            </a:xfrm>
          </p:grpSpPr>
          <p:sp>
            <p:nvSpPr>
              <p:cNvPr id="460" name="Google Shape;460;p19"/>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9"/>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462;p19"/>
            <p:cNvGrpSpPr/>
            <p:nvPr/>
          </p:nvGrpSpPr>
          <p:grpSpPr>
            <a:xfrm>
              <a:off x="123530" y="3298509"/>
              <a:ext cx="413159" cy="393065"/>
              <a:chOff x="520730" y="4173296"/>
              <a:chExt cx="413159" cy="393065"/>
            </a:xfrm>
          </p:grpSpPr>
          <p:sp>
            <p:nvSpPr>
              <p:cNvPr id="463" name="Google Shape;463;p19"/>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9"/>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9"/>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9"/>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9"/>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9"/>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9"/>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470"/>
        <p:cNvGrpSpPr/>
        <p:nvPr/>
      </p:nvGrpSpPr>
      <p:grpSpPr>
        <a:xfrm>
          <a:off x="0" y="0"/>
          <a:ext cx="0" cy="0"/>
          <a:chOff x="0" y="0"/>
          <a:chExt cx="0" cy="0"/>
        </a:xfrm>
      </p:grpSpPr>
      <p:sp>
        <p:nvSpPr>
          <p:cNvPr id="471" name="Google Shape;471;p20"/>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2" name="Google Shape;472;p20"/>
          <p:cNvSpPr txBox="1">
            <a:spLocks noGrp="1"/>
          </p:cNvSpPr>
          <p:nvPr>
            <p:ph type="subTitle" idx="1"/>
          </p:nvPr>
        </p:nvSpPr>
        <p:spPr>
          <a:xfrm>
            <a:off x="1472681" y="1971261"/>
            <a:ext cx="2968200" cy="72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473" name="Google Shape;473;p20"/>
          <p:cNvSpPr txBox="1">
            <a:spLocks noGrp="1"/>
          </p:cNvSpPr>
          <p:nvPr>
            <p:ph type="subTitle" idx="2"/>
          </p:nvPr>
        </p:nvSpPr>
        <p:spPr>
          <a:xfrm>
            <a:off x="1472681" y="1515663"/>
            <a:ext cx="2968200" cy="572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474" name="Google Shape;474;p20"/>
          <p:cNvSpPr txBox="1">
            <a:spLocks noGrp="1"/>
          </p:cNvSpPr>
          <p:nvPr>
            <p:ph type="subTitle" idx="3"/>
          </p:nvPr>
        </p:nvSpPr>
        <p:spPr>
          <a:xfrm>
            <a:off x="5341831" y="1971261"/>
            <a:ext cx="2968200" cy="72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475" name="Google Shape;475;p20"/>
          <p:cNvSpPr txBox="1">
            <a:spLocks noGrp="1"/>
          </p:cNvSpPr>
          <p:nvPr>
            <p:ph type="subTitle" idx="4"/>
          </p:nvPr>
        </p:nvSpPr>
        <p:spPr>
          <a:xfrm>
            <a:off x="5341831" y="1515663"/>
            <a:ext cx="2968200" cy="572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476" name="Google Shape;476;p20"/>
          <p:cNvSpPr txBox="1">
            <a:spLocks noGrp="1"/>
          </p:cNvSpPr>
          <p:nvPr>
            <p:ph type="subTitle" idx="5"/>
          </p:nvPr>
        </p:nvSpPr>
        <p:spPr>
          <a:xfrm>
            <a:off x="1472681" y="3693261"/>
            <a:ext cx="2968200" cy="72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477" name="Google Shape;477;p20"/>
          <p:cNvSpPr txBox="1">
            <a:spLocks noGrp="1"/>
          </p:cNvSpPr>
          <p:nvPr>
            <p:ph type="subTitle" idx="6"/>
          </p:nvPr>
        </p:nvSpPr>
        <p:spPr>
          <a:xfrm>
            <a:off x="1472681" y="3237663"/>
            <a:ext cx="2968200" cy="572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478" name="Google Shape;478;p20"/>
          <p:cNvSpPr txBox="1">
            <a:spLocks noGrp="1"/>
          </p:cNvSpPr>
          <p:nvPr>
            <p:ph type="subTitle" idx="7"/>
          </p:nvPr>
        </p:nvSpPr>
        <p:spPr>
          <a:xfrm>
            <a:off x="5341831" y="3693261"/>
            <a:ext cx="2968200" cy="72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479" name="Google Shape;479;p20"/>
          <p:cNvSpPr txBox="1">
            <a:spLocks noGrp="1"/>
          </p:cNvSpPr>
          <p:nvPr>
            <p:ph type="subTitle" idx="8"/>
          </p:nvPr>
        </p:nvSpPr>
        <p:spPr>
          <a:xfrm>
            <a:off x="5341831" y="3237663"/>
            <a:ext cx="2968200" cy="572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480" name="Google Shape;480;p20"/>
          <p:cNvSpPr/>
          <p:nvPr/>
        </p:nvSpPr>
        <p:spPr>
          <a:xfrm>
            <a:off x="-1755575" y="3657976"/>
            <a:ext cx="3915142" cy="209349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0"/>
          <p:cNvSpPr/>
          <p:nvPr/>
        </p:nvSpPr>
        <p:spPr>
          <a:xfrm>
            <a:off x="7099954" y="3861050"/>
            <a:ext cx="3912636" cy="2093506"/>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 name="Google Shape;482;p20"/>
          <p:cNvGrpSpPr/>
          <p:nvPr/>
        </p:nvGrpSpPr>
        <p:grpSpPr>
          <a:xfrm>
            <a:off x="352180" y="2720299"/>
            <a:ext cx="325844" cy="301348"/>
            <a:chOff x="1364924" y="4072835"/>
            <a:chExt cx="191010" cy="176650"/>
          </a:xfrm>
        </p:grpSpPr>
        <p:sp>
          <p:nvSpPr>
            <p:cNvPr id="483" name="Google Shape;483;p20"/>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0"/>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 name="Google Shape;485;p20"/>
          <p:cNvGrpSpPr/>
          <p:nvPr/>
        </p:nvGrpSpPr>
        <p:grpSpPr>
          <a:xfrm>
            <a:off x="118955" y="1737246"/>
            <a:ext cx="413159" cy="393065"/>
            <a:chOff x="520730" y="4173296"/>
            <a:chExt cx="413159" cy="393065"/>
          </a:xfrm>
        </p:grpSpPr>
        <p:sp>
          <p:nvSpPr>
            <p:cNvPr id="486" name="Google Shape;486;p20"/>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0"/>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0"/>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0"/>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0"/>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0"/>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0"/>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20"/>
          <p:cNvGrpSpPr/>
          <p:nvPr/>
        </p:nvGrpSpPr>
        <p:grpSpPr>
          <a:xfrm>
            <a:off x="8667980" y="3592498"/>
            <a:ext cx="370438" cy="340250"/>
            <a:chOff x="1865447" y="3944504"/>
            <a:chExt cx="217151" cy="199455"/>
          </a:xfrm>
        </p:grpSpPr>
        <p:sp>
          <p:nvSpPr>
            <p:cNvPr id="494" name="Google Shape;494;p20"/>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0"/>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20"/>
          <p:cNvGrpSpPr/>
          <p:nvPr/>
        </p:nvGrpSpPr>
        <p:grpSpPr>
          <a:xfrm>
            <a:off x="8302783" y="2438905"/>
            <a:ext cx="587512" cy="558939"/>
            <a:chOff x="520730" y="4173296"/>
            <a:chExt cx="413159" cy="393065"/>
          </a:xfrm>
        </p:grpSpPr>
        <p:sp>
          <p:nvSpPr>
            <p:cNvPr id="497" name="Google Shape;497;p20"/>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0"/>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0"/>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0"/>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0"/>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0"/>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0"/>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2"/>
        <p:cNvGrpSpPr/>
        <p:nvPr/>
      </p:nvGrpSpPr>
      <p:grpSpPr>
        <a:xfrm>
          <a:off x="0" y="0"/>
          <a:ext cx="0" cy="0"/>
          <a:chOff x="0" y="0"/>
          <a:chExt cx="0" cy="0"/>
        </a:xfrm>
      </p:grpSpPr>
      <p:sp>
        <p:nvSpPr>
          <p:cNvPr id="43" name="Google Shape;43;p3"/>
          <p:cNvSpPr txBox="1">
            <a:spLocks noGrp="1"/>
          </p:cNvSpPr>
          <p:nvPr>
            <p:ph type="title"/>
          </p:nvPr>
        </p:nvSpPr>
        <p:spPr>
          <a:xfrm>
            <a:off x="713100" y="2072075"/>
            <a:ext cx="4801200" cy="20199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4" name="Google Shape;44;p3"/>
          <p:cNvSpPr txBox="1">
            <a:spLocks noGrp="1"/>
          </p:cNvSpPr>
          <p:nvPr>
            <p:ph type="title" idx="2" hasCustomPrompt="1"/>
          </p:nvPr>
        </p:nvSpPr>
        <p:spPr>
          <a:xfrm>
            <a:off x="1856200" y="628500"/>
            <a:ext cx="2515200" cy="1695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6000"/>
              <a:buNone/>
              <a:defRPr sz="9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5" name="Google Shape;45;p3"/>
          <p:cNvSpPr txBox="1">
            <a:spLocks noGrp="1"/>
          </p:cNvSpPr>
          <p:nvPr>
            <p:ph type="subTitle" idx="1"/>
          </p:nvPr>
        </p:nvSpPr>
        <p:spPr>
          <a:xfrm>
            <a:off x="713100" y="4136100"/>
            <a:ext cx="4801200" cy="3789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1600"/>
              </a:spcBef>
              <a:spcAft>
                <a:spcPts val="0"/>
              </a:spcAft>
              <a:buClr>
                <a:schemeClr val="dk1"/>
              </a:buClr>
              <a:buSzPts val="1600"/>
              <a:buNone/>
              <a:defRPr sz="1600">
                <a:solidFill>
                  <a:schemeClr val="dk1"/>
                </a:solidFill>
              </a:defRPr>
            </a:lvl3pPr>
            <a:lvl4pPr lvl="3" algn="ctr" rtl="0">
              <a:lnSpc>
                <a:spcPct val="100000"/>
              </a:lnSpc>
              <a:spcBef>
                <a:spcPts val="1600"/>
              </a:spcBef>
              <a:spcAft>
                <a:spcPts val="0"/>
              </a:spcAft>
              <a:buClr>
                <a:schemeClr val="dk1"/>
              </a:buClr>
              <a:buSzPts val="1600"/>
              <a:buNone/>
              <a:defRPr sz="1600">
                <a:solidFill>
                  <a:schemeClr val="dk1"/>
                </a:solidFill>
              </a:defRPr>
            </a:lvl4pPr>
            <a:lvl5pPr lvl="4" algn="ctr" rtl="0">
              <a:lnSpc>
                <a:spcPct val="100000"/>
              </a:lnSpc>
              <a:spcBef>
                <a:spcPts val="1600"/>
              </a:spcBef>
              <a:spcAft>
                <a:spcPts val="0"/>
              </a:spcAft>
              <a:buClr>
                <a:schemeClr val="dk1"/>
              </a:buClr>
              <a:buSzPts val="1600"/>
              <a:buNone/>
              <a:defRPr sz="1600">
                <a:solidFill>
                  <a:schemeClr val="dk1"/>
                </a:solidFill>
              </a:defRPr>
            </a:lvl5pPr>
            <a:lvl6pPr lvl="5" algn="ctr" rtl="0">
              <a:lnSpc>
                <a:spcPct val="100000"/>
              </a:lnSpc>
              <a:spcBef>
                <a:spcPts val="1600"/>
              </a:spcBef>
              <a:spcAft>
                <a:spcPts val="0"/>
              </a:spcAft>
              <a:buClr>
                <a:schemeClr val="dk1"/>
              </a:buClr>
              <a:buSzPts val="1600"/>
              <a:buNone/>
              <a:defRPr sz="1600">
                <a:solidFill>
                  <a:schemeClr val="dk1"/>
                </a:solidFill>
              </a:defRPr>
            </a:lvl6pPr>
            <a:lvl7pPr lvl="6" algn="ctr" rtl="0">
              <a:lnSpc>
                <a:spcPct val="100000"/>
              </a:lnSpc>
              <a:spcBef>
                <a:spcPts val="1600"/>
              </a:spcBef>
              <a:spcAft>
                <a:spcPts val="0"/>
              </a:spcAft>
              <a:buClr>
                <a:schemeClr val="dk1"/>
              </a:buClr>
              <a:buSzPts val="1600"/>
              <a:buNone/>
              <a:defRPr sz="1600">
                <a:solidFill>
                  <a:schemeClr val="dk1"/>
                </a:solidFill>
              </a:defRPr>
            </a:lvl7pPr>
            <a:lvl8pPr lvl="7" algn="ctr" rtl="0">
              <a:lnSpc>
                <a:spcPct val="100000"/>
              </a:lnSpc>
              <a:spcBef>
                <a:spcPts val="1600"/>
              </a:spcBef>
              <a:spcAft>
                <a:spcPts val="0"/>
              </a:spcAft>
              <a:buClr>
                <a:schemeClr val="dk1"/>
              </a:buClr>
              <a:buSzPts val="1600"/>
              <a:buNone/>
              <a:defRPr sz="1600">
                <a:solidFill>
                  <a:schemeClr val="dk1"/>
                </a:solidFill>
              </a:defRPr>
            </a:lvl8pPr>
            <a:lvl9pPr lvl="8" algn="ctr" rtl="0">
              <a:lnSpc>
                <a:spcPct val="100000"/>
              </a:lnSpc>
              <a:spcBef>
                <a:spcPts val="1600"/>
              </a:spcBef>
              <a:spcAft>
                <a:spcPts val="1600"/>
              </a:spcAft>
              <a:buClr>
                <a:schemeClr val="dk1"/>
              </a:buClr>
              <a:buSzPts val="1600"/>
              <a:buNone/>
              <a:defRPr sz="1600">
                <a:solidFill>
                  <a:schemeClr val="dk1"/>
                </a:solidFill>
              </a:defRPr>
            </a:lvl9pPr>
          </a:lstStyle>
          <a:p>
            <a:endParaRPr/>
          </a:p>
        </p:txBody>
      </p:sp>
      <p:sp>
        <p:nvSpPr>
          <p:cNvPr id="46" name="Google Shape;46;p3"/>
          <p:cNvSpPr/>
          <p:nvPr/>
        </p:nvSpPr>
        <p:spPr>
          <a:xfrm>
            <a:off x="-2943325" y="3021523"/>
            <a:ext cx="4877437" cy="2608058"/>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3"/>
          <p:cNvGrpSpPr/>
          <p:nvPr/>
        </p:nvGrpSpPr>
        <p:grpSpPr>
          <a:xfrm>
            <a:off x="331893" y="436299"/>
            <a:ext cx="1126765" cy="1515308"/>
            <a:chOff x="452918" y="496799"/>
            <a:chExt cx="1126765" cy="1515308"/>
          </a:xfrm>
        </p:grpSpPr>
        <p:grpSp>
          <p:nvGrpSpPr>
            <p:cNvPr id="48" name="Google Shape;48;p3"/>
            <p:cNvGrpSpPr/>
            <p:nvPr/>
          </p:nvGrpSpPr>
          <p:grpSpPr>
            <a:xfrm>
              <a:off x="452918" y="1670162"/>
              <a:ext cx="374612" cy="341945"/>
              <a:chOff x="2045902" y="4332533"/>
              <a:chExt cx="219598" cy="200449"/>
            </a:xfrm>
          </p:grpSpPr>
          <p:sp>
            <p:nvSpPr>
              <p:cNvPr id="49" name="Google Shape;49;p3"/>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51;p3"/>
            <p:cNvGrpSpPr/>
            <p:nvPr/>
          </p:nvGrpSpPr>
          <p:grpSpPr>
            <a:xfrm>
              <a:off x="827530" y="496799"/>
              <a:ext cx="325844" cy="301348"/>
              <a:chOff x="1364924" y="4072835"/>
              <a:chExt cx="191010" cy="176650"/>
            </a:xfrm>
          </p:grpSpPr>
          <p:sp>
            <p:nvSpPr>
              <p:cNvPr id="52" name="Google Shape;52;p3"/>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54;p3"/>
            <p:cNvGrpSpPr/>
            <p:nvPr/>
          </p:nvGrpSpPr>
          <p:grpSpPr>
            <a:xfrm>
              <a:off x="1059351" y="1036587"/>
              <a:ext cx="520332" cy="495026"/>
              <a:chOff x="520730" y="4173296"/>
              <a:chExt cx="413159" cy="393065"/>
            </a:xfrm>
          </p:grpSpPr>
          <p:sp>
            <p:nvSpPr>
              <p:cNvPr id="55" name="Google Shape;55;p3"/>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504"/>
        <p:cNvGrpSpPr/>
        <p:nvPr/>
      </p:nvGrpSpPr>
      <p:grpSpPr>
        <a:xfrm>
          <a:off x="0" y="0"/>
          <a:ext cx="0" cy="0"/>
          <a:chOff x="0" y="0"/>
          <a:chExt cx="0" cy="0"/>
        </a:xfrm>
      </p:grpSpPr>
      <p:sp>
        <p:nvSpPr>
          <p:cNvPr id="505" name="Google Shape;505;p21"/>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6" name="Google Shape;506;p21"/>
          <p:cNvSpPr txBox="1">
            <a:spLocks noGrp="1"/>
          </p:cNvSpPr>
          <p:nvPr>
            <p:ph type="subTitle" idx="1"/>
          </p:nvPr>
        </p:nvSpPr>
        <p:spPr>
          <a:xfrm>
            <a:off x="875675" y="2116307"/>
            <a:ext cx="2132100" cy="6489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50000"/>
              </a:lnSpc>
              <a:spcBef>
                <a:spcPts val="0"/>
              </a:spcBef>
              <a:spcAft>
                <a:spcPts val="0"/>
              </a:spcAft>
              <a:buSzPts val="1400"/>
              <a:buNone/>
              <a:defRPr/>
            </a:lvl2pPr>
            <a:lvl3pPr lvl="2" algn="ctr" rtl="0">
              <a:lnSpc>
                <a:spcPct val="150000"/>
              </a:lnSpc>
              <a:spcBef>
                <a:spcPts val="1600"/>
              </a:spcBef>
              <a:spcAft>
                <a:spcPts val="0"/>
              </a:spcAft>
              <a:buSzPts val="1400"/>
              <a:buNone/>
              <a:defRPr/>
            </a:lvl3pPr>
            <a:lvl4pPr lvl="3" algn="ctr" rtl="0">
              <a:lnSpc>
                <a:spcPct val="150000"/>
              </a:lnSpc>
              <a:spcBef>
                <a:spcPts val="1600"/>
              </a:spcBef>
              <a:spcAft>
                <a:spcPts val="0"/>
              </a:spcAft>
              <a:buSzPts val="1400"/>
              <a:buNone/>
              <a:defRPr/>
            </a:lvl4pPr>
            <a:lvl5pPr lvl="4" algn="ctr" rtl="0">
              <a:lnSpc>
                <a:spcPct val="150000"/>
              </a:lnSpc>
              <a:spcBef>
                <a:spcPts val="1600"/>
              </a:spcBef>
              <a:spcAft>
                <a:spcPts val="0"/>
              </a:spcAft>
              <a:buSzPts val="1400"/>
              <a:buNone/>
              <a:defRPr/>
            </a:lvl5pPr>
            <a:lvl6pPr lvl="5" algn="ctr" rtl="0">
              <a:lnSpc>
                <a:spcPct val="150000"/>
              </a:lnSpc>
              <a:spcBef>
                <a:spcPts val="1600"/>
              </a:spcBef>
              <a:spcAft>
                <a:spcPts val="0"/>
              </a:spcAft>
              <a:buSzPts val="1400"/>
              <a:buNone/>
              <a:defRPr/>
            </a:lvl6pPr>
            <a:lvl7pPr lvl="6" algn="ctr" rtl="0">
              <a:lnSpc>
                <a:spcPct val="150000"/>
              </a:lnSpc>
              <a:spcBef>
                <a:spcPts val="1600"/>
              </a:spcBef>
              <a:spcAft>
                <a:spcPts val="0"/>
              </a:spcAft>
              <a:buSzPts val="1400"/>
              <a:buNone/>
              <a:defRPr/>
            </a:lvl7pPr>
            <a:lvl8pPr lvl="7" algn="ctr" rtl="0">
              <a:lnSpc>
                <a:spcPct val="150000"/>
              </a:lnSpc>
              <a:spcBef>
                <a:spcPts val="1600"/>
              </a:spcBef>
              <a:spcAft>
                <a:spcPts val="0"/>
              </a:spcAft>
              <a:buSzPts val="1400"/>
              <a:buNone/>
              <a:defRPr/>
            </a:lvl8pPr>
            <a:lvl9pPr lvl="8" algn="ctr" rtl="0">
              <a:lnSpc>
                <a:spcPct val="150000"/>
              </a:lnSpc>
              <a:spcBef>
                <a:spcPts val="1600"/>
              </a:spcBef>
              <a:spcAft>
                <a:spcPts val="1600"/>
              </a:spcAft>
              <a:buSzPts val="1400"/>
              <a:buNone/>
              <a:defRPr/>
            </a:lvl9pPr>
          </a:lstStyle>
          <a:p>
            <a:endParaRPr/>
          </a:p>
        </p:txBody>
      </p:sp>
      <p:sp>
        <p:nvSpPr>
          <p:cNvPr id="507" name="Google Shape;507;p21"/>
          <p:cNvSpPr txBox="1">
            <a:spLocks noGrp="1"/>
          </p:cNvSpPr>
          <p:nvPr>
            <p:ph type="subTitle" idx="2"/>
          </p:nvPr>
        </p:nvSpPr>
        <p:spPr>
          <a:xfrm>
            <a:off x="3505928" y="2116307"/>
            <a:ext cx="2132100" cy="6489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vl1pPr>
            <a:lvl2pPr lvl="1" algn="ctr" rtl="0">
              <a:lnSpc>
                <a:spcPct val="150000"/>
              </a:lnSpc>
              <a:spcBef>
                <a:spcPts val="0"/>
              </a:spcBef>
              <a:spcAft>
                <a:spcPts val="0"/>
              </a:spcAft>
              <a:buSzPts val="1400"/>
              <a:buNone/>
              <a:defRPr/>
            </a:lvl2pPr>
            <a:lvl3pPr lvl="2" algn="ctr" rtl="0">
              <a:lnSpc>
                <a:spcPct val="150000"/>
              </a:lnSpc>
              <a:spcBef>
                <a:spcPts val="1600"/>
              </a:spcBef>
              <a:spcAft>
                <a:spcPts val="0"/>
              </a:spcAft>
              <a:buSzPts val="1400"/>
              <a:buNone/>
              <a:defRPr/>
            </a:lvl3pPr>
            <a:lvl4pPr lvl="3" algn="ctr" rtl="0">
              <a:lnSpc>
                <a:spcPct val="150000"/>
              </a:lnSpc>
              <a:spcBef>
                <a:spcPts val="1600"/>
              </a:spcBef>
              <a:spcAft>
                <a:spcPts val="0"/>
              </a:spcAft>
              <a:buSzPts val="1400"/>
              <a:buNone/>
              <a:defRPr/>
            </a:lvl4pPr>
            <a:lvl5pPr lvl="4" algn="ctr" rtl="0">
              <a:lnSpc>
                <a:spcPct val="150000"/>
              </a:lnSpc>
              <a:spcBef>
                <a:spcPts val="1600"/>
              </a:spcBef>
              <a:spcAft>
                <a:spcPts val="0"/>
              </a:spcAft>
              <a:buSzPts val="1400"/>
              <a:buNone/>
              <a:defRPr/>
            </a:lvl5pPr>
            <a:lvl6pPr lvl="5" algn="ctr" rtl="0">
              <a:lnSpc>
                <a:spcPct val="150000"/>
              </a:lnSpc>
              <a:spcBef>
                <a:spcPts val="1600"/>
              </a:spcBef>
              <a:spcAft>
                <a:spcPts val="0"/>
              </a:spcAft>
              <a:buSzPts val="1400"/>
              <a:buNone/>
              <a:defRPr/>
            </a:lvl6pPr>
            <a:lvl7pPr lvl="6" algn="ctr" rtl="0">
              <a:lnSpc>
                <a:spcPct val="150000"/>
              </a:lnSpc>
              <a:spcBef>
                <a:spcPts val="1600"/>
              </a:spcBef>
              <a:spcAft>
                <a:spcPts val="0"/>
              </a:spcAft>
              <a:buSzPts val="1400"/>
              <a:buNone/>
              <a:defRPr/>
            </a:lvl7pPr>
            <a:lvl8pPr lvl="7" algn="ctr" rtl="0">
              <a:lnSpc>
                <a:spcPct val="150000"/>
              </a:lnSpc>
              <a:spcBef>
                <a:spcPts val="1600"/>
              </a:spcBef>
              <a:spcAft>
                <a:spcPts val="0"/>
              </a:spcAft>
              <a:buSzPts val="1400"/>
              <a:buNone/>
              <a:defRPr/>
            </a:lvl8pPr>
            <a:lvl9pPr lvl="8" algn="ctr" rtl="0">
              <a:lnSpc>
                <a:spcPct val="150000"/>
              </a:lnSpc>
              <a:spcBef>
                <a:spcPts val="1600"/>
              </a:spcBef>
              <a:spcAft>
                <a:spcPts val="1600"/>
              </a:spcAft>
              <a:buSzPts val="1400"/>
              <a:buNone/>
              <a:defRPr/>
            </a:lvl9pPr>
          </a:lstStyle>
          <a:p>
            <a:endParaRPr/>
          </a:p>
        </p:txBody>
      </p:sp>
      <p:sp>
        <p:nvSpPr>
          <p:cNvPr id="508" name="Google Shape;508;p21"/>
          <p:cNvSpPr txBox="1">
            <a:spLocks noGrp="1"/>
          </p:cNvSpPr>
          <p:nvPr>
            <p:ph type="subTitle" idx="3"/>
          </p:nvPr>
        </p:nvSpPr>
        <p:spPr>
          <a:xfrm>
            <a:off x="875675" y="3898050"/>
            <a:ext cx="2132100" cy="6489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50000"/>
              </a:lnSpc>
              <a:spcBef>
                <a:spcPts val="0"/>
              </a:spcBef>
              <a:spcAft>
                <a:spcPts val="0"/>
              </a:spcAft>
              <a:buSzPts val="1400"/>
              <a:buNone/>
              <a:defRPr/>
            </a:lvl2pPr>
            <a:lvl3pPr lvl="2" algn="ctr" rtl="0">
              <a:lnSpc>
                <a:spcPct val="150000"/>
              </a:lnSpc>
              <a:spcBef>
                <a:spcPts val="1600"/>
              </a:spcBef>
              <a:spcAft>
                <a:spcPts val="0"/>
              </a:spcAft>
              <a:buSzPts val="1400"/>
              <a:buNone/>
              <a:defRPr/>
            </a:lvl3pPr>
            <a:lvl4pPr lvl="3" algn="ctr" rtl="0">
              <a:lnSpc>
                <a:spcPct val="150000"/>
              </a:lnSpc>
              <a:spcBef>
                <a:spcPts val="1600"/>
              </a:spcBef>
              <a:spcAft>
                <a:spcPts val="0"/>
              </a:spcAft>
              <a:buSzPts val="1400"/>
              <a:buNone/>
              <a:defRPr/>
            </a:lvl4pPr>
            <a:lvl5pPr lvl="4" algn="ctr" rtl="0">
              <a:lnSpc>
                <a:spcPct val="150000"/>
              </a:lnSpc>
              <a:spcBef>
                <a:spcPts val="1600"/>
              </a:spcBef>
              <a:spcAft>
                <a:spcPts val="0"/>
              </a:spcAft>
              <a:buSzPts val="1400"/>
              <a:buNone/>
              <a:defRPr/>
            </a:lvl5pPr>
            <a:lvl6pPr lvl="5" algn="ctr" rtl="0">
              <a:lnSpc>
                <a:spcPct val="150000"/>
              </a:lnSpc>
              <a:spcBef>
                <a:spcPts val="1600"/>
              </a:spcBef>
              <a:spcAft>
                <a:spcPts val="0"/>
              </a:spcAft>
              <a:buSzPts val="1400"/>
              <a:buNone/>
              <a:defRPr/>
            </a:lvl6pPr>
            <a:lvl7pPr lvl="6" algn="ctr" rtl="0">
              <a:lnSpc>
                <a:spcPct val="150000"/>
              </a:lnSpc>
              <a:spcBef>
                <a:spcPts val="1600"/>
              </a:spcBef>
              <a:spcAft>
                <a:spcPts val="0"/>
              </a:spcAft>
              <a:buSzPts val="1400"/>
              <a:buNone/>
              <a:defRPr/>
            </a:lvl7pPr>
            <a:lvl8pPr lvl="7" algn="ctr" rtl="0">
              <a:lnSpc>
                <a:spcPct val="150000"/>
              </a:lnSpc>
              <a:spcBef>
                <a:spcPts val="1600"/>
              </a:spcBef>
              <a:spcAft>
                <a:spcPts val="0"/>
              </a:spcAft>
              <a:buSzPts val="1400"/>
              <a:buNone/>
              <a:defRPr/>
            </a:lvl8pPr>
            <a:lvl9pPr lvl="8" algn="ctr" rtl="0">
              <a:lnSpc>
                <a:spcPct val="150000"/>
              </a:lnSpc>
              <a:spcBef>
                <a:spcPts val="1600"/>
              </a:spcBef>
              <a:spcAft>
                <a:spcPts val="1600"/>
              </a:spcAft>
              <a:buSzPts val="1400"/>
              <a:buNone/>
              <a:defRPr/>
            </a:lvl9pPr>
          </a:lstStyle>
          <a:p>
            <a:endParaRPr/>
          </a:p>
        </p:txBody>
      </p:sp>
      <p:sp>
        <p:nvSpPr>
          <p:cNvPr id="509" name="Google Shape;509;p21"/>
          <p:cNvSpPr txBox="1">
            <a:spLocks noGrp="1"/>
          </p:cNvSpPr>
          <p:nvPr>
            <p:ph type="subTitle" idx="4"/>
          </p:nvPr>
        </p:nvSpPr>
        <p:spPr>
          <a:xfrm>
            <a:off x="3505951" y="3898050"/>
            <a:ext cx="2132100" cy="6489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vl1pPr>
            <a:lvl2pPr lvl="1" algn="ctr" rtl="0">
              <a:lnSpc>
                <a:spcPct val="150000"/>
              </a:lnSpc>
              <a:spcBef>
                <a:spcPts val="0"/>
              </a:spcBef>
              <a:spcAft>
                <a:spcPts val="0"/>
              </a:spcAft>
              <a:buSzPts val="1400"/>
              <a:buNone/>
              <a:defRPr/>
            </a:lvl2pPr>
            <a:lvl3pPr lvl="2" algn="ctr" rtl="0">
              <a:lnSpc>
                <a:spcPct val="150000"/>
              </a:lnSpc>
              <a:spcBef>
                <a:spcPts val="1600"/>
              </a:spcBef>
              <a:spcAft>
                <a:spcPts val="0"/>
              </a:spcAft>
              <a:buSzPts val="1400"/>
              <a:buNone/>
              <a:defRPr/>
            </a:lvl3pPr>
            <a:lvl4pPr lvl="3" algn="ctr" rtl="0">
              <a:lnSpc>
                <a:spcPct val="150000"/>
              </a:lnSpc>
              <a:spcBef>
                <a:spcPts val="1600"/>
              </a:spcBef>
              <a:spcAft>
                <a:spcPts val="0"/>
              </a:spcAft>
              <a:buSzPts val="1400"/>
              <a:buNone/>
              <a:defRPr/>
            </a:lvl4pPr>
            <a:lvl5pPr lvl="4" algn="ctr" rtl="0">
              <a:lnSpc>
                <a:spcPct val="150000"/>
              </a:lnSpc>
              <a:spcBef>
                <a:spcPts val="1600"/>
              </a:spcBef>
              <a:spcAft>
                <a:spcPts val="0"/>
              </a:spcAft>
              <a:buSzPts val="1400"/>
              <a:buNone/>
              <a:defRPr/>
            </a:lvl5pPr>
            <a:lvl6pPr lvl="5" algn="ctr" rtl="0">
              <a:lnSpc>
                <a:spcPct val="150000"/>
              </a:lnSpc>
              <a:spcBef>
                <a:spcPts val="1600"/>
              </a:spcBef>
              <a:spcAft>
                <a:spcPts val="0"/>
              </a:spcAft>
              <a:buSzPts val="1400"/>
              <a:buNone/>
              <a:defRPr/>
            </a:lvl6pPr>
            <a:lvl7pPr lvl="6" algn="ctr" rtl="0">
              <a:lnSpc>
                <a:spcPct val="150000"/>
              </a:lnSpc>
              <a:spcBef>
                <a:spcPts val="1600"/>
              </a:spcBef>
              <a:spcAft>
                <a:spcPts val="0"/>
              </a:spcAft>
              <a:buSzPts val="1400"/>
              <a:buNone/>
              <a:defRPr/>
            </a:lvl7pPr>
            <a:lvl8pPr lvl="7" algn="ctr" rtl="0">
              <a:lnSpc>
                <a:spcPct val="150000"/>
              </a:lnSpc>
              <a:spcBef>
                <a:spcPts val="1600"/>
              </a:spcBef>
              <a:spcAft>
                <a:spcPts val="0"/>
              </a:spcAft>
              <a:buSzPts val="1400"/>
              <a:buNone/>
              <a:defRPr/>
            </a:lvl8pPr>
            <a:lvl9pPr lvl="8" algn="ctr" rtl="0">
              <a:lnSpc>
                <a:spcPct val="150000"/>
              </a:lnSpc>
              <a:spcBef>
                <a:spcPts val="1600"/>
              </a:spcBef>
              <a:spcAft>
                <a:spcPts val="1600"/>
              </a:spcAft>
              <a:buSzPts val="1400"/>
              <a:buNone/>
              <a:defRPr/>
            </a:lvl9pPr>
          </a:lstStyle>
          <a:p>
            <a:endParaRPr/>
          </a:p>
        </p:txBody>
      </p:sp>
      <p:sp>
        <p:nvSpPr>
          <p:cNvPr id="510" name="Google Shape;510;p21"/>
          <p:cNvSpPr txBox="1">
            <a:spLocks noGrp="1"/>
          </p:cNvSpPr>
          <p:nvPr>
            <p:ph type="subTitle" idx="5"/>
          </p:nvPr>
        </p:nvSpPr>
        <p:spPr>
          <a:xfrm>
            <a:off x="6136125" y="2116307"/>
            <a:ext cx="2132100" cy="64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SzPts val="1400"/>
              <a:buNone/>
              <a:defRPr sz="1400"/>
            </a:lvl1pPr>
            <a:lvl2pPr lvl="1" algn="ctr" rtl="0">
              <a:lnSpc>
                <a:spcPct val="150000"/>
              </a:lnSpc>
              <a:spcBef>
                <a:spcPts val="0"/>
              </a:spcBef>
              <a:spcAft>
                <a:spcPts val="0"/>
              </a:spcAft>
              <a:buSzPts val="1400"/>
              <a:buNone/>
              <a:defRPr/>
            </a:lvl2pPr>
            <a:lvl3pPr lvl="2" algn="ctr" rtl="0">
              <a:lnSpc>
                <a:spcPct val="150000"/>
              </a:lnSpc>
              <a:spcBef>
                <a:spcPts val="1600"/>
              </a:spcBef>
              <a:spcAft>
                <a:spcPts val="0"/>
              </a:spcAft>
              <a:buSzPts val="1400"/>
              <a:buNone/>
              <a:defRPr/>
            </a:lvl3pPr>
            <a:lvl4pPr lvl="3" algn="ctr" rtl="0">
              <a:lnSpc>
                <a:spcPct val="150000"/>
              </a:lnSpc>
              <a:spcBef>
                <a:spcPts val="1600"/>
              </a:spcBef>
              <a:spcAft>
                <a:spcPts val="0"/>
              </a:spcAft>
              <a:buSzPts val="1400"/>
              <a:buNone/>
              <a:defRPr/>
            </a:lvl4pPr>
            <a:lvl5pPr lvl="4" algn="ctr" rtl="0">
              <a:lnSpc>
                <a:spcPct val="150000"/>
              </a:lnSpc>
              <a:spcBef>
                <a:spcPts val="1600"/>
              </a:spcBef>
              <a:spcAft>
                <a:spcPts val="0"/>
              </a:spcAft>
              <a:buSzPts val="1400"/>
              <a:buNone/>
              <a:defRPr/>
            </a:lvl5pPr>
            <a:lvl6pPr lvl="5" algn="ctr" rtl="0">
              <a:lnSpc>
                <a:spcPct val="150000"/>
              </a:lnSpc>
              <a:spcBef>
                <a:spcPts val="1600"/>
              </a:spcBef>
              <a:spcAft>
                <a:spcPts val="0"/>
              </a:spcAft>
              <a:buSzPts val="1400"/>
              <a:buNone/>
              <a:defRPr/>
            </a:lvl6pPr>
            <a:lvl7pPr lvl="6" algn="ctr" rtl="0">
              <a:lnSpc>
                <a:spcPct val="150000"/>
              </a:lnSpc>
              <a:spcBef>
                <a:spcPts val="1600"/>
              </a:spcBef>
              <a:spcAft>
                <a:spcPts val="0"/>
              </a:spcAft>
              <a:buSzPts val="1400"/>
              <a:buNone/>
              <a:defRPr/>
            </a:lvl7pPr>
            <a:lvl8pPr lvl="7" algn="ctr" rtl="0">
              <a:lnSpc>
                <a:spcPct val="150000"/>
              </a:lnSpc>
              <a:spcBef>
                <a:spcPts val="1600"/>
              </a:spcBef>
              <a:spcAft>
                <a:spcPts val="0"/>
              </a:spcAft>
              <a:buSzPts val="1400"/>
              <a:buNone/>
              <a:defRPr/>
            </a:lvl8pPr>
            <a:lvl9pPr lvl="8" algn="ctr" rtl="0">
              <a:lnSpc>
                <a:spcPct val="150000"/>
              </a:lnSpc>
              <a:spcBef>
                <a:spcPts val="1600"/>
              </a:spcBef>
              <a:spcAft>
                <a:spcPts val="1600"/>
              </a:spcAft>
              <a:buSzPts val="1400"/>
              <a:buNone/>
              <a:defRPr/>
            </a:lvl9pPr>
          </a:lstStyle>
          <a:p>
            <a:endParaRPr/>
          </a:p>
        </p:txBody>
      </p:sp>
      <p:sp>
        <p:nvSpPr>
          <p:cNvPr id="511" name="Google Shape;511;p21"/>
          <p:cNvSpPr txBox="1">
            <a:spLocks noGrp="1"/>
          </p:cNvSpPr>
          <p:nvPr>
            <p:ph type="subTitle" idx="6"/>
          </p:nvPr>
        </p:nvSpPr>
        <p:spPr>
          <a:xfrm>
            <a:off x="6136227" y="3898050"/>
            <a:ext cx="2132100" cy="64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SzPts val="1400"/>
              <a:buNone/>
              <a:defRPr sz="1400"/>
            </a:lvl1pPr>
            <a:lvl2pPr lvl="1" algn="ctr" rtl="0">
              <a:lnSpc>
                <a:spcPct val="150000"/>
              </a:lnSpc>
              <a:spcBef>
                <a:spcPts val="0"/>
              </a:spcBef>
              <a:spcAft>
                <a:spcPts val="0"/>
              </a:spcAft>
              <a:buSzPts val="1400"/>
              <a:buNone/>
              <a:defRPr/>
            </a:lvl2pPr>
            <a:lvl3pPr lvl="2" algn="ctr" rtl="0">
              <a:lnSpc>
                <a:spcPct val="150000"/>
              </a:lnSpc>
              <a:spcBef>
                <a:spcPts val="1600"/>
              </a:spcBef>
              <a:spcAft>
                <a:spcPts val="0"/>
              </a:spcAft>
              <a:buSzPts val="1400"/>
              <a:buNone/>
              <a:defRPr/>
            </a:lvl3pPr>
            <a:lvl4pPr lvl="3" algn="ctr" rtl="0">
              <a:lnSpc>
                <a:spcPct val="150000"/>
              </a:lnSpc>
              <a:spcBef>
                <a:spcPts val="1600"/>
              </a:spcBef>
              <a:spcAft>
                <a:spcPts val="0"/>
              </a:spcAft>
              <a:buSzPts val="1400"/>
              <a:buNone/>
              <a:defRPr/>
            </a:lvl4pPr>
            <a:lvl5pPr lvl="4" algn="ctr" rtl="0">
              <a:lnSpc>
                <a:spcPct val="150000"/>
              </a:lnSpc>
              <a:spcBef>
                <a:spcPts val="1600"/>
              </a:spcBef>
              <a:spcAft>
                <a:spcPts val="0"/>
              </a:spcAft>
              <a:buSzPts val="1400"/>
              <a:buNone/>
              <a:defRPr/>
            </a:lvl5pPr>
            <a:lvl6pPr lvl="5" algn="ctr" rtl="0">
              <a:lnSpc>
                <a:spcPct val="150000"/>
              </a:lnSpc>
              <a:spcBef>
                <a:spcPts val="1600"/>
              </a:spcBef>
              <a:spcAft>
                <a:spcPts val="0"/>
              </a:spcAft>
              <a:buSzPts val="1400"/>
              <a:buNone/>
              <a:defRPr/>
            </a:lvl6pPr>
            <a:lvl7pPr lvl="6" algn="ctr" rtl="0">
              <a:lnSpc>
                <a:spcPct val="150000"/>
              </a:lnSpc>
              <a:spcBef>
                <a:spcPts val="1600"/>
              </a:spcBef>
              <a:spcAft>
                <a:spcPts val="0"/>
              </a:spcAft>
              <a:buSzPts val="1400"/>
              <a:buNone/>
              <a:defRPr/>
            </a:lvl7pPr>
            <a:lvl8pPr lvl="7" algn="ctr" rtl="0">
              <a:lnSpc>
                <a:spcPct val="150000"/>
              </a:lnSpc>
              <a:spcBef>
                <a:spcPts val="1600"/>
              </a:spcBef>
              <a:spcAft>
                <a:spcPts val="0"/>
              </a:spcAft>
              <a:buSzPts val="1400"/>
              <a:buNone/>
              <a:defRPr/>
            </a:lvl8pPr>
            <a:lvl9pPr lvl="8" algn="ctr" rtl="0">
              <a:lnSpc>
                <a:spcPct val="150000"/>
              </a:lnSpc>
              <a:spcBef>
                <a:spcPts val="1600"/>
              </a:spcBef>
              <a:spcAft>
                <a:spcPts val="1600"/>
              </a:spcAft>
              <a:buSzPts val="1400"/>
              <a:buNone/>
              <a:defRPr/>
            </a:lvl9pPr>
          </a:lstStyle>
          <a:p>
            <a:endParaRPr/>
          </a:p>
        </p:txBody>
      </p:sp>
      <p:sp>
        <p:nvSpPr>
          <p:cNvPr id="512" name="Google Shape;512;p21"/>
          <p:cNvSpPr txBox="1">
            <a:spLocks noGrp="1"/>
          </p:cNvSpPr>
          <p:nvPr>
            <p:ph type="subTitle" idx="7"/>
          </p:nvPr>
        </p:nvSpPr>
        <p:spPr>
          <a:xfrm>
            <a:off x="3505900" y="1752991"/>
            <a:ext cx="2132100" cy="497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Montagu Slab"/>
              <a:buNone/>
              <a:defRPr sz="2200" b="1"/>
            </a:lvl1pPr>
            <a:lvl2pPr lvl="1"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2pPr>
            <a:lvl3pPr lvl="2"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3pPr>
            <a:lvl4pPr lvl="3"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4pPr>
            <a:lvl5pPr lvl="4"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5pPr>
            <a:lvl6pPr lvl="5"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6pPr>
            <a:lvl7pPr lvl="6"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7pPr>
            <a:lvl8pPr lvl="7"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8pPr>
            <a:lvl9pPr lvl="8"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9pPr>
          </a:lstStyle>
          <a:p>
            <a:endParaRPr/>
          </a:p>
        </p:txBody>
      </p:sp>
      <p:sp>
        <p:nvSpPr>
          <p:cNvPr id="513" name="Google Shape;513;p21"/>
          <p:cNvSpPr txBox="1">
            <a:spLocks noGrp="1"/>
          </p:cNvSpPr>
          <p:nvPr>
            <p:ph type="subTitle" idx="8"/>
          </p:nvPr>
        </p:nvSpPr>
        <p:spPr>
          <a:xfrm>
            <a:off x="3505900" y="3534759"/>
            <a:ext cx="2132100" cy="497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Montagu Slab"/>
              <a:buNone/>
              <a:defRPr sz="2200" b="1"/>
            </a:lvl1pPr>
            <a:lvl2pPr lvl="1"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2pPr>
            <a:lvl3pPr lvl="2"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3pPr>
            <a:lvl4pPr lvl="3"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4pPr>
            <a:lvl5pPr lvl="4"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5pPr>
            <a:lvl6pPr lvl="5"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6pPr>
            <a:lvl7pPr lvl="6"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7pPr>
            <a:lvl8pPr lvl="7"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8pPr>
            <a:lvl9pPr lvl="8"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9pPr>
          </a:lstStyle>
          <a:p>
            <a:endParaRPr/>
          </a:p>
        </p:txBody>
      </p:sp>
      <p:sp>
        <p:nvSpPr>
          <p:cNvPr id="514" name="Google Shape;514;p21"/>
          <p:cNvSpPr txBox="1">
            <a:spLocks noGrp="1"/>
          </p:cNvSpPr>
          <p:nvPr>
            <p:ph type="subTitle" idx="9"/>
          </p:nvPr>
        </p:nvSpPr>
        <p:spPr>
          <a:xfrm>
            <a:off x="6136275" y="1752991"/>
            <a:ext cx="2132100" cy="497700"/>
          </a:xfrm>
          <a:prstGeom prst="rect">
            <a:avLst/>
          </a:prstGeom>
        </p:spPr>
        <p:txBody>
          <a:bodyPr spcFirstLastPara="1" wrap="square" lIns="91425" tIns="91425" rIns="91425" bIns="91425" anchor="b" anchorCtr="0">
            <a:noAutofit/>
          </a:bodyPr>
          <a:lstStyle>
            <a:lvl1pPr lvl="0" algn="r" rtl="0">
              <a:lnSpc>
                <a:spcPct val="115000"/>
              </a:lnSpc>
              <a:spcBef>
                <a:spcPts val="0"/>
              </a:spcBef>
              <a:spcAft>
                <a:spcPts val="0"/>
              </a:spcAft>
              <a:buSzPts val="2000"/>
              <a:buFont typeface="Montagu Slab"/>
              <a:buNone/>
              <a:defRPr sz="2200" b="1"/>
            </a:lvl1pPr>
            <a:lvl2pPr lvl="1"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2pPr>
            <a:lvl3pPr lvl="2"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3pPr>
            <a:lvl4pPr lvl="3"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4pPr>
            <a:lvl5pPr lvl="4"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5pPr>
            <a:lvl6pPr lvl="5"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6pPr>
            <a:lvl7pPr lvl="6"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7pPr>
            <a:lvl8pPr lvl="7"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8pPr>
            <a:lvl9pPr lvl="8"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9pPr>
          </a:lstStyle>
          <a:p>
            <a:endParaRPr/>
          </a:p>
        </p:txBody>
      </p:sp>
      <p:sp>
        <p:nvSpPr>
          <p:cNvPr id="515" name="Google Shape;515;p21"/>
          <p:cNvSpPr txBox="1">
            <a:spLocks noGrp="1"/>
          </p:cNvSpPr>
          <p:nvPr>
            <p:ph type="subTitle" idx="13"/>
          </p:nvPr>
        </p:nvSpPr>
        <p:spPr>
          <a:xfrm>
            <a:off x="6136275" y="3534759"/>
            <a:ext cx="2132100" cy="497700"/>
          </a:xfrm>
          <a:prstGeom prst="rect">
            <a:avLst/>
          </a:prstGeom>
        </p:spPr>
        <p:txBody>
          <a:bodyPr spcFirstLastPara="1" wrap="square" lIns="91425" tIns="91425" rIns="91425" bIns="91425" anchor="b" anchorCtr="0">
            <a:noAutofit/>
          </a:bodyPr>
          <a:lstStyle>
            <a:lvl1pPr lvl="0" algn="r" rtl="0">
              <a:lnSpc>
                <a:spcPct val="115000"/>
              </a:lnSpc>
              <a:spcBef>
                <a:spcPts val="0"/>
              </a:spcBef>
              <a:spcAft>
                <a:spcPts val="0"/>
              </a:spcAft>
              <a:buSzPts val="2000"/>
              <a:buFont typeface="Montagu Slab"/>
              <a:buNone/>
              <a:defRPr sz="2200" b="1"/>
            </a:lvl1pPr>
            <a:lvl2pPr lvl="1"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2pPr>
            <a:lvl3pPr lvl="2"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3pPr>
            <a:lvl4pPr lvl="3"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4pPr>
            <a:lvl5pPr lvl="4"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5pPr>
            <a:lvl6pPr lvl="5"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6pPr>
            <a:lvl7pPr lvl="6"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7pPr>
            <a:lvl8pPr lvl="7"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8pPr>
            <a:lvl9pPr lvl="8"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9pPr>
          </a:lstStyle>
          <a:p>
            <a:endParaRPr/>
          </a:p>
        </p:txBody>
      </p:sp>
      <p:sp>
        <p:nvSpPr>
          <p:cNvPr id="516" name="Google Shape;516;p21"/>
          <p:cNvSpPr txBox="1">
            <a:spLocks noGrp="1"/>
          </p:cNvSpPr>
          <p:nvPr>
            <p:ph type="subTitle" idx="14"/>
          </p:nvPr>
        </p:nvSpPr>
        <p:spPr>
          <a:xfrm>
            <a:off x="875675" y="1752991"/>
            <a:ext cx="2132100" cy="497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000"/>
              <a:buFont typeface="Montagu Slab"/>
              <a:buNone/>
              <a:defRPr sz="2200" b="1"/>
            </a:lvl1pPr>
            <a:lvl2pPr lvl="1"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2pPr>
            <a:lvl3pPr lvl="2"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3pPr>
            <a:lvl4pPr lvl="3"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4pPr>
            <a:lvl5pPr lvl="4"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5pPr>
            <a:lvl6pPr lvl="5"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6pPr>
            <a:lvl7pPr lvl="6"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7pPr>
            <a:lvl8pPr lvl="7"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8pPr>
            <a:lvl9pPr lvl="8"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9pPr>
          </a:lstStyle>
          <a:p>
            <a:endParaRPr/>
          </a:p>
        </p:txBody>
      </p:sp>
      <p:sp>
        <p:nvSpPr>
          <p:cNvPr id="517" name="Google Shape;517;p21"/>
          <p:cNvSpPr txBox="1">
            <a:spLocks noGrp="1"/>
          </p:cNvSpPr>
          <p:nvPr>
            <p:ph type="subTitle" idx="15"/>
          </p:nvPr>
        </p:nvSpPr>
        <p:spPr>
          <a:xfrm>
            <a:off x="875675" y="3534759"/>
            <a:ext cx="2132100" cy="497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000"/>
              <a:buFont typeface="Montagu Slab"/>
              <a:buNone/>
              <a:defRPr sz="2200" b="1"/>
            </a:lvl1pPr>
            <a:lvl2pPr lvl="1"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2pPr>
            <a:lvl3pPr lvl="2"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3pPr>
            <a:lvl4pPr lvl="3"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4pPr>
            <a:lvl5pPr lvl="4"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5pPr>
            <a:lvl6pPr lvl="5"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6pPr>
            <a:lvl7pPr lvl="6"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7pPr>
            <a:lvl8pPr lvl="7"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8pPr>
            <a:lvl9pPr lvl="8" algn="ctr" rtl="0">
              <a:lnSpc>
                <a:spcPct val="150000"/>
              </a:lnSpc>
              <a:spcBef>
                <a:spcPts val="0"/>
              </a:spcBef>
              <a:spcAft>
                <a:spcPts val="0"/>
              </a:spcAft>
              <a:buSzPts val="2000"/>
              <a:buFont typeface="Montagu Slab"/>
              <a:buNone/>
              <a:defRPr sz="2000">
                <a:latin typeface="Montagu Slab"/>
                <a:ea typeface="Montagu Slab"/>
                <a:cs typeface="Montagu Slab"/>
                <a:sym typeface="Montagu Slab"/>
              </a:defRPr>
            </a:lvl9pPr>
          </a:lstStyle>
          <a:p>
            <a:endParaRPr/>
          </a:p>
        </p:txBody>
      </p:sp>
      <p:sp>
        <p:nvSpPr>
          <p:cNvPr id="518" name="Google Shape;518;p21"/>
          <p:cNvSpPr/>
          <p:nvPr/>
        </p:nvSpPr>
        <p:spPr>
          <a:xfrm rot="2421077">
            <a:off x="-1713351" y="3334943"/>
            <a:ext cx="3365477" cy="1799567"/>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1"/>
          <p:cNvSpPr/>
          <p:nvPr/>
        </p:nvSpPr>
        <p:spPr>
          <a:xfrm rot="-821382">
            <a:off x="7097334" y="3686459"/>
            <a:ext cx="3912652" cy="2093514"/>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21"/>
          <p:cNvGrpSpPr/>
          <p:nvPr/>
        </p:nvGrpSpPr>
        <p:grpSpPr>
          <a:xfrm>
            <a:off x="142055" y="1949349"/>
            <a:ext cx="325844" cy="301348"/>
            <a:chOff x="1364924" y="4072835"/>
            <a:chExt cx="191010" cy="176650"/>
          </a:xfrm>
        </p:grpSpPr>
        <p:sp>
          <p:nvSpPr>
            <p:cNvPr id="521" name="Google Shape;521;p21"/>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1"/>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 name="Google Shape;523;p21"/>
          <p:cNvGrpSpPr/>
          <p:nvPr/>
        </p:nvGrpSpPr>
        <p:grpSpPr>
          <a:xfrm>
            <a:off x="8695918" y="3302612"/>
            <a:ext cx="374612" cy="341945"/>
            <a:chOff x="2045902" y="4332533"/>
            <a:chExt cx="219598" cy="200449"/>
          </a:xfrm>
        </p:grpSpPr>
        <p:sp>
          <p:nvSpPr>
            <p:cNvPr id="524" name="Google Shape;524;p21"/>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1"/>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 name="Google Shape;526;p21"/>
          <p:cNvGrpSpPr/>
          <p:nvPr/>
        </p:nvGrpSpPr>
        <p:grpSpPr>
          <a:xfrm>
            <a:off x="812780" y="4669421"/>
            <a:ext cx="413159" cy="393065"/>
            <a:chOff x="520730" y="4173296"/>
            <a:chExt cx="413159" cy="393065"/>
          </a:xfrm>
        </p:grpSpPr>
        <p:sp>
          <p:nvSpPr>
            <p:cNvPr id="527" name="Google Shape;527;p21"/>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1"/>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1"/>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1"/>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1"/>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1"/>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1"/>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 name="Google Shape;534;p21"/>
          <p:cNvSpPr/>
          <p:nvPr/>
        </p:nvSpPr>
        <p:spPr>
          <a:xfrm rot="-821382">
            <a:off x="467184" y="4860634"/>
            <a:ext cx="3912652" cy="2093514"/>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1"/>
          <p:cNvSpPr/>
          <p:nvPr/>
        </p:nvSpPr>
        <p:spPr>
          <a:xfrm rot="-821382">
            <a:off x="3471634" y="4860634"/>
            <a:ext cx="3912652" cy="2093514"/>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CUSTOM_8_1">
    <p:spTree>
      <p:nvGrpSpPr>
        <p:cNvPr id="1" name="Shape 536"/>
        <p:cNvGrpSpPr/>
        <p:nvPr/>
      </p:nvGrpSpPr>
      <p:grpSpPr>
        <a:xfrm>
          <a:off x="0" y="0"/>
          <a:ext cx="0" cy="0"/>
          <a:chOff x="0" y="0"/>
          <a:chExt cx="0" cy="0"/>
        </a:xfrm>
      </p:grpSpPr>
      <p:sp>
        <p:nvSpPr>
          <p:cNvPr id="537" name="Google Shape;537;p22"/>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8" name="Google Shape;538;p22"/>
          <p:cNvSpPr txBox="1">
            <a:spLocks noGrp="1"/>
          </p:cNvSpPr>
          <p:nvPr>
            <p:ph type="subTitle" idx="1"/>
          </p:nvPr>
        </p:nvSpPr>
        <p:spPr>
          <a:xfrm>
            <a:off x="767600" y="2679438"/>
            <a:ext cx="2277000" cy="970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539" name="Google Shape;539;p22"/>
          <p:cNvSpPr txBox="1">
            <a:spLocks noGrp="1"/>
          </p:cNvSpPr>
          <p:nvPr>
            <p:ph type="subTitle" idx="2"/>
          </p:nvPr>
        </p:nvSpPr>
        <p:spPr>
          <a:xfrm>
            <a:off x="3432674" y="2679438"/>
            <a:ext cx="2277000" cy="970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540" name="Google Shape;540;p22"/>
          <p:cNvSpPr txBox="1">
            <a:spLocks noGrp="1"/>
          </p:cNvSpPr>
          <p:nvPr>
            <p:ph type="subTitle" idx="3"/>
          </p:nvPr>
        </p:nvSpPr>
        <p:spPr>
          <a:xfrm>
            <a:off x="6097748" y="2679438"/>
            <a:ext cx="2277000" cy="970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541" name="Google Shape;541;p22"/>
          <p:cNvSpPr txBox="1">
            <a:spLocks noGrp="1"/>
          </p:cNvSpPr>
          <p:nvPr>
            <p:ph type="title" idx="4" hasCustomPrompt="1"/>
          </p:nvPr>
        </p:nvSpPr>
        <p:spPr>
          <a:xfrm>
            <a:off x="767600" y="1354800"/>
            <a:ext cx="2277000" cy="6072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4800"/>
              <a:buNone/>
              <a:defRPr sz="36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542" name="Google Shape;542;p22"/>
          <p:cNvSpPr txBox="1">
            <a:spLocks noGrp="1"/>
          </p:cNvSpPr>
          <p:nvPr>
            <p:ph type="title" idx="5" hasCustomPrompt="1"/>
          </p:nvPr>
        </p:nvSpPr>
        <p:spPr>
          <a:xfrm>
            <a:off x="3432672" y="1354900"/>
            <a:ext cx="2277000" cy="6072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4800"/>
              <a:buNone/>
              <a:defRPr sz="36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543" name="Google Shape;543;p22"/>
          <p:cNvSpPr txBox="1">
            <a:spLocks noGrp="1"/>
          </p:cNvSpPr>
          <p:nvPr>
            <p:ph type="title" idx="6" hasCustomPrompt="1"/>
          </p:nvPr>
        </p:nvSpPr>
        <p:spPr>
          <a:xfrm>
            <a:off x="6097748" y="1354900"/>
            <a:ext cx="2277000" cy="6072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4800"/>
              <a:buNone/>
              <a:defRPr sz="36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544" name="Google Shape;544;p22"/>
          <p:cNvSpPr txBox="1">
            <a:spLocks noGrp="1"/>
          </p:cNvSpPr>
          <p:nvPr>
            <p:ph type="subTitle" idx="7"/>
          </p:nvPr>
        </p:nvSpPr>
        <p:spPr>
          <a:xfrm>
            <a:off x="3432672" y="2266250"/>
            <a:ext cx="2277000" cy="529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45" name="Google Shape;545;p22"/>
          <p:cNvSpPr txBox="1">
            <a:spLocks noGrp="1"/>
          </p:cNvSpPr>
          <p:nvPr>
            <p:ph type="subTitle" idx="8"/>
          </p:nvPr>
        </p:nvSpPr>
        <p:spPr>
          <a:xfrm>
            <a:off x="6097748" y="2266250"/>
            <a:ext cx="2277000" cy="529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46" name="Google Shape;546;p22"/>
          <p:cNvSpPr txBox="1">
            <a:spLocks noGrp="1"/>
          </p:cNvSpPr>
          <p:nvPr>
            <p:ph type="subTitle" idx="9"/>
          </p:nvPr>
        </p:nvSpPr>
        <p:spPr>
          <a:xfrm>
            <a:off x="767600" y="2266250"/>
            <a:ext cx="2277000" cy="5292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47" name="Google Shape;547;p22"/>
          <p:cNvSpPr/>
          <p:nvPr/>
        </p:nvSpPr>
        <p:spPr>
          <a:xfrm rot="1268968">
            <a:off x="-969620" y="4053435"/>
            <a:ext cx="3365445" cy="1799561"/>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2"/>
          <p:cNvSpPr/>
          <p:nvPr/>
        </p:nvSpPr>
        <p:spPr>
          <a:xfrm rot="-2375290">
            <a:off x="6947248" y="3399873"/>
            <a:ext cx="3912642" cy="2093509"/>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 name="Google Shape;549;p22"/>
          <p:cNvGrpSpPr/>
          <p:nvPr/>
        </p:nvGrpSpPr>
        <p:grpSpPr>
          <a:xfrm rot="659987">
            <a:off x="159134" y="1213017"/>
            <a:ext cx="374601" cy="341936"/>
            <a:chOff x="2045902" y="4332533"/>
            <a:chExt cx="219598" cy="200449"/>
          </a:xfrm>
        </p:grpSpPr>
        <p:sp>
          <p:nvSpPr>
            <p:cNvPr id="550" name="Google Shape;550;p22"/>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2"/>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 name="Google Shape;552;p22"/>
          <p:cNvGrpSpPr/>
          <p:nvPr/>
        </p:nvGrpSpPr>
        <p:grpSpPr>
          <a:xfrm>
            <a:off x="8650405" y="882699"/>
            <a:ext cx="431870" cy="1157449"/>
            <a:chOff x="8607305" y="2705499"/>
            <a:chExt cx="431870" cy="1157449"/>
          </a:xfrm>
        </p:grpSpPr>
        <p:grpSp>
          <p:nvGrpSpPr>
            <p:cNvPr id="553" name="Google Shape;553;p22"/>
            <p:cNvGrpSpPr/>
            <p:nvPr/>
          </p:nvGrpSpPr>
          <p:grpSpPr>
            <a:xfrm>
              <a:off x="8607305" y="3522698"/>
              <a:ext cx="370438" cy="340250"/>
              <a:chOff x="1865447" y="3944504"/>
              <a:chExt cx="217151" cy="199455"/>
            </a:xfrm>
          </p:grpSpPr>
          <p:sp>
            <p:nvSpPr>
              <p:cNvPr id="554" name="Google Shape;554;p22"/>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2"/>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22"/>
            <p:cNvGrpSpPr/>
            <p:nvPr/>
          </p:nvGrpSpPr>
          <p:grpSpPr>
            <a:xfrm>
              <a:off x="8713330" y="2705499"/>
              <a:ext cx="325844" cy="301348"/>
              <a:chOff x="1364924" y="4072835"/>
              <a:chExt cx="191010" cy="176650"/>
            </a:xfrm>
          </p:grpSpPr>
          <p:sp>
            <p:nvSpPr>
              <p:cNvPr id="557" name="Google Shape;557;p22"/>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2"/>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9" name="Google Shape;559;p22"/>
          <p:cNvSpPr/>
          <p:nvPr/>
        </p:nvSpPr>
        <p:spPr>
          <a:xfrm rot="-821382">
            <a:off x="2071684" y="4872284"/>
            <a:ext cx="3912652" cy="2093514"/>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 name="Google Shape;560;p22"/>
          <p:cNvGrpSpPr/>
          <p:nvPr/>
        </p:nvGrpSpPr>
        <p:grpSpPr>
          <a:xfrm rot="659987">
            <a:off x="165400" y="271052"/>
            <a:ext cx="413147" cy="393054"/>
            <a:chOff x="520730" y="4173296"/>
            <a:chExt cx="413159" cy="393065"/>
          </a:xfrm>
        </p:grpSpPr>
        <p:sp>
          <p:nvSpPr>
            <p:cNvPr id="561" name="Google Shape;561;p22"/>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2"/>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2"/>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2"/>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2"/>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2"/>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2"/>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568"/>
        <p:cNvGrpSpPr/>
        <p:nvPr/>
      </p:nvGrpSpPr>
      <p:grpSpPr>
        <a:xfrm>
          <a:off x="0" y="0"/>
          <a:ext cx="0" cy="0"/>
          <a:chOff x="0" y="0"/>
          <a:chExt cx="0" cy="0"/>
        </a:xfrm>
      </p:grpSpPr>
      <p:sp>
        <p:nvSpPr>
          <p:cNvPr id="569" name="Google Shape;569;p2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70" name="Google Shape;570;p23"/>
          <p:cNvSpPr/>
          <p:nvPr/>
        </p:nvSpPr>
        <p:spPr>
          <a:xfrm rot="2421077">
            <a:off x="-1713351" y="3334943"/>
            <a:ext cx="3365477" cy="1799567"/>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3"/>
          <p:cNvSpPr/>
          <p:nvPr/>
        </p:nvSpPr>
        <p:spPr>
          <a:xfrm rot="-821382">
            <a:off x="7097334" y="3686459"/>
            <a:ext cx="3912652" cy="2093514"/>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 name="Google Shape;572;p23"/>
          <p:cNvGrpSpPr/>
          <p:nvPr/>
        </p:nvGrpSpPr>
        <p:grpSpPr>
          <a:xfrm>
            <a:off x="166605" y="2810223"/>
            <a:ext cx="370438" cy="340250"/>
            <a:chOff x="1865447" y="3944504"/>
            <a:chExt cx="217151" cy="199455"/>
          </a:xfrm>
        </p:grpSpPr>
        <p:sp>
          <p:nvSpPr>
            <p:cNvPr id="573" name="Google Shape;573;p23"/>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3"/>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 name="Google Shape;575;p23"/>
          <p:cNvSpPr/>
          <p:nvPr/>
        </p:nvSpPr>
        <p:spPr>
          <a:xfrm rot="-821382">
            <a:off x="1745084" y="4852459"/>
            <a:ext cx="3912652" cy="2093514"/>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 name="Google Shape;576;p23"/>
          <p:cNvGrpSpPr/>
          <p:nvPr/>
        </p:nvGrpSpPr>
        <p:grpSpPr>
          <a:xfrm>
            <a:off x="7532305" y="4637934"/>
            <a:ext cx="413159" cy="393065"/>
            <a:chOff x="520730" y="4173296"/>
            <a:chExt cx="413159" cy="393065"/>
          </a:xfrm>
        </p:grpSpPr>
        <p:sp>
          <p:nvSpPr>
            <p:cNvPr id="577" name="Google Shape;577;p23"/>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3"/>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3"/>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3"/>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3"/>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3"/>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3"/>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2">
  <p:cSld name="CUSTOM_12_1">
    <p:spTree>
      <p:nvGrpSpPr>
        <p:cNvPr id="1" name="Shape 584"/>
        <p:cNvGrpSpPr/>
        <p:nvPr/>
      </p:nvGrpSpPr>
      <p:grpSpPr>
        <a:xfrm>
          <a:off x="0" y="0"/>
          <a:ext cx="0" cy="0"/>
          <a:chOff x="0" y="0"/>
          <a:chExt cx="0" cy="0"/>
        </a:xfrm>
      </p:grpSpPr>
      <p:sp>
        <p:nvSpPr>
          <p:cNvPr id="585" name="Google Shape;585;p2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86" name="Google Shape;586;p24"/>
          <p:cNvSpPr/>
          <p:nvPr/>
        </p:nvSpPr>
        <p:spPr>
          <a:xfrm rot="-4912581">
            <a:off x="6748163" y="4375719"/>
            <a:ext cx="3365467" cy="1799572"/>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4"/>
          <p:cNvSpPr/>
          <p:nvPr/>
        </p:nvSpPr>
        <p:spPr>
          <a:xfrm flipH="1">
            <a:off x="-1349211" y="40728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 name="Google Shape;588;p24"/>
          <p:cNvGrpSpPr/>
          <p:nvPr/>
        </p:nvGrpSpPr>
        <p:grpSpPr>
          <a:xfrm>
            <a:off x="8515068" y="1385837"/>
            <a:ext cx="374612" cy="341945"/>
            <a:chOff x="2045902" y="4332533"/>
            <a:chExt cx="219598" cy="200449"/>
          </a:xfrm>
        </p:grpSpPr>
        <p:sp>
          <p:nvSpPr>
            <p:cNvPr id="589" name="Google Shape;589;p24"/>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4"/>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 name="Google Shape;591;p24"/>
          <p:cNvGrpSpPr/>
          <p:nvPr/>
        </p:nvGrpSpPr>
        <p:grpSpPr>
          <a:xfrm>
            <a:off x="8588905" y="3015874"/>
            <a:ext cx="325844" cy="301348"/>
            <a:chOff x="1364924" y="4072835"/>
            <a:chExt cx="191010" cy="176650"/>
          </a:xfrm>
        </p:grpSpPr>
        <p:sp>
          <p:nvSpPr>
            <p:cNvPr id="592" name="Google Shape;592;p24"/>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4"/>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oogle Shape;594;p24"/>
          <p:cNvGrpSpPr/>
          <p:nvPr/>
        </p:nvGrpSpPr>
        <p:grpSpPr>
          <a:xfrm>
            <a:off x="282630" y="1686348"/>
            <a:ext cx="370438" cy="340250"/>
            <a:chOff x="1865447" y="3944504"/>
            <a:chExt cx="217151" cy="199455"/>
          </a:xfrm>
        </p:grpSpPr>
        <p:sp>
          <p:nvSpPr>
            <p:cNvPr id="595" name="Google Shape;595;p24"/>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4"/>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 name="Google Shape;597;p24"/>
          <p:cNvGrpSpPr/>
          <p:nvPr/>
        </p:nvGrpSpPr>
        <p:grpSpPr>
          <a:xfrm>
            <a:off x="5" y="849634"/>
            <a:ext cx="413159" cy="393065"/>
            <a:chOff x="520730" y="4173296"/>
            <a:chExt cx="413159" cy="393065"/>
          </a:xfrm>
        </p:grpSpPr>
        <p:sp>
          <p:nvSpPr>
            <p:cNvPr id="598" name="Google Shape;598;p24"/>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4"/>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4"/>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4"/>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4"/>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4"/>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4"/>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3">
  <p:cSld name="TITLE_ONLY_1">
    <p:spTree>
      <p:nvGrpSpPr>
        <p:cNvPr id="1" name="Shape 605"/>
        <p:cNvGrpSpPr/>
        <p:nvPr/>
      </p:nvGrpSpPr>
      <p:grpSpPr>
        <a:xfrm>
          <a:off x="0" y="0"/>
          <a:ext cx="0" cy="0"/>
          <a:chOff x="0" y="0"/>
          <a:chExt cx="0" cy="0"/>
        </a:xfrm>
      </p:grpSpPr>
      <p:sp>
        <p:nvSpPr>
          <p:cNvPr id="606" name="Google Shape;606;p2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07" name="Google Shape;607;p25"/>
          <p:cNvSpPr/>
          <p:nvPr/>
        </p:nvSpPr>
        <p:spPr>
          <a:xfrm rot="3344876">
            <a:off x="-1550063" y="4363633"/>
            <a:ext cx="3365461" cy="1799559"/>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5"/>
          <p:cNvSpPr/>
          <p:nvPr/>
        </p:nvSpPr>
        <p:spPr>
          <a:xfrm rot="-2375290">
            <a:off x="7090598" y="3483873"/>
            <a:ext cx="3912642" cy="2093509"/>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 name="Google Shape;609;p25"/>
          <p:cNvGrpSpPr/>
          <p:nvPr/>
        </p:nvGrpSpPr>
        <p:grpSpPr>
          <a:xfrm>
            <a:off x="8650405" y="964324"/>
            <a:ext cx="431870" cy="1157449"/>
            <a:chOff x="8607305" y="2705499"/>
            <a:chExt cx="431870" cy="1157449"/>
          </a:xfrm>
        </p:grpSpPr>
        <p:grpSp>
          <p:nvGrpSpPr>
            <p:cNvPr id="610" name="Google Shape;610;p25"/>
            <p:cNvGrpSpPr/>
            <p:nvPr/>
          </p:nvGrpSpPr>
          <p:grpSpPr>
            <a:xfrm>
              <a:off x="8607305" y="3522698"/>
              <a:ext cx="370438" cy="340250"/>
              <a:chOff x="1865447" y="3944504"/>
              <a:chExt cx="217151" cy="199455"/>
            </a:xfrm>
          </p:grpSpPr>
          <p:sp>
            <p:nvSpPr>
              <p:cNvPr id="611" name="Google Shape;611;p25"/>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5"/>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613;p25"/>
            <p:cNvGrpSpPr/>
            <p:nvPr/>
          </p:nvGrpSpPr>
          <p:grpSpPr>
            <a:xfrm>
              <a:off x="8713330" y="2705499"/>
              <a:ext cx="325844" cy="301348"/>
              <a:chOff x="1364924" y="4072835"/>
              <a:chExt cx="191010" cy="176650"/>
            </a:xfrm>
          </p:grpSpPr>
          <p:sp>
            <p:nvSpPr>
              <p:cNvPr id="614" name="Google Shape;614;p25"/>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5"/>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6" name="Google Shape;616;p25"/>
          <p:cNvSpPr/>
          <p:nvPr/>
        </p:nvSpPr>
        <p:spPr>
          <a:xfrm rot="-821382">
            <a:off x="2700334" y="4950434"/>
            <a:ext cx="3912652" cy="2093514"/>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 name="Google Shape;617;p25"/>
          <p:cNvGrpSpPr/>
          <p:nvPr/>
        </p:nvGrpSpPr>
        <p:grpSpPr>
          <a:xfrm>
            <a:off x="278518" y="3341937"/>
            <a:ext cx="374612" cy="341945"/>
            <a:chOff x="2045902" y="4332533"/>
            <a:chExt cx="219598" cy="200449"/>
          </a:xfrm>
        </p:grpSpPr>
        <p:sp>
          <p:nvSpPr>
            <p:cNvPr id="618" name="Google Shape;618;p25"/>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5"/>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 name="Google Shape;620;p25"/>
          <p:cNvGrpSpPr/>
          <p:nvPr/>
        </p:nvGrpSpPr>
        <p:grpSpPr>
          <a:xfrm>
            <a:off x="109455" y="2411909"/>
            <a:ext cx="413159" cy="393065"/>
            <a:chOff x="520730" y="4173296"/>
            <a:chExt cx="413159" cy="393065"/>
          </a:xfrm>
        </p:grpSpPr>
        <p:sp>
          <p:nvSpPr>
            <p:cNvPr id="621" name="Google Shape;621;p25"/>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5"/>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5"/>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5"/>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5"/>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5"/>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5"/>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628"/>
        <p:cNvGrpSpPr/>
        <p:nvPr/>
      </p:nvGrpSpPr>
      <p:grpSpPr>
        <a:xfrm>
          <a:off x="0" y="0"/>
          <a:ext cx="0" cy="0"/>
          <a:chOff x="0" y="0"/>
          <a:chExt cx="0" cy="0"/>
        </a:xfrm>
      </p:grpSpPr>
      <p:sp>
        <p:nvSpPr>
          <p:cNvPr id="629" name="Google Shape;629;p26"/>
          <p:cNvSpPr txBox="1">
            <a:spLocks noGrp="1"/>
          </p:cNvSpPr>
          <p:nvPr>
            <p:ph type="title"/>
          </p:nvPr>
        </p:nvSpPr>
        <p:spPr>
          <a:xfrm>
            <a:off x="713100" y="576046"/>
            <a:ext cx="3548700" cy="8310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800"/>
              <a:buNone/>
              <a:defRPr sz="5000"/>
            </a:lvl1pPr>
            <a:lvl2pPr lvl="1" rtl="0">
              <a:lnSpc>
                <a:spcPct val="115000"/>
              </a:lnSpc>
              <a:spcBef>
                <a:spcPts val="0"/>
              </a:spcBef>
              <a:spcAft>
                <a:spcPts val="0"/>
              </a:spcAft>
              <a:buSzPts val="2800"/>
              <a:buNone/>
              <a:defRPr/>
            </a:lvl2pPr>
            <a:lvl3pPr lvl="2" rtl="0">
              <a:lnSpc>
                <a:spcPct val="115000"/>
              </a:lnSpc>
              <a:spcBef>
                <a:spcPts val="0"/>
              </a:spcBef>
              <a:spcAft>
                <a:spcPts val="0"/>
              </a:spcAft>
              <a:buSzPts val="2800"/>
              <a:buNone/>
              <a:defRPr/>
            </a:lvl3pPr>
            <a:lvl4pPr lvl="3" rtl="0">
              <a:lnSpc>
                <a:spcPct val="115000"/>
              </a:lnSpc>
              <a:spcBef>
                <a:spcPts val="0"/>
              </a:spcBef>
              <a:spcAft>
                <a:spcPts val="0"/>
              </a:spcAft>
              <a:buSzPts val="2800"/>
              <a:buNone/>
              <a:defRPr/>
            </a:lvl4pPr>
            <a:lvl5pPr lvl="4" rtl="0">
              <a:lnSpc>
                <a:spcPct val="115000"/>
              </a:lnSpc>
              <a:spcBef>
                <a:spcPts val="0"/>
              </a:spcBef>
              <a:spcAft>
                <a:spcPts val="0"/>
              </a:spcAft>
              <a:buSzPts val="2800"/>
              <a:buNone/>
              <a:defRPr/>
            </a:lvl5pPr>
            <a:lvl6pPr lvl="5" rtl="0">
              <a:lnSpc>
                <a:spcPct val="115000"/>
              </a:lnSpc>
              <a:spcBef>
                <a:spcPts val="0"/>
              </a:spcBef>
              <a:spcAft>
                <a:spcPts val="0"/>
              </a:spcAft>
              <a:buSzPts val="2800"/>
              <a:buNone/>
              <a:defRPr/>
            </a:lvl6pPr>
            <a:lvl7pPr lvl="6" rtl="0">
              <a:lnSpc>
                <a:spcPct val="115000"/>
              </a:lnSpc>
              <a:spcBef>
                <a:spcPts val="0"/>
              </a:spcBef>
              <a:spcAft>
                <a:spcPts val="0"/>
              </a:spcAft>
              <a:buSzPts val="2800"/>
              <a:buNone/>
              <a:defRPr/>
            </a:lvl7pPr>
            <a:lvl8pPr lvl="7" rtl="0">
              <a:lnSpc>
                <a:spcPct val="115000"/>
              </a:lnSpc>
              <a:spcBef>
                <a:spcPts val="0"/>
              </a:spcBef>
              <a:spcAft>
                <a:spcPts val="0"/>
              </a:spcAft>
              <a:buSzPts val="2800"/>
              <a:buNone/>
              <a:defRPr/>
            </a:lvl8pPr>
            <a:lvl9pPr lvl="8" rtl="0">
              <a:lnSpc>
                <a:spcPct val="115000"/>
              </a:lnSpc>
              <a:spcBef>
                <a:spcPts val="0"/>
              </a:spcBef>
              <a:spcAft>
                <a:spcPts val="0"/>
              </a:spcAft>
              <a:buSzPts val="2800"/>
              <a:buNone/>
              <a:defRPr/>
            </a:lvl9pPr>
          </a:lstStyle>
          <a:p>
            <a:endParaRPr/>
          </a:p>
        </p:txBody>
      </p:sp>
      <p:sp>
        <p:nvSpPr>
          <p:cNvPr id="630" name="Google Shape;630;p26"/>
          <p:cNvSpPr txBox="1">
            <a:spLocks noGrp="1"/>
          </p:cNvSpPr>
          <p:nvPr>
            <p:ph type="subTitle" idx="1"/>
          </p:nvPr>
        </p:nvSpPr>
        <p:spPr>
          <a:xfrm>
            <a:off x="713100" y="1479375"/>
            <a:ext cx="3548700" cy="1173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1400"/>
              <a:buNone/>
              <a:defRPr sz="1600">
                <a:solidFill>
                  <a:schemeClr val="dk1"/>
                </a:solidFill>
              </a:defRPr>
            </a:lvl1pPr>
            <a:lvl2pPr lvl="1" algn="ctr" rtl="0">
              <a:lnSpc>
                <a:spcPct val="115000"/>
              </a:lnSpc>
              <a:spcBef>
                <a:spcPts val="0"/>
              </a:spcBef>
              <a:spcAft>
                <a:spcPts val="0"/>
              </a:spcAft>
              <a:buClr>
                <a:schemeClr val="dk1"/>
              </a:buClr>
              <a:buSzPts val="1400"/>
              <a:buNone/>
              <a:defRPr>
                <a:solidFill>
                  <a:schemeClr val="dk1"/>
                </a:solidFill>
              </a:defRPr>
            </a:lvl2pPr>
            <a:lvl3pPr lvl="2" algn="ctr" rtl="0">
              <a:lnSpc>
                <a:spcPct val="115000"/>
              </a:lnSpc>
              <a:spcBef>
                <a:spcPts val="1600"/>
              </a:spcBef>
              <a:spcAft>
                <a:spcPts val="0"/>
              </a:spcAft>
              <a:buClr>
                <a:schemeClr val="dk1"/>
              </a:buClr>
              <a:buSzPts val="1400"/>
              <a:buNone/>
              <a:defRPr>
                <a:solidFill>
                  <a:schemeClr val="dk1"/>
                </a:solidFill>
              </a:defRPr>
            </a:lvl3pPr>
            <a:lvl4pPr lvl="3" algn="ctr" rtl="0">
              <a:lnSpc>
                <a:spcPct val="115000"/>
              </a:lnSpc>
              <a:spcBef>
                <a:spcPts val="1600"/>
              </a:spcBef>
              <a:spcAft>
                <a:spcPts val="0"/>
              </a:spcAft>
              <a:buClr>
                <a:schemeClr val="dk1"/>
              </a:buClr>
              <a:buSzPts val="1400"/>
              <a:buNone/>
              <a:defRPr>
                <a:solidFill>
                  <a:schemeClr val="dk1"/>
                </a:solidFill>
              </a:defRPr>
            </a:lvl4pPr>
            <a:lvl5pPr lvl="4" algn="ctr" rtl="0">
              <a:lnSpc>
                <a:spcPct val="115000"/>
              </a:lnSpc>
              <a:spcBef>
                <a:spcPts val="1600"/>
              </a:spcBef>
              <a:spcAft>
                <a:spcPts val="0"/>
              </a:spcAft>
              <a:buClr>
                <a:schemeClr val="dk1"/>
              </a:buClr>
              <a:buSzPts val="1400"/>
              <a:buNone/>
              <a:defRPr>
                <a:solidFill>
                  <a:schemeClr val="dk1"/>
                </a:solidFill>
              </a:defRPr>
            </a:lvl5pPr>
            <a:lvl6pPr lvl="5" algn="ctr" rtl="0">
              <a:lnSpc>
                <a:spcPct val="115000"/>
              </a:lnSpc>
              <a:spcBef>
                <a:spcPts val="1600"/>
              </a:spcBef>
              <a:spcAft>
                <a:spcPts val="0"/>
              </a:spcAft>
              <a:buClr>
                <a:schemeClr val="dk1"/>
              </a:buClr>
              <a:buSzPts val="1400"/>
              <a:buNone/>
              <a:defRPr>
                <a:solidFill>
                  <a:schemeClr val="dk1"/>
                </a:solidFill>
              </a:defRPr>
            </a:lvl6pPr>
            <a:lvl7pPr lvl="6" algn="ctr" rtl="0">
              <a:lnSpc>
                <a:spcPct val="115000"/>
              </a:lnSpc>
              <a:spcBef>
                <a:spcPts val="1600"/>
              </a:spcBef>
              <a:spcAft>
                <a:spcPts val="0"/>
              </a:spcAft>
              <a:buClr>
                <a:schemeClr val="dk1"/>
              </a:buClr>
              <a:buSzPts val="1400"/>
              <a:buNone/>
              <a:defRPr>
                <a:solidFill>
                  <a:schemeClr val="dk1"/>
                </a:solidFill>
              </a:defRPr>
            </a:lvl7pPr>
            <a:lvl8pPr lvl="7" algn="ctr" rtl="0">
              <a:lnSpc>
                <a:spcPct val="115000"/>
              </a:lnSpc>
              <a:spcBef>
                <a:spcPts val="1600"/>
              </a:spcBef>
              <a:spcAft>
                <a:spcPts val="0"/>
              </a:spcAft>
              <a:buClr>
                <a:schemeClr val="dk1"/>
              </a:buClr>
              <a:buSzPts val="1400"/>
              <a:buNone/>
              <a:defRPr>
                <a:solidFill>
                  <a:schemeClr val="dk1"/>
                </a:solidFill>
              </a:defRPr>
            </a:lvl8pPr>
            <a:lvl9pPr lvl="8" algn="ctr" rtl="0">
              <a:lnSpc>
                <a:spcPct val="115000"/>
              </a:lnSpc>
              <a:spcBef>
                <a:spcPts val="1600"/>
              </a:spcBef>
              <a:spcAft>
                <a:spcPts val="1600"/>
              </a:spcAft>
              <a:buClr>
                <a:schemeClr val="dk1"/>
              </a:buClr>
              <a:buSzPts val="1400"/>
              <a:buNone/>
              <a:defRPr>
                <a:solidFill>
                  <a:schemeClr val="dk1"/>
                </a:solidFill>
              </a:defRPr>
            </a:lvl9pPr>
          </a:lstStyle>
          <a:p>
            <a:endParaRPr/>
          </a:p>
        </p:txBody>
      </p:sp>
      <p:sp>
        <p:nvSpPr>
          <p:cNvPr id="631" name="Google Shape;631;p26"/>
          <p:cNvSpPr txBox="1"/>
          <p:nvPr/>
        </p:nvSpPr>
        <p:spPr>
          <a:xfrm>
            <a:off x="713100" y="3442502"/>
            <a:ext cx="3548700" cy="8610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300"/>
              </a:spcBef>
              <a:spcAft>
                <a:spcPts val="0"/>
              </a:spcAft>
              <a:buNone/>
            </a:pPr>
            <a:r>
              <a:rPr lang="en" sz="1000">
                <a:solidFill>
                  <a:schemeClr val="dk1"/>
                </a:solidFill>
                <a:latin typeface="Fira Sans"/>
                <a:ea typeface="Fira Sans"/>
                <a:cs typeface="Fira Sans"/>
                <a:sym typeface="Fira Sans"/>
              </a:rPr>
              <a:t>CREDITS: This presentation template was created by </a:t>
            </a:r>
            <a:r>
              <a:rPr lang="en" sz="1000" b="1">
                <a:solidFill>
                  <a:schemeClr val="dk1"/>
                </a:solidFill>
                <a:uFill>
                  <a:noFill/>
                </a:uFill>
                <a:latin typeface="Fira Sans"/>
                <a:ea typeface="Fira Sans"/>
                <a:cs typeface="Fira Sans"/>
                <a:sym typeface="Fira Sans"/>
                <a:hlinkClick r:id="rId2">
                  <a:extLst>
                    <a:ext uri="{A12FA001-AC4F-418D-AE19-62706E023703}">
                      <ahyp:hlinkClr xmlns:ahyp="http://schemas.microsoft.com/office/drawing/2018/hyperlinkcolor" val="tx"/>
                    </a:ext>
                  </a:extLst>
                </a:hlinkClick>
              </a:rPr>
              <a:t>Slidesgo</a:t>
            </a:r>
            <a:r>
              <a:rPr lang="en" sz="1000">
                <a:solidFill>
                  <a:schemeClr val="dk1"/>
                </a:solidFill>
                <a:latin typeface="Fira Sans"/>
                <a:ea typeface="Fira Sans"/>
                <a:cs typeface="Fira Sans"/>
                <a:sym typeface="Fira Sans"/>
              </a:rPr>
              <a:t>, including icons by </a:t>
            </a:r>
            <a:r>
              <a:rPr lang="en" sz="1000" b="1">
                <a:solidFill>
                  <a:schemeClr val="dk1"/>
                </a:solidFill>
                <a:uFill>
                  <a:noFill/>
                </a:uFill>
                <a:latin typeface="Fira Sans"/>
                <a:ea typeface="Fira Sans"/>
                <a:cs typeface="Fira Sans"/>
                <a:sym typeface="Fira Sans"/>
                <a:hlinkClick r:id="rId3">
                  <a:extLst>
                    <a:ext uri="{A12FA001-AC4F-418D-AE19-62706E023703}">
                      <ahyp:hlinkClr xmlns:ahyp="http://schemas.microsoft.com/office/drawing/2018/hyperlinkcolor" val="tx"/>
                    </a:ext>
                  </a:extLst>
                </a:hlinkClick>
              </a:rPr>
              <a:t>Flaticon</a:t>
            </a:r>
            <a:r>
              <a:rPr lang="en" sz="1000" b="1">
                <a:solidFill>
                  <a:schemeClr val="dk1"/>
                </a:solidFill>
                <a:latin typeface="Fira Sans"/>
                <a:ea typeface="Fira Sans"/>
                <a:cs typeface="Fira Sans"/>
                <a:sym typeface="Fira Sans"/>
              </a:rPr>
              <a:t> </a:t>
            </a:r>
            <a:r>
              <a:rPr lang="en" sz="1000">
                <a:solidFill>
                  <a:schemeClr val="dk1"/>
                </a:solidFill>
                <a:latin typeface="Fira Sans"/>
                <a:ea typeface="Fira Sans"/>
                <a:cs typeface="Fira Sans"/>
                <a:sym typeface="Fira Sans"/>
              </a:rPr>
              <a:t>and infographics &amp; images by </a:t>
            </a:r>
            <a:r>
              <a:rPr lang="en" sz="1000" b="1">
                <a:solidFill>
                  <a:schemeClr val="dk1"/>
                </a:solidFill>
                <a:uFill>
                  <a:noFill/>
                </a:uFill>
                <a:latin typeface="Fira Sans"/>
                <a:ea typeface="Fira Sans"/>
                <a:cs typeface="Fira Sans"/>
                <a:sym typeface="Fira Sans"/>
                <a:hlinkClick r:id="rId4">
                  <a:extLst>
                    <a:ext uri="{A12FA001-AC4F-418D-AE19-62706E023703}">
                      <ahyp:hlinkClr xmlns:ahyp="http://schemas.microsoft.com/office/drawing/2018/hyperlinkcolor" val="tx"/>
                    </a:ext>
                  </a:extLst>
                </a:hlinkClick>
              </a:rPr>
              <a:t>Freepik</a:t>
            </a:r>
            <a:endParaRPr sz="1000" b="1">
              <a:solidFill>
                <a:schemeClr val="dk1"/>
              </a:solidFill>
              <a:latin typeface="Fira Sans"/>
              <a:ea typeface="Fira Sans"/>
              <a:cs typeface="Fira Sans"/>
              <a:sym typeface="Fira Sans"/>
            </a:endParaRPr>
          </a:p>
        </p:txBody>
      </p:sp>
      <p:sp>
        <p:nvSpPr>
          <p:cNvPr id="632" name="Google Shape;632;p26"/>
          <p:cNvSpPr/>
          <p:nvPr/>
        </p:nvSpPr>
        <p:spPr>
          <a:xfrm rot="-1178775">
            <a:off x="3557395" y="3332582"/>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6"/>
          <p:cNvSpPr/>
          <p:nvPr/>
        </p:nvSpPr>
        <p:spPr>
          <a:xfrm flipH="1">
            <a:off x="-1933436" y="36968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 name="Google Shape;634;p26"/>
          <p:cNvGrpSpPr/>
          <p:nvPr/>
        </p:nvGrpSpPr>
        <p:grpSpPr>
          <a:xfrm>
            <a:off x="8522514" y="2021176"/>
            <a:ext cx="480824" cy="1031323"/>
            <a:chOff x="8522514" y="2021176"/>
            <a:chExt cx="480824" cy="1031323"/>
          </a:xfrm>
        </p:grpSpPr>
        <p:grpSp>
          <p:nvGrpSpPr>
            <p:cNvPr id="635" name="Google Shape;635;p26"/>
            <p:cNvGrpSpPr/>
            <p:nvPr/>
          </p:nvGrpSpPr>
          <p:grpSpPr>
            <a:xfrm rot="10800000">
              <a:off x="8522514" y="2710553"/>
              <a:ext cx="374612" cy="341945"/>
              <a:chOff x="2045902" y="4332533"/>
              <a:chExt cx="219598" cy="200449"/>
            </a:xfrm>
          </p:grpSpPr>
          <p:sp>
            <p:nvSpPr>
              <p:cNvPr id="636" name="Google Shape;636;p26"/>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6"/>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26"/>
            <p:cNvGrpSpPr/>
            <p:nvPr/>
          </p:nvGrpSpPr>
          <p:grpSpPr>
            <a:xfrm rot="10800000">
              <a:off x="8677493" y="2021176"/>
              <a:ext cx="325844" cy="301348"/>
              <a:chOff x="1364924" y="4072835"/>
              <a:chExt cx="191010" cy="176650"/>
            </a:xfrm>
          </p:grpSpPr>
          <p:sp>
            <p:nvSpPr>
              <p:cNvPr id="639" name="Google Shape;639;p26"/>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6"/>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 name="Google Shape;641;p26"/>
          <p:cNvGrpSpPr/>
          <p:nvPr/>
        </p:nvGrpSpPr>
        <p:grpSpPr>
          <a:xfrm rot="10800000">
            <a:off x="1676805" y="4673949"/>
            <a:ext cx="413159" cy="393065"/>
            <a:chOff x="520730" y="4173296"/>
            <a:chExt cx="413159" cy="393065"/>
          </a:xfrm>
        </p:grpSpPr>
        <p:sp>
          <p:nvSpPr>
            <p:cNvPr id="642" name="Google Shape;642;p26"/>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6"/>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6"/>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6"/>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6"/>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6"/>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6"/>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 name="Google Shape;649;p26"/>
          <p:cNvSpPr/>
          <p:nvPr/>
        </p:nvSpPr>
        <p:spPr>
          <a:xfrm>
            <a:off x="5494680" y="3124263"/>
            <a:ext cx="5273969" cy="2373220"/>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650"/>
        <p:cNvGrpSpPr/>
        <p:nvPr/>
      </p:nvGrpSpPr>
      <p:grpSpPr>
        <a:xfrm>
          <a:off x="0" y="0"/>
          <a:ext cx="0" cy="0"/>
          <a:chOff x="0" y="0"/>
          <a:chExt cx="0" cy="0"/>
        </a:xfrm>
      </p:grpSpPr>
      <p:sp>
        <p:nvSpPr>
          <p:cNvPr id="651" name="Google Shape;651;p27"/>
          <p:cNvSpPr/>
          <p:nvPr/>
        </p:nvSpPr>
        <p:spPr>
          <a:xfrm rot="-1178775">
            <a:off x="1755320" y="3733544"/>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7"/>
          <p:cNvSpPr/>
          <p:nvPr/>
        </p:nvSpPr>
        <p:spPr>
          <a:xfrm flipH="1">
            <a:off x="-1014461" y="39401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27"/>
          <p:cNvGrpSpPr/>
          <p:nvPr/>
        </p:nvGrpSpPr>
        <p:grpSpPr>
          <a:xfrm rot="10800000">
            <a:off x="227689" y="3438441"/>
            <a:ext cx="374612" cy="341945"/>
            <a:chOff x="2045902" y="4332533"/>
            <a:chExt cx="219598" cy="200449"/>
          </a:xfrm>
        </p:grpSpPr>
        <p:sp>
          <p:nvSpPr>
            <p:cNvPr id="654" name="Google Shape;654;p27"/>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7"/>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27"/>
          <p:cNvGrpSpPr/>
          <p:nvPr/>
        </p:nvGrpSpPr>
        <p:grpSpPr>
          <a:xfrm rot="10800000">
            <a:off x="1230193" y="4139626"/>
            <a:ext cx="325844" cy="301348"/>
            <a:chOff x="1364924" y="4072835"/>
            <a:chExt cx="191010" cy="176650"/>
          </a:xfrm>
        </p:grpSpPr>
        <p:sp>
          <p:nvSpPr>
            <p:cNvPr id="657" name="Google Shape;657;p27"/>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7"/>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27"/>
          <p:cNvGrpSpPr/>
          <p:nvPr/>
        </p:nvGrpSpPr>
        <p:grpSpPr>
          <a:xfrm rot="10800000">
            <a:off x="7681080" y="4093762"/>
            <a:ext cx="413159" cy="393065"/>
            <a:chOff x="520730" y="4173296"/>
            <a:chExt cx="413159" cy="393065"/>
          </a:xfrm>
        </p:grpSpPr>
        <p:sp>
          <p:nvSpPr>
            <p:cNvPr id="660" name="Google Shape;660;p27"/>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7"/>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7"/>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7"/>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7"/>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7"/>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7"/>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 name="Google Shape;667;p27"/>
          <p:cNvGrpSpPr/>
          <p:nvPr/>
        </p:nvGrpSpPr>
        <p:grpSpPr>
          <a:xfrm rot="10800000">
            <a:off x="8551843" y="3780376"/>
            <a:ext cx="325844" cy="301348"/>
            <a:chOff x="1364924" y="4072835"/>
            <a:chExt cx="191010" cy="176650"/>
          </a:xfrm>
        </p:grpSpPr>
        <p:sp>
          <p:nvSpPr>
            <p:cNvPr id="668" name="Google Shape;668;p27"/>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7"/>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 name="Google Shape;670;p27"/>
          <p:cNvSpPr/>
          <p:nvPr/>
        </p:nvSpPr>
        <p:spPr>
          <a:xfrm>
            <a:off x="6458055" y="3696800"/>
            <a:ext cx="5273969" cy="2373220"/>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671"/>
        <p:cNvGrpSpPr/>
        <p:nvPr/>
      </p:nvGrpSpPr>
      <p:grpSpPr>
        <a:xfrm>
          <a:off x="0" y="0"/>
          <a:ext cx="0" cy="0"/>
          <a:chOff x="0" y="0"/>
          <a:chExt cx="0" cy="0"/>
        </a:xfrm>
      </p:grpSpPr>
      <p:sp>
        <p:nvSpPr>
          <p:cNvPr id="672" name="Google Shape;672;p28"/>
          <p:cNvSpPr/>
          <p:nvPr/>
        </p:nvSpPr>
        <p:spPr>
          <a:xfrm rot="-4912581">
            <a:off x="6748163" y="4375719"/>
            <a:ext cx="3365467" cy="1799572"/>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flipH="1">
            <a:off x="-1349211" y="40728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 name="Google Shape;674;p28"/>
          <p:cNvGrpSpPr/>
          <p:nvPr/>
        </p:nvGrpSpPr>
        <p:grpSpPr>
          <a:xfrm>
            <a:off x="8515068" y="1385837"/>
            <a:ext cx="374612" cy="341945"/>
            <a:chOff x="2045902" y="4332533"/>
            <a:chExt cx="219598" cy="200449"/>
          </a:xfrm>
        </p:grpSpPr>
        <p:sp>
          <p:nvSpPr>
            <p:cNvPr id="675" name="Google Shape;675;p28"/>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77;p28"/>
          <p:cNvGrpSpPr/>
          <p:nvPr/>
        </p:nvGrpSpPr>
        <p:grpSpPr>
          <a:xfrm>
            <a:off x="8588905" y="3015874"/>
            <a:ext cx="325844" cy="301348"/>
            <a:chOff x="1364924" y="4072835"/>
            <a:chExt cx="191010" cy="176650"/>
          </a:xfrm>
        </p:grpSpPr>
        <p:sp>
          <p:nvSpPr>
            <p:cNvPr id="678" name="Google Shape;678;p28"/>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 name="Google Shape;680;p28"/>
          <p:cNvGrpSpPr/>
          <p:nvPr/>
        </p:nvGrpSpPr>
        <p:grpSpPr>
          <a:xfrm>
            <a:off x="60030" y="897509"/>
            <a:ext cx="413159" cy="393065"/>
            <a:chOff x="520730" y="4173296"/>
            <a:chExt cx="413159" cy="393065"/>
          </a:xfrm>
        </p:grpSpPr>
        <p:sp>
          <p:nvSpPr>
            <p:cNvPr id="681" name="Google Shape;681;p28"/>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8"/>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 name="Google Shape;688;p28"/>
          <p:cNvGrpSpPr/>
          <p:nvPr/>
        </p:nvGrpSpPr>
        <p:grpSpPr>
          <a:xfrm>
            <a:off x="342655" y="330199"/>
            <a:ext cx="325844" cy="301348"/>
            <a:chOff x="1364924" y="4072835"/>
            <a:chExt cx="191010" cy="176650"/>
          </a:xfrm>
        </p:grpSpPr>
        <p:sp>
          <p:nvSpPr>
            <p:cNvPr id="689" name="Google Shape;689;p28"/>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8"/>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691"/>
        <p:cNvGrpSpPr/>
        <p:nvPr/>
      </p:nvGrpSpPr>
      <p:grpSpPr>
        <a:xfrm>
          <a:off x="0" y="0"/>
          <a:ext cx="0" cy="0"/>
          <a:chOff x="0" y="0"/>
          <a:chExt cx="0" cy="0"/>
        </a:xfrm>
      </p:grpSpPr>
      <p:sp>
        <p:nvSpPr>
          <p:cNvPr id="692" name="Google Shape;692;p29"/>
          <p:cNvSpPr/>
          <p:nvPr/>
        </p:nvSpPr>
        <p:spPr>
          <a:xfrm rot="-1178775">
            <a:off x="2838320" y="3490244"/>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9"/>
          <p:cNvSpPr/>
          <p:nvPr/>
        </p:nvSpPr>
        <p:spPr>
          <a:xfrm flipH="1">
            <a:off x="-1933436" y="36968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 name="Google Shape;694;p29"/>
          <p:cNvGrpSpPr/>
          <p:nvPr/>
        </p:nvGrpSpPr>
        <p:grpSpPr>
          <a:xfrm>
            <a:off x="8522514" y="2021176"/>
            <a:ext cx="480824" cy="1031323"/>
            <a:chOff x="8522514" y="2021176"/>
            <a:chExt cx="480824" cy="1031323"/>
          </a:xfrm>
        </p:grpSpPr>
        <p:grpSp>
          <p:nvGrpSpPr>
            <p:cNvPr id="695" name="Google Shape;695;p29"/>
            <p:cNvGrpSpPr/>
            <p:nvPr/>
          </p:nvGrpSpPr>
          <p:grpSpPr>
            <a:xfrm rot="10800000">
              <a:off x="8522514" y="2710553"/>
              <a:ext cx="374612" cy="341945"/>
              <a:chOff x="2045902" y="4332533"/>
              <a:chExt cx="219598" cy="200449"/>
            </a:xfrm>
          </p:grpSpPr>
          <p:sp>
            <p:nvSpPr>
              <p:cNvPr id="696" name="Google Shape;696;p29"/>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9"/>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 name="Google Shape;698;p29"/>
            <p:cNvGrpSpPr/>
            <p:nvPr/>
          </p:nvGrpSpPr>
          <p:grpSpPr>
            <a:xfrm rot="10800000">
              <a:off x="8677493" y="2021176"/>
              <a:ext cx="325844" cy="301348"/>
              <a:chOff x="1364924" y="4072835"/>
              <a:chExt cx="191010" cy="176650"/>
            </a:xfrm>
          </p:grpSpPr>
          <p:sp>
            <p:nvSpPr>
              <p:cNvPr id="699" name="Google Shape;699;p29"/>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9"/>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 name="Google Shape;701;p29"/>
          <p:cNvGrpSpPr/>
          <p:nvPr/>
        </p:nvGrpSpPr>
        <p:grpSpPr>
          <a:xfrm rot="10800000">
            <a:off x="44593" y="3928726"/>
            <a:ext cx="325844" cy="301348"/>
            <a:chOff x="1364924" y="4072835"/>
            <a:chExt cx="191010" cy="176650"/>
          </a:xfrm>
        </p:grpSpPr>
        <p:sp>
          <p:nvSpPr>
            <p:cNvPr id="702" name="Google Shape;702;p29"/>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9"/>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29"/>
          <p:cNvSpPr/>
          <p:nvPr/>
        </p:nvSpPr>
        <p:spPr>
          <a:xfrm>
            <a:off x="5574455" y="3116288"/>
            <a:ext cx="5273969" cy="2373220"/>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708"/>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2"/>
        <p:cNvGrpSpPr/>
        <p:nvPr/>
      </p:nvGrpSpPr>
      <p:grpSpPr>
        <a:xfrm>
          <a:off x="0" y="0"/>
          <a:ext cx="0" cy="0"/>
          <a:chOff x="0" y="0"/>
          <a:chExt cx="0" cy="0"/>
        </a:xfrm>
      </p:grpSpPr>
      <p:sp>
        <p:nvSpPr>
          <p:cNvPr id="63" name="Google Shape;63;p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 name="Google Shape;64;p4"/>
          <p:cNvSpPr txBox="1">
            <a:spLocks noGrp="1"/>
          </p:cNvSpPr>
          <p:nvPr>
            <p:ph type="body" idx="1"/>
          </p:nvPr>
        </p:nvSpPr>
        <p:spPr>
          <a:xfrm>
            <a:off x="720000" y="1215750"/>
            <a:ext cx="7704000" cy="3388200"/>
          </a:xfrm>
          <a:prstGeom prst="rect">
            <a:avLst/>
          </a:prstGeom>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chemeClr val="dk1"/>
              </a:buClr>
              <a:buSzPts val="1200"/>
              <a:buChar char="●"/>
              <a:defRPr>
                <a:solidFill>
                  <a:schemeClr val="dk1"/>
                </a:solidFill>
              </a:defRPr>
            </a:lvl1pPr>
            <a:lvl2pPr marL="914400" lvl="1" indent="-304800" rtl="0">
              <a:spcBef>
                <a:spcPts val="0"/>
              </a:spcBef>
              <a:spcAft>
                <a:spcPts val="0"/>
              </a:spcAft>
              <a:buClr>
                <a:schemeClr val="dk1"/>
              </a:buClr>
              <a:buSzPts val="1200"/>
              <a:buFont typeface="Roboto Condensed Light"/>
              <a:buChar char="○"/>
              <a:defRPr>
                <a:solidFill>
                  <a:schemeClr val="dk1"/>
                </a:solidFill>
              </a:defRPr>
            </a:lvl2pPr>
            <a:lvl3pPr marL="1371600" lvl="2" indent="-304800" rtl="0">
              <a:lnSpc>
                <a:spcPct val="115000"/>
              </a:lnSpc>
              <a:spcBef>
                <a:spcPts val="1600"/>
              </a:spcBef>
              <a:spcAft>
                <a:spcPts val="0"/>
              </a:spcAft>
              <a:buClr>
                <a:schemeClr val="dk1"/>
              </a:buClr>
              <a:buSzPts val="1200"/>
              <a:buFont typeface="Roboto Condensed Light"/>
              <a:buChar char="■"/>
              <a:defRPr>
                <a:solidFill>
                  <a:schemeClr val="dk1"/>
                </a:solidFill>
              </a:defRPr>
            </a:lvl3pPr>
            <a:lvl4pPr marL="1828800" lvl="3" indent="-304800" rtl="0">
              <a:lnSpc>
                <a:spcPct val="115000"/>
              </a:lnSpc>
              <a:spcBef>
                <a:spcPts val="1600"/>
              </a:spcBef>
              <a:spcAft>
                <a:spcPts val="0"/>
              </a:spcAft>
              <a:buClr>
                <a:schemeClr val="dk1"/>
              </a:buClr>
              <a:buSzPts val="1200"/>
              <a:buFont typeface="Roboto Condensed Light"/>
              <a:buChar char="●"/>
              <a:defRPr>
                <a:solidFill>
                  <a:schemeClr val="dk1"/>
                </a:solidFill>
              </a:defRPr>
            </a:lvl4pPr>
            <a:lvl5pPr marL="2286000" lvl="4" indent="-304800" rtl="0">
              <a:lnSpc>
                <a:spcPct val="115000"/>
              </a:lnSpc>
              <a:spcBef>
                <a:spcPts val="1600"/>
              </a:spcBef>
              <a:spcAft>
                <a:spcPts val="0"/>
              </a:spcAft>
              <a:buClr>
                <a:schemeClr val="dk1"/>
              </a:buClr>
              <a:buSzPts val="1200"/>
              <a:buFont typeface="Roboto Condensed Light"/>
              <a:buChar char="○"/>
              <a:defRPr>
                <a:solidFill>
                  <a:schemeClr val="dk1"/>
                </a:solidFill>
              </a:defRPr>
            </a:lvl5pPr>
            <a:lvl6pPr marL="2743200" lvl="5" indent="-304800" rtl="0">
              <a:lnSpc>
                <a:spcPct val="115000"/>
              </a:lnSpc>
              <a:spcBef>
                <a:spcPts val="1600"/>
              </a:spcBef>
              <a:spcAft>
                <a:spcPts val="0"/>
              </a:spcAft>
              <a:buClr>
                <a:schemeClr val="dk1"/>
              </a:buClr>
              <a:buSzPts val="1200"/>
              <a:buFont typeface="Roboto Condensed Light"/>
              <a:buChar char="■"/>
              <a:defRPr>
                <a:solidFill>
                  <a:schemeClr val="dk1"/>
                </a:solidFill>
              </a:defRPr>
            </a:lvl6pPr>
            <a:lvl7pPr marL="3200400" lvl="6" indent="-304800" rtl="0">
              <a:lnSpc>
                <a:spcPct val="115000"/>
              </a:lnSpc>
              <a:spcBef>
                <a:spcPts val="1600"/>
              </a:spcBef>
              <a:spcAft>
                <a:spcPts val="0"/>
              </a:spcAft>
              <a:buClr>
                <a:schemeClr val="dk1"/>
              </a:buClr>
              <a:buSzPts val="1200"/>
              <a:buFont typeface="Roboto Condensed Light"/>
              <a:buChar char="●"/>
              <a:defRPr>
                <a:solidFill>
                  <a:schemeClr val="dk1"/>
                </a:solidFill>
              </a:defRPr>
            </a:lvl7pPr>
            <a:lvl8pPr marL="3657600" lvl="7" indent="-304800" rtl="0">
              <a:lnSpc>
                <a:spcPct val="115000"/>
              </a:lnSpc>
              <a:spcBef>
                <a:spcPts val="1600"/>
              </a:spcBef>
              <a:spcAft>
                <a:spcPts val="0"/>
              </a:spcAft>
              <a:buClr>
                <a:schemeClr val="dk1"/>
              </a:buClr>
              <a:buSzPts val="1200"/>
              <a:buFont typeface="Roboto Condensed Light"/>
              <a:buChar char="○"/>
              <a:defRPr>
                <a:solidFill>
                  <a:schemeClr val="dk1"/>
                </a:solidFill>
              </a:defRPr>
            </a:lvl8pPr>
            <a:lvl9pPr marL="4114800" lvl="8" indent="-304800" rtl="0">
              <a:lnSpc>
                <a:spcPct val="115000"/>
              </a:lnSpc>
              <a:spcBef>
                <a:spcPts val="1600"/>
              </a:spcBef>
              <a:spcAft>
                <a:spcPts val="1600"/>
              </a:spcAft>
              <a:buClr>
                <a:schemeClr val="dk1"/>
              </a:buClr>
              <a:buSzPts val="1200"/>
              <a:buFont typeface="Roboto Condensed Light"/>
              <a:buChar char="■"/>
              <a:defRPr>
                <a:solidFill>
                  <a:schemeClr val="dk1"/>
                </a:solidFill>
              </a:defRPr>
            </a:lvl9pPr>
          </a:lstStyle>
          <a:p>
            <a:endParaRPr/>
          </a:p>
        </p:txBody>
      </p:sp>
      <p:sp>
        <p:nvSpPr>
          <p:cNvPr id="65" name="Google Shape;65;p4"/>
          <p:cNvSpPr/>
          <p:nvPr/>
        </p:nvSpPr>
        <p:spPr>
          <a:xfrm rot="-1178775">
            <a:off x="5002020" y="3994794"/>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4"/>
          <p:cNvSpPr/>
          <p:nvPr/>
        </p:nvSpPr>
        <p:spPr>
          <a:xfrm flipH="1">
            <a:off x="-1381861" y="406175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4"/>
          <p:cNvSpPr/>
          <p:nvPr/>
        </p:nvSpPr>
        <p:spPr>
          <a:xfrm rot="-4212014">
            <a:off x="6270267" y="3193654"/>
            <a:ext cx="5273943" cy="2373232"/>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 name="Google Shape;68;p4"/>
          <p:cNvGrpSpPr/>
          <p:nvPr/>
        </p:nvGrpSpPr>
        <p:grpSpPr>
          <a:xfrm rot="659987">
            <a:off x="8419407" y="335187"/>
            <a:ext cx="677272" cy="1844972"/>
            <a:chOff x="123530" y="3298509"/>
            <a:chExt cx="677291" cy="1845025"/>
          </a:xfrm>
        </p:grpSpPr>
        <p:grpSp>
          <p:nvGrpSpPr>
            <p:cNvPr id="69" name="Google Shape;69;p4"/>
            <p:cNvGrpSpPr/>
            <p:nvPr/>
          </p:nvGrpSpPr>
          <p:grpSpPr>
            <a:xfrm>
              <a:off x="474976" y="4842186"/>
              <a:ext cx="325844" cy="301348"/>
              <a:chOff x="1545347" y="5535970"/>
              <a:chExt cx="191010" cy="176650"/>
            </a:xfrm>
          </p:grpSpPr>
          <p:sp>
            <p:nvSpPr>
              <p:cNvPr id="70" name="Google Shape;70;p4"/>
              <p:cNvSpPr/>
              <p:nvPr/>
            </p:nvSpPr>
            <p:spPr>
              <a:xfrm>
                <a:off x="1545347" y="5535970"/>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4"/>
              <p:cNvSpPr/>
              <p:nvPr/>
            </p:nvSpPr>
            <p:spPr>
              <a:xfrm>
                <a:off x="1618012" y="5613752"/>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4"/>
            <p:cNvGrpSpPr/>
            <p:nvPr/>
          </p:nvGrpSpPr>
          <p:grpSpPr>
            <a:xfrm>
              <a:off x="123530" y="3298509"/>
              <a:ext cx="413159" cy="393065"/>
              <a:chOff x="520730" y="4173296"/>
              <a:chExt cx="413159" cy="393065"/>
            </a:xfrm>
          </p:grpSpPr>
          <p:sp>
            <p:nvSpPr>
              <p:cNvPr id="73" name="Google Shape;73;p4"/>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4"/>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4"/>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4"/>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4"/>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 name="Google Shape;80;p4"/>
          <p:cNvGrpSpPr/>
          <p:nvPr/>
        </p:nvGrpSpPr>
        <p:grpSpPr>
          <a:xfrm>
            <a:off x="281242" y="2809449"/>
            <a:ext cx="431870" cy="1157449"/>
            <a:chOff x="8607305" y="2705499"/>
            <a:chExt cx="431870" cy="1157449"/>
          </a:xfrm>
        </p:grpSpPr>
        <p:grpSp>
          <p:nvGrpSpPr>
            <p:cNvPr id="81" name="Google Shape;81;p4"/>
            <p:cNvGrpSpPr/>
            <p:nvPr/>
          </p:nvGrpSpPr>
          <p:grpSpPr>
            <a:xfrm>
              <a:off x="8607305" y="3522698"/>
              <a:ext cx="370438" cy="340250"/>
              <a:chOff x="1865447" y="3944504"/>
              <a:chExt cx="217151" cy="199455"/>
            </a:xfrm>
          </p:grpSpPr>
          <p:sp>
            <p:nvSpPr>
              <p:cNvPr id="82" name="Google Shape;82;p4"/>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84;p4"/>
            <p:cNvGrpSpPr/>
            <p:nvPr/>
          </p:nvGrpSpPr>
          <p:grpSpPr>
            <a:xfrm>
              <a:off x="8713330" y="2705499"/>
              <a:ext cx="325844" cy="301348"/>
              <a:chOff x="1364924" y="4072835"/>
              <a:chExt cx="191010" cy="176650"/>
            </a:xfrm>
          </p:grpSpPr>
          <p:sp>
            <p:nvSpPr>
              <p:cNvPr id="85" name="Google Shape;85;p4"/>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709"/>
        <p:cNvGrpSpPr/>
        <p:nvPr/>
      </p:nvGrpSpPr>
      <p:grpSpPr>
        <a:xfrm>
          <a:off x="0" y="0"/>
          <a:ext cx="0" cy="0"/>
          <a:chOff x="0" y="0"/>
          <a:chExt cx="0" cy="0"/>
        </a:xfrm>
      </p:grpSpPr>
      <p:sp>
        <p:nvSpPr>
          <p:cNvPr id="710" name="Google Shape;710;p3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7"/>
        <p:cNvGrpSpPr/>
        <p:nvPr/>
      </p:nvGrpSpPr>
      <p:grpSpPr>
        <a:xfrm>
          <a:off x="0" y="0"/>
          <a:ext cx="0" cy="0"/>
          <a:chOff x="0" y="0"/>
          <a:chExt cx="0" cy="0"/>
        </a:xfrm>
      </p:grpSpPr>
      <p:sp>
        <p:nvSpPr>
          <p:cNvPr id="88" name="Google Shape;88;p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9" name="Google Shape;89;p5"/>
          <p:cNvSpPr txBox="1">
            <a:spLocks noGrp="1"/>
          </p:cNvSpPr>
          <p:nvPr>
            <p:ph type="subTitle" idx="1"/>
          </p:nvPr>
        </p:nvSpPr>
        <p:spPr>
          <a:xfrm>
            <a:off x="4750929" y="2365775"/>
            <a:ext cx="2686800" cy="13374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Clr>
                <a:schemeClr val="dk1"/>
              </a:buClr>
              <a:buSzPts val="2800"/>
              <a:buNone/>
              <a:defRPr sz="1400" b="0">
                <a:solidFill>
                  <a:schemeClr val="dk1"/>
                </a:solidFill>
              </a:defRPr>
            </a:lvl1pPr>
            <a:lvl2pPr lvl="1" algn="ctr" rtl="0">
              <a:lnSpc>
                <a:spcPct val="100000"/>
              </a:lnSpc>
              <a:spcBef>
                <a:spcPts val="0"/>
              </a:spcBef>
              <a:spcAft>
                <a:spcPts val="0"/>
              </a:spcAft>
              <a:buClr>
                <a:schemeClr val="dk1"/>
              </a:buClr>
              <a:buSzPts val="2800"/>
              <a:buNone/>
              <a:defRPr sz="2800">
                <a:solidFill>
                  <a:schemeClr val="dk1"/>
                </a:solidFill>
              </a:defRPr>
            </a:lvl2pPr>
            <a:lvl3pPr lvl="2" algn="ctr" rtl="0">
              <a:lnSpc>
                <a:spcPct val="100000"/>
              </a:lnSpc>
              <a:spcBef>
                <a:spcPts val="0"/>
              </a:spcBef>
              <a:spcAft>
                <a:spcPts val="0"/>
              </a:spcAft>
              <a:buClr>
                <a:schemeClr val="dk1"/>
              </a:buClr>
              <a:buSzPts val="2800"/>
              <a:buNone/>
              <a:defRPr sz="2800">
                <a:solidFill>
                  <a:schemeClr val="dk1"/>
                </a:solidFill>
              </a:defRPr>
            </a:lvl3pPr>
            <a:lvl4pPr lvl="3" algn="ctr" rtl="0">
              <a:lnSpc>
                <a:spcPct val="100000"/>
              </a:lnSpc>
              <a:spcBef>
                <a:spcPts val="0"/>
              </a:spcBef>
              <a:spcAft>
                <a:spcPts val="0"/>
              </a:spcAft>
              <a:buClr>
                <a:schemeClr val="dk1"/>
              </a:buClr>
              <a:buSzPts val="2800"/>
              <a:buNone/>
              <a:defRPr sz="2800">
                <a:solidFill>
                  <a:schemeClr val="dk1"/>
                </a:solidFill>
              </a:defRPr>
            </a:lvl4pPr>
            <a:lvl5pPr lvl="4" algn="ctr" rtl="0">
              <a:lnSpc>
                <a:spcPct val="100000"/>
              </a:lnSpc>
              <a:spcBef>
                <a:spcPts val="0"/>
              </a:spcBef>
              <a:spcAft>
                <a:spcPts val="0"/>
              </a:spcAft>
              <a:buClr>
                <a:schemeClr val="dk1"/>
              </a:buClr>
              <a:buSzPts val="2800"/>
              <a:buNone/>
              <a:defRPr sz="2800">
                <a:solidFill>
                  <a:schemeClr val="dk1"/>
                </a:solidFill>
              </a:defRPr>
            </a:lvl5pPr>
            <a:lvl6pPr lvl="5" algn="ctr" rtl="0">
              <a:lnSpc>
                <a:spcPct val="100000"/>
              </a:lnSpc>
              <a:spcBef>
                <a:spcPts val="0"/>
              </a:spcBef>
              <a:spcAft>
                <a:spcPts val="0"/>
              </a:spcAft>
              <a:buClr>
                <a:schemeClr val="dk1"/>
              </a:buClr>
              <a:buSzPts val="2800"/>
              <a:buNone/>
              <a:defRPr sz="2800">
                <a:solidFill>
                  <a:schemeClr val="dk1"/>
                </a:solidFill>
              </a:defRPr>
            </a:lvl6pPr>
            <a:lvl7pPr lvl="6" algn="ctr" rtl="0">
              <a:lnSpc>
                <a:spcPct val="100000"/>
              </a:lnSpc>
              <a:spcBef>
                <a:spcPts val="0"/>
              </a:spcBef>
              <a:spcAft>
                <a:spcPts val="0"/>
              </a:spcAft>
              <a:buClr>
                <a:schemeClr val="dk1"/>
              </a:buClr>
              <a:buSzPts val="2800"/>
              <a:buNone/>
              <a:defRPr sz="2800">
                <a:solidFill>
                  <a:schemeClr val="dk1"/>
                </a:solidFill>
              </a:defRPr>
            </a:lvl7pPr>
            <a:lvl8pPr lvl="7" algn="ctr" rtl="0">
              <a:lnSpc>
                <a:spcPct val="100000"/>
              </a:lnSpc>
              <a:spcBef>
                <a:spcPts val="0"/>
              </a:spcBef>
              <a:spcAft>
                <a:spcPts val="0"/>
              </a:spcAft>
              <a:buClr>
                <a:schemeClr val="dk1"/>
              </a:buClr>
              <a:buSzPts val="2800"/>
              <a:buNone/>
              <a:defRPr sz="2800">
                <a:solidFill>
                  <a:schemeClr val="dk1"/>
                </a:solidFill>
              </a:defRPr>
            </a:lvl8pPr>
            <a:lvl9pPr lvl="8" algn="ctr" rtl="0">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90" name="Google Shape;90;p5"/>
          <p:cNvSpPr txBox="1">
            <a:spLocks noGrp="1"/>
          </p:cNvSpPr>
          <p:nvPr>
            <p:ph type="subTitle" idx="2"/>
          </p:nvPr>
        </p:nvSpPr>
        <p:spPr>
          <a:xfrm>
            <a:off x="1706300" y="2365775"/>
            <a:ext cx="2686800" cy="13374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2800"/>
              <a:buNone/>
              <a:defRPr sz="1400" b="0">
                <a:solidFill>
                  <a:schemeClr val="dk1"/>
                </a:solidFill>
              </a:defRPr>
            </a:lvl1pPr>
            <a:lvl2pPr lvl="1" algn="ctr" rtl="0">
              <a:lnSpc>
                <a:spcPct val="100000"/>
              </a:lnSpc>
              <a:spcBef>
                <a:spcPts val="0"/>
              </a:spcBef>
              <a:spcAft>
                <a:spcPts val="0"/>
              </a:spcAft>
              <a:buClr>
                <a:schemeClr val="dk1"/>
              </a:buClr>
              <a:buSzPts val="2800"/>
              <a:buNone/>
              <a:defRPr sz="2800">
                <a:solidFill>
                  <a:schemeClr val="dk1"/>
                </a:solidFill>
              </a:defRPr>
            </a:lvl2pPr>
            <a:lvl3pPr lvl="2" algn="ctr" rtl="0">
              <a:lnSpc>
                <a:spcPct val="100000"/>
              </a:lnSpc>
              <a:spcBef>
                <a:spcPts val="0"/>
              </a:spcBef>
              <a:spcAft>
                <a:spcPts val="0"/>
              </a:spcAft>
              <a:buClr>
                <a:schemeClr val="dk1"/>
              </a:buClr>
              <a:buSzPts val="2800"/>
              <a:buNone/>
              <a:defRPr sz="2800">
                <a:solidFill>
                  <a:schemeClr val="dk1"/>
                </a:solidFill>
              </a:defRPr>
            </a:lvl3pPr>
            <a:lvl4pPr lvl="3" algn="ctr" rtl="0">
              <a:lnSpc>
                <a:spcPct val="100000"/>
              </a:lnSpc>
              <a:spcBef>
                <a:spcPts val="0"/>
              </a:spcBef>
              <a:spcAft>
                <a:spcPts val="0"/>
              </a:spcAft>
              <a:buClr>
                <a:schemeClr val="dk1"/>
              </a:buClr>
              <a:buSzPts val="2800"/>
              <a:buNone/>
              <a:defRPr sz="2800">
                <a:solidFill>
                  <a:schemeClr val="dk1"/>
                </a:solidFill>
              </a:defRPr>
            </a:lvl4pPr>
            <a:lvl5pPr lvl="4" algn="ctr" rtl="0">
              <a:lnSpc>
                <a:spcPct val="100000"/>
              </a:lnSpc>
              <a:spcBef>
                <a:spcPts val="0"/>
              </a:spcBef>
              <a:spcAft>
                <a:spcPts val="0"/>
              </a:spcAft>
              <a:buClr>
                <a:schemeClr val="dk1"/>
              </a:buClr>
              <a:buSzPts val="2800"/>
              <a:buNone/>
              <a:defRPr sz="2800">
                <a:solidFill>
                  <a:schemeClr val="dk1"/>
                </a:solidFill>
              </a:defRPr>
            </a:lvl5pPr>
            <a:lvl6pPr lvl="5" algn="ctr" rtl="0">
              <a:lnSpc>
                <a:spcPct val="100000"/>
              </a:lnSpc>
              <a:spcBef>
                <a:spcPts val="0"/>
              </a:spcBef>
              <a:spcAft>
                <a:spcPts val="0"/>
              </a:spcAft>
              <a:buClr>
                <a:schemeClr val="dk1"/>
              </a:buClr>
              <a:buSzPts val="2800"/>
              <a:buNone/>
              <a:defRPr sz="2800">
                <a:solidFill>
                  <a:schemeClr val="dk1"/>
                </a:solidFill>
              </a:defRPr>
            </a:lvl6pPr>
            <a:lvl7pPr lvl="6" algn="ctr" rtl="0">
              <a:lnSpc>
                <a:spcPct val="100000"/>
              </a:lnSpc>
              <a:spcBef>
                <a:spcPts val="0"/>
              </a:spcBef>
              <a:spcAft>
                <a:spcPts val="0"/>
              </a:spcAft>
              <a:buClr>
                <a:schemeClr val="dk1"/>
              </a:buClr>
              <a:buSzPts val="2800"/>
              <a:buNone/>
              <a:defRPr sz="2800">
                <a:solidFill>
                  <a:schemeClr val="dk1"/>
                </a:solidFill>
              </a:defRPr>
            </a:lvl7pPr>
            <a:lvl8pPr lvl="7" algn="ctr" rtl="0">
              <a:lnSpc>
                <a:spcPct val="100000"/>
              </a:lnSpc>
              <a:spcBef>
                <a:spcPts val="0"/>
              </a:spcBef>
              <a:spcAft>
                <a:spcPts val="0"/>
              </a:spcAft>
              <a:buClr>
                <a:schemeClr val="dk1"/>
              </a:buClr>
              <a:buSzPts val="2800"/>
              <a:buNone/>
              <a:defRPr sz="2800">
                <a:solidFill>
                  <a:schemeClr val="dk1"/>
                </a:solidFill>
              </a:defRPr>
            </a:lvl8pPr>
            <a:lvl9pPr lvl="8" algn="ctr" rtl="0">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91" name="Google Shape;91;p5"/>
          <p:cNvSpPr txBox="1">
            <a:spLocks noGrp="1"/>
          </p:cNvSpPr>
          <p:nvPr>
            <p:ph type="subTitle" idx="3"/>
          </p:nvPr>
        </p:nvSpPr>
        <p:spPr>
          <a:xfrm>
            <a:off x="1706287" y="1880650"/>
            <a:ext cx="2686800" cy="572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92" name="Google Shape;92;p5"/>
          <p:cNvSpPr txBox="1">
            <a:spLocks noGrp="1"/>
          </p:cNvSpPr>
          <p:nvPr>
            <p:ph type="subTitle" idx="4"/>
          </p:nvPr>
        </p:nvSpPr>
        <p:spPr>
          <a:xfrm>
            <a:off x="4750917" y="1880650"/>
            <a:ext cx="2686800" cy="572700"/>
          </a:xfrm>
          <a:prstGeom prst="rect">
            <a:avLst/>
          </a:prstGeom>
        </p:spPr>
        <p:txBody>
          <a:bodyPr spcFirstLastPara="1" wrap="square" lIns="91425" tIns="91425" rIns="91425" bIns="91425" anchor="b" anchorCtr="0">
            <a:noAutofit/>
          </a:bodyPr>
          <a:lstStyle>
            <a:lvl1pPr lvl="0" algn="r" rtl="0">
              <a:lnSpc>
                <a:spcPct val="115000"/>
              </a:lnSpc>
              <a:spcBef>
                <a:spcPts val="0"/>
              </a:spcBef>
              <a:spcAft>
                <a:spcPts val="0"/>
              </a:spcAft>
              <a:buSzPts val="2000"/>
              <a:buFont typeface="Bebas Neue"/>
              <a:buNone/>
              <a:defRPr sz="2200" b="1">
                <a:solidFill>
                  <a:schemeClr val="dk1"/>
                </a:solidFill>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93" name="Google Shape;93;p5"/>
          <p:cNvSpPr/>
          <p:nvPr/>
        </p:nvSpPr>
        <p:spPr>
          <a:xfrm rot="-734513">
            <a:off x="3801796" y="3934094"/>
            <a:ext cx="3365482" cy="1799580"/>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5"/>
          <p:cNvSpPr/>
          <p:nvPr/>
        </p:nvSpPr>
        <p:spPr>
          <a:xfrm flipH="1">
            <a:off x="-981811" y="40483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 name="Google Shape;95;p5"/>
          <p:cNvGrpSpPr/>
          <p:nvPr/>
        </p:nvGrpSpPr>
        <p:grpSpPr>
          <a:xfrm rot="10800000">
            <a:off x="345389" y="3393891"/>
            <a:ext cx="374612" cy="341945"/>
            <a:chOff x="2045902" y="4332533"/>
            <a:chExt cx="219598" cy="200449"/>
          </a:xfrm>
        </p:grpSpPr>
        <p:sp>
          <p:nvSpPr>
            <p:cNvPr id="96" name="Google Shape;96;p5"/>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5"/>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 name="Google Shape;98;p5"/>
          <p:cNvGrpSpPr/>
          <p:nvPr/>
        </p:nvGrpSpPr>
        <p:grpSpPr>
          <a:xfrm rot="10800000">
            <a:off x="320318" y="509051"/>
            <a:ext cx="325844" cy="301348"/>
            <a:chOff x="1364924" y="4072835"/>
            <a:chExt cx="191010" cy="176650"/>
          </a:xfrm>
        </p:grpSpPr>
        <p:sp>
          <p:nvSpPr>
            <p:cNvPr id="99" name="Google Shape;99;p5"/>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101;p5"/>
          <p:cNvGrpSpPr/>
          <p:nvPr/>
        </p:nvGrpSpPr>
        <p:grpSpPr>
          <a:xfrm rot="10800000">
            <a:off x="8490925" y="298475"/>
            <a:ext cx="370438" cy="340250"/>
            <a:chOff x="1865447" y="3944504"/>
            <a:chExt cx="217151" cy="199455"/>
          </a:xfrm>
        </p:grpSpPr>
        <p:sp>
          <p:nvSpPr>
            <p:cNvPr id="102" name="Google Shape;102;p5"/>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5"/>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 name="Google Shape;104;p5"/>
          <p:cNvGrpSpPr/>
          <p:nvPr/>
        </p:nvGrpSpPr>
        <p:grpSpPr>
          <a:xfrm rot="10800000">
            <a:off x="8730830" y="1082374"/>
            <a:ext cx="413159" cy="393065"/>
            <a:chOff x="520730" y="4173296"/>
            <a:chExt cx="413159" cy="393065"/>
          </a:xfrm>
        </p:grpSpPr>
        <p:sp>
          <p:nvSpPr>
            <p:cNvPr id="105" name="Google Shape;105;p5"/>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5"/>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5"/>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 name="Google Shape;112;p5"/>
          <p:cNvSpPr/>
          <p:nvPr/>
        </p:nvSpPr>
        <p:spPr>
          <a:xfrm flipH="1">
            <a:off x="7778464" y="40483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3"/>
        <p:cNvGrpSpPr/>
        <p:nvPr/>
      </p:nvGrpSpPr>
      <p:grpSpPr>
        <a:xfrm>
          <a:off x="0" y="0"/>
          <a:ext cx="0" cy="0"/>
          <a:chOff x="0" y="0"/>
          <a:chExt cx="0" cy="0"/>
        </a:xfrm>
      </p:grpSpPr>
      <p:sp>
        <p:nvSpPr>
          <p:cNvPr id="114" name="Google Shape;114;p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5" name="Google Shape;115;p6"/>
          <p:cNvSpPr/>
          <p:nvPr/>
        </p:nvSpPr>
        <p:spPr>
          <a:xfrm>
            <a:off x="-1699523" y="3816624"/>
            <a:ext cx="3365464" cy="1799570"/>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7309579" y="3522700"/>
            <a:ext cx="3912636" cy="2093506"/>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 name="Google Shape;117;p6"/>
          <p:cNvGrpSpPr/>
          <p:nvPr/>
        </p:nvGrpSpPr>
        <p:grpSpPr>
          <a:xfrm>
            <a:off x="8607305" y="2705499"/>
            <a:ext cx="431870" cy="1157449"/>
            <a:chOff x="8607305" y="2705499"/>
            <a:chExt cx="431870" cy="1157449"/>
          </a:xfrm>
        </p:grpSpPr>
        <p:grpSp>
          <p:nvGrpSpPr>
            <p:cNvPr id="118" name="Google Shape;118;p6"/>
            <p:cNvGrpSpPr/>
            <p:nvPr/>
          </p:nvGrpSpPr>
          <p:grpSpPr>
            <a:xfrm>
              <a:off x="8607305" y="3522698"/>
              <a:ext cx="370438" cy="340250"/>
              <a:chOff x="1865447" y="3944504"/>
              <a:chExt cx="217151" cy="199455"/>
            </a:xfrm>
          </p:grpSpPr>
          <p:sp>
            <p:nvSpPr>
              <p:cNvPr id="119" name="Google Shape;119;p6"/>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6"/>
            <p:cNvGrpSpPr/>
            <p:nvPr/>
          </p:nvGrpSpPr>
          <p:grpSpPr>
            <a:xfrm>
              <a:off x="8713330" y="2705499"/>
              <a:ext cx="325844" cy="301348"/>
              <a:chOff x="1364924" y="4072835"/>
              <a:chExt cx="191010" cy="176650"/>
            </a:xfrm>
          </p:grpSpPr>
          <p:sp>
            <p:nvSpPr>
              <p:cNvPr id="122" name="Google Shape;122;p6"/>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24"/>
        <p:cNvGrpSpPr/>
        <p:nvPr/>
      </p:nvGrpSpPr>
      <p:grpSpPr>
        <a:xfrm>
          <a:off x="0" y="0"/>
          <a:ext cx="0" cy="0"/>
          <a:chOff x="0" y="0"/>
          <a:chExt cx="0" cy="0"/>
        </a:xfrm>
      </p:grpSpPr>
      <p:sp>
        <p:nvSpPr>
          <p:cNvPr id="125" name="Google Shape;125;p7"/>
          <p:cNvSpPr txBox="1">
            <a:spLocks noGrp="1"/>
          </p:cNvSpPr>
          <p:nvPr>
            <p:ph type="body" idx="1"/>
          </p:nvPr>
        </p:nvSpPr>
        <p:spPr>
          <a:xfrm>
            <a:off x="720000" y="1628364"/>
            <a:ext cx="5011200" cy="2640300"/>
          </a:xfrm>
          <a:prstGeom prst="rect">
            <a:avLst/>
          </a:prstGeom>
        </p:spPr>
        <p:txBody>
          <a:bodyPr spcFirstLastPara="1" wrap="square" lIns="91425" tIns="91425" rIns="91425" bIns="91425" anchor="t" anchorCtr="0">
            <a:noAutofit/>
          </a:bodyPr>
          <a:lstStyle>
            <a:lvl1pPr marL="457200" lvl="0" indent="-292100" rtl="0">
              <a:lnSpc>
                <a:spcPct val="115000"/>
              </a:lnSpc>
              <a:spcBef>
                <a:spcPts val="0"/>
              </a:spcBef>
              <a:spcAft>
                <a:spcPts val="0"/>
              </a:spcAft>
              <a:buClr>
                <a:schemeClr val="dk1"/>
              </a:buClr>
              <a:buSzPts val="1000"/>
              <a:buChar char="●"/>
              <a:defRPr>
                <a:solidFill>
                  <a:schemeClr val="dk1"/>
                </a:solidFill>
              </a:defRPr>
            </a:lvl1pPr>
            <a:lvl2pPr marL="914400" lvl="1" indent="-317500" rtl="0">
              <a:lnSpc>
                <a:spcPct val="115000"/>
              </a:lnSpc>
              <a:spcBef>
                <a:spcPts val="0"/>
              </a:spcBef>
              <a:spcAft>
                <a:spcPts val="0"/>
              </a:spcAft>
              <a:buClr>
                <a:schemeClr val="dk1"/>
              </a:buClr>
              <a:buSzPts val="1400"/>
              <a:buChar char="○"/>
              <a:defRPr>
                <a:solidFill>
                  <a:schemeClr val="dk1"/>
                </a:solidFill>
              </a:defRPr>
            </a:lvl2pPr>
            <a:lvl3pPr marL="1371600" lvl="2" indent="-317500" rtl="0">
              <a:lnSpc>
                <a:spcPct val="115000"/>
              </a:lnSpc>
              <a:spcBef>
                <a:spcPts val="1600"/>
              </a:spcBef>
              <a:spcAft>
                <a:spcPts val="0"/>
              </a:spcAft>
              <a:buClr>
                <a:schemeClr val="dk1"/>
              </a:buClr>
              <a:buSzPts val="1400"/>
              <a:buChar char="■"/>
              <a:defRPr>
                <a:solidFill>
                  <a:schemeClr val="dk1"/>
                </a:solidFill>
              </a:defRPr>
            </a:lvl3pPr>
            <a:lvl4pPr marL="1828800" lvl="3" indent="-317500" rtl="0">
              <a:lnSpc>
                <a:spcPct val="115000"/>
              </a:lnSpc>
              <a:spcBef>
                <a:spcPts val="1600"/>
              </a:spcBef>
              <a:spcAft>
                <a:spcPts val="0"/>
              </a:spcAft>
              <a:buClr>
                <a:schemeClr val="dk1"/>
              </a:buClr>
              <a:buSzPts val="1400"/>
              <a:buChar char="●"/>
              <a:defRPr>
                <a:solidFill>
                  <a:schemeClr val="dk1"/>
                </a:solidFill>
              </a:defRPr>
            </a:lvl4pPr>
            <a:lvl5pPr marL="2286000" lvl="4" indent="-317500" rtl="0">
              <a:lnSpc>
                <a:spcPct val="115000"/>
              </a:lnSpc>
              <a:spcBef>
                <a:spcPts val="1600"/>
              </a:spcBef>
              <a:spcAft>
                <a:spcPts val="0"/>
              </a:spcAft>
              <a:buClr>
                <a:schemeClr val="dk1"/>
              </a:buClr>
              <a:buSzPts val="1400"/>
              <a:buChar char="○"/>
              <a:defRPr>
                <a:solidFill>
                  <a:schemeClr val="dk1"/>
                </a:solidFill>
              </a:defRPr>
            </a:lvl5pPr>
            <a:lvl6pPr marL="2743200" lvl="5" indent="-317500" rtl="0">
              <a:lnSpc>
                <a:spcPct val="115000"/>
              </a:lnSpc>
              <a:spcBef>
                <a:spcPts val="1600"/>
              </a:spcBef>
              <a:spcAft>
                <a:spcPts val="0"/>
              </a:spcAft>
              <a:buClr>
                <a:schemeClr val="dk1"/>
              </a:buClr>
              <a:buSzPts val="1400"/>
              <a:buChar char="■"/>
              <a:defRPr>
                <a:solidFill>
                  <a:schemeClr val="dk1"/>
                </a:solidFill>
              </a:defRPr>
            </a:lvl6pPr>
            <a:lvl7pPr marL="3200400" lvl="6" indent="-317500" rtl="0">
              <a:lnSpc>
                <a:spcPct val="115000"/>
              </a:lnSpc>
              <a:spcBef>
                <a:spcPts val="1600"/>
              </a:spcBef>
              <a:spcAft>
                <a:spcPts val="0"/>
              </a:spcAft>
              <a:buClr>
                <a:schemeClr val="dk1"/>
              </a:buClr>
              <a:buSzPts val="1400"/>
              <a:buChar char="●"/>
              <a:defRPr>
                <a:solidFill>
                  <a:schemeClr val="dk1"/>
                </a:solidFill>
              </a:defRPr>
            </a:lvl7pPr>
            <a:lvl8pPr marL="3657600" lvl="7" indent="-317500" rtl="0">
              <a:lnSpc>
                <a:spcPct val="115000"/>
              </a:lnSpc>
              <a:spcBef>
                <a:spcPts val="1600"/>
              </a:spcBef>
              <a:spcAft>
                <a:spcPts val="0"/>
              </a:spcAft>
              <a:buClr>
                <a:schemeClr val="dk1"/>
              </a:buClr>
              <a:buSzPts val="1400"/>
              <a:buChar char="○"/>
              <a:defRPr>
                <a:solidFill>
                  <a:schemeClr val="dk1"/>
                </a:solidFill>
              </a:defRPr>
            </a:lvl8pPr>
            <a:lvl9pPr marL="4114800" lvl="8" indent="-317500" rtl="0">
              <a:lnSpc>
                <a:spcPct val="115000"/>
              </a:lnSpc>
              <a:spcBef>
                <a:spcPts val="1600"/>
              </a:spcBef>
              <a:spcAft>
                <a:spcPts val="1600"/>
              </a:spcAft>
              <a:buClr>
                <a:schemeClr val="dk1"/>
              </a:buClr>
              <a:buSzPts val="1400"/>
              <a:buChar char="■"/>
              <a:defRPr>
                <a:solidFill>
                  <a:schemeClr val="dk1"/>
                </a:solidFill>
              </a:defRPr>
            </a:lvl9pPr>
          </a:lstStyle>
          <a:p>
            <a:endParaRPr/>
          </a:p>
        </p:txBody>
      </p:sp>
      <p:sp>
        <p:nvSpPr>
          <p:cNvPr id="126" name="Google Shape;126;p7"/>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7" name="Google Shape;127;p7"/>
          <p:cNvSpPr/>
          <p:nvPr/>
        </p:nvSpPr>
        <p:spPr>
          <a:xfrm rot="2421077">
            <a:off x="-1713351" y="3334943"/>
            <a:ext cx="3365477" cy="1799567"/>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 name="Google Shape;128;p7"/>
          <p:cNvGrpSpPr/>
          <p:nvPr/>
        </p:nvGrpSpPr>
        <p:grpSpPr>
          <a:xfrm>
            <a:off x="109480" y="767174"/>
            <a:ext cx="413159" cy="1345350"/>
            <a:chOff x="123530" y="2346224"/>
            <a:chExt cx="413159" cy="1345350"/>
          </a:xfrm>
        </p:grpSpPr>
        <p:grpSp>
          <p:nvGrpSpPr>
            <p:cNvPr id="129" name="Google Shape;129;p7"/>
            <p:cNvGrpSpPr/>
            <p:nvPr/>
          </p:nvGrpSpPr>
          <p:grpSpPr>
            <a:xfrm>
              <a:off x="167193" y="2346224"/>
              <a:ext cx="325844" cy="301348"/>
              <a:chOff x="1364924" y="4072835"/>
              <a:chExt cx="191010" cy="176650"/>
            </a:xfrm>
          </p:grpSpPr>
          <p:sp>
            <p:nvSpPr>
              <p:cNvPr id="130" name="Google Shape;130;p7"/>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7"/>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132;p7"/>
            <p:cNvGrpSpPr/>
            <p:nvPr/>
          </p:nvGrpSpPr>
          <p:grpSpPr>
            <a:xfrm>
              <a:off x="123530" y="3298509"/>
              <a:ext cx="413159" cy="393065"/>
              <a:chOff x="520730" y="4173296"/>
              <a:chExt cx="413159" cy="393065"/>
            </a:xfrm>
          </p:grpSpPr>
          <p:sp>
            <p:nvSpPr>
              <p:cNvPr id="133" name="Google Shape;133;p7"/>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7"/>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7"/>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7"/>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7"/>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7"/>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7"/>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 name="Google Shape;140;p7"/>
          <p:cNvGrpSpPr/>
          <p:nvPr/>
        </p:nvGrpSpPr>
        <p:grpSpPr>
          <a:xfrm>
            <a:off x="8712130" y="2712248"/>
            <a:ext cx="370438" cy="340250"/>
            <a:chOff x="1865447" y="3944504"/>
            <a:chExt cx="217151" cy="199455"/>
          </a:xfrm>
        </p:grpSpPr>
        <p:sp>
          <p:nvSpPr>
            <p:cNvPr id="141" name="Google Shape;141;p7"/>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7"/>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43"/>
        <p:cNvGrpSpPr/>
        <p:nvPr/>
      </p:nvGrpSpPr>
      <p:grpSpPr>
        <a:xfrm>
          <a:off x="0" y="0"/>
          <a:ext cx="0" cy="0"/>
          <a:chOff x="0" y="0"/>
          <a:chExt cx="0" cy="0"/>
        </a:xfrm>
      </p:grpSpPr>
      <p:sp>
        <p:nvSpPr>
          <p:cNvPr id="144" name="Google Shape;144;p8"/>
          <p:cNvSpPr txBox="1">
            <a:spLocks noGrp="1"/>
          </p:cNvSpPr>
          <p:nvPr>
            <p:ph type="title"/>
          </p:nvPr>
        </p:nvSpPr>
        <p:spPr>
          <a:xfrm>
            <a:off x="1640975" y="563801"/>
            <a:ext cx="5862000" cy="25950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45" name="Google Shape;145;p8"/>
          <p:cNvSpPr/>
          <p:nvPr/>
        </p:nvSpPr>
        <p:spPr>
          <a:xfrm rot="-1178775">
            <a:off x="1711795" y="4068269"/>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8"/>
          <p:cNvSpPr/>
          <p:nvPr/>
        </p:nvSpPr>
        <p:spPr>
          <a:xfrm flipH="1">
            <a:off x="-1014461" y="3940107"/>
            <a:ext cx="3912636" cy="212992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8"/>
          <p:cNvSpPr/>
          <p:nvPr/>
        </p:nvSpPr>
        <p:spPr>
          <a:xfrm>
            <a:off x="5919205" y="3818450"/>
            <a:ext cx="5273969" cy="2373220"/>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48"/>
        <p:cNvGrpSpPr/>
        <p:nvPr/>
      </p:nvGrpSpPr>
      <p:grpSpPr>
        <a:xfrm>
          <a:off x="0" y="0"/>
          <a:ext cx="0" cy="0"/>
          <a:chOff x="0" y="0"/>
          <a:chExt cx="0" cy="0"/>
        </a:xfrm>
      </p:grpSpPr>
      <p:sp>
        <p:nvSpPr>
          <p:cNvPr id="149" name="Google Shape;149;p9"/>
          <p:cNvSpPr txBox="1">
            <a:spLocks noGrp="1"/>
          </p:cNvSpPr>
          <p:nvPr>
            <p:ph type="title"/>
          </p:nvPr>
        </p:nvSpPr>
        <p:spPr>
          <a:xfrm>
            <a:off x="1790800" y="1926775"/>
            <a:ext cx="5562300" cy="10986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0" name="Google Shape;150;p9"/>
          <p:cNvSpPr txBox="1">
            <a:spLocks noGrp="1"/>
          </p:cNvSpPr>
          <p:nvPr>
            <p:ph type="subTitle" idx="1"/>
          </p:nvPr>
        </p:nvSpPr>
        <p:spPr>
          <a:xfrm>
            <a:off x="1790925" y="2992650"/>
            <a:ext cx="5562300" cy="1465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1600"/>
              </a:spcBef>
              <a:spcAft>
                <a:spcPts val="0"/>
              </a:spcAft>
              <a:buClr>
                <a:schemeClr val="dk1"/>
              </a:buClr>
              <a:buSzPts val="1600"/>
              <a:buNone/>
              <a:defRPr sz="1600">
                <a:solidFill>
                  <a:schemeClr val="dk1"/>
                </a:solidFill>
              </a:defRPr>
            </a:lvl3pPr>
            <a:lvl4pPr lvl="3" algn="ctr" rtl="0">
              <a:lnSpc>
                <a:spcPct val="100000"/>
              </a:lnSpc>
              <a:spcBef>
                <a:spcPts val="1600"/>
              </a:spcBef>
              <a:spcAft>
                <a:spcPts val="0"/>
              </a:spcAft>
              <a:buClr>
                <a:schemeClr val="dk1"/>
              </a:buClr>
              <a:buSzPts val="1600"/>
              <a:buNone/>
              <a:defRPr sz="1600">
                <a:solidFill>
                  <a:schemeClr val="dk1"/>
                </a:solidFill>
              </a:defRPr>
            </a:lvl4pPr>
            <a:lvl5pPr lvl="4" algn="ctr" rtl="0">
              <a:lnSpc>
                <a:spcPct val="100000"/>
              </a:lnSpc>
              <a:spcBef>
                <a:spcPts val="1600"/>
              </a:spcBef>
              <a:spcAft>
                <a:spcPts val="0"/>
              </a:spcAft>
              <a:buClr>
                <a:schemeClr val="dk1"/>
              </a:buClr>
              <a:buSzPts val="1600"/>
              <a:buNone/>
              <a:defRPr sz="1600">
                <a:solidFill>
                  <a:schemeClr val="dk1"/>
                </a:solidFill>
              </a:defRPr>
            </a:lvl5pPr>
            <a:lvl6pPr lvl="5" algn="ctr" rtl="0">
              <a:lnSpc>
                <a:spcPct val="100000"/>
              </a:lnSpc>
              <a:spcBef>
                <a:spcPts val="1600"/>
              </a:spcBef>
              <a:spcAft>
                <a:spcPts val="0"/>
              </a:spcAft>
              <a:buClr>
                <a:schemeClr val="dk1"/>
              </a:buClr>
              <a:buSzPts val="1600"/>
              <a:buNone/>
              <a:defRPr sz="1600">
                <a:solidFill>
                  <a:schemeClr val="dk1"/>
                </a:solidFill>
              </a:defRPr>
            </a:lvl6pPr>
            <a:lvl7pPr lvl="6" algn="ctr" rtl="0">
              <a:lnSpc>
                <a:spcPct val="100000"/>
              </a:lnSpc>
              <a:spcBef>
                <a:spcPts val="1600"/>
              </a:spcBef>
              <a:spcAft>
                <a:spcPts val="0"/>
              </a:spcAft>
              <a:buClr>
                <a:schemeClr val="dk1"/>
              </a:buClr>
              <a:buSzPts val="1600"/>
              <a:buNone/>
              <a:defRPr sz="1600">
                <a:solidFill>
                  <a:schemeClr val="dk1"/>
                </a:solidFill>
              </a:defRPr>
            </a:lvl7pPr>
            <a:lvl8pPr lvl="7" algn="ctr" rtl="0">
              <a:lnSpc>
                <a:spcPct val="100000"/>
              </a:lnSpc>
              <a:spcBef>
                <a:spcPts val="1600"/>
              </a:spcBef>
              <a:spcAft>
                <a:spcPts val="0"/>
              </a:spcAft>
              <a:buClr>
                <a:schemeClr val="dk1"/>
              </a:buClr>
              <a:buSzPts val="1600"/>
              <a:buNone/>
              <a:defRPr sz="1600">
                <a:solidFill>
                  <a:schemeClr val="dk1"/>
                </a:solidFill>
              </a:defRPr>
            </a:lvl8pPr>
            <a:lvl9pPr lvl="8" algn="ctr" rtl="0">
              <a:lnSpc>
                <a:spcPct val="100000"/>
              </a:lnSpc>
              <a:spcBef>
                <a:spcPts val="1600"/>
              </a:spcBef>
              <a:spcAft>
                <a:spcPts val="1600"/>
              </a:spcAft>
              <a:buClr>
                <a:schemeClr val="dk1"/>
              </a:buClr>
              <a:buSzPts val="1600"/>
              <a:buNone/>
              <a:defRPr sz="1600">
                <a:solidFill>
                  <a:schemeClr val="dk1"/>
                </a:solidFill>
              </a:defRPr>
            </a:lvl9pPr>
          </a:lstStyle>
          <a:p>
            <a:endParaRPr/>
          </a:p>
        </p:txBody>
      </p:sp>
      <p:sp>
        <p:nvSpPr>
          <p:cNvPr id="151" name="Google Shape;151;p9"/>
          <p:cNvSpPr/>
          <p:nvPr/>
        </p:nvSpPr>
        <p:spPr>
          <a:xfrm rot="4511850">
            <a:off x="-2116056" y="3468510"/>
            <a:ext cx="4877454" cy="2608062"/>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9"/>
          <p:cNvSpPr/>
          <p:nvPr/>
        </p:nvSpPr>
        <p:spPr>
          <a:xfrm rot="-2700000">
            <a:off x="5913926" y="2691479"/>
            <a:ext cx="5670383" cy="3034011"/>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 name="Google Shape;153;p9"/>
          <p:cNvGrpSpPr/>
          <p:nvPr/>
        </p:nvGrpSpPr>
        <p:grpSpPr>
          <a:xfrm>
            <a:off x="44680" y="2219849"/>
            <a:ext cx="1689799" cy="2429483"/>
            <a:chOff x="550180" y="2270399"/>
            <a:chExt cx="1689799" cy="2429483"/>
          </a:xfrm>
        </p:grpSpPr>
        <p:grpSp>
          <p:nvGrpSpPr>
            <p:cNvPr id="154" name="Google Shape;154;p9"/>
            <p:cNvGrpSpPr/>
            <p:nvPr/>
          </p:nvGrpSpPr>
          <p:grpSpPr>
            <a:xfrm>
              <a:off x="1865368" y="4357937"/>
              <a:ext cx="374612" cy="341945"/>
              <a:chOff x="2045902" y="4332533"/>
              <a:chExt cx="219598" cy="200449"/>
            </a:xfrm>
          </p:grpSpPr>
          <p:sp>
            <p:nvSpPr>
              <p:cNvPr id="155" name="Google Shape;155;p9"/>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9"/>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 name="Google Shape;157;p9"/>
            <p:cNvGrpSpPr/>
            <p:nvPr/>
          </p:nvGrpSpPr>
          <p:grpSpPr>
            <a:xfrm>
              <a:off x="550180" y="2270399"/>
              <a:ext cx="325844" cy="301348"/>
              <a:chOff x="1364924" y="4072835"/>
              <a:chExt cx="191010" cy="176650"/>
            </a:xfrm>
          </p:grpSpPr>
          <p:sp>
            <p:nvSpPr>
              <p:cNvPr id="158" name="Google Shape;158;p9"/>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9"/>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 name="Google Shape;160;p9"/>
            <p:cNvGrpSpPr/>
            <p:nvPr/>
          </p:nvGrpSpPr>
          <p:grpSpPr>
            <a:xfrm>
              <a:off x="1240030" y="2375221"/>
              <a:ext cx="413159" cy="393065"/>
              <a:chOff x="520730" y="4173296"/>
              <a:chExt cx="413159" cy="393065"/>
            </a:xfrm>
          </p:grpSpPr>
          <p:sp>
            <p:nvSpPr>
              <p:cNvPr id="161" name="Google Shape;161;p9"/>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9"/>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9"/>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9"/>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9"/>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9"/>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9"/>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 name="Google Shape;168;p9"/>
          <p:cNvGrpSpPr/>
          <p:nvPr/>
        </p:nvGrpSpPr>
        <p:grpSpPr>
          <a:xfrm>
            <a:off x="7462630" y="1784624"/>
            <a:ext cx="1277195" cy="3235025"/>
            <a:chOff x="7153705" y="1762149"/>
            <a:chExt cx="1277195" cy="3235025"/>
          </a:xfrm>
        </p:grpSpPr>
        <p:grpSp>
          <p:nvGrpSpPr>
            <p:cNvPr id="169" name="Google Shape;169;p9"/>
            <p:cNvGrpSpPr/>
            <p:nvPr/>
          </p:nvGrpSpPr>
          <p:grpSpPr>
            <a:xfrm>
              <a:off x="7435655" y="3498048"/>
              <a:ext cx="370438" cy="340250"/>
              <a:chOff x="1865447" y="3944504"/>
              <a:chExt cx="217151" cy="199455"/>
            </a:xfrm>
          </p:grpSpPr>
          <p:sp>
            <p:nvSpPr>
              <p:cNvPr id="170" name="Google Shape;170;p9"/>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9"/>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9"/>
            <p:cNvGrpSpPr/>
            <p:nvPr/>
          </p:nvGrpSpPr>
          <p:grpSpPr>
            <a:xfrm>
              <a:off x="8105055" y="1762149"/>
              <a:ext cx="325844" cy="301348"/>
              <a:chOff x="1364924" y="4072835"/>
              <a:chExt cx="191010" cy="176650"/>
            </a:xfrm>
          </p:grpSpPr>
          <p:sp>
            <p:nvSpPr>
              <p:cNvPr id="173" name="Google Shape;173;p9"/>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9"/>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9"/>
            <p:cNvGrpSpPr/>
            <p:nvPr/>
          </p:nvGrpSpPr>
          <p:grpSpPr>
            <a:xfrm>
              <a:off x="7153705" y="4604109"/>
              <a:ext cx="413159" cy="393065"/>
              <a:chOff x="520730" y="4173296"/>
              <a:chExt cx="413159" cy="393065"/>
            </a:xfrm>
          </p:grpSpPr>
          <p:sp>
            <p:nvSpPr>
              <p:cNvPr id="176" name="Google Shape;176;p9"/>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9"/>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9"/>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9"/>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9"/>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9"/>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9"/>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83"/>
        <p:cNvGrpSpPr/>
        <p:nvPr/>
      </p:nvGrpSpPr>
      <p:grpSpPr>
        <a:xfrm>
          <a:off x="0" y="0"/>
          <a:ext cx="0" cy="0"/>
          <a:chOff x="0" y="0"/>
          <a:chExt cx="0" cy="0"/>
        </a:xfrm>
      </p:grpSpPr>
      <p:sp>
        <p:nvSpPr>
          <p:cNvPr id="184" name="Google Shape;184;p10"/>
          <p:cNvSpPr txBox="1">
            <a:spLocks noGrp="1"/>
          </p:cNvSpPr>
          <p:nvPr>
            <p:ph type="title"/>
          </p:nvPr>
        </p:nvSpPr>
        <p:spPr>
          <a:xfrm>
            <a:off x="713100" y="691800"/>
            <a:ext cx="4536600" cy="11541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85" name="Google Shape;185;p10"/>
          <p:cNvSpPr/>
          <p:nvPr/>
        </p:nvSpPr>
        <p:spPr>
          <a:xfrm rot="-1178775">
            <a:off x="487708" y="3815169"/>
            <a:ext cx="4755878" cy="2543036"/>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 name="Google Shape;186;p10"/>
          <p:cNvGrpSpPr/>
          <p:nvPr/>
        </p:nvGrpSpPr>
        <p:grpSpPr>
          <a:xfrm rot="10800000">
            <a:off x="8385450" y="2480725"/>
            <a:ext cx="653064" cy="1744274"/>
            <a:chOff x="5" y="1704849"/>
            <a:chExt cx="653064" cy="1744274"/>
          </a:xfrm>
        </p:grpSpPr>
        <p:grpSp>
          <p:nvGrpSpPr>
            <p:cNvPr id="187" name="Google Shape;187;p10"/>
            <p:cNvGrpSpPr/>
            <p:nvPr/>
          </p:nvGrpSpPr>
          <p:grpSpPr>
            <a:xfrm>
              <a:off x="282630" y="3108873"/>
              <a:ext cx="370438" cy="340250"/>
              <a:chOff x="1865447" y="3944504"/>
              <a:chExt cx="217151" cy="199455"/>
            </a:xfrm>
          </p:grpSpPr>
          <p:sp>
            <p:nvSpPr>
              <p:cNvPr id="188" name="Google Shape;188;p10"/>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0"/>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190;p10"/>
            <p:cNvGrpSpPr/>
            <p:nvPr/>
          </p:nvGrpSpPr>
          <p:grpSpPr>
            <a:xfrm>
              <a:off x="5" y="2272159"/>
              <a:ext cx="413159" cy="393065"/>
              <a:chOff x="520730" y="4173296"/>
              <a:chExt cx="413159" cy="393065"/>
            </a:xfrm>
          </p:grpSpPr>
          <p:sp>
            <p:nvSpPr>
              <p:cNvPr id="191" name="Google Shape;191;p10"/>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0"/>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0"/>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0"/>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0"/>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0"/>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0"/>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10"/>
            <p:cNvGrpSpPr/>
            <p:nvPr/>
          </p:nvGrpSpPr>
          <p:grpSpPr>
            <a:xfrm>
              <a:off x="282630" y="1704849"/>
              <a:ext cx="325844" cy="301348"/>
              <a:chOff x="1364924" y="4072835"/>
              <a:chExt cx="191010" cy="176650"/>
            </a:xfrm>
          </p:grpSpPr>
          <p:sp>
            <p:nvSpPr>
              <p:cNvPr id="199" name="Google Shape;199;p10"/>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0"/>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1" name="Google Shape;201;p10"/>
          <p:cNvSpPr/>
          <p:nvPr/>
        </p:nvSpPr>
        <p:spPr>
          <a:xfrm>
            <a:off x="6302930" y="3590650"/>
            <a:ext cx="5273969" cy="2373220"/>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539400"/>
            <a:ext cx="7717800" cy="572700"/>
          </a:xfrm>
          <a:prstGeom prst="rect">
            <a:avLst/>
          </a:prstGeom>
          <a:noFill/>
          <a:ln>
            <a:noFill/>
          </a:ln>
        </p:spPr>
        <p:txBody>
          <a:bodyPr spcFirstLastPara="1" wrap="square" lIns="91425" tIns="91425" rIns="91425" bIns="91425" anchor="t" anchorCtr="0">
            <a:noAutofit/>
          </a:bodyPr>
          <a:lstStyle>
            <a:lvl1pPr lvl="0" rtl="0">
              <a:lnSpc>
                <a:spcPct val="150000"/>
              </a:lnSpc>
              <a:spcBef>
                <a:spcPts val="0"/>
              </a:spcBef>
              <a:spcAft>
                <a:spcPts val="0"/>
              </a:spcAft>
              <a:buClr>
                <a:schemeClr val="lt2"/>
              </a:buClr>
              <a:buSzPts val="2800"/>
              <a:buFont typeface="Montagu Slab"/>
              <a:buNone/>
              <a:defRPr sz="2800" b="1">
                <a:solidFill>
                  <a:schemeClr val="lt2"/>
                </a:solidFill>
                <a:latin typeface="Montagu Slab"/>
                <a:ea typeface="Montagu Slab"/>
                <a:cs typeface="Montagu Slab"/>
                <a:sym typeface="Montagu Slab"/>
              </a:defRPr>
            </a:lvl1pPr>
            <a:lvl2pPr lvl="1" rtl="0">
              <a:lnSpc>
                <a:spcPct val="150000"/>
              </a:lnSpc>
              <a:spcBef>
                <a:spcPts val="0"/>
              </a:spcBef>
              <a:spcAft>
                <a:spcPts val="0"/>
              </a:spcAft>
              <a:buClr>
                <a:schemeClr val="lt2"/>
              </a:buClr>
              <a:buSzPts val="2800"/>
              <a:buFont typeface="Montagu Slab"/>
              <a:buNone/>
              <a:defRPr sz="2800" b="1">
                <a:solidFill>
                  <a:schemeClr val="lt2"/>
                </a:solidFill>
                <a:latin typeface="Montagu Slab"/>
                <a:ea typeface="Montagu Slab"/>
                <a:cs typeface="Montagu Slab"/>
                <a:sym typeface="Montagu Slab"/>
              </a:defRPr>
            </a:lvl2pPr>
            <a:lvl3pPr lvl="2" rtl="0">
              <a:lnSpc>
                <a:spcPct val="150000"/>
              </a:lnSpc>
              <a:spcBef>
                <a:spcPts val="0"/>
              </a:spcBef>
              <a:spcAft>
                <a:spcPts val="0"/>
              </a:spcAft>
              <a:buClr>
                <a:schemeClr val="lt2"/>
              </a:buClr>
              <a:buSzPts val="2800"/>
              <a:buFont typeface="Montagu Slab"/>
              <a:buNone/>
              <a:defRPr sz="2800" b="1">
                <a:solidFill>
                  <a:schemeClr val="lt2"/>
                </a:solidFill>
                <a:latin typeface="Montagu Slab"/>
                <a:ea typeface="Montagu Slab"/>
                <a:cs typeface="Montagu Slab"/>
                <a:sym typeface="Montagu Slab"/>
              </a:defRPr>
            </a:lvl3pPr>
            <a:lvl4pPr lvl="3" rtl="0">
              <a:lnSpc>
                <a:spcPct val="150000"/>
              </a:lnSpc>
              <a:spcBef>
                <a:spcPts val="0"/>
              </a:spcBef>
              <a:spcAft>
                <a:spcPts val="0"/>
              </a:spcAft>
              <a:buClr>
                <a:schemeClr val="lt2"/>
              </a:buClr>
              <a:buSzPts val="2800"/>
              <a:buFont typeface="Montagu Slab"/>
              <a:buNone/>
              <a:defRPr sz="2800" b="1">
                <a:solidFill>
                  <a:schemeClr val="lt2"/>
                </a:solidFill>
                <a:latin typeface="Montagu Slab"/>
                <a:ea typeface="Montagu Slab"/>
                <a:cs typeface="Montagu Slab"/>
                <a:sym typeface="Montagu Slab"/>
              </a:defRPr>
            </a:lvl4pPr>
            <a:lvl5pPr lvl="4" rtl="0">
              <a:lnSpc>
                <a:spcPct val="150000"/>
              </a:lnSpc>
              <a:spcBef>
                <a:spcPts val="0"/>
              </a:spcBef>
              <a:spcAft>
                <a:spcPts val="0"/>
              </a:spcAft>
              <a:buClr>
                <a:schemeClr val="lt2"/>
              </a:buClr>
              <a:buSzPts val="2800"/>
              <a:buFont typeface="Montagu Slab"/>
              <a:buNone/>
              <a:defRPr sz="2800" b="1">
                <a:solidFill>
                  <a:schemeClr val="lt2"/>
                </a:solidFill>
                <a:latin typeface="Montagu Slab"/>
                <a:ea typeface="Montagu Slab"/>
                <a:cs typeface="Montagu Slab"/>
                <a:sym typeface="Montagu Slab"/>
              </a:defRPr>
            </a:lvl5pPr>
            <a:lvl6pPr lvl="5" rtl="0">
              <a:lnSpc>
                <a:spcPct val="150000"/>
              </a:lnSpc>
              <a:spcBef>
                <a:spcPts val="0"/>
              </a:spcBef>
              <a:spcAft>
                <a:spcPts val="0"/>
              </a:spcAft>
              <a:buClr>
                <a:schemeClr val="lt2"/>
              </a:buClr>
              <a:buSzPts val="2800"/>
              <a:buFont typeface="Montagu Slab"/>
              <a:buNone/>
              <a:defRPr sz="2800" b="1">
                <a:solidFill>
                  <a:schemeClr val="lt2"/>
                </a:solidFill>
                <a:latin typeface="Montagu Slab"/>
                <a:ea typeface="Montagu Slab"/>
                <a:cs typeface="Montagu Slab"/>
                <a:sym typeface="Montagu Slab"/>
              </a:defRPr>
            </a:lvl6pPr>
            <a:lvl7pPr lvl="6" rtl="0">
              <a:lnSpc>
                <a:spcPct val="150000"/>
              </a:lnSpc>
              <a:spcBef>
                <a:spcPts val="0"/>
              </a:spcBef>
              <a:spcAft>
                <a:spcPts val="0"/>
              </a:spcAft>
              <a:buClr>
                <a:schemeClr val="lt2"/>
              </a:buClr>
              <a:buSzPts val="2800"/>
              <a:buFont typeface="Montagu Slab"/>
              <a:buNone/>
              <a:defRPr sz="2800" b="1">
                <a:solidFill>
                  <a:schemeClr val="lt2"/>
                </a:solidFill>
                <a:latin typeface="Montagu Slab"/>
                <a:ea typeface="Montagu Slab"/>
                <a:cs typeface="Montagu Slab"/>
                <a:sym typeface="Montagu Slab"/>
              </a:defRPr>
            </a:lvl7pPr>
            <a:lvl8pPr lvl="7" rtl="0">
              <a:lnSpc>
                <a:spcPct val="150000"/>
              </a:lnSpc>
              <a:spcBef>
                <a:spcPts val="0"/>
              </a:spcBef>
              <a:spcAft>
                <a:spcPts val="0"/>
              </a:spcAft>
              <a:buClr>
                <a:schemeClr val="lt2"/>
              </a:buClr>
              <a:buSzPts val="2800"/>
              <a:buFont typeface="Montagu Slab"/>
              <a:buNone/>
              <a:defRPr sz="2800" b="1">
                <a:solidFill>
                  <a:schemeClr val="lt2"/>
                </a:solidFill>
                <a:latin typeface="Montagu Slab"/>
                <a:ea typeface="Montagu Slab"/>
                <a:cs typeface="Montagu Slab"/>
                <a:sym typeface="Montagu Slab"/>
              </a:defRPr>
            </a:lvl8pPr>
            <a:lvl9pPr lvl="8" rtl="0">
              <a:lnSpc>
                <a:spcPct val="150000"/>
              </a:lnSpc>
              <a:spcBef>
                <a:spcPts val="0"/>
              </a:spcBef>
              <a:spcAft>
                <a:spcPts val="0"/>
              </a:spcAft>
              <a:buClr>
                <a:schemeClr val="lt2"/>
              </a:buClr>
              <a:buSzPts val="2800"/>
              <a:buFont typeface="Montagu Slab"/>
              <a:buNone/>
              <a:defRPr sz="2800" b="1">
                <a:solidFill>
                  <a:schemeClr val="lt2"/>
                </a:solidFill>
                <a:latin typeface="Montagu Slab"/>
                <a:ea typeface="Montagu Slab"/>
                <a:cs typeface="Montagu Slab"/>
                <a:sym typeface="Montagu Slab"/>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50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1pPr>
            <a:lvl2pPr marL="914400" lvl="1" indent="-317500">
              <a:lnSpc>
                <a:spcPct val="15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2pPr>
            <a:lvl3pPr marL="1371600" lvl="2" indent="-317500">
              <a:lnSpc>
                <a:spcPct val="15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3pPr>
            <a:lvl4pPr marL="1828800" lvl="3" indent="-317500">
              <a:lnSpc>
                <a:spcPct val="15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4pPr>
            <a:lvl5pPr marL="2286000" lvl="4" indent="-317500">
              <a:lnSpc>
                <a:spcPct val="15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5pPr>
            <a:lvl6pPr marL="2743200" lvl="5" indent="-317500">
              <a:lnSpc>
                <a:spcPct val="15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6pPr>
            <a:lvl7pPr marL="3200400" lvl="6" indent="-317500">
              <a:lnSpc>
                <a:spcPct val="15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7pPr>
            <a:lvl8pPr marL="3657600" lvl="7" indent="-317500">
              <a:lnSpc>
                <a:spcPct val="15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8pPr>
            <a:lvl9pPr marL="4114800" lvl="8" indent="-317500">
              <a:lnSpc>
                <a:spcPct val="150000"/>
              </a:lnSpc>
              <a:spcBef>
                <a:spcPts val="1600"/>
              </a:spcBef>
              <a:spcAft>
                <a:spcPts val="1600"/>
              </a:spcAft>
              <a:buClr>
                <a:schemeClr val="dk1"/>
              </a:buClr>
              <a:buSzPts val="1400"/>
              <a:buFont typeface="Fira Sans"/>
              <a:buChar char="■"/>
              <a:defRPr>
                <a:solidFill>
                  <a:schemeClr val="dk1"/>
                </a:solidFill>
                <a:latin typeface="Fira Sans"/>
                <a:ea typeface="Fira Sans"/>
                <a:cs typeface="Fira Sans"/>
                <a:sym typeface="Fira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705"/>
        <p:cNvGrpSpPr/>
        <p:nvPr/>
      </p:nvGrpSpPr>
      <p:grpSpPr>
        <a:xfrm>
          <a:off x="0" y="0"/>
          <a:ext cx="0" cy="0"/>
          <a:chOff x="0" y="0"/>
          <a:chExt cx="0" cy="0"/>
        </a:xfrm>
      </p:grpSpPr>
      <p:sp>
        <p:nvSpPr>
          <p:cNvPr id="706" name="Google Shape;706;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707" name="Google Shape;707;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 id="2147483677"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9vcBOxcJESby08eNNCPp0d-NsPN7dchDW7zHsVyzQK4/copy#gid=1667778228" TargetMode="External"/><Relationship Id="rId2" Type="http://schemas.openxmlformats.org/officeDocument/2006/relationships/notesSlide" Target="../notesSlides/notesSlide20.xml"/><Relationship Id="rId1" Type="http://schemas.openxmlformats.org/officeDocument/2006/relationships/slideLayout" Target="../slideLayouts/slideLayout22.xml"/><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3" Type="http://schemas.openxmlformats.org/officeDocument/2006/relationships/hyperlink" Target="https://docs.google.com/spreadsheets/d/19vcBOxcJESby08eNNCPp0d-NsPN7dchDW7zHsVyzQK4/copy#gid=0" TargetMode="External"/><Relationship Id="rId2" Type="http://schemas.openxmlformats.org/officeDocument/2006/relationships/notesSlide" Target="../notesSlides/notesSlide22.xml"/><Relationship Id="rId1" Type="http://schemas.openxmlformats.org/officeDocument/2006/relationships/slideLayout" Target="../slideLayouts/slideLayout5.xml"/><Relationship Id="rId4" Type="http://schemas.openxmlformats.org/officeDocument/2006/relationships/image" Target="../media/image5.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8" Type="http://schemas.openxmlformats.org/officeDocument/2006/relationships/hyperlink" Target="https://storyset.com/?utm_source=slidesgo_template&amp;utm_medium=referral-link&amp;utm_campaign=promo-slide&amp;utm_term=slidesgo&amp;utm_content=storyset" TargetMode="External"/><Relationship Id="rId13" Type="http://schemas.openxmlformats.org/officeDocument/2006/relationships/slide" Target="slide30.xml"/><Relationship Id="rId3" Type="http://schemas.openxmlformats.org/officeDocument/2006/relationships/hyperlink" Target="https://bit.ly/3A1uf1Q" TargetMode="External"/><Relationship Id="rId7" Type="http://schemas.openxmlformats.org/officeDocument/2006/relationships/hyperlink" Target="https://www.flaticon.com/?utm_source=slidesgo_template&amp;utm_medium=referral-link&amp;utm_campaign=promo-slide&amp;utm_term=slidesgo&amp;utm_content=flaticon" TargetMode="External"/><Relationship Id="rId12" Type="http://schemas.openxmlformats.org/officeDocument/2006/relationships/slide" Target="slide31.xml"/><Relationship Id="rId17"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2" Type="http://schemas.openxmlformats.org/officeDocument/2006/relationships/notesSlide" Target="../notesSlides/notesSlide2.xml"/><Relationship Id="rId16" Type="http://schemas.openxmlformats.org/officeDocument/2006/relationships/slide" Target="slide34.xml"/><Relationship Id="rId1" Type="http://schemas.openxmlformats.org/officeDocument/2006/relationships/slideLayout" Target="../slideLayouts/slideLayout5.xml"/><Relationship Id="rId6" Type="http://schemas.openxmlformats.org/officeDocument/2006/relationships/hyperlink" Target="https://www.freepik.com/?utm_source=slidesgo_template&amp;utm_medium=referral-link&amp;utm_campaign=promo-slide&amp;utm_term=slidesgo&amp;utm_content=freepik" TargetMode="External"/><Relationship Id="rId11" Type="http://schemas.openxmlformats.org/officeDocument/2006/relationships/slide" Target="slide32.xml"/><Relationship Id="rId5" Type="http://schemas.openxmlformats.org/officeDocument/2006/relationships/hyperlink" Target="http://bit.ly/33VAFh3" TargetMode="External"/><Relationship Id="rId15" Type="http://schemas.openxmlformats.org/officeDocument/2006/relationships/slide" Target="slide40.xml"/><Relationship Id="rId10" Type="http://schemas.openxmlformats.org/officeDocument/2006/relationships/hyperlink" Target="https://www.videvo.net/?utm_source=slidesgo_template&amp;utm_medium=referral-link&amp;utm_campaign=sg_resources&amp;utm_content=videvo" TargetMode="External"/><Relationship Id="rId4" Type="http://schemas.openxmlformats.org/officeDocument/2006/relationships/hyperlink" Target="http://bit.ly/30B07Gq" TargetMode="External"/><Relationship Id="rId9" Type="http://schemas.openxmlformats.org/officeDocument/2006/relationships/hyperlink" Target="https://wepik.com/?utm_source=slidesgo_template&amp;utm_medium=referral-link&amp;utm_campaign=promo-slide&amp;utm_term=slidesgo&amp;utm_content=wepik" TargetMode="External"/><Relationship Id="rId14" Type="http://schemas.openxmlformats.org/officeDocument/2006/relationships/slide" Target="slide2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7.png"/><Relationship Id="rId7"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cuate?utm_source=slidesgo_template&amp;utm_medium=referral-link&amp;utm_campaign=slidesgo_final_slides&amp;utm_term=cuate&amp;utm_content=storyset" TargetMode="External"/><Relationship Id="rId2" Type="http://schemas.openxmlformats.org/officeDocument/2006/relationships/notesSlide" Target="../notesSlides/notesSlide32.xml"/><Relationship Id="rId1" Type="http://schemas.openxmlformats.org/officeDocument/2006/relationships/slideLayout" Target="../slideLayouts/slideLayout30.xml"/><Relationship Id="rId6" Type="http://schemas.openxmlformats.org/officeDocument/2006/relationships/hyperlink" Target="https://storyset.com/bro?utm_source=slidesgo_template&amp;utm_medium=referral-link&amp;utm_campaign=slidesgo_final_slides&amp;utm_term=bro&amp;utm_content=storyset" TargetMode="External"/><Relationship Id="rId11" Type="http://schemas.openxmlformats.org/officeDocument/2006/relationships/image" Target="../media/image11.png"/><Relationship Id="rId5" Type="http://schemas.openxmlformats.org/officeDocument/2006/relationships/hyperlink" Target="https://storyset.com/amico?utm_source=slidesgo_template&amp;utm_medium=referral-link&amp;utm_campaign=slidesgo_final_slides&amp;utm_term=amico&amp;utm_content=storyset" TargetMode="External"/><Relationship Id="rId10" Type="http://schemas.openxmlformats.org/officeDocument/2006/relationships/image" Target="../media/image10.png"/><Relationship Id="rId4" Type="http://schemas.openxmlformats.org/officeDocument/2006/relationships/hyperlink" Target="https://storyset.com/pana?utm_source=slidesgo_template&amp;utm_medium=referral-link&amp;utm_campaign=slidesgo_final_slides&amp;utm_term=pana&amp;utm_content=storyset" TargetMode="External"/><Relationship Id="rId9" Type="http://schemas.openxmlformats.org/officeDocument/2006/relationships/image" Target="../media/image9.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46.xml"/><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7C37053-12BC-7CD1-C308-7A30BDBFB8D4}"/>
              </a:ext>
            </a:extLst>
          </p:cNvPr>
          <p:cNvPicPr>
            <a:picLocks noChangeAspect="1"/>
          </p:cNvPicPr>
          <p:nvPr/>
        </p:nvPicPr>
        <p:blipFill>
          <a:blip r:embed="rId2"/>
          <a:stretch>
            <a:fillRect/>
          </a:stretch>
        </p:blipFill>
        <p:spPr>
          <a:xfrm>
            <a:off x="1365646" y="-108856"/>
            <a:ext cx="6869906" cy="5143500"/>
          </a:xfrm>
          <a:prstGeom prst="rect">
            <a:avLst/>
          </a:prstGeom>
        </p:spPr>
      </p:pic>
    </p:spTree>
    <p:extLst>
      <p:ext uri="{BB962C8B-B14F-4D97-AF65-F5344CB8AC3E}">
        <p14:creationId xmlns:p14="http://schemas.microsoft.com/office/powerpoint/2010/main" val="27472245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06"/>
        <p:cNvGrpSpPr/>
        <p:nvPr/>
      </p:nvGrpSpPr>
      <p:grpSpPr>
        <a:xfrm>
          <a:off x="0" y="0"/>
          <a:ext cx="0" cy="0"/>
          <a:chOff x="0" y="0"/>
          <a:chExt cx="0" cy="0"/>
        </a:xfrm>
      </p:grpSpPr>
      <p:sp>
        <p:nvSpPr>
          <p:cNvPr id="1107" name="Google Shape;1107;p41"/>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3600" dirty="0">
                <a:cs typeface="B Nazanin" panose="00000400000000000000" pitchFamily="2" charset="-78"/>
              </a:rPr>
              <a:t>فرضیه</a:t>
            </a:r>
            <a:endParaRPr sz="3600" dirty="0">
              <a:cs typeface="B Nazanin" panose="00000400000000000000" pitchFamily="2" charset="-78"/>
            </a:endParaRPr>
          </a:p>
        </p:txBody>
      </p:sp>
      <p:sp>
        <p:nvSpPr>
          <p:cNvPr id="1108" name="Google Shape;1108;p41"/>
          <p:cNvSpPr txBox="1">
            <a:spLocks noGrp="1"/>
          </p:cNvSpPr>
          <p:nvPr>
            <p:ph type="subTitle" idx="1"/>
          </p:nvPr>
        </p:nvSpPr>
        <p:spPr>
          <a:xfrm>
            <a:off x="4750928" y="2365775"/>
            <a:ext cx="2896261" cy="1337400"/>
          </a:xfrm>
          <a:prstGeom prst="rect">
            <a:avLst/>
          </a:prstGeom>
        </p:spPr>
        <p:txBody>
          <a:bodyPr spcFirstLastPara="1" wrap="square" lIns="91425" tIns="91425" rIns="91425" bIns="91425" anchor="t" anchorCtr="0">
            <a:noAutofit/>
          </a:bodyPr>
          <a:lstStyle/>
          <a:p>
            <a:pPr marL="0" marR="0" algn="r" rtl="1">
              <a:lnSpc>
                <a:spcPct val="150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109" name="Google Shape;1109;p41"/>
          <p:cNvSpPr txBox="1">
            <a:spLocks noGrp="1"/>
          </p:cNvSpPr>
          <p:nvPr>
            <p:ph type="subTitle" idx="2"/>
          </p:nvPr>
        </p:nvSpPr>
        <p:spPr>
          <a:xfrm>
            <a:off x="1482098" y="2413274"/>
            <a:ext cx="2835147" cy="1337400"/>
          </a:xfrm>
          <a:prstGeom prst="rect">
            <a:avLst/>
          </a:prstGeom>
        </p:spPr>
        <p:txBody>
          <a:bodyPr spcFirstLastPara="1" wrap="square" lIns="91425" tIns="91425" rIns="91425" bIns="91425" anchor="t" anchorCtr="0">
            <a:noAutofit/>
          </a:bodyPr>
          <a:lstStyle/>
          <a:p>
            <a:pPr marL="0" marR="0" algn="r" rtl="1">
              <a:lnSpc>
                <a:spcPct val="150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110" name="Google Shape;1110;p41"/>
          <p:cNvSpPr/>
          <p:nvPr/>
        </p:nvSpPr>
        <p:spPr>
          <a:xfrm>
            <a:off x="814700" y="1880650"/>
            <a:ext cx="815400" cy="81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1" name="Google Shape;1111;p41"/>
          <p:cNvSpPr/>
          <p:nvPr/>
        </p:nvSpPr>
        <p:spPr>
          <a:xfrm>
            <a:off x="7513925" y="1880650"/>
            <a:ext cx="815400" cy="815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2" name="Google Shape;1112;p41"/>
          <p:cNvSpPr txBox="1">
            <a:spLocks noGrp="1"/>
          </p:cNvSpPr>
          <p:nvPr>
            <p:ph type="subTitle" idx="3"/>
          </p:nvPr>
        </p:nvSpPr>
        <p:spPr>
          <a:xfrm>
            <a:off x="1706287" y="1880650"/>
            <a:ext cx="26868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113" name="Google Shape;1113;p41"/>
          <p:cNvSpPr txBox="1">
            <a:spLocks noGrp="1"/>
          </p:cNvSpPr>
          <p:nvPr>
            <p:ph type="subTitle" idx="4"/>
          </p:nvPr>
        </p:nvSpPr>
        <p:spPr>
          <a:xfrm>
            <a:off x="4750917" y="1880650"/>
            <a:ext cx="26868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grpSp>
        <p:nvGrpSpPr>
          <p:cNvPr id="1114" name="Google Shape;1114;p41"/>
          <p:cNvGrpSpPr/>
          <p:nvPr/>
        </p:nvGrpSpPr>
        <p:grpSpPr>
          <a:xfrm>
            <a:off x="993506" y="2059443"/>
            <a:ext cx="457791" cy="457797"/>
            <a:chOff x="2584831" y="1478218"/>
            <a:chExt cx="457791" cy="457797"/>
          </a:xfrm>
        </p:grpSpPr>
        <p:sp>
          <p:nvSpPr>
            <p:cNvPr id="1115" name="Google Shape;1115;p41"/>
            <p:cNvSpPr/>
            <p:nvPr/>
          </p:nvSpPr>
          <p:spPr>
            <a:xfrm>
              <a:off x="2853989" y="1698341"/>
              <a:ext cx="72703" cy="148119"/>
            </a:xfrm>
            <a:custGeom>
              <a:avLst/>
              <a:gdLst/>
              <a:ahLst/>
              <a:cxnLst/>
              <a:rect l="l" t="t" r="r" b="b"/>
              <a:pathLst>
                <a:path w="1152" h="2347" extrusionOk="0">
                  <a:moveTo>
                    <a:pt x="1044" y="0"/>
                  </a:moveTo>
                  <a:cubicBezTo>
                    <a:pt x="982" y="0"/>
                    <a:pt x="937" y="45"/>
                    <a:pt x="937" y="108"/>
                  </a:cubicBezTo>
                  <a:cubicBezTo>
                    <a:pt x="928" y="777"/>
                    <a:pt x="812" y="1098"/>
                    <a:pt x="161" y="1687"/>
                  </a:cubicBezTo>
                  <a:cubicBezTo>
                    <a:pt x="36" y="1794"/>
                    <a:pt x="0" y="1981"/>
                    <a:pt x="36" y="2249"/>
                  </a:cubicBezTo>
                  <a:cubicBezTo>
                    <a:pt x="36" y="2302"/>
                    <a:pt x="89" y="2347"/>
                    <a:pt x="134" y="2347"/>
                  </a:cubicBezTo>
                  <a:lnTo>
                    <a:pt x="152" y="2347"/>
                  </a:lnTo>
                  <a:cubicBezTo>
                    <a:pt x="214" y="2338"/>
                    <a:pt x="250" y="2284"/>
                    <a:pt x="241" y="2222"/>
                  </a:cubicBezTo>
                  <a:cubicBezTo>
                    <a:pt x="223" y="2034"/>
                    <a:pt x="241" y="1901"/>
                    <a:pt x="304" y="1847"/>
                  </a:cubicBezTo>
                  <a:cubicBezTo>
                    <a:pt x="651" y="1526"/>
                    <a:pt x="848" y="1285"/>
                    <a:pt x="973" y="1035"/>
                  </a:cubicBezTo>
                  <a:cubicBezTo>
                    <a:pt x="1089" y="786"/>
                    <a:pt x="1142" y="518"/>
                    <a:pt x="1151" y="108"/>
                  </a:cubicBezTo>
                  <a:cubicBezTo>
                    <a:pt x="1151" y="54"/>
                    <a:pt x="1106" y="0"/>
                    <a:pt x="1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6" name="Google Shape;1116;p41"/>
            <p:cNvSpPr/>
            <p:nvPr/>
          </p:nvSpPr>
          <p:spPr>
            <a:xfrm>
              <a:off x="2584831" y="1608095"/>
              <a:ext cx="297942" cy="327920"/>
            </a:xfrm>
            <a:custGeom>
              <a:avLst/>
              <a:gdLst/>
              <a:ahLst/>
              <a:cxnLst/>
              <a:rect l="l" t="t" r="r" b="b"/>
              <a:pathLst>
                <a:path w="4721" h="5196" extrusionOk="0">
                  <a:moveTo>
                    <a:pt x="933" y="1"/>
                  </a:moveTo>
                  <a:cubicBezTo>
                    <a:pt x="905" y="1"/>
                    <a:pt x="877" y="14"/>
                    <a:pt x="857" y="39"/>
                  </a:cubicBezTo>
                  <a:cubicBezTo>
                    <a:pt x="643" y="315"/>
                    <a:pt x="518" y="637"/>
                    <a:pt x="492" y="1002"/>
                  </a:cubicBezTo>
                  <a:cubicBezTo>
                    <a:pt x="492" y="1127"/>
                    <a:pt x="447" y="1199"/>
                    <a:pt x="420" y="1270"/>
                  </a:cubicBezTo>
                  <a:cubicBezTo>
                    <a:pt x="402" y="1306"/>
                    <a:pt x="385" y="1350"/>
                    <a:pt x="376" y="1386"/>
                  </a:cubicBezTo>
                  <a:cubicBezTo>
                    <a:pt x="349" y="1502"/>
                    <a:pt x="411" y="1600"/>
                    <a:pt x="465" y="1689"/>
                  </a:cubicBezTo>
                  <a:cubicBezTo>
                    <a:pt x="483" y="1716"/>
                    <a:pt x="501" y="1752"/>
                    <a:pt x="509" y="1778"/>
                  </a:cubicBezTo>
                  <a:cubicBezTo>
                    <a:pt x="518" y="1787"/>
                    <a:pt x="518" y="1805"/>
                    <a:pt x="509" y="1814"/>
                  </a:cubicBezTo>
                  <a:cubicBezTo>
                    <a:pt x="438" y="1948"/>
                    <a:pt x="340" y="2055"/>
                    <a:pt x="188" y="2171"/>
                  </a:cubicBezTo>
                  <a:cubicBezTo>
                    <a:pt x="108" y="2233"/>
                    <a:pt x="1" y="2314"/>
                    <a:pt x="1" y="2474"/>
                  </a:cubicBezTo>
                  <a:cubicBezTo>
                    <a:pt x="1" y="2635"/>
                    <a:pt x="99" y="2751"/>
                    <a:pt x="304" y="2813"/>
                  </a:cubicBezTo>
                  <a:cubicBezTo>
                    <a:pt x="322" y="2813"/>
                    <a:pt x="331" y="2822"/>
                    <a:pt x="340" y="2822"/>
                  </a:cubicBezTo>
                  <a:cubicBezTo>
                    <a:pt x="322" y="2858"/>
                    <a:pt x="269" y="2911"/>
                    <a:pt x="215" y="2938"/>
                  </a:cubicBezTo>
                  <a:cubicBezTo>
                    <a:pt x="206" y="2947"/>
                    <a:pt x="188" y="2956"/>
                    <a:pt x="188" y="2974"/>
                  </a:cubicBezTo>
                  <a:cubicBezTo>
                    <a:pt x="144" y="3027"/>
                    <a:pt x="117" y="3161"/>
                    <a:pt x="233" y="3250"/>
                  </a:cubicBezTo>
                  <a:cubicBezTo>
                    <a:pt x="260" y="3268"/>
                    <a:pt x="277" y="3286"/>
                    <a:pt x="295" y="3295"/>
                  </a:cubicBezTo>
                  <a:cubicBezTo>
                    <a:pt x="224" y="3402"/>
                    <a:pt x="242" y="3518"/>
                    <a:pt x="286" y="3580"/>
                  </a:cubicBezTo>
                  <a:cubicBezTo>
                    <a:pt x="313" y="3616"/>
                    <a:pt x="358" y="3616"/>
                    <a:pt x="429" y="3652"/>
                  </a:cubicBezTo>
                  <a:cubicBezTo>
                    <a:pt x="393" y="3723"/>
                    <a:pt x="340" y="3830"/>
                    <a:pt x="376" y="4000"/>
                  </a:cubicBezTo>
                  <a:cubicBezTo>
                    <a:pt x="438" y="4223"/>
                    <a:pt x="608" y="4357"/>
                    <a:pt x="884" y="4410"/>
                  </a:cubicBezTo>
                  <a:cubicBezTo>
                    <a:pt x="907" y="4413"/>
                    <a:pt x="933" y="4414"/>
                    <a:pt x="964" y="4414"/>
                  </a:cubicBezTo>
                  <a:cubicBezTo>
                    <a:pt x="1126" y="4414"/>
                    <a:pt x="1386" y="4378"/>
                    <a:pt x="1589" y="4348"/>
                  </a:cubicBezTo>
                  <a:cubicBezTo>
                    <a:pt x="1618" y="4344"/>
                    <a:pt x="1647" y="4342"/>
                    <a:pt x="1674" y="4342"/>
                  </a:cubicBezTo>
                  <a:cubicBezTo>
                    <a:pt x="2027" y="4342"/>
                    <a:pt x="2206" y="4651"/>
                    <a:pt x="2338" y="4990"/>
                  </a:cubicBezTo>
                  <a:cubicBezTo>
                    <a:pt x="2392" y="5115"/>
                    <a:pt x="2517" y="5195"/>
                    <a:pt x="2650" y="5195"/>
                  </a:cubicBezTo>
                  <a:cubicBezTo>
                    <a:pt x="2677" y="5195"/>
                    <a:pt x="2713" y="5195"/>
                    <a:pt x="2740" y="5186"/>
                  </a:cubicBezTo>
                  <a:lnTo>
                    <a:pt x="4453" y="4749"/>
                  </a:lnTo>
                  <a:cubicBezTo>
                    <a:pt x="4551" y="4722"/>
                    <a:pt x="4622" y="4660"/>
                    <a:pt x="4667" y="4571"/>
                  </a:cubicBezTo>
                  <a:cubicBezTo>
                    <a:pt x="4711" y="4490"/>
                    <a:pt x="4720" y="4392"/>
                    <a:pt x="4684" y="4303"/>
                  </a:cubicBezTo>
                  <a:cubicBezTo>
                    <a:pt x="4667" y="4241"/>
                    <a:pt x="4640" y="4178"/>
                    <a:pt x="4622" y="4116"/>
                  </a:cubicBezTo>
                  <a:cubicBezTo>
                    <a:pt x="4608" y="4073"/>
                    <a:pt x="4566" y="4048"/>
                    <a:pt x="4522" y="4048"/>
                  </a:cubicBezTo>
                  <a:cubicBezTo>
                    <a:pt x="4511" y="4048"/>
                    <a:pt x="4499" y="4050"/>
                    <a:pt x="4488" y="4053"/>
                  </a:cubicBezTo>
                  <a:cubicBezTo>
                    <a:pt x="4435" y="4071"/>
                    <a:pt x="4399" y="4134"/>
                    <a:pt x="4417" y="4187"/>
                  </a:cubicBezTo>
                  <a:cubicBezTo>
                    <a:pt x="4444" y="4250"/>
                    <a:pt x="4461" y="4312"/>
                    <a:pt x="4488" y="4374"/>
                  </a:cubicBezTo>
                  <a:cubicBezTo>
                    <a:pt x="4497" y="4410"/>
                    <a:pt x="4497" y="4446"/>
                    <a:pt x="4479" y="4473"/>
                  </a:cubicBezTo>
                  <a:cubicBezTo>
                    <a:pt x="4461" y="4508"/>
                    <a:pt x="4435" y="4526"/>
                    <a:pt x="4399" y="4535"/>
                  </a:cubicBezTo>
                  <a:lnTo>
                    <a:pt x="2686" y="4981"/>
                  </a:lnTo>
                  <a:cubicBezTo>
                    <a:pt x="2675" y="4984"/>
                    <a:pt x="2664" y="4986"/>
                    <a:pt x="2653" y="4986"/>
                  </a:cubicBezTo>
                  <a:cubicBezTo>
                    <a:pt x="2603" y="4986"/>
                    <a:pt x="2557" y="4954"/>
                    <a:pt x="2535" y="4910"/>
                  </a:cubicBezTo>
                  <a:cubicBezTo>
                    <a:pt x="2442" y="4667"/>
                    <a:pt x="2217" y="4126"/>
                    <a:pt x="1674" y="4126"/>
                  </a:cubicBezTo>
                  <a:cubicBezTo>
                    <a:pt x="1638" y="4126"/>
                    <a:pt x="1601" y="4129"/>
                    <a:pt x="1562" y="4134"/>
                  </a:cubicBezTo>
                  <a:cubicBezTo>
                    <a:pt x="1416" y="4157"/>
                    <a:pt x="1118" y="4200"/>
                    <a:pt x="975" y="4200"/>
                  </a:cubicBezTo>
                  <a:cubicBezTo>
                    <a:pt x="952" y="4200"/>
                    <a:pt x="933" y="4198"/>
                    <a:pt x="920" y="4196"/>
                  </a:cubicBezTo>
                  <a:cubicBezTo>
                    <a:pt x="661" y="4151"/>
                    <a:pt x="608" y="4035"/>
                    <a:pt x="581" y="3946"/>
                  </a:cubicBezTo>
                  <a:cubicBezTo>
                    <a:pt x="563" y="3866"/>
                    <a:pt x="590" y="3795"/>
                    <a:pt x="625" y="3732"/>
                  </a:cubicBezTo>
                  <a:cubicBezTo>
                    <a:pt x="670" y="3652"/>
                    <a:pt x="643" y="3545"/>
                    <a:pt x="572" y="3491"/>
                  </a:cubicBezTo>
                  <a:cubicBezTo>
                    <a:pt x="536" y="3464"/>
                    <a:pt x="492" y="3447"/>
                    <a:pt x="456" y="3429"/>
                  </a:cubicBezTo>
                  <a:cubicBezTo>
                    <a:pt x="465" y="3420"/>
                    <a:pt x="474" y="3402"/>
                    <a:pt x="501" y="3384"/>
                  </a:cubicBezTo>
                  <a:cubicBezTo>
                    <a:pt x="527" y="3366"/>
                    <a:pt x="545" y="3340"/>
                    <a:pt x="545" y="3313"/>
                  </a:cubicBezTo>
                  <a:cubicBezTo>
                    <a:pt x="554" y="3286"/>
                    <a:pt x="545" y="3259"/>
                    <a:pt x="527" y="3233"/>
                  </a:cubicBezTo>
                  <a:cubicBezTo>
                    <a:pt x="518" y="3224"/>
                    <a:pt x="474" y="3170"/>
                    <a:pt x="376" y="3090"/>
                  </a:cubicBezTo>
                  <a:cubicBezTo>
                    <a:pt x="456" y="3027"/>
                    <a:pt x="572" y="2920"/>
                    <a:pt x="554" y="2786"/>
                  </a:cubicBezTo>
                  <a:cubicBezTo>
                    <a:pt x="545" y="2733"/>
                    <a:pt x="509" y="2653"/>
                    <a:pt x="367" y="2608"/>
                  </a:cubicBezTo>
                  <a:cubicBezTo>
                    <a:pt x="215" y="2563"/>
                    <a:pt x="215" y="2501"/>
                    <a:pt x="215" y="2474"/>
                  </a:cubicBezTo>
                  <a:cubicBezTo>
                    <a:pt x="215" y="2430"/>
                    <a:pt x="233" y="2403"/>
                    <a:pt x="313" y="2340"/>
                  </a:cubicBezTo>
                  <a:cubicBezTo>
                    <a:pt x="438" y="2242"/>
                    <a:pt x="581" y="2117"/>
                    <a:pt x="697" y="1921"/>
                  </a:cubicBezTo>
                  <a:cubicBezTo>
                    <a:pt x="732" y="1850"/>
                    <a:pt x="741" y="1761"/>
                    <a:pt x="706" y="1689"/>
                  </a:cubicBezTo>
                  <a:cubicBezTo>
                    <a:pt x="688" y="1645"/>
                    <a:pt x="661" y="1609"/>
                    <a:pt x="643" y="1573"/>
                  </a:cubicBezTo>
                  <a:cubicBezTo>
                    <a:pt x="608" y="1520"/>
                    <a:pt x="572" y="1466"/>
                    <a:pt x="581" y="1430"/>
                  </a:cubicBezTo>
                  <a:cubicBezTo>
                    <a:pt x="581" y="1413"/>
                    <a:pt x="599" y="1395"/>
                    <a:pt x="608" y="1359"/>
                  </a:cubicBezTo>
                  <a:cubicBezTo>
                    <a:pt x="643" y="1288"/>
                    <a:pt x="697" y="1181"/>
                    <a:pt x="706" y="1020"/>
                  </a:cubicBezTo>
                  <a:cubicBezTo>
                    <a:pt x="732" y="699"/>
                    <a:pt x="831" y="413"/>
                    <a:pt x="1018" y="173"/>
                  </a:cubicBezTo>
                  <a:cubicBezTo>
                    <a:pt x="1063" y="128"/>
                    <a:pt x="1054" y="66"/>
                    <a:pt x="1000" y="30"/>
                  </a:cubicBezTo>
                  <a:cubicBezTo>
                    <a:pt x="980" y="10"/>
                    <a:pt x="956" y="1"/>
                    <a:pt x="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7" name="Google Shape;1117;p41"/>
            <p:cNvSpPr/>
            <p:nvPr/>
          </p:nvSpPr>
          <p:spPr>
            <a:xfrm>
              <a:off x="2659173" y="1562089"/>
              <a:ext cx="114355" cy="38371"/>
            </a:xfrm>
            <a:custGeom>
              <a:avLst/>
              <a:gdLst/>
              <a:ahLst/>
              <a:cxnLst/>
              <a:rect l="l" t="t" r="r" b="b"/>
              <a:pathLst>
                <a:path w="1812" h="608" extrusionOk="0">
                  <a:moveTo>
                    <a:pt x="1508" y="1"/>
                  </a:moveTo>
                  <a:cubicBezTo>
                    <a:pt x="955" y="1"/>
                    <a:pt x="447" y="152"/>
                    <a:pt x="63" y="411"/>
                  </a:cubicBezTo>
                  <a:cubicBezTo>
                    <a:pt x="18" y="447"/>
                    <a:pt x="1" y="509"/>
                    <a:pt x="36" y="563"/>
                  </a:cubicBezTo>
                  <a:cubicBezTo>
                    <a:pt x="54" y="589"/>
                    <a:pt x="90" y="607"/>
                    <a:pt x="125" y="607"/>
                  </a:cubicBezTo>
                  <a:cubicBezTo>
                    <a:pt x="143" y="607"/>
                    <a:pt x="161" y="598"/>
                    <a:pt x="179" y="589"/>
                  </a:cubicBezTo>
                  <a:cubicBezTo>
                    <a:pt x="536" y="349"/>
                    <a:pt x="1000" y="215"/>
                    <a:pt x="1508" y="215"/>
                  </a:cubicBezTo>
                  <a:cubicBezTo>
                    <a:pt x="1571" y="215"/>
                    <a:pt x="1633" y="215"/>
                    <a:pt x="1696" y="224"/>
                  </a:cubicBezTo>
                  <a:cubicBezTo>
                    <a:pt x="1758" y="224"/>
                    <a:pt x="1811" y="179"/>
                    <a:pt x="1811" y="117"/>
                  </a:cubicBezTo>
                  <a:cubicBezTo>
                    <a:pt x="1811" y="63"/>
                    <a:pt x="1767" y="10"/>
                    <a:pt x="1713" y="10"/>
                  </a:cubicBezTo>
                  <a:cubicBezTo>
                    <a:pt x="1642" y="1"/>
                    <a:pt x="1571"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 name="Google Shape;1118;p41"/>
            <p:cNvSpPr/>
            <p:nvPr/>
          </p:nvSpPr>
          <p:spPr>
            <a:xfrm>
              <a:off x="2679431" y="1678020"/>
              <a:ext cx="203340" cy="150454"/>
            </a:xfrm>
            <a:custGeom>
              <a:avLst/>
              <a:gdLst/>
              <a:ahLst/>
              <a:cxnLst/>
              <a:rect l="l" t="t" r="r" b="b"/>
              <a:pathLst>
                <a:path w="3222" h="2384" extrusionOk="0">
                  <a:moveTo>
                    <a:pt x="2053" y="1384"/>
                  </a:moveTo>
                  <a:cubicBezTo>
                    <a:pt x="2142" y="1455"/>
                    <a:pt x="2249" y="1500"/>
                    <a:pt x="2365" y="1518"/>
                  </a:cubicBezTo>
                  <a:cubicBezTo>
                    <a:pt x="2409" y="1527"/>
                    <a:pt x="2445" y="1527"/>
                    <a:pt x="2481" y="1527"/>
                  </a:cubicBezTo>
                  <a:lnTo>
                    <a:pt x="2570" y="1527"/>
                  </a:lnTo>
                  <a:cubicBezTo>
                    <a:pt x="2552" y="1571"/>
                    <a:pt x="2516" y="1616"/>
                    <a:pt x="2472" y="1652"/>
                  </a:cubicBezTo>
                  <a:cubicBezTo>
                    <a:pt x="2415" y="1694"/>
                    <a:pt x="2353" y="1720"/>
                    <a:pt x="2286" y="1720"/>
                  </a:cubicBezTo>
                  <a:cubicBezTo>
                    <a:pt x="2268" y="1720"/>
                    <a:pt x="2250" y="1718"/>
                    <a:pt x="2231" y="1714"/>
                  </a:cubicBezTo>
                  <a:cubicBezTo>
                    <a:pt x="2177" y="1705"/>
                    <a:pt x="2133" y="1687"/>
                    <a:pt x="2088" y="1652"/>
                  </a:cubicBezTo>
                  <a:cubicBezTo>
                    <a:pt x="2026" y="1607"/>
                    <a:pt x="1954" y="1580"/>
                    <a:pt x="1874" y="1571"/>
                  </a:cubicBezTo>
                  <a:lnTo>
                    <a:pt x="1865" y="1571"/>
                  </a:lnTo>
                  <a:cubicBezTo>
                    <a:pt x="1829" y="1563"/>
                    <a:pt x="1803" y="1554"/>
                    <a:pt x="1776" y="1536"/>
                  </a:cubicBezTo>
                  <a:lnTo>
                    <a:pt x="1767" y="1509"/>
                  </a:lnTo>
                  <a:cubicBezTo>
                    <a:pt x="1874" y="1491"/>
                    <a:pt x="1972" y="1455"/>
                    <a:pt x="2053" y="1384"/>
                  </a:cubicBezTo>
                  <a:close/>
                  <a:moveTo>
                    <a:pt x="1473" y="1464"/>
                  </a:moveTo>
                  <a:cubicBezTo>
                    <a:pt x="1499" y="1473"/>
                    <a:pt x="1517" y="1482"/>
                    <a:pt x="1544" y="1491"/>
                  </a:cubicBezTo>
                  <a:lnTo>
                    <a:pt x="1740" y="2169"/>
                  </a:lnTo>
                  <a:lnTo>
                    <a:pt x="1508" y="2169"/>
                  </a:lnTo>
                  <a:cubicBezTo>
                    <a:pt x="1499" y="2169"/>
                    <a:pt x="1490" y="2160"/>
                    <a:pt x="1482" y="2151"/>
                  </a:cubicBezTo>
                  <a:lnTo>
                    <a:pt x="1285" y="1527"/>
                  </a:lnTo>
                  <a:cubicBezTo>
                    <a:pt x="1357" y="1527"/>
                    <a:pt x="1419" y="1500"/>
                    <a:pt x="1473" y="1464"/>
                  </a:cubicBezTo>
                  <a:close/>
                  <a:moveTo>
                    <a:pt x="942" y="1"/>
                  </a:moveTo>
                  <a:cubicBezTo>
                    <a:pt x="763" y="1"/>
                    <a:pt x="596" y="106"/>
                    <a:pt x="527" y="269"/>
                  </a:cubicBezTo>
                  <a:cubicBezTo>
                    <a:pt x="402" y="278"/>
                    <a:pt x="295" y="340"/>
                    <a:pt x="233" y="456"/>
                  </a:cubicBezTo>
                  <a:cubicBezTo>
                    <a:pt x="224" y="465"/>
                    <a:pt x="215" y="474"/>
                    <a:pt x="215" y="483"/>
                  </a:cubicBezTo>
                  <a:cubicBezTo>
                    <a:pt x="143" y="661"/>
                    <a:pt x="215" y="849"/>
                    <a:pt x="358" y="938"/>
                  </a:cubicBezTo>
                  <a:cubicBezTo>
                    <a:pt x="295" y="983"/>
                    <a:pt x="224" y="1000"/>
                    <a:pt x="143" y="1000"/>
                  </a:cubicBezTo>
                  <a:cubicBezTo>
                    <a:pt x="63" y="1000"/>
                    <a:pt x="1" y="1099"/>
                    <a:pt x="63" y="1188"/>
                  </a:cubicBezTo>
                  <a:cubicBezTo>
                    <a:pt x="81" y="1206"/>
                    <a:pt x="99" y="1215"/>
                    <a:pt x="126" y="1215"/>
                  </a:cubicBezTo>
                  <a:lnTo>
                    <a:pt x="143" y="1215"/>
                  </a:lnTo>
                  <a:cubicBezTo>
                    <a:pt x="250" y="1215"/>
                    <a:pt x="349" y="1188"/>
                    <a:pt x="438" y="1143"/>
                  </a:cubicBezTo>
                  <a:cubicBezTo>
                    <a:pt x="509" y="1277"/>
                    <a:pt x="643" y="1384"/>
                    <a:pt x="812" y="1411"/>
                  </a:cubicBezTo>
                  <a:cubicBezTo>
                    <a:pt x="835" y="1415"/>
                    <a:pt x="857" y="1418"/>
                    <a:pt x="879" y="1418"/>
                  </a:cubicBezTo>
                  <a:cubicBezTo>
                    <a:pt x="902" y="1418"/>
                    <a:pt x="924" y="1415"/>
                    <a:pt x="946" y="1411"/>
                  </a:cubicBezTo>
                  <a:cubicBezTo>
                    <a:pt x="973" y="1447"/>
                    <a:pt x="1009" y="1464"/>
                    <a:pt x="1053" y="1491"/>
                  </a:cubicBezTo>
                  <a:lnTo>
                    <a:pt x="1285" y="2214"/>
                  </a:lnTo>
                  <a:cubicBezTo>
                    <a:pt x="1312" y="2312"/>
                    <a:pt x="1401" y="2383"/>
                    <a:pt x="1508" y="2383"/>
                  </a:cubicBezTo>
                  <a:lnTo>
                    <a:pt x="1785" y="2383"/>
                  </a:lnTo>
                  <a:cubicBezTo>
                    <a:pt x="1803" y="2383"/>
                    <a:pt x="1829" y="2374"/>
                    <a:pt x="1856" y="2365"/>
                  </a:cubicBezTo>
                  <a:cubicBezTo>
                    <a:pt x="1945" y="2312"/>
                    <a:pt x="1981" y="2223"/>
                    <a:pt x="1954" y="2133"/>
                  </a:cubicBezTo>
                  <a:lnTo>
                    <a:pt x="1847" y="1786"/>
                  </a:lnTo>
                  <a:cubicBezTo>
                    <a:pt x="1892" y="1786"/>
                    <a:pt x="1937" y="1803"/>
                    <a:pt x="1963" y="1821"/>
                  </a:cubicBezTo>
                  <a:cubicBezTo>
                    <a:pt x="2035" y="1875"/>
                    <a:pt x="2115" y="1910"/>
                    <a:pt x="2204" y="1928"/>
                  </a:cubicBezTo>
                  <a:cubicBezTo>
                    <a:pt x="2231" y="1928"/>
                    <a:pt x="2258" y="1937"/>
                    <a:pt x="2284" y="1937"/>
                  </a:cubicBezTo>
                  <a:cubicBezTo>
                    <a:pt x="2400" y="1937"/>
                    <a:pt x="2516" y="1893"/>
                    <a:pt x="2606" y="1821"/>
                  </a:cubicBezTo>
                  <a:cubicBezTo>
                    <a:pt x="2722" y="1732"/>
                    <a:pt x="2802" y="1598"/>
                    <a:pt x="2811" y="1455"/>
                  </a:cubicBezTo>
                  <a:cubicBezTo>
                    <a:pt x="2846" y="1438"/>
                    <a:pt x="2891" y="1411"/>
                    <a:pt x="2927" y="1384"/>
                  </a:cubicBezTo>
                  <a:cubicBezTo>
                    <a:pt x="3087" y="1268"/>
                    <a:pt x="3194" y="1090"/>
                    <a:pt x="3221" y="885"/>
                  </a:cubicBezTo>
                  <a:cubicBezTo>
                    <a:pt x="3221" y="858"/>
                    <a:pt x="3221" y="831"/>
                    <a:pt x="3194" y="813"/>
                  </a:cubicBezTo>
                  <a:cubicBezTo>
                    <a:pt x="3169" y="788"/>
                    <a:pt x="3141" y="777"/>
                    <a:pt x="3114" y="777"/>
                  </a:cubicBezTo>
                  <a:cubicBezTo>
                    <a:pt x="3064" y="777"/>
                    <a:pt x="3019" y="814"/>
                    <a:pt x="3007" y="867"/>
                  </a:cubicBezTo>
                  <a:cubicBezTo>
                    <a:pt x="2989" y="1009"/>
                    <a:pt x="2909" y="1134"/>
                    <a:pt x="2802" y="1215"/>
                  </a:cubicBezTo>
                  <a:cubicBezTo>
                    <a:pt x="2712" y="1277"/>
                    <a:pt x="2605" y="1313"/>
                    <a:pt x="2495" y="1313"/>
                  </a:cubicBezTo>
                  <a:cubicBezTo>
                    <a:pt x="2464" y="1313"/>
                    <a:pt x="2432" y="1310"/>
                    <a:pt x="2400" y="1304"/>
                  </a:cubicBezTo>
                  <a:cubicBezTo>
                    <a:pt x="2329" y="1295"/>
                    <a:pt x="2258" y="1268"/>
                    <a:pt x="2195" y="1224"/>
                  </a:cubicBezTo>
                  <a:cubicBezTo>
                    <a:pt x="2213" y="1188"/>
                    <a:pt x="2222" y="1161"/>
                    <a:pt x="2240" y="1116"/>
                  </a:cubicBezTo>
                  <a:cubicBezTo>
                    <a:pt x="2240" y="1099"/>
                    <a:pt x="2240" y="1072"/>
                    <a:pt x="2222" y="1045"/>
                  </a:cubicBezTo>
                  <a:cubicBezTo>
                    <a:pt x="2196" y="1011"/>
                    <a:pt x="2162" y="997"/>
                    <a:pt x="2129" y="997"/>
                  </a:cubicBezTo>
                  <a:cubicBezTo>
                    <a:pt x="2084" y="997"/>
                    <a:pt x="2041" y="1025"/>
                    <a:pt x="2026" y="1072"/>
                  </a:cubicBezTo>
                  <a:cubicBezTo>
                    <a:pt x="1977" y="1211"/>
                    <a:pt x="1846" y="1297"/>
                    <a:pt x="1701" y="1297"/>
                  </a:cubicBezTo>
                  <a:cubicBezTo>
                    <a:pt x="1687" y="1297"/>
                    <a:pt x="1674" y="1296"/>
                    <a:pt x="1660" y="1295"/>
                  </a:cubicBezTo>
                  <a:cubicBezTo>
                    <a:pt x="1598" y="1286"/>
                    <a:pt x="1553" y="1259"/>
                    <a:pt x="1508" y="1224"/>
                  </a:cubicBezTo>
                  <a:cubicBezTo>
                    <a:pt x="1494" y="1216"/>
                    <a:pt x="1476" y="1212"/>
                    <a:pt x="1458" y="1212"/>
                  </a:cubicBezTo>
                  <a:cubicBezTo>
                    <a:pt x="1433" y="1212"/>
                    <a:pt x="1408" y="1220"/>
                    <a:pt x="1392" y="1241"/>
                  </a:cubicBezTo>
                  <a:cubicBezTo>
                    <a:pt x="1356" y="1288"/>
                    <a:pt x="1296" y="1317"/>
                    <a:pt x="1234" y="1317"/>
                  </a:cubicBezTo>
                  <a:cubicBezTo>
                    <a:pt x="1189" y="1317"/>
                    <a:pt x="1144" y="1302"/>
                    <a:pt x="1107" y="1268"/>
                  </a:cubicBezTo>
                  <a:cubicBezTo>
                    <a:pt x="1089" y="1259"/>
                    <a:pt x="1080" y="1250"/>
                    <a:pt x="1071" y="1241"/>
                  </a:cubicBezTo>
                  <a:cubicBezTo>
                    <a:pt x="1050" y="1207"/>
                    <a:pt x="1019" y="1194"/>
                    <a:pt x="985" y="1194"/>
                  </a:cubicBezTo>
                  <a:cubicBezTo>
                    <a:pt x="975" y="1194"/>
                    <a:pt x="965" y="1195"/>
                    <a:pt x="955" y="1197"/>
                  </a:cubicBezTo>
                  <a:cubicBezTo>
                    <a:pt x="937" y="1201"/>
                    <a:pt x="920" y="1203"/>
                    <a:pt x="901" y="1203"/>
                  </a:cubicBezTo>
                  <a:cubicBezTo>
                    <a:pt x="882" y="1203"/>
                    <a:pt x="862" y="1201"/>
                    <a:pt x="839" y="1197"/>
                  </a:cubicBezTo>
                  <a:cubicBezTo>
                    <a:pt x="688" y="1170"/>
                    <a:pt x="572" y="1027"/>
                    <a:pt x="598" y="867"/>
                  </a:cubicBezTo>
                  <a:cubicBezTo>
                    <a:pt x="607" y="822"/>
                    <a:pt x="572" y="777"/>
                    <a:pt x="536" y="777"/>
                  </a:cubicBezTo>
                  <a:cubicBezTo>
                    <a:pt x="456" y="769"/>
                    <a:pt x="393" y="697"/>
                    <a:pt x="402" y="617"/>
                  </a:cubicBezTo>
                  <a:cubicBezTo>
                    <a:pt x="402" y="581"/>
                    <a:pt x="420" y="546"/>
                    <a:pt x="447" y="519"/>
                  </a:cubicBezTo>
                  <a:cubicBezTo>
                    <a:pt x="462" y="503"/>
                    <a:pt x="504" y="481"/>
                    <a:pt x="556" y="481"/>
                  </a:cubicBezTo>
                  <a:cubicBezTo>
                    <a:pt x="564" y="481"/>
                    <a:pt x="572" y="482"/>
                    <a:pt x="581" y="483"/>
                  </a:cubicBezTo>
                  <a:cubicBezTo>
                    <a:pt x="586" y="484"/>
                    <a:pt x="592" y="484"/>
                    <a:pt x="597" y="484"/>
                  </a:cubicBezTo>
                  <a:cubicBezTo>
                    <a:pt x="645" y="484"/>
                    <a:pt x="689" y="451"/>
                    <a:pt x="705" y="403"/>
                  </a:cubicBezTo>
                  <a:cubicBezTo>
                    <a:pt x="731" y="293"/>
                    <a:pt x="829" y="215"/>
                    <a:pt x="938" y="215"/>
                  </a:cubicBezTo>
                  <a:cubicBezTo>
                    <a:pt x="943" y="215"/>
                    <a:pt x="949" y="215"/>
                    <a:pt x="955" y="215"/>
                  </a:cubicBezTo>
                  <a:cubicBezTo>
                    <a:pt x="1000" y="215"/>
                    <a:pt x="1044" y="233"/>
                    <a:pt x="1089" y="260"/>
                  </a:cubicBezTo>
                  <a:cubicBezTo>
                    <a:pt x="1099" y="270"/>
                    <a:pt x="1116" y="275"/>
                    <a:pt x="1133" y="275"/>
                  </a:cubicBezTo>
                  <a:cubicBezTo>
                    <a:pt x="1146" y="275"/>
                    <a:pt x="1158" y="273"/>
                    <a:pt x="1169" y="269"/>
                  </a:cubicBezTo>
                  <a:cubicBezTo>
                    <a:pt x="1216" y="249"/>
                    <a:pt x="1268" y="239"/>
                    <a:pt x="1321" y="239"/>
                  </a:cubicBezTo>
                  <a:cubicBezTo>
                    <a:pt x="1339" y="239"/>
                    <a:pt x="1357" y="240"/>
                    <a:pt x="1375" y="242"/>
                  </a:cubicBezTo>
                  <a:cubicBezTo>
                    <a:pt x="1428" y="251"/>
                    <a:pt x="1482" y="278"/>
                    <a:pt x="1526" y="305"/>
                  </a:cubicBezTo>
                  <a:cubicBezTo>
                    <a:pt x="1499" y="349"/>
                    <a:pt x="1490" y="403"/>
                    <a:pt x="1482" y="456"/>
                  </a:cubicBezTo>
                  <a:cubicBezTo>
                    <a:pt x="1482" y="483"/>
                    <a:pt x="1490" y="501"/>
                    <a:pt x="1508" y="519"/>
                  </a:cubicBezTo>
                  <a:cubicBezTo>
                    <a:pt x="1535" y="546"/>
                    <a:pt x="1562" y="563"/>
                    <a:pt x="1589" y="563"/>
                  </a:cubicBezTo>
                  <a:cubicBezTo>
                    <a:pt x="1642" y="563"/>
                    <a:pt x="1687" y="519"/>
                    <a:pt x="1696" y="465"/>
                  </a:cubicBezTo>
                  <a:cubicBezTo>
                    <a:pt x="1696" y="447"/>
                    <a:pt x="1696" y="438"/>
                    <a:pt x="1705" y="421"/>
                  </a:cubicBezTo>
                  <a:cubicBezTo>
                    <a:pt x="1743" y="355"/>
                    <a:pt x="1807" y="317"/>
                    <a:pt x="1874" y="317"/>
                  </a:cubicBezTo>
                  <a:cubicBezTo>
                    <a:pt x="1917" y="317"/>
                    <a:pt x="1961" y="332"/>
                    <a:pt x="1999" y="367"/>
                  </a:cubicBezTo>
                  <a:cubicBezTo>
                    <a:pt x="2017" y="376"/>
                    <a:pt x="2026" y="394"/>
                    <a:pt x="2035" y="412"/>
                  </a:cubicBezTo>
                  <a:cubicBezTo>
                    <a:pt x="2050" y="462"/>
                    <a:pt x="2092" y="492"/>
                    <a:pt x="2137" y="492"/>
                  </a:cubicBezTo>
                  <a:cubicBezTo>
                    <a:pt x="2171" y="492"/>
                    <a:pt x="2207" y="473"/>
                    <a:pt x="2231" y="430"/>
                  </a:cubicBezTo>
                  <a:cubicBezTo>
                    <a:pt x="2249" y="412"/>
                    <a:pt x="2249" y="385"/>
                    <a:pt x="2240" y="358"/>
                  </a:cubicBezTo>
                  <a:cubicBezTo>
                    <a:pt x="2195" y="224"/>
                    <a:pt x="2070" y="126"/>
                    <a:pt x="1937" y="108"/>
                  </a:cubicBezTo>
                  <a:cubicBezTo>
                    <a:pt x="1913" y="104"/>
                    <a:pt x="1890" y="102"/>
                    <a:pt x="1868" y="102"/>
                  </a:cubicBezTo>
                  <a:cubicBezTo>
                    <a:pt x="1802" y="102"/>
                    <a:pt x="1737" y="120"/>
                    <a:pt x="1678" y="153"/>
                  </a:cubicBezTo>
                  <a:cubicBezTo>
                    <a:pt x="1598" y="91"/>
                    <a:pt x="1508" y="46"/>
                    <a:pt x="1401" y="28"/>
                  </a:cubicBezTo>
                  <a:cubicBezTo>
                    <a:pt x="1380" y="26"/>
                    <a:pt x="1358" y="25"/>
                    <a:pt x="1335" y="25"/>
                  </a:cubicBezTo>
                  <a:cubicBezTo>
                    <a:pt x="1274" y="25"/>
                    <a:pt x="1210" y="33"/>
                    <a:pt x="1151" y="46"/>
                  </a:cubicBezTo>
                  <a:cubicBezTo>
                    <a:pt x="1089" y="19"/>
                    <a:pt x="1027" y="1"/>
                    <a:pt x="964" y="1"/>
                  </a:cubicBezTo>
                  <a:cubicBezTo>
                    <a:pt x="957" y="1"/>
                    <a:pt x="950" y="1"/>
                    <a:pt x="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9" name="Google Shape;1119;p41"/>
            <p:cNvSpPr/>
            <p:nvPr/>
          </p:nvSpPr>
          <p:spPr>
            <a:xfrm>
              <a:off x="2650148" y="1604309"/>
              <a:ext cx="127293" cy="135750"/>
            </a:xfrm>
            <a:custGeom>
              <a:avLst/>
              <a:gdLst/>
              <a:ahLst/>
              <a:cxnLst/>
              <a:rect l="l" t="t" r="r" b="b"/>
              <a:pathLst>
                <a:path w="2017" h="2151" extrusionOk="0">
                  <a:moveTo>
                    <a:pt x="1799" y="1"/>
                  </a:moveTo>
                  <a:cubicBezTo>
                    <a:pt x="1602" y="1"/>
                    <a:pt x="1419" y="74"/>
                    <a:pt x="1285" y="215"/>
                  </a:cubicBezTo>
                  <a:cubicBezTo>
                    <a:pt x="1250" y="197"/>
                    <a:pt x="1214" y="188"/>
                    <a:pt x="1169" y="188"/>
                  </a:cubicBezTo>
                  <a:cubicBezTo>
                    <a:pt x="1140" y="183"/>
                    <a:pt x="1111" y="181"/>
                    <a:pt x="1082" y="181"/>
                  </a:cubicBezTo>
                  <a:cubicBezTo>
                    <a:pt x="829" y="181"/>
                    <a:pt x="599" y="349"/>
                    <a:pt x="527" y="589"/>
                  </a:cubicBezTo>
                  <a:cubicBezTo>
                    <a:pt x="277" y="661"/>
                    <a:pt x="90" y="866"/>
                    <a:pt x="45" y="1125"/>
                  </a:cubicBezTo>
                  <a:cubicBezTo>
                    <a:pt x="28" y="1250"/>
                    <a:pt x="45" y="1375"/>
                    <a:pt x="90" y="1490"/>
                  </a:cubicBezTo>
                  <a:cubicBezTo>
                    <a:pt x="54" y="1553"/>
                    <a:pt x="36" y="1624"/>
                    <a:pt x="28" y="1696"/>
                  </a:cubicBezTo>
                  <a:cubicBezTo>
                    <a:pt x="1" y="1838"/>
                    <a:pt x="28" y="1981"/>
                    <a:pt x="108" y="2106"/>
                  </a:cubicBezTo>
                  <a:cubicBezTo>
                    <a:pt x="126" y="2133"/>
                    <a:pt x="161" y="2151"/>
                    <a:pt x="197" y="2151"/>
                  </a:cubicBezTo>
                  <a:cubicBezTo>
                    <a:pt x="215" y="2151"/>
                    <a:pt x="233" y="2151"/>
                    <a:pt x="251" y="2142"/>
                  </a:cubicBezTo>
                  <a:cubicBezTo>
                    <a:pt x="304" y="2106"/>
                    <a:pt x="322" y="2044"/>
                    <a:pt x="286" y="1990"/>
                  </a:cubicBezTo>
                  <a:cubicBezTo>
                    <a:pt x="242" y="1910"/>
                    <a:pt x="224" y="1821"/>
                    <a:pt x="233" y="1731"/>
                  </a:cubicBezTo>
                  <a:cubicBezTo>
                    <a:pt x="242" y="1669"/>
                    <a:pt x="268" y="1615"/>
                    <a:pt x="304" y="1562"/>
                  </a:cubicBezTo>
                  <a:cubicBezTo>
                    <a:pt x="322" y="1526"/>
                    <a:pt x="331" y="1482"/>
                    <a:pt x="304" y="1446"/>
                  </a:cubicBezTo>
                  <a:cubicBezTo>
                    <a:pt x="259" y="1357"/>
                    <a:pt x="242" y="1259"/>
                    <a:pt x="259" y="1160"/>
                  </a:cubicBezTo>
                  <a:cubicBezTo>
                    <a:pt x="286" y="964"/>
                    <a:pt x="438" y="812"/>
                    <a:pt x="625" y="786"/>
                  </a:cubicBezTo>
                  <a:cubicBezTo>
                    <a:pt x="670" y="777"/>
                    <a:pt x="706" y="741"/>
                    <a:pt x="714" y="697"/>
                  </a:cubicBezTo>
                  <a:cubicBezTo>
                    <a:pt x="747" y="517"/>
                    <a:pt x="907" y="390"/>
                    <a:pt x="1090" y="390"/>
                  </a:cubicBezTo>
                  <a:cubicBezTo>
                    <a:pt x="1108" y="390"/>
                    <a:pt x="1125" y="391"/>
                    <a:pt x="1143" y="393"/>
                  </a:cubicBezTo>
                  <a:cubicBezTo>
                    <a:pt x="1178" y="402"/>
                    <a:pt x="1223" y="420"/>
                    <a:pt x="1259" y="438"/>
                  </a:cubicBezTo>
                  <a:cubicBezTo>
                    <a:pt x="1274" y="447"/>
                    <a:pt x="1289" y="451"/>
                    <a:pt x="1305" y="451"/>
                  </a:cubicBezTo>
                  <a:cubicBezTo>
                    <a:pt x="1337" y="451"/>
                    <a:pt x="1369" y="435"/>
                    <a:pt x="1392" y="411"/>
                  </a:cubicBezTo>
                  <a:cubicBezTo>
                    <a:pt x="1492" y="280"/>
                    <a:pt x="1645" y="209"/>
                    <a:pt x="1806" y="209"/>
                  </a:cubicBezTo>
                  <a:cubicBezTo>
                    <a:pt x="1831" y="209"/>
                    <a:pt x="1857" y="211"/>
                    <a:pt x="1883" y="215"/>
                  </a:cubicBezTo>
                  <a:cubicBezTo>
                    <a:pt x="1889" y="216"/>
                    <a:pt x="1894" y="216"/>
                    <a:pt x="1900" y="216"/>
                  </a:cubicBezTo>
                  <a:cubicBezTo>
                    <a:pt x="1949" y="216"/>
                    <a:pt x="2000" y="182"/>
                    <a:pt x="2008" y="126"/>
                  </a:cubicBezTo>
                  <a:cubicBezTo>
                    <a:pt x="2017" y="72"/>
                    <a:pt x="1972" y="19"/>
                    <a:pt x="1919" y="10"/>
                  </a:cubicBezTo>
                  <a:cubicBezTo>
                    <a:pt x="1878" y="4"/>
                    <a:pt x="1838" y="1"/>
                    <a:pt x="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0" name="Google Shape;1120;p41"/>
            <p:cNvSpPr/>
            <p:nvPr/>
          </p:nvSpPr>
          <p:spPr>
            <a:xfrm>
              <a:off x="2800473" y="1553065"/>
              <a:ext cx="47396" cy="47396"/>
            </a:xfrm>
            <a:custGeom>
              <a:avLst/>
              <a:gdLst/>
              <a:ahLst/>
              <a:cxnLst/>
              <a:rect l="l" t="t" r="r" b="b"/>
              <a:pathLst>
                <a:path w="751" h="751" extrusionOk="0">
                  <a:moveTo>
                    <a:pt x="375" y="215"/>
                  </a:moveTo>
                  <a:cubicBezTo>
                    <a:pt x="465" y="215"/>
                    <a:pt x="536" y="286"/>
                    <a:pt x="536" y="376"/>
                  </a:cubicBezTo>
                  <a:cubicBezTo>
                    <a:pt x="536" y="465"/>
                    <a:pt x="465" y="545"/>
                    <a:pt x="375" y="545"/>
                  </a:cubicBezTo>
                  <a:cubicBezTo>
                    <a:pt x="286" y="545"/>
                    <a:pt x="215" y="465"/>
                    <a:pt x="215" y="376"/>
                  </a:cubicBezTo>
                  <a:cubicBezTo>
                    <a:pt x="215" y="286"/>
                    <a:pt x="286" y="215"/>
                    <a:pt x="375" y="215"/>
                  </a:cubicBezTo>
                  <a:close/>
                  <a:moveTo>
                    <a:pt x="375" y="1"/>
                  </a:moveTo>
                  <a:cubicBezTo>
                    <a:pt x="170" y="1"/>
                    <a:pt x="1" y="170"/>
                    <a:pt x="1" y="376"/>
                  </a:cubicBezTo>
                  <a:cubicBezTo>
                    <a:pt x="1" y="590"/>
                    <a:pt x="170" y="750"/>
                    <a:pt x="375" y="750"/>
                  </a:cubicBezTo>
                  <a:cubicBezTo>
                    <a:pt x="581" y="750"/>
                    <a:pt x="750" y="590"/>
                    <a:pt x="750" y="376"/>
                  </a:cubicBezTo>
                  <a:cubicBezTo>
                    <a:pt x="750" y="170"/>
                    <a:pt x="581"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1" name="Google Shape;1121;p41"/>
            <p:cNvSpPr/>
            <p:nvPr/>
          </p:nvSpPr>
          <p:spPr>
            <a:xfrm>
              <a:off x="2846668" y="1627407"/>
              <a:ext cx="56925" cy="56357"/>
            </a:xfrm>
            <a:custGeom>
              <a:avLst/>
              <a:gdLst/>
              <a:ahLst/>
              <a:cxnLst/>
              <a:rect l="l" t="t" r="r" b="b"/>
              <a:pathLst>
                <a:path w="902" h="893" extrusionOk="0">
                  <a:moveTo>
                    <a:pt x="455" y="215"/>
                  </a:moveTo>
                  <a:cubicBezTo>
                    <a:pt x="580" y="215"/>
                    <a:pt x="687" y="322"/>
                    <a:pt x="687" y="446"/>
                  </a:cubicBezTo>
                  <a:cubicBezTo>
                    <a:pt x="687" y="580"/>
                    <a:pt x="580" y="678"/>
                    <a:pt x="455" y="678"/>
                  </a:cubicBezTo>
                  <a:cubicBezTo>
                    <a:pt x="321" y="678"/>
                    <a:pt x="214" y="580"/>
                    <a:pt x="214" y="446"/>
                  </a:cubicBezTo>
                  <a:cubicBezTo>
                    <a:pt x="214" y="322"/>
                    <a:pt x="321" y="215"/>
                    <a:pt x="455" y="215"/>
                  </a:cubicBezTo>
                  <a:close/>
                  <a:moveTo>
                    <a:pt x="455" y="0"/>
                  </a:moveTo>
                  <a:cubicBezTo>
                    <a:pt x="205" y="0"/>
                    <a:pt x="0" y="206"/>
                    <a:pt x="0" y="446"/>
                  </a:cubicBezTo>
                  <a:cubicBezTo>
                    <a:pt x="0" y="696"/>
                    <a:pt x="205" y="893"/>
                    <a:pt x="455" y="893"/>
                  </a:cubicBezTo>
                  <a:cubicBezTo>
                    <a:pt x="696" y="893"/>
                    <a:pt x="901" y="696"/>
                    <a:pt x="901" y="446"/>
                  </a:cubicBezTo>
                  <a:cubicBezTo>
                    <a:pt x="901" y="206"/>
                    <a:pt x="696" y="0"/>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 name="Google Shape;1122;p41"/>
            <p:cNvSpPr/>
            <p:nvPr/>
          </p:nvSpPr>
          <p:spPr>
            <a:xfrm>
              <a:off x="2975031" y="1575027"/>
              <a:ext cx="56357" cy="56357"/>
            </a:xfrm>
            <a:custGeom>
              <a:avLst/>
              <a:gdLst/>
              <a:ahLst/>
              <a:cxnLst/>
              <a:rect l="l" t="t" r="r" b="b"/>
              <a:pathLst>
                <a:path w="893" h="893" extrusionOk="0">
                  <a:moveTo>
                    <a:pt x="446" y="215"/>
                  </a:moveTo>
                  <a:cubicBezTo>
                    <a:pt x="571" y="215"/>
                    <a:pt x="678" y="322"/>
                    <a:pt x="678" y="447"/>
                  </a:cubicBezTo>
                  <a:cubicBezTo>
                    <a:pt x="678" y="581"/>
                    <a:pt x="571" y="679"/>
                    <a:pt x="446" y="679"/>
                  </a:cubicBezTo>
                  <a:cubicBezTo>
                    <a:pt x="312" y="679"/>
                    <a:pt x="205" y="581"/>
                    <a:pt x="205" y="447"/>
                  </a:cubicBezTo>
                  <a:cubicBezTo>
                    <a:pt x="205" y="322"/>
                    <a:pt x="312" y="215"/>
                    <a:pt x="446" y="215"/>
                  </a:cubicBezTo>
                  <a:close/>
                  <a:moveTo>
                    <a:pt x="446" y="1"/>
                  </a:moveTo>
                  <a:cubicBezTo>
                    <a:pt x="196" y="1"/>
                    <a:pt x="0" y="206"/>
                    <a:pt x="0" y="447"/>
                  </a:cubicBezTo>
                  <a:cubicBezTo>
                    <a:pt x="0" y="697"/>
                    <a:pt x="196" y="893"/>
                    <a:pt x="446" y="893"/>
                  </a:cubicBezTo>
                  <a:cubicBezTo>
                    <a:pt x="687" y="893"/>
                    <a:pt x="892" y="697"/>
                    <a:pt x="892" y="447"/>
                  </a:cubicBezTo>
                  <a:cubicBezTo>
                    <a:pt x="892" y="206"/>
                    <a:pt x="687" y="1"/>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3" name="Google Shape;1123;p41"/>
            <p:cNvSpPr/>
            <p:nvPr/>
          </p:nvSpPr>
          <p:spPr>
            <a:xfrm>
              <a:off x="2860174" y="1564929"/>
              <a:ext cx="50172" cy="50172"/>
            </a:xfrm>
            <a:custGeom>
              <a:avLst/>
              <a:gdLst/>
              <a:ahLst/>
              <a:cxnLst/>
              <a:rect l="l" t="t" r="r" b="b"/>
              <a:pathLst>
                <a:path w="795" h="795" extrusionOk="0">
                  <a:moveTo>
                    <a:pt x="402" y="214"/>
                  </a:moveTo>
                  <a:cubicBezTo>
                    <a:pt x="500" y="214"/>
                    <a:pt x="580" y="295"/>
                    <a:pt x="580" y="393"/>
                  </a:cubicBezTo>
                  <a:cubicBezTo>
                    <a:pt x="580" y="500"/>
                    <a:pt x="500" y="580"/>
                    <a:pt x="402" y="580"/>
                  </a:cubicBezTo>
                  <a:cubicBezTo>
                    <a:pt x="295" y="580"/>
                    <a:pt x="214" y="500"/>
                    <a:pt x="214" y="393"/>
                  </a:cubicBezTo>
                  <a:cubicBezTo>
                    <a:pt x="214" y="295"/>
                    <a:pt x="295" y="214"/>
                    <a:pt x="402" y="214"/>
                  </a:cubicBezTo>
                  <a:close/>
                  <a:moveTo>
                    <a:pt x="402" y="0"/>
                  </a:moveTo>
                  <a:cubicBezTo>
                    <a:pt x="179" y="0"/>
                    <a:pt x="0" y="179"/>
                    <a:pt x="0" y="393"/>
                  </a:cubicBezTo>
                  <a:cubicBezTo>
                    <a:pt x="0" y="616"/>
                    <a:pt x="179" y="794"/>
                    <a:pt x="402" y="794"/>
                  </a:cubicBezTo>
                  <a:cubicBezTo>
                    <a:pt x="616" y="794"/>
                    <a:pt x="794" y="616"/>
                    <a:pt x="794" y="393"/>
                  </a:cubicBezTo>
                  <a:cubicBezTo>
                    <a:pt x="794" y="179"/>
                    <a:pt x="616" y="0"/>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 name="Google Shape;1124;p41"/>
            <p:cNvSpPr/>
            <p:nvPr/>
          </p:nvSpPr>
          <p:spPr>
            <a:xfrm>
              <a:off x="2914195" y="1608853"/>
              <a:ext cx="50172" cy="50172"/>
            </a:xfrm>
            <a:custGeom>
              <a:avLst/>
              <a:gdLst/>
              <a:ahLst/>
              <a:cxnLst/>
              <a:rect l="l" t="t" r="r" b="b"/>
              <a:pathLst>
                <a:path w="795" h="795" extrusionOk="0">
                  <a:moveTo>
                    <a:pt x="393" y="214"/>
                  </a:moveTo>
                  <a:cubicBezTo>
                    <a:pt x="491" y="214"/>
                    <a:pt x="581" y="294"/>
                    <a:pt x="581" y="393"/>
                  </a:cubicBezTo>
                  <a:cubicBezTo>
                    <a:pt x="581" y="500"/>
                    <a:pt x="491" y="580"/>
                    <a:pt x="393" y="580"/>
                  </a:cubicBezTo>
                  <a:cubicBezTo>
                    <a:pt x="295" y="580"/>
                    <a:pt x="206" y="500"/>
                    <a:pt x="206" y="393"/>
                  </a:cubicBezTo>
                  <a:cubicBezTo>
                    <a:pt x="206" y="294"/>
                    <a:pt x="295" y="214"/>
                    <a:pt x="393" y="214"/>
                  </a:cubicBezTo>
                  <a:close/>
                  <a:moveTo>
                    <a:pt x="393" y="0"/>
                  </a:moveTo>
                  <a:cubicBezTo>
                    <a:pt x="179" y="0"/>
                    <a:pt x="1" y="178"/>
                    <a:pt x="1" y="393"/>
                  </a:cubicBezTo>
                  <a:cubicBezTo>
                    <a:pt x="1" y="616"/>
                    <a:pt x="179" y="794"/>
                    <a:pt x="393" y="794"/>
                  </a:cubicBezTo>
                  <a:cubicBezTo>
                    <a:pt x="616" y="794"/>
                    <a:pt x="795" y="616"/>
                    <a:pt x="795" y="393"/>
                  </a:cubicBezTo>
                  <a:cubicBezTo>
                    <a:pt x="795" y="178"/>
                    <a:pt x="616"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5" name="Google Shape;1125;p41"/>
            <p:cNvSpPr/>
            <p:nvPr/>
          </p:nvSpPr>
          <p:spPr>
            <a:xfrm>
              <a:off x="2835940" y="1496772"/>
              <a:ext cx="57493" cy="57493"/>
            </a:xfrm>
            <a:custGeom>
              <a:avLst/>
              <a:gdLst/>
              <a:ahLst/>
              <a:cxnLst/>
              <a:rect l="l" t="t" r="r" b="b"/>
              <a:pathLst>
                <a:path w="911" h="911" extrusionOk="0">
                  <a:moveTo>
                    <a:pt x="456" y="215"/>
                  </a:moveTo>
                  <a:cubicBezTo>
                    <a:pt x="590" y="215"/>
                    <a:pt x="697" y="322"/>
                    <a:pt x="697" y="456"/>
                  </a:cubicBezTo>
                  <a:cubicBezTo>
                    <a:pt x="697" y="590"/>
                    <a:pt x="590" y="697"/>
                    <a:pt x="456" y="697"/>
                  </a:cubicBezTo>
                  <a:cubicBezTo>
                    <a:pt x="322" y="697"/>
                    <a:pt x="215" y="590"/>
                    <a:pt x="215" y="456"/>
                  </a:cubicBezTo>
                  <a:cubicBezTo>
                    <a:pt x="215" y="322"/>
                    <a:pt x="322" y="215"/>
                    <a:pt x="456" y="215"/>
                  </a:cubicBezTo>
                  <a:close/>
                  <a:moveTo>
                    <a:pt x="456" y="1"/>
                  </a:moveTo>
                  <a:cubicBezTo>
                    <a:pt x="206" y="1"/>
                    <a:pt x="1" y="206"/>
                    <a:pt x="1" y="456"/>
                  </a:cubicBezTo>
                  <a:cubicBezTo>
                    <a:pt x="1" y="706"/>
                    <a:pt x="206" y="911"/>
                    <a:pt x="456" y="911"/>
                  </a:cubicBezTo>
                  <a:cubicBezTo>
                    <a:pt x="705" y="911"/>
                    <a:pt x="911" y="706"/>
                    <a:pt x="911" y="456"/>
                  </a:cubicBezTo>
                  <a:cubicBezTo>
                    <a:pt x="911" y="206"/>
                    <a:pt x="705"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6" name="Google Shape;1126;p41"/>
            <p:cNvSpPr/>
            <p:nvPr/>
          </p:nvSpPr>
          <p:spPr>
            <a:xfrm>
              <a:off x="2989105" y="1478218"/>
              <a:ext cx="53517" cy="53517"/>
            </a:xfrm>
            <a:custGeom>
              <a:avLst/>
              <a:gdLst/>
              <a:ahLst/>
              <a:cxnLst/>
              <a:rect l="l" t="t" r="r" b="b"/>
              <a:pathLst>
                <a:path w="848" h="848" extrusionOk="0">
                  <a:moveTo>
                    <a:pt x="428" y="214"/>
                  </a:moveTo>
                  <a:cubicBezTo>
                    <a:pt x="544" y="214"/>
                    <a:pt x="643" y="304"/>
                    <a:pt x="643" y="420"/>
                  </a:cubicBezTo>
                  <a:cubicBezTo>
                    <a:pt x="643" y="545"/>
                    <a:pt x="544" y="634"/>
                    <a:pt x="428" y="634"/>
                  </a:cubicBezTo>
                  <a:cubicBezTo>
                    <a:pt x="312" y="634"/>
                    <a:pt x="214" y="545"/>
                    <a:pt x="214" y="420"/>
                  </a:cubicBezTo>
                  <a:cubicBezTo>
                    <a:pt x="214" y="304"/>
                    <a:pt x="312" y="214"/>
                    <a:pt x="428" y="214"/>
                  </a:cubicBezTo>
                  <a:close/>
                  <a:moveTo>
                    <a:pt x="428" y="0"/>
                  </a:moveTo>
                  <a:cubicBezTo>
                    <a:pt x="188" y="0"/>
                    <a:pt x="0" y="188"/>
                    <a:pt x="0" y="420"/>
                  </a:cubicBezTo>
                  <a:cubicBezTo>
                    <a:pt x="0" y="661"/>
                    <a:pt x="188" y="848"/>
                    <a:pt x="428" y="848"/>
                  </a:cubicBezTo>
                  <a:cubicBezTo>
                    <a:pt x="660" y="848"/>
                    <a:pt x="848" y="661"/>
                    <a:pt x="848" y="420"/>
                  </a:cubicBezTo>
                  <a:cubicBezTo>
                    <a:pt x="848" y="188"/>
                    <a:pt x="660" y="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7" name="Google Shape;1127;p41"/>
            <p:cNvSpPr/>
            <p:nvPr/>
          </p:nvSpPr>
          <p:spPr>
            <a:xfrm>
              <a:off x="2940700" y="1674107"/>
              <a:ext cx="40580" cy="40075"/>
            </a:xfrm>
            <a:custGeom>
              <a:avLst/>
              <a:gdLst/>
              <a:ahLst/>
              <a:cxnLst/>
              <a:rect l="l" t="t" r="r" b="b"/>
              <a:pathLst>
                <a:path w="643" h="635" extrusionOk="0">
                  <a:moveTo>
                    <a:pt x="321" y="215"/>
                  </a:moveTo>
                  <a:cubicBezTo>
                    <a:pt x="384" y="215"/>
                    <a:pt x="428" y="260"/>
                    <a:pt x="428" y="313"/>
                  </a:cubicBezTo>
                  <a:cubicBezTo>
                    <a:pt x="428" y="376"/>
                    <a:pt x="384" y="420"/>
                    <a:pt x="321" y="420"/>
                  </a:cubicBezTo>
                  <a:cubicBezTo>
                    <a:pt x="259" y="420"/>
                    <a:pt x="214" y="376"/>
                    <a:pt x="214" y="313"/>
                  </a:cubicBezTo>
                  <a:cubicBezTo>
                    <a:pt x="214" y="260"/>
                    <a:pt x="259" y="215"/>
                    <a:pt x="321" y="215"/>
                  </a:cubicBezTo>
                  <a:close/>
                  <a:moveTo>
                    <a:pt x="321" y="1"/>
                  </a:moveTo>
                  <a:cubicBezTo>
                    <a:pt x="143" y="1"/>
                    <a:pt x="0" y="144"/>
                    <a:pt x="0" y="313"/>
                  </a:cubicBezTo>
                  <a:cubicBezTo>
                    <a:pt x="0" y="492"/>
                    <a:pt x="143" y="634"/>
                    <a:pt x="321" y="634"/>
                  </a:cubicBezTo>
                  <a:cubicBezTo>
                    <a:pt x="500" y="634"/>
                    <a:pt x="642" y="492"/>
                    <a:pt x="642" y="313"/>
                  </a:cubicBezTo>
                  <a:cubicBezTo>
                    <a:pt x="642" y="144"/>
                    <a:pt x="500"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8" name="Google Shape;1128;p41"/>
            <p:cNvSpPr/>
            <p:nvPr/>
          </p:nvSpPr>
          <p:spPr>
            <a:xfrm>
              <a:off x="2765574" y="1508636"/>
              <a:ext cx="40012" cy="40012"/>
            </a:xfrm>
            <a:custGeom>
              <a:avLst/>
              <a:gdLst/>
              <a:ahLst/>
              <a:cxnLst/>
              <a:rect l="l" t="t" r="r" b="b"/>
              <a:pathLst>
                <a:path w="634" h="634" extrusionOk="0">
                  <a:moveTo>
                    <a:pt x="322" y="214"/>
                  </a:moveTo>
                  <a:cubicBezTo>
                    <a:pt x="375" y="214"/>
                    <a:pt x="429" y="259"/>
                    <a:pt x="429" y="321"/>
                  </a:cubicBezTo>
                  <a:cubicBezTo>
                    <a:pt x="429" y="375"/>
                    <a:pt x="375" y="419"/>
                    <a:pt x="322" y="419"/>
                  </a:cubicBezTo>
                  <a:cubicBezTo>
                    <a:pt x="259" y="419"/>
                    <a:pt x="215" y="375"/>
                    <a:pt x="215" y="321"/>
                  </a:cubicBezTo>
                  <a:cubicBezTo>
                    <a:pt x="215" y="259"/>
                    <a:pt x="259" y="214"/>
                    <a:pt x="322" y="214"/>
                  </a:cubicBezTo>
                  <a:close/>
                  <a:moveTo>
                    <a:pt x="322" y="0"/>
                  </a:moveTo>
                  <a:cubicBezTo>
                    <a:pt x="143" y="0"/>
                    <a:pt x="1" y="143"/>
                    <a:pt x="1" y="321"/>
                  </a:cubicBezTo>
                  <a:cubicBezTo>
                    <a:pt x="1" y="491"/>
                    <a:pt x="143" y="634"/>
                    <a:pt x="322" y="634"/>
                  </a:cubicBezTo>
                  <a:cubicBezTo>
                    <a:pt x="491" y="634"/>
                    <a:pt x="634" y="491"/>
                    <a:pt x="634" y="321"/>
                  </a:cubicBezTo>
                  <a:cubicBezTo>
                    <a:pt x="634" y="143"/>
                    <a:pt x="491"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9" name="Google Shape;1129;p41"/>
            <p:cNvSpPr/>
            <p:nvPr/>
          </p:nvSpPr>
          <p:spPr>
            <a:xfrm>
              <a:off x="2913627" y="1528452"/>
              <a:ext cx="65382" cy="59576"/>
            </a:xfrm>
            <a:custGeom>
              <a:avLst/>
              <a:gdLst/>
              <a:ahLst/>
              <a:cxnLst/>
              <a:rect l="l" t="t" r="r" b="b"/>
              <a:pathLst>
                <a:path w="1036" h="944" extrusionOk="0">
                  <a:moveTo>
                    <a:pt x="518" y="212"/>
                  </a:moveTo>
                  <a:cubicBezTo>
                    <a:pt x="581" y="212"/>
                    <a:pt x="652" y="239"/>
                    <a:pt x="697" y="284"/>
                  </a:cubicBezTo>
                  <a:cubicBezTo>
                    <a:pt x="804" y="391"/>
                    <a:pt x="804" y="551"/>
                    <a:pt x="697" y="659"/>
                  </a:cubicBezTo>
                  <a:cubicBezTo>
                    <a:pt x="652" y="703"/>
                    <a:pt x="590" y="730"/>
                    <a:pt x="518" y="730"/>
                  </a:cubicBezTo>
                  <a:cubicBezTo>
                    <a:pt x="447" y="730"/>
                    <a:pt x="384" y="703"/>
                    <a:pt x="331" y="659"/>
                  </a:cubicBezTo>
                  <a:cubicBezTo>
                    <a:pt x="233" y="551"/>
                    <a:pt x="233" y="391"/>
                    <a:pt x="331" y="284"/>
                  </a:cubicBezTo>
                  <a:cubicBezTo>
                    <a:pt x="384" y="239"/>
                    <a:pt x="447" y="212"/>
                    <a:pt x="518" y="212"/>
                  </a:cubicBezTo>
                  <a:close/>
                  <a:moveTo>
                    <a:pt x="517" y="1"/>
                  </a:moveTo>
                  <a:cubicBezTo>
                    <a:pt x="396" y="1"/>
                    <a:pt x="273" y="47"/>
                    <a:pt x="179" y="141"/>
                  </a:cubicBezTo>
                  <a:cubicBezTo>
                    <a:pt x="1" y="320"/>
                    <a:pt x="1" y="623"/>
                    <a:pt x="179" y="810"/>
                  </a:cubicBezTo>
                  <a:cubicBezTo>
                    <a:pt x="268" y="899"/>
                    <a:pt x="393" y="944"/>
                    <a:pt x="518" y="944"/>
                  </a:cubicBezTo>
                  <a:cubicBezTo>
                    <a:pt x="643" y="944"/>
                    <a:pt x="759" y="899"/>
                    <a:pt x="848" y="810"/>
                  </a:cubicBezTo>
                  <a:cubicBezTo>
                    <a:pt x="1036" y="623"/>
                    <a:pt x="1036" y="320"/>
                    <a:pt x="848" y="141"/>
                  </a:cubicBezTo>
                  <a:cubicBezTo>
                    <a:pt x="759" y="47"/>
                    <a:pt x="639"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0" name="Google Shape;1130;p41"/>
            <p:cNvSpPr/>
            <p:nvPr/>
          </p:nvSpPr>
          <p:spPr>
            <a:xfrm>
              <a:off x="2782487" y="1613901"/>
              <a:ext cx="41148" cy="41148"/>
            </a:xfrm>
            <a:custGeom>
              <a:avLst/>
              <a:gdLst/>
              <a:ahLst/>
              <a:cxnLst/>
              <a:rect l="l" t="t" r="r" b="b"/>
              <a:pathLst>
                <a:path w="652" h="652" extrusionOk="0">
                  <a:moveTo>
                    <a:pt x="330" y="214"/>
                  </a:moveTo>
                  <a:cubicBezTo>
                    <a:pt x="393" y="214"/>
                    <a:pt x="437" y="268"/>
                    <a:pt x="437" y="330"/>
                  </a:cubicBezTo>
                  <a:cubicBezTo>
                    <a:pt x="437" y="393"/>
                    <a:pt x="393" y="446"/>
                    <a:pt x="330" y="446"/>
                  </a:cubicBezTo>
                  <a:cubicBezTo>
                    <a:pt x="268" y="446"/>
                    <a:pt x="214" y="393"/>
                    <a:pt x="214" y="330"/>
                  </a:cubicBezTo>
                  <a:cubicBezTo>
                    <a:pt x="214" y="268"/>
                    <a:pt x="268" y="214"/>
                    <a:pt x="330" y="214"/>
                  </a:cubicBezTo>
                  <a:close/>
                  <a:moveTo>
                    <a:pt x="330" y="0"/>
                  </a:moveTo>
                  <a:cubicBezTo>
                    <a:pt x="143" y="0"/>
                    <a:pt x="0" y="152"/>
                    <a:pt x="0" y="330"/>
                  </a:cubicBezTo>
                  <a:cubicBezTo>
                    <a:pt x="0" y="509"/>
                    <a:pt x="143" y="652"/>
                    <a:pt x="330" y="652"/>
                  </a:cubicBezTo>
                  <a:cubicBezTo>
                    <a:pt x="509" y="652"/>
                    <a:pt x="651" y="509"/>
                    <a:pt x="651" y="330"/>
                  </a:cubicBezTo>
                  <a:cubicBezTo>
                    <a:pt x="651" y="152"/>
                    <a:pt x="509"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1" name="Google Shape;1131;p41"/>
          <p:cNvGrpSpPr/>
          <p:nvPr/>
        </p:nvGrpSpPr>
        <p:grpSpPr>
          <a:xfrm>
            <a:off x="7691907" y="2103935"/>
            <a:ext cx="459434" cy="368810"/>
            <a:chOff x="3287482" y="1522710"/>
            <a:chExt cx="459434" cy="368810"/>
          </a:xfrm>
        </p:grpSpPr>
        <p:sp>
          <p:nvSpPr>
            <p:cNvPr id="1132" name="Google Shape;1132;p41"/>
            <p:cNvSpPr/>
            <p:nvPr/>
          </p:nvSpPr>
          <p:spPr>
            <a:xfrm>
              <a:off x="3318973" y="1716516"/>
              <a:ext cx="396457" cy="175004"/>
            </a:xfrm>
            <a:custGeom>
              <a:avLst/>
              <a:gdLst/>
              <a:ahLst/>
              <a:cxnLst/>
              <a:rect l="l" t="t" r="r" b="b"/>
              <a:pathLst>
                <a:path w="6282" h="2773" extrusionOk="0">
                  <a:moveTo>
                    <a:pt x="3908" y="578"/>
                  </a:moveTo>
                  <a:lnTo>
                    <a:pt x="3944" y="917"/>
                  </a:lnTo>
                  <a:cubicBezTo>
                    <a:pt x="3962" y="1086"/>
                    <a:pt x="4078" y="1229"/>
                    <a:pt x="4238" y="1274"/>
                  </a:cubicBezTo>
                  <a:lnTo>
                    <a:pt x="4292" y="1292"/>
                  </a:lnTo>
                  <a:cubicBezTo>
                    <a:pt x="4033" y="1532"/>
                    <a:pt x="3605" y="1684"/>
                    <a:pt x="3141" y="1684"/>
                  </a:cubicBezTo>
                  <a:cubicBezTo>
                    <a:pt x="2677" y="1684"/>
                    <a:pt x="2249" y="1532"/>
                    <a:pt x="1990" y="1292"/>
                  </a:cubicBezTo>
                  <a:lnTo>
                    <a:pt x="2035" y="1274"/>
                  </a:lnTo>
                  <a:cubicBezTo>
                    <a:pt x="2204" y="1229"/>
                    <a:pt x="2320" y="1086"/>
                    <a:pt x="2338" y="917"/>
                  </a:cubicBezTo>
                  <a:lnTo>
                    <a:pt x="2374" y="578"/>
                  </a:lnTo>
                  <a:cubicBezTo>
                    <a:pt x="2633" y="738"/>
                    <a:pt x="2891" y="828"/>
                    <a:pt x="3141" y="828"/>
                  </a:cubicBezTo>
                  <a:cubicBezTo>
                    <a:pt x="3391" y="828"/>
                    <a:pt x="3650" y="738"/>
                    <a:pt x="3908" y="578"/>
                  </a:cubicBezTo>
                  <a:close/>
                  <a:moveTo>
                    <a:pt x="1991" y="0"/>
                  </a:moveTo>
                  <a:cubicBezTo>
                    <a:pt x="1964" y="0"/>
                    <a:pt x="1937" y="11"/>
                    <a:pt x="1919" y="34"/>
                  </a:cubicBezTo>
                  <a:cubicBezTo>
                    <a:pt x="1874" y="69"/>
                    <a:pt x="1874" y="141"/>
                    <a:pt x="1910" y="185"/>
                  </a:cubicBezTo>
                  <a:cubicBezTo>
                    <a:pt x="1999" y="275"/>
                    <a:pt x="2089" y="355"/>
                    <a:pt x="2178" y="426"/>
                  </a:cubicBezTo>
                  <a:lnTo>
                    <a:pt x="2124" y="890"/>
                  </a:lnTo>
                  <a:cubicBezTo>
                    <a:pt x="2115" y="979"/>
                    <a:pt x="2062" y="1042"/>
                    <a:pt x="1981" y="1068"/>
                  </a:cubicBezTo>
                  <a:lnTo>
                    <a:pt x="884" y="1399"/>
                  </a:lnTo>
                  <a:cubicBezTo>
                    <a:pt x="447" y="1523"/>
                    <a:pt x="126" y="1889"/>
                    <a:pt x="46" y="2344"/>
                  </a:cubicBezTo>
                  <a:lnTo>
                    <a:pt x="10" y="2647"/>
                  </a:lnTo>
                  <a:cubicBezTo>
                    <a:pt x="1" y="2710"/>
                    <a:pt x="37" y="2763"/>
                    <a:pt x="99" y="2772"/>
                  </a:cubicBezTo>
                  <a:lnTo>
                    <a:pt x="117" y="2772"/>
                  </a:lnTo>
                  <a:cubicBezTo>
                    <a:pt x="162" y="2772"/>
                    <a:pt x="215" y="2737"/>
                    <a:pt x="215" y="2683"/>
                  </a:cubicBezTo>
                  <a:lnTo>
                    <a:pt x="260" y="2380"/>
                  </a:lnTo>
                  <a:cubicBezTo>
                    <a:pt x="322" y="2005"/>
                    <a:pt x="590" y="1711"/>
                    <a:pt x="947" y="1595"/>
                  </a:cubicBezTo>
                  <a:lnTo>
                    <a:pt x="1268" y="1506"/>
                  </a:lnTo>
                  <a:cubicBezTo>
                    <a:pt x="1419" y="1773"/>
                    <a:pt x="1714" y="2005"/>
                    <a:pt x="2115" y="2166"/>
                  </a:cubicBezTo>
                  <a:cubicBezTo>
                    <a:pt x="2124" y="2175"/>
                    <a:pt x="2133" y="2175"/>
                    <a:pt x="2151" y="2175"/>
                  </a:cubicBezTo>
                  <a:cubicBezTo>
                    <a:pt x="2196" y="2175"/>
                    <a:pt x="2231" y="2148"/>
                    <a:pt x="2249" y="2112"/>
                  </a:cubicBezTo>
                  <a:cubicBezTo>
                    <a:pt x="2267" y="2050"/>
                    <a:pt x="2240" y="1987"/>
                    <a:pt x="2187" y="1970"/>
                  </a:cubicBezTo>
                  <a:cubicBezTo>
                    <a:pt x="1865" y="1836"/>
                    <a:pt x="1607" y="1648"/>
                    <a:pt x="1482" y="1443"/>
                  </a:cubicBezTo>
                  <a:lnTo>
                    <a:pt x="1758" y="1354"/>
                  </a:lnTo>
                  <a:cubicBezTo>
                    <a:pt x="2053" y="1693"/>
                    <a:pt x="2570" y="1889"/>
                    <a:pt x="3141" y="1889"/>
                  </a:cubicBezTo>
                  <a:cubicBezTo>
                    <a:pt x="3703" y="1889"/>
                    <a:pt x="4230" y="1684"/>
                    <a:pt x="4524" y="1354"/>
                  </a:cubicBezTo>
                  <a:lnTo>
                    <a:pt x="4792" y="1434"/>
                  </a:lnTo>
                  <a:cubicBezTo>
                    <a:pt x="4470" y="1880"/>
                    <a:pt x="3846" y="2148"/>
                    <a:pt x="3141" y="2148"/>
                  </a:cubicBezTo>
                  <a:cubicBezTo>
                    <a:pt x="2972" y="2148"/>
                    <a:pt x="2802" y="2130"/>
                    <a:pt x="2633" y="2103"/>
                  </a:cubicBezTo>
                  <a:cubicBezTo>
                    <a:pt x="2625" y="2101"/>
                    <a:pt x="2616" y="2099"/>
                    <a:pt x="2608" y="2099"/>
                  </a:cubicBezTo>
                  <a:cubicBezTo>
                    <a:pt x="2564" y="2099"/>
                    <a:pt x="2523" y="2138"/>
                    <a:pt x="2508" y="2184"/>
                  </a:cubicBezTo>
                  <a:cubicBezTo>
                    <a:pt x="2499" y="2246"/>
                    <a:pt x="2535" y="2300"/>
                    <a:pt x="2597" y="2309"/>
                  </a:cubicBezTo>
                  <a:cubicBezTo>
                    <a:pt x="2775" y="2344"/>
                    <a:pt x="2963" y="2362"/>
                    <a:pt x="3141" y="2362"/>
                  </a:cubicBezTo>
                  <a:cubicBezTo>
                    <a:pt x="3944" y="2362"/>
                    <a:pt x="4658" y="2032"/>
                    <a:pt x="5006" y="1497"/>
                  </a:cubicBezTo>
                  <a:lnTo>
                    <a:pt x="5336" y="1595"/>
                  </a:lnTo>
                  <a:cubicBezTo>
                    <a:pt x="5693" y="1711"/>
                    <a:pt x="5960" y="2005"/>
                    <a:pt x="6023" y="2371"/>
                  </a:cubicBezTo>
                  <a:lnTo>
                    <a:pt x="6067" y="2683"/>
                  </a:lnTo>
                  <a:cubicBezTo>
                    <a:pt x="6067" y="2737"/>
                    <a:pt x="6112" y="2772"/>
                    <a:pt x="6165" y="2772"/>
                  </a:cubicBezTo>
                  <a:lnTo>
                    <a:pt x="6183" y="2772"/>
                  </a:lnTo>
                  <a:cubicBezTo>
                    <a:pt x="6237" y="2763"/>
                    <a:pt x="6281" y="2710"/>
                    <a:pt x="6272" y="2647"/>
                  </a:cubicBezTo>
                  <a:lnTo>
                    <a:pt x="6237" y="2344"/>
                  </a:lnTo>
                  <a:cubicBezTo>
                    <a:pt x="6157" y="1889"/>
                    <a:pt x="5835" y="1523"/>
                    <a:pt x="5398" y="1390"/>
                  </a:cubicBezTo>
                  <a:lnTo>
                    <a:pt x="4301" y="1068"/>
                  </a:lnTo>
                  <a:cubicBezTo>
                    <a:pt x="4221" y="1042"/>
                    <a:pt x="4167" y="979"/>
                    <a:pt x="4158" y="890"/>
                  </a:cubicBezTo>
                  <a:lnTo>
                    <a:pt x="4105" y="426"/>
                  </a:lnTo>
                  <a:cubicBezTo>
                    <a:pt x="4185" y="364"/>
                    <a:pt x="4265" y="283"/>
                    <a:pt x="4354" y="203"/>
                  </a:cubicBezTo>
                  <a:cubicBezTo>
                    <a:pt x="4390" y="159"/>
                    <a:pt x="4390" y="96"/>
                    <a:pt x="4346" y="51"/>
                  </a:cubicBezTo>
                  <a:cubicBezTo>
                    <a:pt x="4329" y="30"/>
                    <a:pt x="4304" y="21"/>
                    <a:pt x="4278" y="21"/>
                  </a:cubicBezTo>
                  <a:cubicBezTo>
                    <a:pt x="4248" y="21"/>
                    <a:pt x="4217" y="33"/>
                    <a:pt x="4194" y="51"/>
                  </a:cubicBezTo>
                  <a:cubicBezTo>
                    <a:pt x="3837" y="417"/>
                    <a:pt x="3471" y="614"/>
                    <a:pt x="3141" y="614"/>
                  </a:cubicBezTo>
                  <a:cubicBezTo>
                    <a:pt x="2802" y="614"/>
                    <a:pt x="2419" y="408"/>
                    <a:pt x="2071" y="34"/>
                  </a:cubicBezTo>
                  <a:cubicBezTo>
                    <a:pt x="2048" y="11"/>
                    <a:pt x="2019" y="0"/>
                    <a:pt x="1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3" name="Google Shape;1133;p41"/>
            <p:cNvSpPr/>
            <p:nvPr/>
          </p:nvSpPr>
          <p:spPr>
            <a:xfrm>
              <a:off x="3428782" y="1522710"/>
              <a:ext cx="101986" cy="47333"/>
            </a:xfrm>
            <a:custGeom>
              <a:avLst/>
              <a:gdLst/>
              <a:ahLst/>
              <a:cxnLst/>
              <a:rect l="l" t="t" r="r" b="b"/>
              <a:pathLst>
                <a:path w="1616" h="750" extrusionOk="0">
                  <a:moveTo>
                    <a:pt x="1392" y="0"/>
                  </a:moveTo>
                  <a:cubicBezTo>
                    <a:pt x="1098" y="0"/>
                    <a:pt x="821" y="54"/>
                    <a:pt x="572" y="179"/>
                  </a:cubicBezTo>
                  <a:cubicBezTo>
                    <a:pt x="456" y="232"/>
                    <a:pt x="340" y="303"/>
                    <a:pt x="233" y="393"/>
                  </a:cubicBezTo>
                  <a:cubicBezTo>
                    <a:pt x="161" y="446"/>
                    <a:pt x="99" y="500"/>
                    <a:pt x="45" y="562"/>
                  </a:cubicBezTo>
                  <a:cubicBezTo>
                    <a:pt x="1" y="607"/>
                    <a:pt x="1" y="678"/>
                    <a:pt x="45" y="714"/>
                  </a:cubicBezTo>
                  <a:cubicBezTo>
                    <a:pt x="63" y="741"/>
                    <a:pt x="90" y="750"/>
                    <a:pt x="117" y="750"/>
                  </a:cubicBezTo>
                  <a:cubicBezTo>
                    <a:pt x="143" y="750"/>
                    <a:pt x="179" y="732"/>
                    <a:pt x="197" y="714"/>
                  </a:cubicBezTo>
                  <a:cubicBezTo>
                    <a:pt x="250" y="660"/>
                    <a:pt x="304" y="607"/>
                    <a:pt x="366" y="562"/>
                  </a:cubicBezTo>
                  <a:cubicBezTo>
                    <a:pt x="456" y="482"/>
                    <a:pt x="563" y="419"/>
                    <a:pt x="670" y="366"/>
                  </a:cubicBezTo>
                  <a:cubicBezTo>
                    <a:pt x="884" y="259"/>
                    <a:pt x="1134" y="214"/>
                    <a:pt x="1392" y="214"/>
                  </a:cubicBezTo>
                  <a:lnTo>
                    <a:pt x="1499" y="214"/>
                  </a:lnTo>
                  <a:cubicBezTo>
                    <a:pt x="1562" y="214"/>
                    <a:pt x="1606" y="170"/>
                    <a:pt x="1606" y="116"/>
                  </a:cubicBezTo>
                  <a:cubicBezTo>
                    <a:pt x="1615" y="54"/>
                    <a:pt x="1562" y="9"/>
                    <a:pt x="1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4" name="Google Shape;1134;p41"/>
            <p:cNvSpPr/>
            <p:nvPr/>
          </p:nvSpPr>
          <p:spPr>
            <a:xfrm>
              <a:off x="3547048" y="1528516"/>
              <a:ext cx="58566" cy="41526"/>
            </a:xfrm>
            <a:custGeom>
              <a:avLst/>
              <a:gdLst/>
              <a:ahLst/>
              <a:cxnLst/>
              <a:rect l="l" t="t" r="r" b="b"/>
              <a:pathLst>
                <a:path w="928" h="658" extrusionOk="0">
                  <a:moveTo>
                    <a:pt x="114" y="1"/>
                  </a:moveTo>
                  <a:cubicBezTo>
                    <a:pt x="68" y="1"/>
                    <a:pt x="32" y="26"/>
                    <a:pt x="18" y="69"/>
                  </a:cubicBezTo>
                  <a:cubicBezTo>
                    <a:pt x="0" y="122"/>
                    <a:pt x="27" y="185"/>
                    <a:pt x="80" y="203"/>
                  </a:cubicBezTo>
                  <a:cubicBezTo>
                    <a:pt x="330" y="283"/>
                    <a:pt x="544" y="426"/>
                    <a:pt x="732" y="622"/>
                  </a:cubicBezTo>
                  <a:cubicBezTo>
                    <a:pt x="749" y="640"/>
                    <a:pt x="776" y="658"/>
                    <a:pt x="812" y="658"/>
                  </a:cubicBezTo>
                  <a:cubicBezTo>
                    <a:pt x="839" y="658"/>
                    <a:pt x="865" y="640"/>
                    <a:pt x="883" y="622"/>
                  </a:cubicBezTo>
                  <a:cubicBezTo>
                    <a:pt x="928" y="586"/>
                    <a:pt x="928" y="515"/>
                    <a:pt x="883" y="470"/>
                  </a:cubicBezTo>
                  <a:cubicBezTo>
                    <a:pt x="678" y="256"/>
                    <a:pt x="428" y="95"/>
                    <a:pt x="152" y="6"/>
                  </a:cubicBezTo>
                  <a:cubicBezTo>
                    <a:pt x="139" y="3"/>
                    <a:pt x="126"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5" name="Google Shape;1135;p41"/>
            <p:cNvSpPr/>
            <p:nvPr/>
          </p:nvSpPr>
          <p:spPr>
            <a:xfrm>
              <a:off x="3343207" y="1642363"/>
              <a:ext cx="33259" cy="15525"/>
            </a:xfrm>
            <a:custGeom>
              <a:avLst/>
              <a:gdLst/>
              <a:ahLst/>
              <a:cxnLst/>
              <a:rect l="l" t="t" r="r" b="b"/>
              <a:pathLst>
                <a:path w="527" h="246" extrusionOk="0">
                  <a:moveTo>
                    <a:pt x="119" y="1"/>
                  </a:moveTo>
                  <a:cubicBezTo>
                    <a:pt x="81" y="1"/>
                    <a:pt x="46" y="21"/>
                    <a:pt x="27" y="58"/>
                  </a:cubicBezTo>
                  <a:cubicBezTo>
                    <a:pt x="1" y="111"/>
                    <a:pt x="27" y="174"/>
                    <a:pt x="72" y="201"/>
                  </a:cubicBezTo>
                  <a:cubicBezTo>
                    <a:pt x="134" y="236"/>
                    <a:pt x="197" y="245"/>
                    <a:pt x="259" y="245"/>
                  </a:cubicBezTo>
                  <a:cubicBezTo>
                    <a:pt x="331" y="245"/>
                    <a:pt x="393" y="236"/>
                    <a:pt x="456" y="201"/>
                  </a:cubicBezTo>
                  <a:cubicBezTo>
                    <a:pt x="500" y="174"/>
                    <a:pt x="527" y="111"/>
                    <a:pt x="500" y="58"/>
                  </a:cubicBezTo>
                  <a:cubicBezTo>
                    <a:pt x="482" y="21"/>
                    <a:pt x="446" y="1"/>
                    <a:pt x="408" y="1"/>
                  </a:cubicBezTo>
                  <a:cubicBezTo>
                    <a:pt x="391" y="1"/>
                    <a:pt x="374" y="5"/>
                    <a:pt x="357" y="13"/>
                  </a:cubicBezTo>
                  <a:cubicBezTo>
                    <a:pt x="326" y="27"/>
                    <a:pt x="295" y="33"/>
                    <a:pt x="264" y="33"/>
                  </a:cubicBezTo>
                  <a:cubicBezTo>
                    <a:pt x="233" y="33"/>
                    <a:pt x="201" y="27"/>
                    <a:pt x="170" y="13"/>
                  </a:cubicBezTo>
                  <a:cubicBezTo>
                    <a:pt x="154" y="5"/>
                    <a:pt x="13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6" name="Google Shape;1136;p41"/>
            <p:cNvSpPr/>
            <p:nvPr/>
          </p:nvSpPr>
          <p:spPr>
            <a:xfrm>
              <a:off x="3310580" y="1610494"/>
              <a:ext cx="40012" cy="24360"/>
            </a:xfrm>
            <a:custGeom>
              <a:avLst/>
              <a:gdLst/>
              <a:ahLst/>
              <a:cxnLst/>
              <a:rect l="l" t="t" r="r" b="b"/>
              <a:pathLst>
                <a:path w="634" h="386" extrusionOk="0">
                  <a:moveTo>
                    <a:pt x="125" y="1"/>
                  </a:moveTo>
                  <a:cubicBezTo>
                    <a:pt x="107" y="1"/>
                    <a:pt x="89" y="10"/>
                    <a:pt x="72" y="28"/>
                  </a:cubicBezTo>
                  <a:cubicBezTo>
                    <a:pt x="0" y="117"/>
                    <a:pt x="63" y="215"/>
                    <a:pt x="143" y="215"/>
                  </a:cubicBezTo>
                  <a:lnTo>
                    <a:pt x="223" y="215"/>
                  </a:lnTo>
                  <a:lnTo>
                    <a:pt x="223" y="304"/>
                  </a:lnTo>
                  <a:cubicBezTo>
                    <a:pt x="223" y="322"/>
                    <a:pt x="232" y="340"/>
                    <a:pt x="241" y="349"/>
                  </a:cubicBezTo>
                  <a:cubicBezTo>
                    <a:pt x="270" y="375"/>
                    <a:pt x="300" y="386"/>
                    <a:pt x="327" y="386"/>
                  </a:cubicBezTo>
                  <a:cubicBezTo>
                    <a:pt x="384" y="386"/>
                    <a:pt x="428" y="338"/>
                    <a:pt x="428" y="277"/>
                  </a:cubicBezTo>
                  <a:lnTo>
                    <a:pt x="428" y="215"/>
                  </a:lnTo>
                  <a:lnTo>
                    <a:pt x="509" y="215"/>
                  </a:lnTo>
                  <a:cubicBezTo>
                    <a:pt x="527" y="215"/>
                    <a:pt x="544" y="206"/>
                    <a:pt x="562" y="197"/>
                  </a:cubicBezTo>
                  <a:cubicBezTo>
                    <a:pt x="634" y="108"/>
                    <a:pt x="571"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7" name="Google Shape;1137;p41"/>
            <p:cNvSpPr/>
            <p:nvPr/>
          </p:nvSpPr>
          <p:spPr>
            <a:xfrm>
              <a:off x="3368577" y="1610494"/>
              <a:ext cx="39444" cy="24234"/>
            </a:xfrm>
            <a:custGeom>
              <a:avLst/>
              <a:gdLst/>
              <a:ahLst/>
              <a:cxnLst/>
              <a:rect l="l" t="t" r="r" b="b"/>
              <a:pathLst>
                <a:path w="625" h="384" extrusionOk="0">
                  <a:moveTo>
                    <a:pt x="125" y="1"/>
                  </a:moveTo>
                  <a:cubicBezTo>
                    <a:pt x="98" y="1"/>
                    <a:pt x="80" y="19"/>
                    <a:pt x="62" y="37"/>
                  </a:cubicBezTo>
                  <a:cubicBezTo>
                    <a:pt x="0" y="126"/>
                    <a:pt x="62" y="215"/>
                    <a:pt x="143" y="215"/>
                  </a:cubicBezTo>
                  <a:lnTo>
                    <a:pt x="205" y="215"/>
                  </a:lnTo>
                  <a:lnTo>
                    <a:pt x="205" y="277"/>
                  </a:lnTo>
                  <a:cubicBezTo>
                    <a:pt x="205" y="335"/>
                    <a:pt x="255" y="383"/>
                    <a:pt x="313" y="383"/>
                  </a:cubicBezTo>
                  <a:cubicBezTo>
                    <a:pt x="336" y="383"/>
                    <a:pt x="361" y="375"/>
                    <a:pt x="384" y="358"/>
                  </a:cubicBezTo>
                  <a:cubicBezTo>
                    <a:pt x="410" y="349"/>
                    <a:pt x="419" y="322"/>
                    <a:pt x="419" y="295"/>
                  </a:cubicBezTo>
                  <a:lnTo>
                    <a:pt x="419" y="215"/>
                  </a:lnTo>
                  <a:lnTo>
                    <a:pt x="500" y="215"/>
                  </a:lnTo>
                  <a:cubicBezTo>
                    <a:pt x="526" y="215"/>
                    <a:pt x="553" y="206"/>
                    <a:pt x="562" y="188"/>
                  </a:cubicBezTo>
                  <a:cubicBezTo>
                    <a:pt x="625" y="99"/>
                    <a:pt x="562"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8" name="Google Shape;1138;p41"/>
            <p:cNvSpPr/>
            <p:nvPr/>
          </p:nvSpPr>
          <p:spPr>
            <a:xfrm>
              <a:off x="3339294" y="1671330"/>
              <a:ext cx="40580" cy="13569"/>
            </a:xfrm>
            <a:custGeom>
              <a:avLst/>
              <a:gdLst/>
              <a:ahLst/>
              <a:cxnLst/>
              <a:rect l="l" t="t" r="r" b="b"/>
              <a:pathLst>
                <a:path w="643" h="215" extrusionOk="0">
                  <a:moveTo>
                    <a:pt x="107" y="0"/>
                  </a:moveTo>
                  <a:cubicBezTo>
                    <a:pt x="45" y="0"/>
                    <a:pt x="0" y="63"/>
                    <a:pt x="9" y="125"/>
                  </a:cubicBezTo>
                  <a:cubicBezTo>
                    <a:pt x="9" y="179"/>
                    <a:pt x="63" y="214"/>
                    <a:pt x="116" y="214"/>
                  </a:cubicBezTo>
                  <a:lnTo>
                    <a:pt x="526" y="214"/>
                  </a:lnTo>
                  <a:cubicBezTo>
                    <a:pt x="580" y="214"/>
                    <a:pt x="634" y="179"/>
                    <a:pt x="634" y="125"/>
                  </a:cubicBezTo>
                  <a:cubicBezTo>
                    <a:pt x="642" y="63"/>
                    <a:pt x="598"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9" name="Google Shape;1139;p41"/>
            <p:cNvSpPr/>
            <p:nvPr/>
          </p:nvSpPr>
          <p:spPr>
            <a:xfrm>
              <a:off x="3287482" y="1562657"/>
              <a:ext cx="143070" cy="171217"/>
            </a:xfrm>
            <a:custGeom>
              <a:avLst/>
              <a:gdLst/>
              <a:ahLst/>
              <a:cxnLst/>
              <a:rect l="l" t="t" r="r" b="b"/>
              <a:pathLst>
                <a:path w="2267" h="2713" extrusionOk="0">
                  <a:moveTo>
                    <a:pt x="768" y="1"/>
                  </a:moveTo>
                  <a:cubicBezTo>
                    <a:pt x="411" y="1"/>
                    <a:pt x="99" y="250"/>
                    <a:pt x="36" y="598"/>
                  </a:cubicBezTo>
                  <a:cubicBezTo>
                    <a:pt x="9" y="750"/>
                    <a:pt x="0" y="910"/>
                    <a:pt x="27" y="1062"/>
                  </a:cubicBezTo>
                  <a:lnTo>
                    <a:pt x="107" y="1562"/>
                  </a:lnTo>
                  <a:cubicBezTo>
                    <a:pt x="116" y="1611"/>
                    <a:pt x="161" y="1652"/>
                    <a:pt x="210" y="1652"/>
                  </a:cubicBezTo>
                  <a:cubicBezTo>
                    <a:pt x="214" y="1652"/>
                    <a:pt x="219" y="1652"/>
                    <a:pt x="223" y="1651"/>
                  </a:cubicBezTo>
                  <a:cubicBezTo>
                    <a:pt x="286" y="1642"/>
                    <a:pt x="322" y="1588"/>
                    <a:pt x="313" y="1526"/>
                  </a:cubicBezTo>
                  <a:lnTo>
                    <a:pt x="241" y="1026"/>
                  </a:lnTo>
                  <a:cubicBezTo>
                    <a:pt x="215" y="902"/>
                    <a:pt x="223" y="768"/>
                    <a:pt x="241" y="643"/>
                  </a:cubicBezTo>
                  <a:cubicBezTo>
                    <a:pt x="295" y="393"/>
                    <a:pt x="509" y="206"/>
                    <a:pt x="768" y="206"/>
                  </a:cubicBezTo>
                  <a:lnTo>
                    <a:pt x="1508" y="206"/>
                  </a:lnTo>
                  <a:cubicBezTo>
                    <a:pt x="1758" y="206"/>
                    <a:pt x="1981" y="384"/>
                    <a:pt x="2025" y="634"/>
                  </a:cubicBezTo>
                  <a:cubicBezTo>
                    <a:pt x="2052" y="768"/>
                    <a:pt x="2052" y="902"/>
                    <a:pt x="2034" y="1026"/>
                  </a:cubicBezTo>
                  <a:lnTo>
                    <a:pt x="1910" y="1838"/>
                  </a:lnTo>
                  <a:cubicBezTo>
                    <a:pt x="1847" y="2222"/>
                    <a:pt x="1526" y="2498"/>
                    <a:pt x="1133" y="2498"/>
                  </a:cubicBezTo>
                  <a:cubicBezTo>
                    <a:pt x="812" y="2498"/>
                    <a:pt x="518" y="2293"/>
                    <a:pt x="402" y="1990"/>
                  </a:cubicBezTo>
                  <a:cubicBezTo>
                    <a:pt x="389" y="1947"/>
                    <a:pt x="347" y="1920"/>
                    <a:pt x="304" y="1920"/>
                  </a:cubicBezTo>
                  <a:cubicBezTo>
                    <a:pt x="285" y="1920"/>
                    <a:pt x="267" y="1925"/>
                    <a:pt x="250" y="1936"/>
                  </a:cubicBezTo>
                  <a:cubicBezTo>
                    <a:pt x="206" y="1963"/>
                    <a:pt x="188" y="2017"/>
                    <a:pt x="206" y="2070"/>
                  </a:cubicBezTo>
                  <a:cubicBezTo>
                    <a:pt x="348" y="2454"/>
                    <a:pt x="723" y="2713"/>
                    <a:pt x="1133" y="2713"/>
                  </a:cubicBezTo>
                  <a:cubicBezTo>
                    <a:pt x="1374" y="2713"/>
                    <a:pt x="1606" y="2623"/>
                    <a:pt x="1785" y="2472"/>
                  </a:cubicBezTo>
                  <a:cubicBezTo>
                    <a:pt x="1963" y="2320"/>
                    <a:pt x="2079" y="2106"/>
                    <a:pt x="2124" y="1874"/>
                  </a:cubicBezTo>
                  <a:lnTo>
                    <a:pt x="2249" y="1062"/>
                  </a:lnTo>
                  <a:cubicBezTo>
                    <a:pt x="2266" y="910"/>
                    <a:pt x="2266" y="759"/>
                    <a:pt x="2240" y="607"/>
                  </a:cubicBezTo>
                  <a:cubicBezTo>
                    <a:pt x="2168" y="250"/>
                    <a:pt x="1865"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 name="Google Shape;1140;p41"/>
            <p:cNvSpPr/>
            <p:nvPr/>
          </p:nvSpPr>
          <p:spPr>
            <a:xfrm>
              <a:off x="3532912" y="1627975"/>
              <a:ext cx="23729" cy="13001"/>
            </a:xfrm>
            <a:custGeom>
              <a:avLst/>
              <a:gdLst/>
              <a:ahLst/>
              <a:cxnLst/>
              <a:rect l="l" t="t" r="r" b="b"/>
              <a:pathLst>
                <a:path w="376" h="206" extrusionOk="0">
                  <a:moveTo>
                    <a:pt x="126" y="0"/>
                  </a:moveTo>
                  <a:cubicBezTo>
                    <a:pt x="72" y="0"/>
                    <a:pt x="19" y="36"/>
                    <a:pt x="10" y="90"/>
                  </a:cubicBezTo>
                  <a:cubicBezTo>
                    <a:pt x="1" y="152"/>
                    <a:pt x="55" y="206"/>
                    <a:pt x="117" y="206"/>
                  </a:cubicBezTo>
                  <a:lnTo>
                    <a:pt x="260" y="206"/>
                  </a:lnTo>
                  <a:cubicBezTo>
                    <a:pt x="313" y="206"/>
                    <a:pt x="367" y="170"/>
                    <a:pt x="367" y="116"/>
                  </a:cubicBezTo>
                  <a:cubicBezTo>
                    <a:pt x="376" y="54"/>
                    <a:pt x="331"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1" name="Google Shape;1141;p41"/>
            <p:cNvSpPr/>
            <p:nvPr/>
          </p:nvSpPr>
          <p:spPr>
            <a:xfrm>
              <a:off x="3477755" y="1627975"/>
              <a:ext cx="23161" cy="13001"/>
            </a:xfrm>
            <a:custGeom>
              <a:avLst/>
              <a:gdLst/>
              <a:ahLst/>
              <a:cxnLst/>
              <a:rect l="l" t="t" r="r" b="b"/>
              <a:pathLst>
                <a:path w="367" h="206" extrusionOk="0">
                  <a:moveTo>
                    <a:pt x="117" y="0"/>
                  </a:moveTo>
                  <a:cubicBezTo>
                    <a:pt x="63" y="0"/>
                    <a:pt x="10" y="36"/>
                    <a:pt x="10" y="90"/>
                  </a:cubicBezTo>
                  <a:cubicBezTo>
                    <a:pt x="1" y="152"/>
                    <a:pt x="45" y="206"/>
                    <a:pt x="108" y="206"/>
                  </a:cubicBezTo>
                  <a:lnTo>
                    <a:pt x="259" y="206"/>
                  </a:lnTo>
                  <a:cubicBezTo>
                    <a:pt x="322" y="206"/>
                    <a:pt x="366" y="152"/>
                    <a:pt x="366" y="90"/>
                  </a:cubicBezTo>
                  <a:cubicBezTo>
                    <a:pt x="358" y="36"/>
                    <a:pt x="30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2" name="Google Shape;1142;p41"/>
            <p:cNvSpPr/>
            <p:nvPr/>
          </p:nvSpPr>
          <p:spPr>
            <a:xfrm>
              <a:off x="3525654" y="1600522"/>
              <a:ext cx="38876" cy="16472"/>
            </a:xfrm>
            <a:custGeom>
              <a:avLst/>
              <a:gdLst/>
              <a:ahLst/>
              <a:cxnLst/>
              <a:rect l="l" t="t" r="r" b="b"/>
              <a:pathLst>
                <a:path w="616" h="261" extrusionOk="0">
                  <a:moveTo>
                    <a:pt x="303" y="0"/>
                  </a:moveTo>
                  <a:cubicBezTo>
                    <a:pt x="219" y="0"/>
                    <a:pt x="134" y="21"/>
                    <a:pt x="62" y="61"/>
                  </a:cubicBezTo>
                  <a:cubicBezTo>
                    <a:pt x="18" y="87"/>
                    <a:pt x="0" y="159"/>
                    <a:pt x="27" y="203"/>
                  </a:cubicBezTo>
                  <a:cubicBezTo>
                    <a:pt x="45" y="240"/>
                    <a:pt x="81" y="260"/>
                    <a:pt x="119" y="260"/>
                  </a:cubicBezTo>
                  <a:cubicBezTo>
                    <a:pt x="136" y="260"/>
                    <a:pt x="153" y="256"/>
                    <a:pt x="170" y="248"/>
                  </a:cubicBezTo>
                  <a:cubicBezTo>
                    <a:pt x="210" y="226"/>
                    <a:pt x="259" y="215"/>
                    <a:pt x="308" y="215"/>
                  </a:cubicBezTo>
                  <a:cubicBezTo>
                    <a:pt x="357" y="215"/>
                    <a:pt x="406" y="226"/>
                    <a:pt x="446" y="248"/>
                  </a:cubicBezTo>
                  <a:cubicBezTo>
                    <a:pt x="455" y="257"/>
                    <a:pt x="473" y="257"/>
                    <a:pt x="491" y="257"/>
                  </a:cubicBezTo>
                  <a:cubicBezTo>
                    <a:pt x="535" y="257"/>
                    <a:pt x="571" y="239"/>
                    <a:pt x="589" y="203"/>
                  </a:cubicBezTo>
                  <a:cubicBezTo>
                    <a:pt x="616" y="159"/>
                    <a:pt x="598" y="87"/>
                    <a:pt x="544" y="61"/>
                  </a:cubicBezTo>
                  <a:cubicBezTo>
                    <a:pt x="473" y="21"/>
                    <a:pt x="388"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3" name="Google Shape;1143;p41"/>
            <p:cNvSpPr/>
            <p:nvPr/>
          </p:nvSpPr>
          <p:spPr>
            <a:xfrm>
              <a:off x="3469866" y="1600522"/>
              <a:ext cx="38939" cy="16472"/>
            </a:xfrm>
            <a:custGeom>
              <a:avLst/>
              <a:gdLst/>
              <a:ahLst/>
              <a:cxnLst/>
              <a:rect l="l" t="t" r="r" b="b"/>
              <a:pathLst>
                <a:path w="617" h="261" extrusionOk="0">
                  <a:moveTo>
                    <a:pt x="310" y="0"/>
                  </a:moveTo>
                  <a:cubicBezTo>
                    <a:pt x="226" y="0"/>
                    <a:pt x="144" y="21"/>
                    <a:pt x="72" y="61"/>
                  </a:cubicBezTo>
                  <a:cubicBezTo>
                    <a:pt x="19" y="87"/>
                    <a:pt x="1" y="159"/>
                    <a:pt x="28" y="203"/>
                  </a:cubicBezTo>
                  <a:cubicBezTo>
                    <a:pt x="45" y="239"/>
                    <a:pt x="81" y="257"/>
                    <a:pt x="117" y="257"/>
                  </a:cubicBezTo>
                  <a:cubicBezTo>
                    <a:pt x="135" y="257"/>
                    <a:pt x="152" y="257"/>
                    <a:pt x="170" y="248"/>
                  </a:cubicBezTo>
                  <a:cubicBezTo>
                    <a:pt x="210" y="226"/>
                    <a:pt x="260" y="215"/>
                    <a:pt x="309" y="215"/>
                  </a:cubicBezTo>
                  <a:cubicBezTo>
                    <a:pt x="358" y="215"/>
                    <a:pt x="407" y="226"/>
                    <a:pt x="447" y="248"/>
                  </a:cubicBezTo>
                  <a:cubicBezTo>
                    <a:pt x="463" y="256"/>
                    <a:pt x="481" y="260"/>
                    <a:pt x="498" y="260"/>
                  </a:cubicBezTo>
                  <a:cubicBezTo>
                    <a:pt x="536" y="260"/>
                    <a:pt x="571" y="240"/>
                    <a:pt x="590" y="203"/>
                  </a:cubicBezTo>
                  <a:cubicBezTo>
                    <a:pt x="616" y="159"/>
                    <a:pt x="599" y="87"/>
                    <a:pt x="554" y="61"/>
                  </a:cubicBezTo>
                  <a:cubicBezTo>
                    <a:pt x="478" y="21"/>
                    <a:pt x="393"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 name="Google Shape;1144;p41"/>
            <p:cNvSpPr/>
            <p:nvPr/>
          </p:nvSpPr>
          <p:spPr>
            <a:xfrm>
              <a:off x="3501421" y="1653660"/>
              <a:ext cx="32123" cy="15462"/>
            </a:xfrm>
            <a:custGeom>
              <a:avLst/>
              <a:gdLst/>
              <a:ahLst/>
              <a:cxnLst/>
              <a:rect l="l" t="t" r="r" b="b"/>
              <a:pathLst>
                <a:path w="509" h="245" extrusionOk="0">
                  <a:moveTo>
                    <a:pt x="119" y="0"/>
                  </a:moveTo>
                  <a:cubicBezTo>
                    <a:pt x="81" y="0"/>
                    <a:pt x="46" y="20"/>
                    <a:pt x="27" y="57"/>
                  </a:cubicBezTo>
                  <a:cubicBezTo>
                    <a:pt x="0" y="111"/>
                    <a:pt x="18" y="173"/>
                    <a:pt x="72" y="200"/>
                  </a:cubicBezTo>
                  <a:cubicBezTo>
                    <a:pt x="125" y="236"/>
                    <a:pt x="188" y="245"/>
                    <a:pt x="250" y="245"/>
                  </a:cubicBezTo>
                  <a:cubicBezTo>
                    <a:pt x="322" y="245"/>
                    <a:pt x="384" y="236"/>
                    <a:pt x="438" y="200"/>
                  </a:cubicBezTo>
                  <a:cubicBezTo>
                    <a:pt x="491" y="173"/>
                    <a:pt x="509" y="111"/>
                    <a:pt x="482" y="57"/>
                  </a:cubicBezTo>
                  <a:cubicBezTo>
                    <a:pt x="464" y="20"/>
                    <a:pt x="428" y="0"/>
                    <a:pt x="390" y="0"/>
                  </a:cubicBezTo>
                  <a:cubicBezTo>
                    <a:pt x="373" y="0"/>
                    <a:pt x="356" y="4"/>
                    <a:pt x="339" y="13"/>
                  </a:cubicBezTo>
                  <a:cubicBezTo>
                    <a:pt x="313" y="26"/>
                    <a:pt x="284" y="33"/>
                    <a:pt x="255" y="33"/>
                  </a:cubicBezTo>
                  <a:cubicBezTo>
                    <a:pt x="226" y="33"/>
                    <a:pt x="197" y="26"/>
                    <a:pt x="170" y="13"/>
                  </a:cubicBezTo>
                  <a:cubicBezTo>
                    <a:pt x="153" y="4"/>
                    <a:pt x="136"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5" name="Google Shape;1145;p41"/>
            <p:cNvSpPr/>
            <p:nvPr/>
          </p:nvSpPr>
          <p:spPr>
            <a:xfrm>
              <a:off x="3494668" y="1679534"/>
              <a:ext cx="45629" cy="16598"/>
            </a:xfrm>
            <a:custGeom>
              <a:avLst/>
              <a:gdLst/>
              <a:ahLst/>
              <a:cxnLst/>
              <a:rect l="l" t="t" r="r" b="b"/>
              <a:pathLst>
                <a:path w="723" h="263" extrusionOk="0">
                  <a:moveTo>
                    <a:pt x="119" y="1"/>
                  </a:moveTo>
                  <a:cubicBezTo>
                    <a:pt x="81" y="1"/>
                    <a:pt x="46" y="21"/>
                    <a:pt x="27" y="58"/>
                  </a:cubicBezTo>
                  <a:cubicBezTo>
                    <a:pt x="0" y="111"/>
                    <a:pt x="18" y="174"/>
                    <a:pt x="72" y="200"/>
                  </a:cubicBezTo>
                  <a:cubicBezTo>
                    <a:pt x="161" y="245"/>
                    <a:pt x="259" y="263"/>
                    <a:pt x="357" y="263"/>
                  </a:cubicBezTo>
                  <a:cubicBezTo>
                    <a:pt x="464" y="263"/>
                    <a:pt x="562" y="245"/>
                    <a:pt x="652" y="200"/>
                  </a:cubicBezTo>
                  <a:cubicBezTo>
                    <a:pt x="705" y="174"/>
                    <a:pt x="723" y="111"/>
                    <a:pt x="696" y="58"/>
                  </a:cubicBezTo>
                  <a:cubicBezTo>
                    <a:pt x="678" y="21"/>
                    <a:pt x="642" y="1"/>
                    <a:pt x="604" y="1"/>
                  </a:cubicBezTo>
                  <a:cubicBezTo>
                    <a:pt x="587" y="1"/>
                    <a:pt x="570" y="5"/>
                    <a:pt x="553" y="13"/>
                  </a:cubicBezTo>
                  <a:cubicBezTo>
                    <a:pt x="495" y="40"/>
                    <a:pt x="429" y="53"/>
                    <a:pt x="362" y="53"/>
                  </a:cubicBezTo>
                  <a:cubicBezTo>
                    <a:pt x="295" y="53"/>
                    <a:pt x="228" y="40"/>
                    <a:pt x="170" y="13"/>
                  </a:cubicBezTo>
                  <a:cubicBezTo>
                    <a:pt x="153" y="5"/>
                    <a:pt x="13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6" name="Google Shape;1146;p41"/>
            <p:cNvSpPr/>
            <p:nvPr/>
          </p:nvSpPr>
          <p:spPr>
            <a:xfrm>
              <a:off x="3445696" y="1562657"/>
              <a:ext cx="143070" cy="171217"/>
            </a:xfrm>
            <a:custGeom>
              <a:avLst/>
              <a:gdLst/>
              <a:ahLst/>
              <a:cxnLst/>
              <a:rect l="l" t="t" r="r" b="b"/>
              <a:pathLst>
                <a:path w="2267" h="2713" extrusionOk="0">
                  <a:moveTo>
                    <a:pt x="1499" y="206"/>
                  </a:moveTo>
                  <a:cubicBezTo>
                    <a:pt x="1758" y="206"/>
                    <a:pt x="1981" y="393"/>
                    <a:pt x="2025" y="643"/>
                  </a:cubicBezTo>
                  <a:cubicBezTo>
                    <a:pt x="2052" y="768"/>
                    <a:pt x="2052" y="902"/>
                    <a:pt x="2034" y="1026"/>
                  </a:cubicBezTo>
                  <a:lnTo>
                    <a:pt x="1909" y="1838"/>
                  </a:lnTo>
                  <a:cubicBezTo>
                    <a:pt x="1847" y="2222"/>
                    <a:pt x="1517" y="2498"/>
                    <a:pt x="1133" y="2498"/>
                  </a:cubicBezTo>
                  <a:cubicBezTo>
                    <a:pt x="741" y="2498"/>
                    <a:pt x="420" y="2222"/>
                    <a:pt x="357" y="1838"/>
                  </a:cubicBezTo>
                  <a:lnTo>
                    <a:pt x="232" y="1026"/>
                  </a:lnTo>
                  <a:cubicBezTo>
                    <a:pt x="214" y="902"/>
                    <a:pt x="214" y="768"/>
                    <a:pt x="241" y="634"/>
                  </a:cubicBezTo>
                  <a:cubicBezTo>
                    <a:pt x="286" y="384"/>
                    <a:pt x="509" y="206"/>
                    <a:pt x="759" y="206"/>
                  </a:cubicBezTo>
                  <a:close/>
                  <a:moveTo>
                    <a:pt x="759" y="1"/>
                  </a:moveTo>
                  <a:cubicBezTo>
                    <a:pt x="402" y="1"/>
                    <a:pt x="98" y="250"/>
                    <a:pt x="27" y="607"/>
                  </a:cubicBezTo>
                  <a:cubicBezTo>
                    <a:pt x="0" y="759"/>
                    <a:pt x="0" y="910"/>
                    <a:pt x="27" y="1062"/>
                  </a:cubicBezTo>
                  <a:lnTo>
                    <a:pt x="152" y="1874"/>
                  </a:lnTo>
                  <a:cubicBezTo>
                    <a:pt x="188" y="2106"/>
                    <a:pt x="304" y="2320"/>
                    <a:pt x="482" y="2472"/>
                  </a:cubicBezTo>
                  <a:cubicBezTo>
                    <a:pt x="669" y="2623"/>
                    <a:pt x="892" y="2713"/>
                    <a:pt x="1133" y="2713"/>
                  </a:cubicBezTo>
                  <a:cubicBezTo>
                    <a:pt x="1374" y="2713"/>
                    <a:pt x="1597" y="2623"/>
                    <a:pt x="1776" y="2472"/>
                  </a:cubicBezTo>
                  <a:cubicBezTo>
                    <a:pt x="1963" y="2320"/>
                    <a:pt x="2079" y="2106"/>
                    <a:pt x="2115" y="1874"/>
                  </a:cubicBezTo>
                  <a:lnTo>
                    <a:pt x="2239" y="1062"/>
                  </a:lnTo>
                  <a:cubicBezTo>
                    <a:pt x="2266" y="910"/>
                    <a:pt x="2266" y="750"/>
                    <a:pt x="2230" y="598"/>
                  </a:cubicBezTo>
                  <a:cubicBezTo>
                    <a:pt x="2168" y="250"/>
                    <a:pt x="1856" y="1"/>
                    <a:pt x="1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7" name="Google Shape;1147;p41"/>
            <p:cNvSpPr/>
            <p:nvPr/>
          </p:nvSpPr>
          <p:spPr>
            <a:xfrm>
              <a:off x="3683804" y="1606707"/>
              <a:ext cx="38939" cy="33764"/>
            </a:xfrm>
            <a:custGeom>
              <a:avLst/>
              <a:gdLst/>
              <a:ahLst/>
              <a:cxnLst/>
              <a:rect l="l" t="t" r="r" b="b"/>
              <a:pathLst>
                <a:path w="617" h="535" extrusionOk="0">
                  <a:moveTo>
                    <a:pt x="309" y="1"/>
                  </a:moveTo>
                  <a:cubicBezTo>
                    <a:pt x="226" y="1"/>
                    <a:pt x="144" y="21"/>
                    <a:pt x="72" y="61"/>
                  </a:cubicBezTo>
                  <a:cubicBezTo>
                    <a:pt x="28" y="79"/>
                    <a:pt x="1" y="132"/>
                    <a:pt x="19" y="186"/>
                  </a:cubicBezTo>
                  <a:cubicBezTo>
                    <a:pt x="32" y="232"/>
                    <a:pt x="79" y="258"/>
                    <a:pt x="124" y="258"/>
                  </a:cubicBezTo>
                  <a:cubicBezTo>
                    <a:pt x="141" y="258"/>
                    <a:pt x="156" y="255"/>
                    <a:pt x="170" y="248"/>
                  </a:cubicBezTo>
                  <a:cubicBezTo>
                    <a:pt x="179" y="239"/>
                    <a:pt x="188" y="239"/>
                    <a:pt x="206" y="230"/>
                  </a:cubicBezTo>
                  <a:lnTo>
                    <a:pt x="206" y="427"/>
                  </a:lnTo>
                  <a:cubicBezTo>
                    <a:pt x="206" y="480"/>
                    <a:pt x="242" y="525"/>
                    <a:pt x="295" y="534"/>
                  </a:cubicBezTo>
                  <a:cubicBezTo>
                    <a:pt x="300" y="534"/>
                    <a:pt x="304" y="535"/>
                    <a:pt x="309" y="535"/>
                  </a:cubicBezTo>
                  <a:cubicBezTo>
                    <a:pt x="365" y="535"/>
                    <a:pt x="411" y="484"/>
                    <a:pt x="411" y="427"/>
                  </a:cubicBezTo>
                  <a:lnTo>
                    <a:pt x="411" y="230"/>
                  </a:lnTo>
                  <a:cubicBezTo>
                    <a:pt x="429" y="239"/>
                    <a:pt x="438" y="239"/>
                    <a:pt x="447" y="248"/>
                  </a:cubicBezTo>
                  <a:cubicBezTo>
                    <a:pt x="465" y="257"/>
                    <a:pt x="483" y="257"/>
                    <a:pt x="500" y="257"/>
                  </a:cubicBezTo>
                  <a:cubicBezTo>
                    <a:pt x="536" y="257"/>
                    <a:pt x="581" y="230"/>
                    <a:pt x="599" y="186"/>
                  </a:cubicBezTo>
                  <a:cubicBezTo>
                    <a:pt x="616" y="141"/>
                    <a:pt x="590" y="79"/>
                    <a:pt x="545" y="61"/>
                  </a:cubicBezTo>
                  <a:cubicBezTo>
                    <a:pt x="474" y="21"/>
                    <a:pt x="391"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8" name="Google Shape;1148;p41"/>
            <p:cNvSpPr/>
            <p:nvPr/>
          </p:nvSpPr>
          <p:spPr>
            <a:xfrm>
              <a:off x="3627512" y="1606707"/>
              <a:ext cx="38939" cy="33764"/>
            </a:xfrm>
            <a:custGeom>
              <a:avLst/>
              <a:gdLst/>
              <a:ahLst/>
              <a:cxnLst/>
              <a:rect l="l" t="t" r="r" b="b"/>
              <a:pathLst>
                <a:path w="617" h="535" extrusionOk="0">
                  <a:moveTo>
                    <a:pt x="308" y="1"/>
                  </a:moveTo>
                  <a:cubicBezTo>
                    <a:pt x="226" y="1"/>
                    <a:pt x="143" y="21"/>
                    <a:pt x="72" y="61"/>
                  </a:cubicBezTo>
                  <a:cubicBezTo>
                    <a:pt x="27" y="79"/>
                    <a:pt x="1" y="132"/>
                    <a:pt x="19" y="186"/>
                  </a:cubicBezTo>
                  <a:cubicBezTo>
                    <a:pt x="32" y="232"/>
                    <a:pt x="79" y="258"/>
                    <a:pt x="124" y="258"/>
                  </a:cubicBezTo>
                  <a:cubicBezTo>
                    <a:pt x="140" y="258"/>
                    <a:pt x="156" y="255"/>
                    <a:pt x="170" y="248"/>
                  </a:cubicBezTo>
                  <a:cubicBezTo>
                    <a:pt x="179" y="239"/>
                    <a:pt x="188" y="239"/>
                    <a:pt x="197" y="230"/>
                  </a:cubicBezTo>
                  <a:lnTo>
                    <a:pt x="197" y="427"/>
                  </a:lnTo>
                  <a:cubicBezTo>
                    <a:pt x="197" y="480"/>
                    <a:pt x="242" y="525"/>
                    <a:pt x="295" y="534"/>
                  </a:cubicBezTo>
                  <a:cubicBezTo>
                    <a:pt x="300" y="534"/>
                    <a:pt x="304" y="535"/>
                    <a:pt x="309" y="535"/>
                  </a:cubicBezTo>
                  <a:cubicBezTo>
                    <a:pt x="365" y="535"/>
                    <a:pt x="411" y="484"/>
                    <a:pt x="411" y="427"/>
                  </a:cubicBezTo>
                  <a:lnTo>
                    <a:pt x="411" y="230"/>
                  </a:lnTo>
                  <a:cubicBezTo>
                    <a:pt x="420" y="239"/>
                    <a:pt x="438" y="239"/>
                    <a:pt x="447" y="248"/>
                  </a:cubicBezTo>
                  <a:cubicBezTo>
                    <a:pt x="465" y="257"/>
                    <a:pt x="482" y="257"/>
                    <a:pt x="500" y="257"/>
                  </a:cubicBezTo>
                  <a:cubicBezTo>
                    <a:pt x="536" y="257"/>
                    <a:pt x="572" y="239"/>
                    <a:pt x="590" y="204"/>
                  </a:cubicBezTo>
                  <a:cubicBezTo>
                    <a:pt x="616" y="150"/>
                    <a:pt x="598" y="88"/>
                    <a:pt x="545" y="61"/>
                  </a:cubicBezTo>
                  <a:cubicBezTo>
                    <a:pt x="474" y="21"/>
                    <a:pt x="391"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9" name="Google Shape;1149;p41"/>
            <p:cNvSpPr/>
            <p:nvPr/>
          </p:nvSpPr>
          <p:spPr>
            <a:xfrm>
              <a:off x="3659066" y="1648611"/>
              <a:ext cx="32691" cy="15462"/>
            </a:xfrm>
            <a:custGeom>
              <a:avLst/>
              <a:gdLst/>
              <a:ahLst/>
              <a:cxnLst/>
              <a:rect l="l" t="t" r="r" b="b"/>
              <a:pathLst>
                <a:path w="518" h="245" extrusionOk="0">
                  <a:moveTo>
                    <a:pt x="119" y="0"/>
                  </a:moveTo>
                  <a:cubicBezTo>
                    <a:pt x="81" y="0"/>
                    <a:pt x="46" y="20"/>
                    <a:pt x="27" y="57"/>
                  </a:cubicBezTo>
                  <a:cubicBezTo>
                    <a:pt x="0" y="110"/>
                    <a:pt x="27" y="173"/>
                    <a:pt x="72" y="200"/>
                  </a:cubicBezTo>
                  <a:cubicBezTo>
                    <a:pt x="134" y="226"/>
                    <a:pt x="197" y="244"/>
                    <a:pt x="259" y="244"/>
                  </a:cubicBezTo>
                  <a:cubicBezTo>
                    <a:pt x="321" y="244"/>
                    <a:pt x="384" y="226"/>
                    <a:pt x="446" y="200"/>
                  </a:cubicBezTo>
                  <a:cubicBezTo>
                    <a:pt x="500" y="173"/>
                    <a:pt x="518" y="110"/>
                    <a:pt x="491" y="57"/>
                  </a:cubicBezTo>
                  <a:cubicBezTo>
                    <a:pt x="472" y="20"/>
                    <a:pt x="437" y="0"/>
                    <a:pt x="399" y="0"/>
                  </a:cubicBezTo>
                  <a:cubicBezTo>
                    <a:pt x="382" y="0"/>
                    <a:pt x="365" y="4"/>
                    <a:pt x="348" y="12"/>
                  </a:cubicBezTo>
                  <a:cubicBezTo>
                    <a:pt x="321" y="26"/>
                    <a:pt x="290" y="32"/>
                    <a:pt x="259" y="32"/>
                  </a:cubicBezTo>
                  <a:cubicBezTo>
                    <a:pt x="228" y="32"/>
                    <a:pt x="197" y="26"/>
                    <a:pt x="170" y="12"/>
                  </a:cubicBezTo>
                  <a:cubicBezTo>
                    <a:pt x="153" y="4"/>
                    <a:pt x="136"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0" name="Google Shape;1150;p41"/>
            <p:cNvSpPr/>
            <p:nvPr/>
          </p:nvSpPr>
          <p:spPr>
            <a:xfrm>
              <a:off x="3648905" y="1669374"/>
              <a:ext cx="53012" cy="19438"/>
            </a:xfrm>
            <a:custGeom>
              <a:avLst/>
              <a:gdLst/>
              <a:ahLst/>
              <a:cxnLst/>
              <a:rect l="l" t="t" r="r" b="b"/>
              <a:pathLst>
                <a:path w="840" h="308" extrusionOk="0">
                  <a:moveTo>
                    <a:pt x="117" y="0"/>
                  </a:moveTo>
                  <a:cubicBezTo>
                    <a:pt x="87" y="0"/>
                    <a:pt x="57" y="14"/>
                    <a:pt x="36" y="40"/>
                  </a:cubicBezTo>
                  <a:cubicBezTo>
                    <a:pt x="1" y="94"/>
                    <a:pt x="10" y="156"/>
                    <a:pt x="54" y="192"/>
                  </a:cubicBezTo>
                  <a:cubicBezTo>
                    <a:pt x="170" y="272"/>
                    <a:pt x="295" y="308"/>
                    <a:pt x="420" y="308"/>
                  </a:cubicBezTo>
                  <a:cubicBezTo>
                    <a:pt x="545" y="308"/>
                    <a:pt x="679" y="272"/>
                    <a:pt x="786" y="192"/>
                  </a:cubicBezTo>
                  <a:cubicBezTo>
                    <a:pt x="830" y="156"/>
                    <a:pt x="839" y="94"/>
                    <a:pt x="804" y="40"/>
                  </a:cubicBezTo>
                  <a:cubicBezTo>
                    <a:pt x="783" y="14"/>
                    <a:pt x="753" y="0"/>
                    <a:pt x="723" y="0"/>
                  </a:cubicBezTo>
                  <a:cubicBezTo>
                    <a:pt x="701" y="0"/>
                    <a:pt x="679" y="7"/>
                    <a:pt x="661" y="22"/>
                  </a:cubicBezTo>
                  <a:cubicBezTo>
                    <a:pt x="590" y="71"/>
                    <a:pt x="505" y="96"/>
                    <a:pt x="420" y="96"/>
                  </a:cubicBezTo>
                  <a:cubicBezTo>
                    <a:pt x="335" y="96"/>
                    <a:pt x="251" y="71"/>
                    <a:pt x="179" y="22"/>
                  </a:cubicBezTo>
                  <a:cubicBezTo>
                    <a:pt x="161" y="7"/>
                    <a:pt x="139"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1" name="Google Shape;1151;p41"/>
            <p:cNvSpPr/>
            <p:nvPr/>
          </p:nvSpPr>
          <p:spPr>
            <a:xfrm>
              <a:off x="3603341" y="1562657"/>
              <a:ext cx="143575" cy="171217"/>
            </a:xfrm>
            <a:custGeom>
              <a:avLst/>
              <a:gdLst/>
              <a:ahLst/>
              <a:cxnLst/>
              <a:rect l="l" t="t" r="r" b="b"/>
              <a:pathLst>
                <a:path w="2275" h="2713" extrusionOk="0">
                  <a:moveTo>
                    <a:pt x="705" y="1"/>
                  </a:moveTo>
                  <a:cubicBezTo>
                    <a:pt x="410" y="1"/>
                    <a:pt x="152" y="188"/>
                    <a:pt x="71" y="473"/>
                  </a:cubicBezTo>
                  <a:cubicBezTo>
                    <a:pt x="9" y="670"/>
                    <a:pt x="0" y="866"/>
                    <a:pt x="27" y="1062"/>
                  </a:cubicBezTo>
                  <a:lnTo>
                    <a:pt x="45" y="1151"/>
                  </a:lnTo>
                  <a:cubicBezTo>
                    <a:pt x="53" y="1200"/>
                    <a:pt x="98" y="1242"/>
                    <a:pt x="147" y="1242"/>
                  </a:cubicBezTo>
                  <a:cubicBezTo>
                    <a:pt x="151" y="1242"/>
                    <a:pt x="156" y="1241"/>
                    <a:pt x="161" y="1241"/>
                  </a:cubicBezTo>
                  <a:cubicBezTo>
                    <a:pt x="223" y="1232"/>
                    <a:pt x="259" y="1178"/>
                    <a:pt x="250" y="1116"/>
                  </a:cubicBezTo>
                  <a:lnTo>
                    <a:pt x="241" y="1026"/>
                  </a:lnTo>
                  <a:cubicBezTo>
                    <a:pt x="214" y="875"/>
                    <a:pt x="223" y="714"/>
                    <a:pt x="259" y="563"/>
                  </a:cubicBezTo>
                  <a:cubicBezTo>
                    <a:pt x="321" y="357"/>
                    <a:pt x="509" y="206"/>
                    <a:pt x="723" y="206"/>
                  </a:cubicBezTo>
                  <a:lnTo>
                    <a:pt x="1552" y="206"/>
                  </a:lnTo>
                  <a:cubicBezTo>
                    <a:pt x="1766" y="206"/>
                    <a:pt x="1954" y="357"/>
                    <a:pt x="2016" y="563"/>
                  </a:cubicBezTo>
                  <a:cubicBezTo>
                    <a:pt x="2052" y="714"/>
                    <a:pt x="2061" y="875"/>
                    <a:pt x="2034" y="1026"/>
                  </a:cubicBezTo>
                  <a:lnTo>
                    <a:pt x="1909" y="1838"/>
                  </a:lnTo>
                  <a:cubicBezTo>
                    <a:pt x="1847" y="2226"/>
                    <a:pt x="1522" y="2500"/>
                    <a:pt x="1134" y="2500"/>
                  </a:cubicBezTo>
                  <a:cubicBezTo>
                    <a:pt x="1021" y="2500"/>
                    <a:pt x="903" y="2477"/>
                    <a:pt x="785" y="2427"/>
                  </a:cubicBezTo>
                  <a:cubicBezTo>
                    <a:pt x="562" y="2329"/>
                    <a:pt x="410" y="2124"/>
                    <a:pt x="375" y="1883"/>
                  </a:cubicBezTo>
                  <a:lnTo>
                    <a:pt x="330" y="1606"/>
                  </a:lnTo>
                  <a:cubicBezTo>
                    <a:pt x="322" y="1550"/>
                    <a:pt x="278" y="1516"/>
                    <a:pt x="224" y="1516"/>
                  </a:cubicBezTo>
                  <a:cubicBezTo>
                    <a:pt x="218" y="1516"/>
                    <a:pt x="212" y="1516"/>
                    <a:pt x="205" y="1517"/>
                  </a:cubicBezTo>
                  <a:cubicBezTo>
                    <a:pt x="152" y="1526"/>
                    <a:pt x="107" y="1580"/>
                    <a:pt x="116" y="1633"/>
                  </a:cubicBezTo>
                  <a:lnTo>
                    <a:pt x="152" y="1874"/>
                  </a:lnTo>
                  <a:cubicBezTo>
                    <a:pt x="187" y="2106"/>
                    <a:pt x="312" y="2320"/>
                    <a:pt x="491" y="2472"/>
                  </a:cubicBezTo>
                  <a:cubicBezTo>
                    <a:pt x="669" y="2623"/>
                    <a:pt x="901" y="2713"/>
                    <a:pt x="1142" y="2713"/>
                  </a:cubicBezTo>
                  <a:cubicBezTo>
                    <a:pt x="1374" y="2713"/>
                    <a:pt x="1606" y="2623"/>
                    <a:pt x="1784" y="2472"/>
                  </a:cubicBezTo>
                  <a:cubicBezTo>
                    <a:pt x="1963" y="2320"/>
                    <a:pt x="2088" y="2106"/>
                    <a:pt x="2123" y="1874"/>
                  </a:cubicBezTo>
                  <a:lnTo>
                    <a:pt x="2248" y="1062"/>
                  </a:lnTo>
                  <a:cubicBezTo>
                    <a:pt x="2275" y="866"/>
                    <a:pt x="2266" y="670"/>
                    <a:pt x="2204" y="473"/>
                  </a:cubicBezTo>
                  <a:cubicBezTo>
                    <a:pt x="2123" y="188"/>
                    <a:pt x="1865" y="1"/>
                    <a:pt x="1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sp>
        <p:nvSpPr>
          <p:cNvPr id="1156" name="Google Shape;1156;p42"/>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اهداف مطالعه</a:t>
            </a:r>
          </a:p>
        </p:txBody>
      </p:sp>
      <p:sp>
        <p:nvSpPr>
          <p:cNvPr id="1157" name="Google Shape;1157;p42"/>
          <p:cNvSpPr txBox="1">
            <a:spLocks noGrp="1"/>
          </p:cNvSpPr>
          <p:nvPr>
            <p:ph type="subTitle" idx="1"/>
          </p:nvPr>
        </p:nvSpPr>
        <p:spPr>
          <a:xfrm>
            <a:off x="873763" y="2783550"/>
            <a:ext cx="2303100" cy="10032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6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158" name="Google Shape;1158;p42"/>
          <p:cNvSpPr txBox="1">
            <a:spLocks noGrp="1"/>
          </p:cNvSpPr>
          <p:nvPr>
            <p:ph type="subTitle" idx="2"/>
          </p:nvPr>
        </p:nvSpPr>
        <p:spPr>
          <a:xfrm>
            <a:off x="3420450" y="2783550"/>
            <a:ext cx="2303100" cy="10032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6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159" name="Google Shape;1159;p42"/>
          <p:cNvSpPr txBox="1">
            <a:spLocks noGrp="1"/>
          </p:cNvSpPr>
          <p:nvPr>
            <p:ph type="subTitle" idx="3"/>
          </p:nvPr>
        </p:nvSpPr>
        <p:spPr>
          <a:xfrm>
            <a:off x="5967138" y="2783550"/>
            <a:ext cx="2303100" cy="10032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6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160" name="Google Shape;1160;p42"/>
          <p:cNvSpPr/>
          <p:nvPr/>
        </p:nvSpPr>
        <p:spPr>
          <a:xfrm>
            <a:off x="950038" y="1425725"/>
            <a:ext cx="815400" cy="81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1" name="Google Shape;1161;p42"/>
          <p:cNvSpPr/>
          <p:nvPr/>
        </p:nvSpPr>
        <p:spPr>
          <a:xfrm>
            <a:off x="4164338" y="1425725"/>
            <a:ext cx="815400" cy="815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2" name="Google Shape;1162;p42"/>
          <p:cNvSpPr/>
          <p:nvPr/>
        </p:nvSpPr>
        <p:spPr>
          <a:xfrm>
            <a:off x="7378638" y="1425725"/>
            <a:ext cx="815400" cy="815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3" name="Google Shape;1163;p42"/>
          <p:cNvSpPr txBox="1">
            <a:spLocks noGrp="1"/>
          </p:cNvSpPr>
          <p:nvPr>
            <p:ph type="subTitle" idx="4"/>
          </p:nvPr>
        </p:nvSpPr>
        <p:spPr>
          <a:xfrm>
            <a:off x="873763" y="2358150"/>
            <a:ext cx="2303100" cy="513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164" name="Google Shape;1164;p42"/>
          <p:cNvSpPr txBox="1">
            <a:spLocks noGrp="1"/>
          </p:cNvSpPr>
          <p:nvPr>
            <p:ph type="subTitle" idx="5"/>
          </p:nvPr>
        </p:nvSpPr>
        <p:spPr>
          <a:xfrm>
            <a:off x="3420492" y="2358150"/>
            <a:ext cx="2303100" cy="513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165" name="Google Shape;1165;p42"/>
          <p:cNvSpPr txBox="1">
            <a:spLocks noGrp="1"/>
          </p:cNvSpPr>
          <p:nvPr>
            <p:ph type="subTitle" idx="6"/>
          </p:nvPr>
        </p:nvSpPr>
        <p:spPr>
          <a:xfrm>
            <a:off x="5967139" y="2358150"/>
            <a:ext cx="2303100" cy="513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grpSp>
        <p:nvGrpSpPr>
          <p:cNvPr id="1166" name="Google Shape;1166;p42"/>
          <p:cNvGrpSpPr/>
          <p:nvPr/>
        </p:nvGrpSpPr>
        <p:grpSpPr>
          <a:xfrm>
            <a:off x="1148827" y="1604556"/>
            <a:ext cx="417847" cy="457797"/>
            <a:chOff x="4011464" y="1478218"/>
            <a:chExt cx="417847" cy="457797"/>
          </a:xfrm>
        </p:grpSpPr>
        <p:sp>
          <p:nvSpPr>
            <p:cNvPr id="1167" name="Google Shape;1167;p42"/>
            <p:cNvSpPr/>
            <p:nvPr/>
          </p:nvSpPr>
          <p:spPr>
            <a:xfrm>
              <a:off x="4187727" y="1591561"/>
              <a:ext cx="241585" cy="344454"/>
            </a:xfrm>
            <a:custGeom>
              <a:avLst/>
              <a:gdLst/>
              <a:ahLst/>
              <a:cxnLst/>
              <a:rect l="l" t="t" r="r" b="b"/>
              <a:pathLst>
                <a:path w="3828" h="5458" extrusionOk="0">
                  <a:moveTo>
                    <a:pt x="3620" y="1"/>
                  </a:moveTo>
                  <a:cubicBezTo>
                    <a:pt x="3609" y="1"/>
                    <a:pt x="3597" y="3"/>
                    <a:pt x="3586" y="6"/>
                  </a:cubicBezTo>
                  <a:cubicBezTo>
                    <a:pt x="3533" y="24"/>
                    <a:pt x="3497" y="87"/>
                    <a:pt x="3515" y="140"/>
                  </a:cubicBezTo>
                  <a:cubicBezTo>
                    <a:pt x="3577" y="345"/>
                    <a:pt x="3613" y="577"/>
                    <a:pt x="3613" y="818"/>
                  </a:cubicBezTo>
                  <a:cubicBezTo>
                    <a:pt x="3613" y="1782"/>
                    <a:pt x="3488" y="2174"/>
                    <a:pt x="2650" y="2941"/>
                  </a:cubicBezTo>
                  <a:cubicBezTo>
                    <a:pt x="2409" y="3156"/>
                    <a:pt x="2436" y="3655"/>
                    <a:pt x="2730" y="4458"/>
                  </a:cubicBezTo>
                  <a:cubicBezTo>
                    <a:pt x="2748" y="4512"/>
                    <a:pt x="2748" y="4556"/>
                    <a:pt x="2721" y="4610"/>
                  </a:cubicBezTo>
                  <a:cubicBezTo>
                    <a:pt x="2703" y="4654"/>
                    <a:pt x="2659" y="4681"/>
                    <a:pt x="2605" y="4699"/>
                  </a:cubicBezTo>
                  <a:lnTo>
                    <a:pt x="500" y="5243"/>
                  </a:lnTo>
                  <a:cubicBezTo>
                    <a:pt x="487" y="5246"/>
                    <a:pt x="473" y="5247"/>
                    <a:pt x="460" y="5247"/>
                  </a:cubicBezTo>
                  <a:cubicBezTo>
                    <a:pt x="385" y="5247"/>
                    <a:pt x="316" y="5204"/>
                    <a:pt x="286" y="5136"/>
                  </a:cubicBezTo>
                  <a:cubicBezTo>
                    <a:pt x="259" y="5074"/>
                    <a:pt x="241" y="5020"/>
                    <a:pt x="214" y="4966"/>
                  </a:cubicBezTo>
                  <a:cubicBezTo>
                    <a:pt x="195" y="4927"/>
                    <a:pt x="156" y="4902"/>
                    <a:pt x="116" y="4902"/>
                  </a:cubicBezTo>
                  <a:cubicBezTo>
                    <a:pt x="101" y="4902"/>
                    <a:pt x="86" y="4906"/>
                    <a:pt x="72" y="4913"/>
                  </a:cubicBezTo>
                  <a:cubicBezTo>
                    <a:pt x="18" y="4940"/>
                    <a:pt x="0" y="5002"/>
                    <a:pt x="18" y="5056"/>
                  </a:cubicBezTo>
                  <a:cubicBezTo>
                    <a:pt x="45" y="5100"/>
                    <a:pt x="63" y="5154"/>
                    <a:pt x="89" y="5216"/>
                  </a:cubicBezTo>
                  <a:cubicBezTo>
                    <a:pt x="152" y="5368"/>
                    <a:pt x="295" y="5457"/>
                    <a:pt x="455" y="5457"/>
                  </a:cubicBezTo>
                  <a:cubicBezTo>
                    <a:pt x="482" y="5457"/>
                    <a:pt x="518" y="5457"/>
                    <a:pt x="553" y="5448"/>
                  </a:cubicBezTo>
                  <a:lnTo>
                    <a:pt x="2659" y="4904"/>
                  </a:lnTo>
                  <a:cubicBezTo>
                    <a:pt x="2766" y="4877"/>
                    <a:pt x="2864" y="4806"/>
                    <a:pt x="2908" y="4708"/>
                  </a:cubicBezTo>
                  <a:cubicBezTo>
                    <a:pt x="2962" y="4610"/>
                    <a:pt x="2971" y="4494"/>
                    <a:pt x="2935" y="4387"/>
                  </a:cubicBezTo>
                  <a:cubicBezTo>
                    <a:pt x="2685" y="3709"/>
                    <a:pt x="2632" y="3245"/>
                    <a:pt x="2792" y="3093"/>
                  </a:cubicBezTo>
                  <a:cubicBezTo>
                    <a:pt x="3676" y="2290"/>
                    <a:pt x="3827" y="1826"/>
                    <a:pt x="3827" y="818"/>
                  </a:cubicBezTo>
                  <a:cubicBezTo>
                    <a:pt x="3827" y="560"/>
                    <a:pt x="3792" y="310"/>
                    <a:pt x="3720" y="78"/>
                  </a:cubicBezTo>
                  <a:cubicBezTo>
                    <a:pt x="3706" y="28"/>
                    <a:pt x="3664" y="1"/>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8" name="Google Shape;1168;p42"/>
            <p:cNvSpPr/>
            <p:nvPr/>
          </p:nvSpPr>
          <p:spPr>
            <a:xfrm>
              <a:off x="4011464" y="1478218"/>
              <a:ext cx="399802" cy="409899"/>
            </a:xfrm>
            <a:custGeom>
              <a:avLst/>
              <a:gdLst/>
              <a:ahLst/>
              <a:cxnLst/>
              <a:rect l="l" t="t" r="r" b="b"/>
              <a:pathLst>
                <a:path w="6335" h="6495" extrusionOk="0">
                  <a:moveTo>
                    <a:pt x="3284" y="0"/>
                  </a:moveTo>
                  <a:cubicBezTo>
                    <a:pt x="2597" y="0"/>
                    <a:pt x="1955" y="188"/>
                    <a:pt x="1482" y="527"/>
                  </a:cubicBezTo>
                  <a:cubicBezTo>
                    <a:pt x="955" y="910"/>
                    <a:pt x="652" y="1455"/>
                    <a:pt x="616" y="2106"/>
                  </a:cubicBezTo>
                  <a:cubicBezTo>
                    <a:pt x="599" y="2266"/>
                    <a:pt x="554" y="2364"/>
                    <a:pt x="518" y="2445"/>
                  </a:cubicBezTo>
                  <a:cubicBezTo>
                    <a:pt x="492" y="2498"/>
                    <a:pt x="474" y="2543"/>
                    <a:pt x="465" y="2587"/>
                  </a:cubicBezTo>
                  <a:cubicBezTo>
                    <a:pt x="429" y="2721"/>
                    <a:pt x="500" y="2837"/>
                    <a:pt x="572" y="2935"/>
                  </a:cubicBezTo>
                  <a:cubicBezTo>
                    <a:pt x="590" y="2980"/>
                    <a:pt x="616" y="3016"/>
                    <a:pt x="634" y="3051"/>
                  </a:cubicBezTo>
                  <a:cubicBezTo>
                    <a:pt x="643" y="3069"/>
                    <a:pt x="643" y="3105"/>
                    <a:pt x="625" y="3123"/>
                  </a:cubicBezTo>
                  <a:cubicBezTo>
                    <a:pt x="536" y="3292"/>
                    <a:pt x="420" y="3417"/>
                    <a:pt x="224" y="3569"/>
                  </a:cubicBezTo>
                  <a:cubicBezTo>
                    <a:pt x="135" y="3640"/>
                    <a:pt x="1" y="3738"/>
                    <a:pt x="1" y="3926"/>
                  </a:cubicBezTo>
                  <a:cubicBezTo>
                    <a:pt x="1" y="4113"/>
                    <a:pt x="126" y="4247"/>
                    <a:pt x="358" y="4318"/>
                  </a:cubicBezTo>
                  <a:cubicBezTo>
                    <a:pt x="402" y="4327"/>
                    <a:pt x="420" y="4345"/>
                    <a:pt x="429" y="4345"/>
                  </a:cubicBezTo>
                  <a:cubicBezTo>
                    <a:pt x="420" y="4381"/>
                    <a:pt x="340" y="4470"/>
                    <a:pt x="251" y="4523"/>
                  </a:cubicBezTo>
                  <a:cubicBezTo>
                    <a:pt x="242" y="4523"/>
                    <a:pt x="233" y="4532"/>
                    <a:pt x="224" y="4550"/>
                  </a:cubicBezTo>
                  <a:cubicBezTo>
                    <a:pt x="179" y="4613"/>
                    <a:pt x="153" y="4755"/>
                    <a:pt x="286" y="4862"/>
                  </a:cubicBezTo>
                  <a:cubicBezTo>
                    <a:pt x="322" y="4889"/>
                    <a:pt x="349" y="4916"/>
                    <a:pt x="376" y="4934"/>
                  </a:cubicBezTo>
                  <a:cubicBezTo>
                    <a:pt x="277" y="5059"/>
                    <a:pt x="304" y="5192"/>
                    <a:pt x="349" y="5273"/>
                  </a:cubicBezTo>
                  <a:cubicBezTo>
                    <a:pt x="367" y="5291"/>
                    <a:pt x="393" y="5308"/>
                    <a:pt x="420" y="5317"/>
                  </a:cubicBezTo>
                  <a:cubicBezTo>
                    <a:pt x="438" y="5317"/>
                    <a:pt x="500" y="5335"/>
                    <a:pt x="545" y="5362"/>
                  </a:cubicBezTo>
                  <a:cubicBezTo>
                    <a:pt x="492" y="5442"/>
                    <a:pt x="420" y="5585"/>
                    <a:pt x="465" y="5790"/>
                  </a:cubicBezTo>
                  <a:cubicBezTo>
                    <a:pt x="536" y="6058"/>
                    <a:pt x="741" y="6227"/>
                    <a:pt x="1080" y="6281"/>
                  </a:cubicBezTo>
                  <a:cubicBezTo>
                    <a:pt x="1107" y="6285"/>
                    <a:pt x="1141" y="6287"/>
                    <a:pt x="1180" y="6287"/>
                  </a:cubicBezTo>
                  <a:cubicBezTo>
                    <a:pt x="1373" y="6287"/>
                    <a:pt x="1692" y="6239"/>
                    <a:pt x="1937" y="6209"/>
                  </a:cubicBezTo>
                  <a:cubicBezTo>
                    <a:pt x="1975" y="6204"/>
                    <a:pt x="2013" y="6201"/>
                    <a:pt x="2049" y="6201"/>
                  </a:cubicBezTo>
                  <a:cubicBezTo>
                    <a:pt x="2251" y="6201"/>
                    <a:pt x="2427" y="6284"/>
                    <a:pt x="2570" y="6450"/>
                  </a:cubicBezTo>
                  <a:cubicBezTo>
                    <a:pt x="2597" y="6477"/>
                    <a:pt x="2624" y="6495"/>
                    <a:pt x="2650" y="6495"/>
                  </a:cubicBezTo>
                  <a:cubicBezTo>
                    <a:pt x="2677" y="6495"/>
                    <a:pt x="2704" y="6486"/>
                    <a:pt x="2722" y="6468"/>
                  </a:cubicBezTo>
                  <a:cubicBezTo>
                    <a:pt x="2766" y="6423"/>
                    <a:pt x="2775" y="6361"/>
                    <a:pt x="2731" y="6316"/>
                  </a:cubicBezTo>
                  <a:cubicBezTo>
                    <a:pt x="2540" y="6096"/>
                    <a:pt x="2311" y="5985"/>
                    <a:pt x="2049" y="5985"/>
                  </a:cubicBezTo>
                  <a:cubicBezTo>
                    <a:pt x="2003" y="5985"/>
                    <a:pt x="1957" y="5989"/>
                    <a:pt x="1910" y="5995"/>
                  </a:cubicBezTo>
                  <a:cubicBezTo>
                    <a:pt x="1714" y="6018"/>
                    <a:pt x="1370" y="6073"/>
                    <a:pt x="1188" y="6073"/>
                  </a:cubicBezTo>
                  <a:cubicBezTo>
                    <a:pt x="1155" y="6073"/>
                    <a:pt x="1128" y="6071"/>
                    <a:pt x="1107" y="6067"/>
                  </a:cubicBezTo>
                  <a:cubicBezTo>
                    <a:pt x="857" y="6031"/>
                    <a:pt x="723" y="5924"/>
                    <a:pt x="679" y="5746"/>
                  </a:cubicBezTo>
                  <a:cubicBezTo>
                    <a:pt x="643" y="5630"/>
                    <a:pt x="679" y="5540"/>
                    <a:pt x="732" y="5460"/>
                  </a:cubicBezTo>
                  <a:cubicBezTo>
                    <a:pt x="786" y="5362"/>
                    <a:pt x="741" y="5246"/>
                    <a:pt x="661" y="5192"/>
                  </a:cubicBezTo>
                  <a:cubicBezTo>
                    <a:pt x="616" y="5157"/>
                    <a:pt x="563" y="5139"/>
                    <a:pt x="518" y="5121"/>
                  </a:cubicBezTo>
                  <a:cubicBezTo>
                    <a:pt x="518" y="5094"/>
                    <a:pt x="527" y="5059"/>
                    <a:pt x="581" y="5023"/>
                  </a:cubicBezTo>
                  <a:cubicBezTo>
                    <a:pt x="608" y="5005"/>
                    <a:pt x="625" y="4978"/>
                    <a:pt x="625" y="4952"/>
                  </a:cubicBezTo>
                  <a:cubicBezTo>
                    <a:pt x="634" y="4925"/>
                    <a:pt x="625" y="4898"/>
                    <a:pt x="608" y="4871"/>
                  </a:cubicBezTo>
                  <a:cubicBezTo>
                    <a:pt x="608" y="4862"/>
                    <a:pt x="509" y="4764"/>
                    <a:pt x="402" y="4675"/>
                  </a:cubicBezTo>
                  <a:cubicBezTo>
                    <a:pt x="492" y="4613"/>
                    <a:pt x="661" y="4470"/>
                    <a:pt x="634" y="4318"/>
                  </a:cubicBezTo>
                  <a:cubicBezTo>
                    <a:pt x="625" y="4247"/>
                    <a:pt x="581" y="4158"/>
                    <a:pt x="420" y="4113"/>
                  </a:cubicBezTo>
                  <a:cubicBezTo>
                    <a:pt x="242" y="4059"/>
                    <a:pt x="215" y="3988"/>
                    <a:pt x="215" y="3926"/>
                  </a:cubicBezTo>
                  <a:cubicBezTo>
                    <a:pt x="215" y="3854"/>
                    <a:pt x="260" y="3810"/>
                    <a:pt x="349" y="3738"/>
                  </a:cubicBezTo>
                  <a:cubicBezTo>
                    <a:pt x="500" y="3622"/>
                    <a:pt x="679" y="3471"/>
                    <a:pt x="813" y="3230"/>
                  </a:cubicBezTo>
                  <a:cubicBezTo>
                    <a:pt x="857" y="3149"/>
                    <a:pt x="866" y="3051"/>
                    <a:pt x="831" y="2962"/>
                  </a:cubicBezTo>
                  <a:cubicBezTo>
                    <a:pt x="804" y="2918"/>
                    <a:pt x="777" y="2864"/>
                    <a:pt x="750" y="2819"/>
                  </a:cubicBezTo>
                  <a:cubicBezTo>
                    <a:pt x="706" y="2748"/>
                    <a:pt x="661" y="2677"/>
                    <a:pt x="670" y="2632"/>
                  </a:cubicBezTo>
                  <a:cubicBezTo>
                    <a:pt x="670" y="2605"/>
                    <a:pt x="688" y="2579"/>
                    <a:pt x="706" y="2534"/>
                  </a:cubicBezTo>
                  <a:cubicBezTo>
                    <a:pt x="750" y="2445"/>
                    <a:pt x="813" y="2320"/>
                    <a:pt x="822" y="2124"/>
                  </a:cubicBezTo>
                  <a:cubicBezTo>
                    <a:pt x="911" y="803"/>
                    <a:pt x="2124" y="214"/>
                    <a:pt x="3284" y="214"/>
                  </a:cubicBezTo>
                  <a:cubicBezTo>
                    <a:pt x="4283" y="214"/>
                    <a:pt x="5550" y="553"/>
                    <a:pt x="6121" y="1508"/>
                  </a:cubicBezTo>
                  <a:cubicBezTo>
                    <a:pt x="6139" y="1538"/>
                    <a:pt x="6174" y="1556"/>
                    <a:pt x="6211" y="1556"/>
                  </a:cubicBezTo>
                  <a:cubicBezTo>
                    <a:pt x="6228" y="1556"/>
                    <a:pt x="6246" y="1552"/>
                    <a:pt x="6263" y="1544"/>
                  </a:cubicBezTo>
                  <a:cubicBezTo>
                    <a:pt x="6317" y="1508"/>
                    <a:pt x="6335" y="1446"/>
                    <a:pt x="6299" y="1392"/>
                  </a:cubicBezTo>
                  <a:cubicBezTo>
                    <a:pt x="5684" y="366"/>
                    <a:pt x="4336"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9" name="Google Shape;1169;p42"/>
            <p:cNvSpPr/>
            <p:nvPr/>
          </p:nvSpPr>
          <p:spPr>
            <a:xfrm>
              <a:off x="4095967" y="1510151"/>
              <a:ext cx="304064" cy="241206"/>
            </a:xfrm>
            <a:custGeom>
              <a:avLst/>
              <a:gdLst/>
              <a:ahLst/>
              <a:cxnLst/>
              <a:rect l="l" t="t" r="r" b="b"/>
              <a:pathLst>
                <a:path w="4818" h="3822" extrusionOk="0">
                  <a:moveTo>
                    <a:pt x="2480" y="1038"/>
                  </a:moveTo>
                  <a:cubicBezTo>
                    <a:pt x="2676" y="1038"/>
                    <a:pt x="2846" y="1198"/>
                    <a:pt x="2846" y="1403"/>
                  </a:cubicBezTo>
                  <a:cubicBezTo>
                    <a:pt x="2846" y="1546"/>
                    <a:pt x="2766" y="1707"/>
                    <a:pt x="2641" y="1796"/>
                  </a:cubicBezTo>
                  <a:cubicBezTo>
                    <a:pt x="2614" y="1823"/>
                    <a:pt x="2587" y="1867"/>
                    <a:pt x="2587" y="1903"/>
                  </a:cubicBezTo>
                  <a:lnTo>
                    <a:pt x="2587" y="2019"/>
                  </a:lnTo>
                  <a:cubicBezTo>
                    <a:pt x="2551" y="2032"/>
                    <a:pt x="2514" y="2039"/>
                    <a:pt x="2476" y="2039"/>
                  </a:cubicBezTo>
                  <a:cubicBezTo>
                    <a:pt x="2438" y="2039"/>
                    <a:pt x="2400" y="2032"/>
                    <a:pt x="2364" y="2019"/>
                  </a:cubicBezTo>
                  <a:lnTo>
                    <a:pt x="2364" y="1903"/>
                  </a:lnTo>
                  <a:cubicBezTo>
                    <a:pt x="2364" y="1867"/>
                    <a:pt x="2346" y="1823"/>
                    <a:pt x="2311" y="1796"/>
                  </a:cubicBezTo>
                  <a:cubicBezTo>
                    <a:pt x="2195" y="1707"/>
                    <a:pt x="2114" y="1546"/>
                    <a:pt x="2114" y="1403"/>
                  </a:cubicBezTo>
                  <a:cubicBezTo>
                    <a:pt x="2114" y="1198"/>
                    <a:pt x="2275" y="1038"/>
                    <a:pt x="2480" y="1038"/>
                  </a:cubicBezTo>
                  <a:close/>
                  <a:moveTo>
                    <a:pt x="999" y="2117"/>
                  </a:moveTo>
                  <a:cubicBezTo>
                    <a:pt x="1062" y="2117"/>
                    <a:pt x="1106" y="2162"/>
                    <a:pt x="1106" y="2224"/>
                  </a:cubicBezTo>
                  <a:cubicBezTo>
                    <a:pt x="1106" y="2278"/>
                    <a:pt x="1062" y="2331"/>
                    <a:pt x="999" y="2331"/>
                  </a:cubicBezTo>
                  <a:cubicBezTo>
                    <a:pt x="946" y="2331"/>
                    <a:pt x="892" y="2278"/>
                    <a:pt x="892" y="2224"/>
                  </a:cubicBezTo>
                  <a:cubicBezTo>
                    <a:pt x="892" y="2162"/>
                    <a:pt x="946" y="2117"/>
                    <a:pt x="999" y="2117"/>
                  </a:cubicBezTo>
                  <a:close/>
                  <a:moveTo>
                    <a:pt x="3952" y="2117"/>
                  </a:moveTo>
                  <a:cubicBezTo>
                    <a:pt x="4006" y="2117"/>
                    <a:pt x="4059" y="2162"/>
                    <a:pt x="4059" y="2224"/>
                  </a:cubicBezTo>
                  <a:cubicBezTo>
                    <a:pt x="4059" y="2278"/>
                    <a:pt x="4006" y="2331"/>
                    <a:pt x="3952" y="2331"/>
                  </a:cubicBezTo>
                  <a:cubicBezTo>
                    <a:pt x="3890" y="2331"/>
                    <a:pt x="3845" y="2278"/>
                    <a:pt x="3845" y="2224"/>
                  </a:cubicBezTo>
                  <a:cubicBezTo>
                    <a:pt x="3845" y="2162"/>
                    <a:pt x="3890" y="2117"/>
                    <a:pt x="3952" y="2117"/>
                  </a:cubicBezTo>
                  <a:close/>
                  <a:moveTo>
                    <a:pt x="2230" y="2206"/>
                  </a:moveTo>
                  <a:lnTo>
                    <a:pt x="2114" y="2572"/>
                  </a:lnTo>
                  <a:cubicBezTo>
                    <a:pt x="2114" y="2590"/>
                    <a:pt x="2114" y="2617"/>
                    <a:pt x="2114" y="2635"/>
                  </a:cubicBezTo>
                  <a:lnTo>
                    <a:pt x="2150" y="2759"/>
                  </a:lnTo>
                  <a:lnTo>
                    <a:pt x="1713" y="2759"/>
                  </a:lnTo>
                  <a:lnTo>
                    <a:pt x="1713" y="2465"/>
                  </a:lnTo>
                  <a:cubicBezTo>
                    <a:pt x="1713" y="2394"/>
                    <a:pt x="1766" y="2322"/>
                    <a:pt x="1838" y="2304"/>
                  </a:cubicBezTo>
                  <a:lnTo>
                    <a:pt x="2230" y="2206"/>
                  </a:lnTo>
                  <a:close/>
                  <a:moveTo>
                    <a:pt x="2543" y="2251"/>
                  </a:moveTo>
                  <a:lnTo>
                    <a:pt x="2632" y="2608"/>
                  </a:lnTo>
                  <a:lnTo>
                    <a:pt x="2596" y="2759"/>
                  </a:lnTo>
                  <a:lnTo>
                    <a:pt x="2373" y="2759"/>
                  </a:lnTo>
                  <a:lnTo>
                    <a:pt x="2328" y="2608"/>
                  </a:lnTo>
                  <a:lnTo>
                    <a:pt x="2435" y="2251"/>
                  </a:lnTo>
                  <a:cubicBezTo>
                    <a:pt x="2453" y="2255"/>
                    <a:pt x="2471" y="2258"/>
                    <a:pt x="2489" y="2258"/>
                  </a:cubicBezTo>
                  <a:cubicBezTo>
                    <a:pt x="2507" y="2258"/>
                    <a:pt x="2525" y="2255"/>
                    <a:pt x="2543" y="2251"/>
                  </a:cubicBezTo>
                  <a:close/>
                  <a:moveTo>
                    <a:pt x="2757" y="2206"/>
                  </a:moveTo>
                  <a:lnTo>
                    <a:pt x="3131" y="2304"/>
                  </a:lnTo>
                  <a:cubicBezTo>
                    <a:pt x="3212" y="2322"/>
                    <a:pt x="3256" y="2394"/>
                    <a:pt x="3256" y="2465"/>
                  </a:cubicBezTo>
                  <a:lnTo>
                    <a:pt x="3256" y="2759"/>
                  </a:lnTo>
                  <a:lnTo>
                    <a:pt x="2819" y="2759"/>
                  </a:lnTo>
                  <a:lnTo>
                    <a:pt x="2855" y="2635"/>
                  </a:lnTo>
                  <a:cubicBezTo>
                    <a:pt x="2855" y="2617"/>
                    <a:pt x="2855" y="2599"/>
                    <a:pt x="2855" y="2581"/>
                  </a:cubicBezTo>
                  <a:lnTo>
                    <a:pt x="2757" y="2206"/>
                  </a:lnTo>
                  <a:close/>
                  <a:moveTo>
                    <a:pt x="4238" y="2974"/>
                  </a:moveTo>
                  <a:cubicBezTo>
                    <a:pt x="4184" y="3045"/>
                    <a:pt x="4113" y="3116"/>
                    <a:pt x="4032" y="3179"/>
                  </a:cubicBezTo>
                  <a:lnTo>
                    <a:pt x="2917" y="3179"/>
                  </a:lnTo>
                  <a:cubicBezTo>
                    <a:pt x="2899" y="3179"/>
                    <a:pt x="2890" y="3188"/>
                    <a:pt x="2882" y="3197"/>
                  </a:cubicBezTo>
                  <a:cubicBezTo>
                    <a:pt x="2792" y="3286"/>
                    <a:pt x="2855" y="3393"/>
                    <a:pt x="2944" y="3393"/>
                  </a:cubicBezTo>
                  <a:lnTo>
                    <a:pt x="3693" y="3393"/>
                  </a:lnTo>
                  <a:cubicBezTo>
                    <a:pt x="3417" y="3527"/>
                    <a:pt x="3078" y="3607"/>
                    <a:pt x="2730" y="3607"/>
                  </a:cubicBezTo>
                  <a:cubicBezTo>
                    <a:pt x="2471" y="3607"/>
                    <a:pt x="2204" y="3562"/>
                    <a:pt x="1936" y="3482"/>
                  </a:cubicBezTo>
                  <a:cubicBezTo>
                    <a:pt x="1847" y="3455"/>
                    <a:pt x="1766" y="3429"/>
                    <a:pt x="1686" y="3393"/>
                  </a:cubicBezTo>
                  <a:lnTo>
                    <a:pt x="2480" y="3393"/>
                  </a:lnTo>
                  <a:cubicBezTo>
                    <a:pt x="2498" y="3393"/>
                    <a:pt x="2507" y="3393"/>
                    <a:pt x="2516" y="3384"/>
                  </a:cubicBezTo>
                  <a:cubicBezTo>
                    <a:pt x="2596" y="3286"/>
                    <a:pt x="2534" y="3179"/>
                    <a:pt x="2444" y="3179"/>
                  </a:cubicBezTo>
                  <a:lnTo>
                    <a:pt x="1267" y="3179"/>
                  </a:lnTo>
                  <a:cubicBezTo>
                    <a:pt x="1169" y="3116"/>
                    <a:pt x="1071" y="3045"/>
                    <a:pt x="981" y="2974"/>
                  </a:cubicBezTo>
                  <a:close/>
                  <a:moveTo>
                    <a:pt x="2095" y="0"/>
                  </a:moveTo>
                  <a:cubicBezTo>
                    <a:pt x="1643" y="0"/>
                    <a:pt x="1212" y="109"/>
                    <a:pt x="865" y="324"/>
                  </a:cubicBezTo>
                  <a:cubicBezTo>
                    <a:pt x="812" y="360"/>
                    <a:pt x="794" y="422"/>
                    <a:pt x="830" y="467"/>
                  </a:cubicBezTo>
                  <a:cubicBezTo>
                    <a:pt x="847" y="501"/>
                    <a:pt x="883" y="521"/>
                    <a:pt x="918" y="521"/>
                  </a:cubicBezTo>
                  <a:cubicBezTo>
                    <a:pt x="937" y="521"/>
                    <a:pt x="957" y="515"/>
                    <a:pt x="972" y="502"/>
                  </a:cubicBezTo>
                  <a:cubicBezTo>
                    <a:pt x="1289" y="311"/>
                    <a:pt x="1679" y="214"/>
                    <a:pt x="2091" y="214"/>
                  </a:cubicBezTo>
                  <a:cubicBezTo>
                    <a:pt x="2353" y="214"/>
                    <a:pt x="2624" y="253"/>
                    <a:pt x="2890" y="333"/>
                  </a:cubicBezTo>
                  <a:cubicBezTo>
                    <a:pt x="4023" y="681"/>
                    <a:pt x="4728" y="1671"/>
                    <a:pt x="4469" y="2536"/>
                  </a:cubicBezTo>
                  <a:cubicBezTo>
                    <a:pt x="4443" y="2617"/>
                    <a:pt x="4416" y="2688"/>
                    <a:pt x="4371" y="2759"/>
                  </a:cubicBezTo>
                  <a:lnTo>
                    <a:pt x="4050" y="2759"/>
                  </a:lnTo>
                  <a:lnTo>
                    <a:pt x="4050" y="2528"/>
                  </a:lnTo>
                  <a:cubicBezTo>
                    <a:pt x="4184" y="2483"/>
                    <a:pt x="4273" y="2349"/>
                    <a:pt x="4264" y="2197"/>
                  </a:cubicBezTo>
                  <a:cubicBezTo>
                    <a:pt x="4246" y="2046"/>
                    <a:pt x="4130" y="1930"/>
                    <a:pt x="3979" y="1912"/>
                  </a:cubicBezTo>
                  <a:cubicBezTo>
                    <a:pt x="3964" y="1910"/>
                    <a:pt x="3950" y="1909"/>
                    <a:pt x="3936" y="1909"/>
                  </a:cubicBezTo>
                  <a:cubicBezTo>
                    <a:pt x="3766" y="1909"/>
                    <a:pt x="3622" y="2051"/>
                    <a:pt x="3622" y="2224"/>
                  </a:cubicBezTo>
                  <a:cubicBezTo>
                    <a:pt x="3622" y="2367"/>
                    <a:pt x="3711" y="2483"/>
                    <a:pt x="3836" y="2528"/>
                  </a:cubicBezTo>
                  <a:lnTo>
                    <a:pt x="3836" y="2759"/>
                  </a:lnTo>
                  <a:lnTo>
                    <a:pt x="3470" y="2759"/>
                  </a:lnTo>
                  <a:lnTo>
                    <a:pt x="3470" y="2465"/>
                  </a:lnTo>
                  <a:cubicBezTo>
                    <a:pt x="3470" y="2296"/>
                    <a:pt x="3354" y="2144"/>
                    <a:pt x="3194" y="2099"/>
                  </a:cubicBezTo>
                  <a:lnTo>
                    <a:pt x="2819" y="2001"/>
                  </a:lnTo>
                  <a:lnTo>
                    <a:pt x="2819" y="1957"/>
                  </a:lnTo>
                  <a:cubicBezTo>
                    <a:pt x="2971" y="1823"/>
                    <a:pt x="3078" y="1600"/>
                    <a:pt x="3078" y="1403"/>
                  </a:cubicBezTo>
                  <a:cubicBezTo>
                    <a:pt x="3078" y="1073"/>
                    <a:pt x="2810" y="815"/>
                    <a:pt x="2489" y="815"/>
                  </a:cubicBezTo>
                  <a:cubicBezTo>
                    <a:pt x="2159" y="815"/>
                    <a:pt x="1891" y="1073"/>
                    <a:pt x="1891" y="1403"/>
                  </a:cubicBezTo>
                  <a:cubicBezTo>
                    <a:pt x="1891" y="1600"/>
                    <a:pt x="1998" y="1823"/>
                    <a:pt x="2150" y="1957"/>
                  </a:cubicBezTo>
                  <a:lnTo>
                    <a:pt x="2150" y="2001"/>
                  </a:lnTo>
                  <a:lnTo>
                    <a:pt x="1775" y="2099"/>
                  </a:lnTo>
                  <a:cubicBezTo>
                    <a:pt x="1615" y="2144"/>
                    <a:pt x="1499" y="2296"/>
                    <a:pt x="1499" y="2465"/>
                  </a:cubicBezTo>
                  <a:lnTo>
                    <a:pt x="1499" y="2759"/>
                  </a:lnTo>
                  <a:lnTo>
                    <a:pt x="1106" y="2759"/>
                  </a:lnTo>
                  <a:lnTo>
                    <a:pt x="1106" y="2528"/>
                  </a:lnTo>
                  <a:cubicBezTo>
                    <a:pt x="1231" y="2483"/>
                    <a:pt x="1329" y="2349"/>
                    <a:pt x="1311" y="2197"/>
                  </a:cubicBezTo>
                  <a:cubicBezTo>
                    <a:pt x="1303" y="2046"/>
                    <a:pt x="1178" y="1930"/>
                    <a:pt x="1035" y="1912"/>
                  </a:cubicBezTo>
                  <a:cubicBezTo>
                    <a:pt x="1020" y="1910"/>
                    <a:pt x="1005" y="1909"/>
                    <a:pt x="990" y="1909"/>
                  </a:cubicBezTo>
                  <a:cubicBezTo>
                    <a:pt x="815" y="1909"/>
                    <a:pt x="678" y="2051"/>
                    <a:pt x="678" y="2224"/>
                  </a:cubicBezTo>
                  <a:cubicBezTo>
                    <a:pt x="678" y="2367"/>
                    <a:pt x="767" y="2483"/>
                    <a:pt x="892" y="2528"/>
                  </a:cubicBezTo>
                  <a:lnTo>
                    <a:pt x="892" y="2759"/>
                  </a:lnTo>
                  <a:lnTo>
                    <a:pt x="758" y="2759"/>
                  </a:lnTo>
                  <a:cubicBezTo>
                    <a:pt x="705" y="2697"/>
                    <a:pt x="651" y="2635"/>
                    <a:pt x="607" y="2572"/>
                  </a:cubicBezTo>
                  <a:cubicBezTo>
                    <a:pt x="312" y="2153"/>
                    <a:pt x="223" y="1698"/>
                    <a:pt x="348" y="1279"/>
                  </a:cubicBezTo>
                  <a:cubicBezTo>
                    <a:pt x="401" y="1109"/>
                    <a:pt x="491" y="940"/>
                    <a:pt x="625" y="797"/>
                  </a:cubicBezTo>
                  <a:cubicBezTo>
                    <a:pt x="660" y="752"/>
                    <a:pt x="651" y="681"/>
                    <a:pt x="607" y="636"/>
                  </a:cubicBezTo>
                  <a:cubicBezTo>
                    <a:pt x="587" y="626"/>
                    <a:pt x="567" y="621"/>
                    <a:pt x="547" y="621"/>
                  </a:cubicBezTo>
                  <a:cubicBezTo>
                    <a:pt x="514" y="621"/>
                    <a:pt x="483" y="635"/>
                    <a:pt x="455" y="663"/>
                  </a:cubicBezTo>
                  <a:cubicBezTo>
                    <a:pt x="312" y="824"/>
                    <a:pt x="205" y="1011"/>
                    <a:pt x="143" y="1225"/>
                  </a:cubicBezTo>
                  <a:cubicBezTo>
                    <a:pt x="0" y="1698"/>
                    <a:pt x="98" y="2224"/>
                    <a:pt x="428" y="2688"/>
                  </a:cubicBezTo>
                  <a:cubicBezTo>
                    <a:pt x="758" y="3152"/>
                    <a:pt x="1267" y="3509"/>
                    <a:pt x="1865" y="3687"/>
                  </a:cubicBezTo>
                  <a:cubicBezTo>
                    <a:pt x="2150" y="3776"/>
                    <a:pt x="2444" y="3821"/>
                    <a:pt x="2721" y="3821"/>
                  </a:cubicBezTo>
                  <a:cubicBezTo>
                    <a:pt x="3033" y="3821"/>
                    <a:pt x="3336" y="3768"/>
                    <a:pt x="3613" y="3660"/>
                  </a:cubicBezTo>
                  <a:cubicBezTo>
                    <a:pt x="4148" y="3455"/>
                    <a:pt x="4523" y="3081"/>
                    <a:pt x="4675" y="2599"/>
                  </a:cubicBezTo>
                  <a:cubicBezTo>
                    <a:pt x="4817" y="2117"/>
                    <a:pt x="4710" y="1600"/>
                    <a:pt x="4380" y="1127"/>
                  </a:cubicBezTo>
                  <a:cubicBezTo>
                    <a:pt x="4059" y="663"/>
                    <a:pt x="3551" y="315"/>
                    <a:pt x="2944" y="128"/>
                  </a:cubicBezTo>
                  <a:cubicBezTo>
                    <a:pt x="2664" y="42"/>
                    <a:pt x="2375" y="0"/>
                    <a:pt x="2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70" name="Google Shape;1170;p42"/>
          <p:cNvGrpSpPr/>
          <p:nvPr/>
        </p:nvGrpSpPr>
        <p:grpSpPr>
          <a:xfrm>
            <a:off x="4342058" y="1604429"/>
            <a:ext cx="460001" cy="457989"/>
            <a:chOff x="4693858" y="1478092"/>
            <a:chExt cx="460001" cy="457989"/>
          </a:xfrm>
        </p:grpSpPr>
        <p:sp>
          <p:nvSpPr>
            <p:cNvPr id="1171" name="Google Shape;1171;p42"/>
            <p:cNvSpPr/>
            <p:nvPr/>
          </p:nvSpPr>
          <p:spPr>
            <a:xfrm>
              <a:off x="4975323" y="1884574"/>
              <a:ext cx="29346" cy="51372"/>
            </a:xfrm>
            <a:custGeom>
              <a:avLst/>
              <a:gdLst/>
              <a:ahLst/>
              <a:cxnLst/>
              <a:rect l="l" t="t" r="r" b="b"/>
              <a:pathLst>
                <a:path w="465" h="814" extrusionOk="0">
                  <a:moveTo>
                    <a:pt x="346" y="1"/>
                  </a:moveTo>
                  <a:cubicBezTo>
                    <a:pt x="300" y="1"/>
                    <a:pt x="257" y="28"/>
                    <a:pt x="242" y="83"/>
                  </a:cubicBezTo>
                  <a:lnTo>
                    <a:pt x="179" y="288"/>
                  </a:lnTo>
                  <a:cubicBezTo>
                    <a:pt x="135" y="431"/>
                    <a:pt x="81" y="547"/>
                    <a:pt x="27" y="662"/>
                  </a:cubicBezTo>
                  <a:cubicBezTo>
                    <a:pt x="1" y="716"/>
                    <a:pt x="19" y="778"/>
                    <a:pt x="72" y="805"/>
                  </a:cubicBezTo>
                  <a:cubicBezTo>
                    <a:pt x="83" y="811"/>
                    <a:pt x="97" y="814"/>
                    <a:pt x="112" y="814"/>
                  </a:cubicBezTo>
                  <a:cubicBezTo>
                    <a:pt x="148" y="814"/>
                    <a:pt x="190" y="798"/>
                    <a:pt x="215" y="761"/>
                  </a:cubicBezTo>
                  <a:cubicBezTo>
                    <a:pt x="277" y="636"/>
                    <a:pt x="331" y="502"/>
                    <a:pt x="384" y="359"/>
                  </a:cubicBezTo>
                  <a:cubicBezTo>
                    <a:pt x="384" y="359"/>
                    <a:pt x="384" y="350"/>
                    <a:pt x="384" y="350"/>
                  </a:cubicBezTo>
                  <a:lnTo>
                    <a:pt x="447" y="136"/>
                  </a:lnTo>
                  <a:cubicBezTo>
                    <a:pt x="465" y="83"/>
                    <a:pt x="429" y="20"/>
                    <a:pt x="366" y="2"/>
                  </a:cubicBezTo>
                  <a:cubicBezTo>
                    <a:pt x="360" y="1"/>
                    <a:pt x="353"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 name="Google Shape;1172;p42"/>
            <p:cNvSpPr/>
            <p:nvPr/>
          </p:nvSpPr>
          <p:spPr>
            <a:xfrm>
              <a:off x="4724781" y="1478092"/>
              <a:ext cx="398666" cy="457989"/>
            </a:xfrm>
            <a:custGeom>
              <a:avLst/>
              <a:gdLst/>
              <a:ahLst/>
              <a:cxnLst/>
              <a:rect l="l" t="t" r="r" b="b"/>
              <a:pathLst>
                <a:path w="6317" h="7257" extrusionOk="0">
                  <a:moveTo>
                    <a:pt x="1357" y="2777"/>
                  </a:moveTo>
                  <a:cubicBezTo>
                    <a:pt x="1357" y="3107"/>
                    <a:pt x="1366" y="3330"/>
                    <a:pt x="1410" y="3535"/>
                  </a:cubicBezTo>
                  <a:cubicBezTo>
                    <a:pt x="1214" y="3482"/>
                    <a:pt x="1062" y="3303"/>
                    <a:pt x="1062" y="3080"/>
                  </a:cubicBezTo>
                  <a:cubicBezTo>
                    <a:pt x="1062" y="2920"/>
                    <a:pt x="1196" y="2786"/>
                    <a:pt x="1357" y="2777"/>
                  </a:cubicBezTo>
                  <a:close/>
                  <a:moveTo>
                    <a:pt x="4961" y="2777"/>
                  </a:moveTo>
                  <a:cubicBezTo>
                    <a:pt x="5130" y="2786"/>
                    <a:pt x="5255" y="2920"/>
                    <a:pt x="5255" y="3080"/>
                  </a:cubicBezTo>
                  <a:cubicBezTo>
                    <a:pt x="5255" y="3303"/>
                    <a:pt x="5113" y="3482"/>
                    <a:pt x="4907" y="3535"/>
                  </a:cubicBezTo>
                  <a:cubicBezTo>
                    <a:pt x="4952" y="3339"/>
                    <a:pt x="4961" y="3107"/>
                    <a:pt x="4961" y="2777"/>
                  </a:cubicBezTo>
                  <a:close/>
                  <a:moveTo>
                    <a:pt x="3846" y="4873"/>
                  </a:moveTo>
                  <a:lnTo>
                    <a:pt x="3899" y="5346"/>
                  </a:lnTo>
                  <a:cubicBezTo>
                    <a:pt x="3917" y="5471"/>
                    <a:pt x="3881" y="5596"/>
                    <a:pt x="3810" y="5685"/>
                  </a:cubicBezTo>
                  <a:cubicBezTo>
                    <a:pt x="3667" y="5863"/>
                    <a:pt x="3444" y="5953"/>
                    <a:pt x="3159" y="5953"/>
                  </a:cubicBezTo>
                  <a:cubicBezTo>
                    <a:pt x="2873" y="5953"/>
                    <a:pt x="2650" y="5863"/>
                    <a:pt x="2517" y="5685"/>
                  </a:cubicBezTo>
                  <a:cubicBezTo>
                    <a:pt x="2436" y="5596"/>
                    <a:pt x="2401" y="5471"/>
                    <a:pt x="2418" y="5346"/>
                  </a:cubicBezTo>
                  <a:lnTo>
                    <a:pt x="2472" y="4873"/>
                  </a:lnTo>
                  <a:cubicBezTo>
                    <a:pt x="2704" y="5016"/>
                    <a:pt x="2936" y="5087"/>
                    <a:pt x="3159" y="5087"/>
                  </a:cubicBezTo>
                  <a:cubicBezTo>
                    <a:pt x="3382" y="5087"/>
                    <a:pt x="3614" y="5016"/>
                    <a:pt x="3846" y="4873"/>
                  </a:cubicBezTo>
                  <a:close/>
                  <a:moveTo>
                    <a:pt x="3527" y="0"/>
                  </a:moveTo>
                  <a:cubicBezTo>
                    <a:pt x="3043" y="0"/>
                    <a:pt x="2601" y="165"/>
                    <a:pt x="2285" y="475"/>
                  </a:cubicBezTo>
                  <a:cubicBezTo>
                    <a:pt x="2186" y="440"/>
                    <a:pt x="2097" y="422"/>
                    <a:pt x="1999" y="422"/>
                  </a:cubicBezTo>
                  <a:cubicBezTo>
                    <a:pt x="1705" y="422"/>
                    <a:pt x="1428" y="538"/>
                    <a:pt x="1223" y="752"/>
                  </a:cubicBezTo>
                  <a:cubicBezTo>
                    <a:pt x="1178" y="787"/>
                    <a:pt x="1178" y="859"/>
                    <a:pt x="1223" y="903"/>
                  </a:cubicBezTo>
                  <a:cubicBezTo>
                    <a:pt x="1244" y="920"/>
                    <a:pt x="1269" y="929"/>
                    <a:pt x="1294" y="929"/>
                  </a:cubicBezTo>
                  <a:cubicBezTo>
                    <a:pt x="1323" y="929"/>
                    <a:pt x="1351" y="918"/>
                    <a:pt x="1375" y="894"/>
                  </a:cubicBezTo>
                  <a:cubicBezTo>
                    <a:pt x="1535" y="725"/>
                    <a:pt x="1758" y="636"/>
                    <a:pt x="1990" y="636"/>
                  </a:cubicBezTo>
                  <a:cubicBezTo>
                    <a:pt x="2071" y="636"/>
                    <a:pt x="2142" y="645"/>
                    <a:pt x="2204" y="671"/>
                  </a:cubicBezTo>
                  <a:lnTo>
                    <a:pt x="2258" y="1216"/>
                  </a:lnTo>
                  <a:cubicBezTo>
                    <a:pt x="2169" y="1510"/>
                    <a:pt x="2053" y="1733"/>
                    <a:pt x="1830" y="1867"/>
                  </a:cubicBezTo>
                  <a:cubicBezTo>
                    <a:pt x="1544" y="2036"/>
                    <a:pt x="1401" y="2242"/>
                    <a:pt x="1366" y="2536"/>
                  </a:cubicBezTo>
                  <a:cubicBezTo>
                    <a:pt x="1196" y="2429"/>
                    <a:pt x="1062" y="2072"/>
                    <a:pt x="1062" y="1787"/>
                  </a:cubicBezTo>
                  <a:cubicBezTo>
                    <a:pt x="1062" y="1599"/>
                    <a:pt x="1089" y="1430"/>
                    <a:pt x="1143" y="1278"/>
                  </a:cubicBezTo>
                  <a:cubicBezTo>
                    <a:pt x="1161" y="1225"/>
                    <a:pt x="1134" y="1162"/>
                    <a:pt x="1080" y="1144"/>
                  </a:cubicBezTo>
                  <a:cubicBezTo>
                    <a:pt x="1067" y="1141"/>
                    <a:pt x="1055" y="1139"/>
                    <a:pt x="1043" y="1139"/>
                  </a:cubicBezTo>
                  <a:cubicBezTo>
                    <a:pt x="997" y="1139"/>
                    <a:pt x="959" y="1164"/>
                    <a:pt x="938" y="1207"/>
                  </a:cubicBezTo>
                  <a:cubicBezTo>
                    <a:pt x="884" y="1385"/>
                    <a:pt x="848" y="1581"/>
                    <a:pt x="848" y="1787"/>
                  </a:cubicBezTo>
                  <a:cubicBezTo>
                    <a:pt x="848" y="2063"/>
                    <a:pt x="955" y="2420"/>
                    <a:pt x="1143" y="2616"/>
                  </a:cubicBezTo>
                  <a:cubicBezTo>
                    <a:pt x="964" y="2705"/>
                    <a:pt x="848" y="2875"/>
                    <a:pt x="848" y="3080"/>
                  </a:cubicBezTo>
                  <a:cubicBezTo>
                    <a:pt x="848" y="3446"/>
                    <a:pt x="1134" y="3740"/>
                    <a:pt x="1482" y="3758"/>
                  </a:cubicBezTo>
                  <a:cubicBezTo>
                    <a:pt x="1526" y="3865"/>
                    <a:pt x="1589" y="3972"/>
                    <a:pt x="1678" y="4088"/>
                  </a:cubicBezTo>
                  <a:cubicBezTo>
                    <a:pt x="1696" y="4115"/>
                    <a:pt x="1732" y="4133"/>
                    <a:pt x="1758" y="4133"/>
                  </a:cubicBezTo>
                  <a:cubicBezTo>
                    <a:pt x="1785" y="4133"/>
                    <a:pt x="1803" y="4124"/>
                    <a:pt x="1821" y="4115"/>
                  </a:cubicBezTo>
                  <a:cubicBezTo>
                    <a:pt x="1865" y="4079"/>
                    <a:pt x="1883" y="4008"/>
                    <a:pt x="1847" y="3963"/>
                  </a:cubicBezTo>
                  <a:cubicBezTo>
                    <a:pt x="1580" y="3589"/>
                    <a:pt x="1571" y="3366"/>
                    <a:pt x="1571" y="2670"/>
                  </a:cubicBezTo>
                  <a:cubicBezTo>
                    <a:pt x="1571" y="2384"/>
                    <a:pt x="1678" y="2206"/>
                    <a:pt x="1937" y="2054"/>
                  </a:cubicBezTo>
                  <a:cubicBezTo>
                    <a:pt x="2186" y="1903"/>
                    <a:pt x="2320" y="1671"/>
                    <a:pt x="2418" y="1421"/>
                  </a:cubicBezTo>
                  <a:cubicBezTo>
                    <a:pt x="2909" y="1858"/>
                    <a:pt x="3328" y="1911"/>
                    <a:pt x="3703" y="1929"/>
                  </a:cubicBezTo>
                  <a:cubicBezTo>
                    <a:pt x="3766" y="1929"/>
                    <a:pt x="3819" y="1885"/>
                    <a:pt x="3819" y="1822"/>
                  </a:cubicBezTo>
                  <a:cubicBezTo>
                    <a:pt x="3819" y="1760"/>
                    <a:pt x="3774" y="1715"/>
                    <a:pt x="3712" y="1715"/>
                  </a:cubicBezTo>
                  <a:cubicBezTo>
                    <a:pt x="3409" y="1697"/>
                    <a:pt x="2998" y="1688"/>
                    <a:pt x="2472" y="1180"/>
                  </a:cubicBezTo>
                  <a:lnTo>
                    <a:pt x="2418" y="636"/>
                  </a:lnTo>
                  <a:cubicBezTo>
                    <a:pt x="2695" y="359"/>
                    <a:pt x="3088" y="212"/>
                    <a:pt x="3523" y="212"/>
                  </a:cubicBezTo>
                  <a:cubicBezTo>
                    <a:pt x="3691" y="212"/>
                    <a:pt x="3866" y="234"/>
                    <a:pt x="4042" y="279"/>
                  </a:cubicBezTo>
                  <a:cubicBezTo>
                    <a:pt x="4756" y="466"/>
                    <a:pt x="5122" y="1180"/>
                    <a:pt x="5148" y="1778"/>
                  </a:cubicBezTo>
                  <a:cubicBezTo>
                    <a:pt x="5166" y="2090"/>
                    <a:pt x="5086" y="2358"/>
                    <a:pt x="4952" y="2491"/>
                  </a:cubicBezTo>
                  <a:cubicBezTo>
                    <a:pt x="4890" y="2179"/>
                    <a:pt x="4693" y="2010"/>
                    <a:pt x="4506" y="1885"/>
                  </a:cubicBezTo>
                  <a:cubicBezTo>
                    <a:pt x="4417" y="1831"/>
                    <a:pt x="4336" y="1796"/>
                    <a:pt x="4238" y="1769"/>
                  </a:cubicBezTo>
                  <a:cubicBezTo>
                    <a:pt x="4227" y="1766"/>
                    <a:pt x="4216" y="1764"/>
                    <a:pt x="4206" y="1764"/>
                  </a:cubicBezTo>
                  <a:cubicBezTo>
                    <a:pt x="4158" y="1764"/>
                    <a:pt x="4119" y="1796"/>
                    <a:pt x="4105" y="1840"/>
                  </a:cubicBezTo>
                  <a:cubicBezTo>
                    <a:pt x="4087" y="1894"/>
                    <a:pt x="4122" y="1956"/>
                    <a:pt x="4176" y="1974"/>
                  </a:cubicBezTo>
                  <a:cubicBezTo>
                    <a:pt x="4256" y="1992"/>
                    <a:pt x="4319" y="2027"/>
                    <a:pt x="4381" y="2063"/>
                  </a:cubicBezTo>
                  <a:cubicBezTo>
                    <a:pt x="4604" y="2206"/>
                    <a:pt x="4747" y="2366"/>
                    <a:pt x="4747" y="2670"/>
                  </a:cubicBezTo>
                  <a:cubicBezTo>
                    <a:pt x="4747" y="3375"/>
                    <a:pt x="4738" y="3589"/>
                    <a:pt x="4461" y="3972"/>
                  </a:cubicBezTo>
                  <a:cubicBezTo>
                    <a:pt x="4051" y="4543"/>
                    <a:pt x="3578" y="4873"/>
                    <a:pt x="3159" y="4873"/>
                  </a:cubicBezTo>
                  <a:cubicBezTo>
                    <a:pt x="2838" y="4873"/>
                    <a:pt x="2490" y="4686"/>
                    <a:pt x="2151" y="4329"/>
                  </a:cubicBezTo>
                  <a:cubicBezTo>
                    <a:pt x="2129" y="4311"/>
                    <a:pt x="2102" y="4302"/>
                    <a:pt x="2075" y="4302"/>
                  </a:cubicBezTo>
                  <a:cubicBezTo>
                    <a:pt x="2048" y="4302"/>
                    <a:pt x="2021" y="4311"/>
                    <a:pt x="1999" y="4329"/>
                  </a:cubicBezTo>
                  <a:cubicBezTo>
                    <a:pt x="1955" y="4374"/>
                    <a:pt x="1955" y="4436"/>
                    <a:pt x="1999" y="4481"/>
                  </a:cubicBezTo>
                  <a:cubicBezTo>
                    <a:pt x="2088" y="4579"/>
                    <a:pt x="2178" y="4659"/>
                    <a:pt x="2276" y="4731"/>
                  </a:cubicBezTo>
                  <a:lnTo>
                    <a:pt x="2213" y="5230"/>
                  </a:lnTo>
                  <a:lnTo>
                    <a:pt x="1883" y="5337"/>
                  </a:lnTo>
                  <a:cubicBezTo>
                    <a:pt x="1865" y="5301"/>
                    <a:pt x="1839" y="5266"/>
                    <a:pt x="1803" y="5239"/>
                  </a:cubicBezTo>
                  <a:cubicBezTo>
                    <a:pt x="1754" y="5209"/>
                    <a:pt x="1701" y="5195"/>
                    <a:pt x="1647" y="5195"/>
                  </a:cubicBezTo>
                  <a:cubicBezTo>
                    <a:pt x="1622" y="5195"/>
                    <a:pt x="1596" y="5198"/>
                    <a:pt x="1571" y="5203"/>
                  </a:cubicBezTo>
                  <a:lnTo>
                    <a:pt x="1062" y="5355"/>
                  </a:lnTo>
                  <a:cubicBezTo>
                    <a:pt x="866" y="5409"/>
                    <a:pt x="607" y="5578"/>
                    <a:pt x="456" y="5748"/>
                  </a:cubicBezTo>
                  <a:cubicBezTo>
                    <a:pt x="295" y="5926"/>
                    <a:pt x="188" y="6149"/>
                    <a:pt x="144" y="6390"/>
                  </a:cubicBezTo>
                  <a:lnTo>
                    <a:pt x="19" y="7130"/>
                  </a:lnTo>
                  <a:cubicBezTo>
                    <a:pt x="1" y="7193"/>
                    <a:pt x="45" y="7246"/>
                    <a:pt x="99" y="7255"/>
                  </a:cubicBezTo>
                  <a:cubicBezTo>
                    <a:pt x="105" y="7256"/>
                    <a:pt x="112" y="7257"/>
                    <a:pt x="118" y="7257"/>
                  </a:cubicBezTo>
                  <a:cubicBezTo>
                    <a:pt x="172" y="7257"/>
                    <a:pt x="216" y="7222"/>
                    <a:pt x="224" y="7166"/>
                  </a:cubicBezTo>
                  <a:lnTo>
                    <a:pt x="358" y="6425"/>
                  </a:lnTo>
                  <a:cubicBezTo>
                    <a:pt x="393" y="6229"/>
                    <a:pt x="483" y="6042"/>
                    <a:pt x="616" y="5890"/>
                  </a:cubicBezTo>
                  <a:cubicBezTo>
                    <a:pt x="750" y="5748"/>
                    <a:pt x="911" y="5632"/>
                    <a:pt x="1125" y="5560"/>
                  </a:cubicBezTo>
                  <a:lnTo>
                    <a:pt x="1624" y="5409"/>
                  </a:lnTo>
                  <a:cubicBezTo>
                    <a:pt x="1632" y="5406"/>
                    <a:pt x="1640" y="5405"/>
                    <a:pt x="1648" y="5405"/>
                  </a:cubicBezTo>
                  <a:cubicBezTo>
                    <a:pt x="1665" y="5405"/>
                    <a:pt x="1681" y="5411"/>
                    <a:pt x="1687" y="5417"/>
                  </a:cubicBezTo>
                  <a:cubicBezTo>
                    <a:pt x="1696" y="5426"/>
                    <a:pt x="1705" y="5444"/>
                    <a:pt x="1714" y="5471"/>
                  </a:cubicBezTo>
                  <a:cubicBezTo>
                    <a:pt x="1767" y="6256"/>
                    <a:pt x="2115" y="7148"/>
                    <a:pt x="2133" y="7193"/>
                  </a:cubicBezTo>
                  <a:cubicBezTo>
                    <a:pt x="2151" y="7228"/>
                    <a:pt x="2186" y="7255"/>
                    <a:pt x="2231" y="7255"/>
                  </a:cubicBezTo>
                  <a:cubicBezTo>
                    <a:pt x="2240" y="7255"/>
                    <a:pt x="2258" y="7255"/>
                    <a:pt x="2267" y="7246"/>
                  </a:cubicBezTo>
                  <a:cubicBezTo>
                    <a:pt x="2320" y="7228"/>
                    <a:pt x="2347" y="7166"/>
                    <a:pt x="2329" y="7112"/>
                  </a:cubicBezTo>
                  <a:cubicBezTo>
                    <a:pt x="2329" y="7103"/>
                    <a:pt x="2008" y="6283"/>
                    <a:pt x="1928" y="5542"/>
                  </a:cubicBezTo>
                  <a:lnTo>
                    <a:pt x="2204" y="5462"/>
                  </a:lnTo>
                  <a:cubicBezTo>
                    <a:pt x="2213" y="5587"/>
                    <a:pt x="2267" y="5721"/>
                    <a:pt x="2347" y="5819"/>
                  </a:cubicBezTo>
                  <a:cubicBezTo>
                    <a:pt x="2472" y="5979"/>
                    <a:pt x="2713" y="6158"/>
                    <a:pt x="3159" y="6158"/>
                  </a:cubicBezTo>
                  <a:cubicBezTo>
                    <a:pt x="3605" y="6158"/>
                    <a:pt x="3846" y="5979"/>
                    <a:pt x="3971" y="5819"/>
                  </a:cubicBezTo>
                  <a:cubicBezTo>
                    <a:pt x="4051" y="5712"/>
                    <a:pt x="4105" y="5587"/>
                    <a:pt x="4113" y="5453"/>
                  </a:cubicBezTo>
                  <a:lnTo>
                    <a:pt x="4390" y="5542"/>
                  </a:lnTo>
                  <a:cubicBezTo>
                    <a:pt x="4381" y="5676"/>
                    <a:pt x="4354" y="5855"/>
                    <a:pt x="4328" y="6051"/>
                  </a:cubicBezTo>
                  <a:cubicBezTo>
                    <a:pt x="4310" y="6104"/>
                    <a:pt x="4354" y="6158"/>
                    <a:pt x="4408" y="6167"/>
                  </a:cubicBezTo>
                  <a:cubicBezTo>
                    <a:pt x="4417" y="6170"/>
                    <a:pt x="4427" y="6171"/>
                    <a:pt x="4436" y="6171"/>
                  </a:cubicBezTo>
                  <a:cubicBezTo>
                    <a:pt x="4486" y="6171"/>
                    <a:pt x="4525" y="6132"/>
                    <a:pt x="4533" y="6087"/>
                  </a:cubicBezTo>
                  <a:cubicBezTo>
                    <a:pt x="4577" y="5837"/>
                    <a:pt x="4595" y="5614"/>
                    <a:pt x="4604" y="5471"/>
                  </a:cubicBezTo>
                  <a:cubicBezTo>
                    <a:pt x="4613" y="5444"/>
                    <a:pt x="4622" y="5426"/>
                    <a:pt x="4640" y="5417"/>
                  </a:cubicBezTo>
                  <a:cubicBezTo>
                    <a:pt x="4646" y="5411"/>
                    <a:pt x="4657" y="5405"/>
                    <a:pt x="4672" y="5405"/>
                  </a:cubicBezTo>
                  <a:cubicBezTo>
                    <a:pt x="4678" y="5405"/>
                    <a:pt x="4685" y="5406"/>
                    <a:pt x="4693" y="5409"/>
                  </a:cubicBezTo>
                  <a:lnTo>
                    <a:pt x="5193" y="5560"/>
                  </a:lnTo>
                  <a:cubicBezTo>
                    <a:pt x="5594" y="5685"/>
                    <a:pt x="5889" y="6015"/>
                    <a:pt x="5960" y="6434"/>
                  </a:cubicBezTo>
                  <a:lnTo>
                    <a:pt x="6094" y="7166"/>
                  </a:lnTo>
                  <a:cubicBezTo>
                    <a:pt x="6103" y="7219"/>
                    <a:pt x="6147" y="7255"/>
                    <a:pt x="6201" y="7255"/>
                  </a:cubicBezTo>
                  <a:lnTo>
                    <a:pt x="6219" y="7255"/>
                  </a:lnTo>
                  <a:cubicBezTo>
                    <a:pt x="6272" y="7246"/>
                    <a:pt x="6317" y="7193"/>
                    <a:pt x="6299" y="7130"/>
                  </a:cubicBezTo>
                  <a:lnTo>
                    <a:pt x="6174" y="6390"/>
                  </a:lnTo>
                  <a:cubicBezTo>
                    <a:pt x="6085" y="5899"/>
                    <a:pt x="5737" y="5507"/>
                    <a:pt x="5255" y="5355"/>
                  </a:cubicBezTo>
                  <a:lnTo>
                    <a:pt x="4756" y="5203"/>
                  </a:lnTo>
                  <a:cubicBezTo>
                    <a:pt x="4728" y="5198"/>
                    <a:pt x="4700" y="5195"/>
                    <a:pt x="4674" y="5195"/>
                  </a:cubicBezTo>
                  <a:cubicBezTo>
                    <a:pt x="4617" y="5195"/>
                    <a:pt x="4564" y="5209"/>
                    <a:pt x="4515" y="5239"/>
                  </a:cubicBezTo>
                  <a:cubicBezTo>
                    <a:pt x="4479" y="5266"/>
                    <a:pt x="4452" y="5293"/>
                    <a:pt x="4435" y="5328"/>
                  </a:cubicBezTo>
                  <a:lnTo>
                    <a:pt x="4105" y="5230"/>
                  </a:lnTo>
                  <a:lnTo>
                    <a:pt x="4042" y="4731"/>
                  </a:lnTo>
                  <a:cubicBezTo>
                    <a:pt x="4247" y="4570"/>
                    <a:pt x="4452" y="4356"/>
                    <a:pt x="4640" y="4097"/>
                  </a:cubicBezTo>
                  <a:cubicBezTo>
                    <a:pt x="4729" y="3972"/>
                    <a:pt x="4791" y="3865"/>
                    <a:pt x="4836" y="3758"/>
                  </a:cubicBezTo>
                  <a:cubicBezTo>
                    <a:pt x="5193" y="3740"/>
                    <a:pt x="5469" y="3446"/>
                    <a:pt x="5469" y="3080"/>
                  </a:cubicBezTo>
                  <a:cubicBezTo>
                    <a:pt x="5469" y="2866"/>
                    <a:pt x="5336" y="2670"/>
                    <a:pt x="5139" y="2598"/>
                  </a:cubicBezTo>
                  <a:cubicBezTo>
                    <a:pt x="5300" y="2411"/>
                    <a:pt x="5380" y="2117"/>
                    <a:pt x="5362" y="1769"/>
                  </a:cubicBezTo>
                  <a:cubicBezTo>
                    <a:pt x="5345" y="1403"/>
                    <a:pt x="5220" y="1046"/>
                    <a:pt x="5023" y="752"/>
                  </a:cubicBezTo>
                  <a:cubicBezTo>
                    <a:pt x="4800" y="404"/>
                    <a:pt x="4470" y="172"/>
                    <a:pt x="4096" y="74"/>
                  </a:cubicBezTo>
                  <a:cubicBezTo>
                    <a:pt x="3903" y="24"/>
                    <a:pt x="3712" y="0"/>
                    <a:pt x="3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3" name="Google Shape;1173;p42"/>
            <p:cNvSpPr/>
            <p:nvPr/>
          </p:nvSpPr>
          <p:spPr>
            <a:xfrm>
              <a:off x="4860465" y="1639776"/>
              <a:ext cx="42284" cy="42284"/>
            </a:xfrm>
            <a:custGeom>
              <a:avLst/>
              <a:gdLst/>
              <a:ahLst/>
              <a:cxnLst/>
              <a:rect l="l" t="t" r="r" b="b"/>
              <a:pathLst>
                <a:path w="670" h="670" extrusionOk="0">
                  <a:moveTo>
                    <a:pt x="340" y="215"/>
                  </a:moveTo>
                  <a:cubicBezTo>
                    <a:pt x="402" y="215"/>
                    <a:pt x="456" y="268"/>
                    <a:pt x="456" y="340"/>
                  </a:cubicBezTo>
                  <a:cubicBezTo>
                    <a:pt x="456" y="402"/>
                    <a:pt x="402" y="456"/>
                    <a:pt x="340" y="456"/>
                  </a:cubicBezTo>
                  <a:cubicBezTo>
                    <a:pt x="268" y="456"/>
                    <a:pt x="215" y="402"/>
                    <a:pt x="215" y="340"/>
                  </a:cubicBezTo>
                  <a:cubicBezTo>
                    <a:pt x="215" y="268"/>
                    <a:pt x="268" y="215"/>
                    <a:pt x="340" y="215"/>
                  </a:cubicBezTo>
                  <a:close/>
                  <a:moveTo>
                    <a:pt x="340" y="1"/>
                  </a:moveTo>
                  <a:cubicBezTo>
                    <a:pt x="152" y="1"/>
                    <a:pt x="1" y="152"/>
                    <a:pt x="1" y="340"/>
                  </a:cubicBezTo>
                  <a:cubicBezTo>
                    <a:pt x="1" y="518"/>
                    <a:pt x="152" y="670"/>
                    <a:pt x="340" y="670"/>
                  </a:cubicBezTo>
                  <a:cubicBezTo>
                    <a:pt x="518" y="670"/>
                    <a:pt x="670" y="518"/>
                    <a:pt x="670" y="340"/>
                  </a:cubicBezTo>
                  <a:cubicBezTo>
                    <a:pt x="670" y="152"/>
                    <a:pt x="518"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4" name="Google Shape;1174;p42"/>
            <p:cNvSpPr/>
            <p:nvPr/>
          </p:nvSpPr>
          <p:spPr>
            <a:xfrm>
              <a:off x="4945472" y="1639776"/>
              <a:ext cx="42284" cy="42284"/>
            </a:xfrm>
            <a:custGeom>
              <a:avLst/>
              <a:gdLst/>
              <a:ahLst/>
              <a:cxnLst/>
              <a:rect l="l" t="t" r="r" b="b"/>
              <a:pathLst>
                <a:path w="670" h="670" extrusionOk="0">
                  <a:moveTo>
                    <a:pt x="340" y="215"/>
                  </a:moveTo>
                  <a:cubicBezTo>
                    <a:pt x="402" y="215"/>
                    <a:pt x="456" y="268"/>
                    <a:pt x="456" y="340"/>
                  </a:cubicBezTo>
                  <a:cubicBezTo>
                    <a:pt x="456" y="402"/>
                    <a:pt x="402" y="456"/>
                    <a:pt x="340" y="456"/>
                  </a:cubicBezTo>
                  <a:cubicBezTo>
                    <a:pt x="269" y="456"/>
                    <a:pt x="215" y="402"/>
                    <a:pt x="215" y="340"/>
                  </a:cubicBezTo>
                  <a:cubicBezTo>
                    <a:pt x="215" y="268"/>
                    <a:pt x="269" y="215"/>
                    <a:pt x="340" y="215"/>
                  </a:cubicBezTo>
                  <a:close/>
                  <a:moveTo>
                    <a:pt x="340" y="1"/>
                  </a:moveTo>
                  <a:cubicBezTo>
                    <a:pt x="153" y="1"/>
                    <a:pt x="1" y="152"/>
                    <a:pt x="1" y="340"/>
                  </a:cubicBezTo>
                  <a:cubicBezTo>
                    <a:pt x="1" y="518"/>
                    <a:pt x="153" y="670"/>
                    <a:pt x="340" y="670"/>
                  </a:cubicBezTo>
                  <a:cubicBezTo>
                    <a:pt x="518" y="670"/>
                    <a:pt x="670" y="518"/>
                    <a:pt x="670" y="340"/>
                  </a:cubicBezTo>
                  <a:cubicBezTo>
                    <a:pt x="670" y="152"/>
                    <a:pt x="518"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5" name="Google Shape;1175;p42"/>
            <p:cNvSpPr/>
            <p:nvPr/>
          </p:nvSpPr>
          <p:spPr>
            <a:xfrm>
              <a:off x="4908932" y="1731536"/>
              <a:ext cx="30419" cy="13569"/>
            </a:xfrm>
            <a:custGeom>
              <a:avLst/>
              <a:gdLst/>
              <a:ahLst/>
              <a:cxnLst/>
              <a:rect l="l" t="t" r="r" b="b"/>
              <a:pathLst>
                <a:path w="482" h="215" extrusionOk="0">
                  <a:moveTo>
                    <a:pt x="116" y="1"/>
                  </a:moveTo>
                  <a:cubicBezTo>
                    <a:pt x="62" y="1"/>
                    <a:pt x="18" y="37"/>
                    <a:pt x="9" y="90"/>
                  </a:cubicBezTo>
                  <a:cubicBezTo>
                    <a:pt x="0" y="161"/>
                    <a:pt x="54" y="215"/>
                    <a:pt x="116" y="215"/>
                  </a:cubicBezTo>
                  <a:lnTo>
                    <a:pt x="366" y="215"/>
                  </a:lnTo>
                  <a:cubicBezTo>
                    <a:pt x="419" y="215"/>
                    <a:pt x="464" y="170"/>
                    <a:pt x="473" y="117"/>
                  </a:cubicBezTo>
                  <a:cubicBezTo>
                    <a:pt x="482" y="54"/>
                    <a:pt x="428"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6" name="Google Shape;1176;p42"/>
            <p:cNvSpPr/>
            <p:nvPr/>
          </p:nvSpPr>
          <p:spPr>
            <a:xfrm>
              <a:off x="4906092" y="1699098"/>
              <a:ext cx="36667" cy="15083"/>
            </a:xfrm>
            <a:custGeom>
              <a:avLst/>
              <a:gdLst/>
              <a:ahLst/>
              <a:cxnLst/>
              <a:rect l="l" t="t" r="r" b="b"/>
              <a:pathLst>
                <a:path w="581" h="239" extrusionOk="0">
                  <a:moveTo>
                    <a:pt x="119" y="1"/>
                  </a:moveTo>
                  <a:cubicBezTo>
                    <a:pt x="75" y="1"/>
                    <a:pt x="32" y="28"/>
                    <a:pt x="18" y="78"/>
                  </a:cubicBezTo>
                  <a:cubicBezTo>
                    <a:pt x="0" y="131"/>
                    <a:pt x="27" y="194"/>
                    <a:pt x="81" y="212"/>
                  </a:cubicBezTo>
                  <a:cubicBezTo>
                    <a:pt x="152" y="229"/>
                    <a:pt x="215" y="238"/>
                    <a:pt x="286" y="238"/>
                  </a:cubicBezTo>
                  <a:cubicBezTo>
                    <a:pt x="357" y="238"/>
                    <a:pt x="429" y="229"/>
                    <a:pt x="491" y="212"/>
                  </a:cubicBezTo>
                  <a:cubicBezTo>
                    <a:pt x="545" y="194"/>
                    <a:pt x="580" y="131"/>
                    <a:pt x="562" y="78"/>
                  </a:cubicBezTo>
                  <a:cubicBezTo>
                    <a:pt x="541" y="28"/>
                    <a:pt x="503" y="1"/>
                    <a:pt x="457" y="1"/>
                  </a:cubicBezTo>
                  <a:cubicBezTo>
                    <a:pt x="445" y="1"/>
                    <a:pt x="432" y="3"/>
                    <a:pt x="420" y="6"/>
                  </a:cubicBezTo>
                  <a:cubicBezTo>
                    <a:pt x="380" y="20"/>
                    <a:pt x="335" y="26"/>
                    <a:pt x="289" y="26"/>
                  </a:cubicBezTo>
                  <a:cubicBezTo>
                    <a:pt x="244" y="26"/>
                    <a:pt x="197" y="20"/>
                    <a:pt x="152" y="6"/>
                  </a:cubicBezTo>
                  <a:cubicBezTo>
                    <a:pt x="141" y="3"/>
                    <a:pt x="130"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7" name="Google Shape;1177;p42"/>
            <p:cNvSpPr/>
            <p:nvPr/>
          </p:nvSpPr>
          <p:spPr>
            <a:xfrm>
              <a:off x="4693858" y="1775207"/>
              <a:ext cx="119972" cy="119657"/>
            </a:xfrm>
            <a:custGeom>
              <a:avLst/>
              <a:gdLst/>
              <a:ahLst/>
              <a:cxnLst/>
              <a:rect l="l" t="t" r="r" b="b"/>
              <a:pathLst>
                <a:path w="1901" h="1896" extrusionOk="0">
                  <a:moveTo>
                    <a:pt x="1776" y="0"/>
                  </a:moveTo>
                  <a:cubicBezTo>
                    <a:pt x="1753" y="0"/>
                    <a:pt x="1732" y="8"/>
                    <a:pt x="1713" y="23"/>
                  </a:cubicBezTo>
                  <a:lnTo>
                    <a:pt x="1579" y="138"/>
                  </a:lnTo>
                  <a:lnTo>
                    <a:pt x="1454" y="76"/>
                  </a:lnTo>
                  <a:cubicBezTo>
                    <a:pt x="1433" y="64"/>
                    <a:pt x="1409" y="58"/>
                    <a:pt x="1386" y="58"/>
                  </a:cubicBezTo>
                  <a:cubicBezTo>
                    <a:pt x="1342" y="58"/>
                    <a:pt x="1299" y="80"/>
                    <a:pt x="1276" y="121"/>
                  </a:cubicBezTo>
                  <a:lnTo>
                    <a:pt x="1187" y="228"/>
                  </a:lnTo>
                  <a:lnTo>
                    <a:pt x="1053" y="201"/>
                  </a:lnTo>
                  <a:cubicBezTo>
                    <a:pt x="1042" y="198"/>
                    <a:pt x="1031" y="197"/>
                    <a:pt x="1021" y="197"/>
                  </a:cubicBezTo>
                  <a:cubicBezTo>
                    <a:pt x="961" y="197"/>
                    <a:pt x="906" y="237"/>
                    <a:pt x="883" y="290"/>
                  </a:cubicBezTo>
                  <a:lnTo>
                    <a:pt x="830" y="415"/>
                  </a:lnTo>
                  <a:lnTo>
                    <a:pt x="696" y="424"/>
                  </a:lnTo>
                  <a:cubicBezTo>
                    <a:pt x="625" y="424"/>
                    <a:pt x="562" y="477"/>
                    <a:pt x="553" y="549"/>
                  </a:cubicBezTo>
                  <a:lnTo>
                    <a:pt x="535" y="683"/>
                  </a:lnTo>
                  <a:lnTo>
                    <a:pt x="402" y="727"/>
                  </a:lnTo>
                  <a:cubicBezTo>
                    <a:pt x="330" y="745"/>
                    <a:pt x="286" y="808"/>
                    <a:pt x="295" y="879"/>
                  </a:cubicBezTo>
                  <a:lnTo>
                    <a:pt x="303" y="1013"/>
                  </a:lnTo>
                  <a:lnTo>
                    <a:pt x="188" y="1084"/>
                  </a:lnTo>
                  <a:cubicBezTo>
                    <a:pt x="125" y="1120"/>
                    <a:pt x="98" y="1191"/>
                    <a:pt x="116" y="1263"/>
                  </a:cubicBezTo>
                  <a:lnTo>
                    <a:pt x="161" y="1396"/>
                  </a:lnTo>
                  <a:lnTo>
                    <a:pt x="63" y="1486"/>
                  </a:lnTo>
                  <a:cubicBezTo>
                    <a:pt x="9" y="1539"/>
                    <a:pt x="0" y="1619"/>
                    <a:pt x="36" y="1673"/>
                  </a:cubicBezTo>
                  <a:lnTo>
                    <a:pt x="152" y="1851"/>
                  </a:lnTo>
                  <a:cubicBezTo>
                    <a:pt x="170" y="1878"/>
                    <a:pt x="205" y="1896"/>
                    <a:pt x="241" y="1896"/>
                  </a:cubicBezTo>
                  <a:cubicBezTo>
                    <a:pt x="259" y="1896"/>
                    <a:pt x="277" y="1896"/>
                    <a:pt x="295" y="1887"/>
                  </a:cubicBezTo>
                  <a:cubicBezTo>
                    <a:pt x="348" y="1851"/>
                    <a:pt x="366" y="1789"/>
                    <a:pt x="330" y="1735"/>
                  </a:cubicBezTo>
                  <a:lnTo>
                    <a:pt x="250" y="1610"/>
                  </a:lnTo>
                  <a:lnTo>
                    <a:pt x="339" y="1521"/>
                  </a:lnTo>
                  <a:cubicBezTo>
                    <a:pt x="384" y="1477"/>
                    <a:pt x="393" y="1414"/>
                    <a:pt x="375" y="1361"/>
                  </a:cubicBezTo>
                  <a:lnTo>
                    <a:pt x="339" y="1245"/>
                  </a:lnTo>
                  <a:lnTo>
                    <a:pt x="446" y="1182"/>
                  </a:lnTo>
                  <a:cubicBezTo>
                    <a:pt x="500" y="1155"/>
                    <a:pt x="527" y="1093"/>
                    <a:pt x="518" y="1040"/>
                  </a:cubicBezTo>
                  <a:lnTo>
                    <a:pt x="509" y="915"/>
                  </a:lnTo>
                  <a:lnTo>
                    <a:pt x="634" y="879"/>
                  </a:lnTo>
                  <a:cubicBezTo>
                    <a:pt x="687" y="861"/>
                    <a:pt x="732" y="816"/>
                    <a:pt x="741" y="763"/>
                  </a:cubicBezTo>
                  <a:lnTo>
                    <a:pt x="758" y="629"/>
                  </a:lnTo>
                  <a:lnTo>
                    <a:pt x="883" y="629"/>
                  </a:lnTo>
                  <a:cubicBezTo>
                    <a:pt x="937" y="629"/>
                    <a:pt x="990" y="593"/>
                    <a:pt x="1017" y="540"/>
                  </a:cubicBezTo>
                  <a:lnTo>
                    <a:pt x="1062" y="424"/>
                  </a:lnTo>
                  <a:lnTo>
                    <a:pt x="1187" y="451"/>
                  </a:lnTo>
                  <a:cubicBezTo>
                    <a:pt x="1194" y="452"/>
                    <a:pt x="1201" y="452"/>
                    <a:pt x="1208" y="452"/>
                  </a:cubicBezTo>
                  <a:cubicBezTo>
                    <a:pt x="1256" y="452"/>
                    <a:pt x="1307" y="427"/>
                    <a:pt x="1338" y="388"/>
                  </a:cubicBezTo>
                  <a:lnTo>
                    <a:pt x="1410" y="290"/>
                  </a:lnTo>
                  <a:lnTo>
                    <a:pt x="1526" y="344"/>
                  </a:lnTo>
                  <a:cubicBezTo>
                    <a:pt x="1547" y="354"/>
                    <a:pt x="1569" y="359"/>
                    <a:pt x="1592" y="359"/>
                  </a:cubicBezTo>
                  <a:cubicBezTo>
                    <a:pt x="1626" y="359"/>
                    <a:pt x="1659" y="347"/>
                    <a:pt x="1686" y="326"/>
                  </a:cubicBezTo>
                  <a:lnTo>
                    <a:pt x="1847" y="183"/>
                  </a:lnTo>
                  <a:cubicBezTo>
                    <a:pt x="1891" y="147"/>
                    <a:pt x="1900" y="85"/>
                    <a:pt x="1865" y="40"/>
                  </a:cubicBezTo>
                  <a:cubicBezTo>
                    <a:pt x="1839" y="14"/>
                    <a:pt x="1807"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 name="Google Shape;1178;p42"/>
            <p:cNvSpPr/>
            <p:nvPr/>
          </p:nvSpPr>
          <p:spPr>
            <a:xfrm>
              <a:off x="5033887" y="1775207"/>
              <a:ext cx="119972" cy="119657"/>
            </a:xfrm>
            <a:custGeom>
              <a:avLst/>
              <a:gdLst/>
              <a:ahLst/>
              <a:cxnLst/>
              <a:rect l="l" t="t" r="r" b="b"/>
              <a:pathLst>
                <a:path w="1901" h="1896" extrusionOk="0">
                  <a:moveTo>
                    <a:pt x="123" y="0"/>
                  </a:moveTo>
                  <a:cubicBezTo>
                    <a:pt x="90" y="0"/>
                    <a:pt x="57" y="14"/>
                    <a:pt x="36" y="40"/>
                  </a:cubicBezTo>
                  <a:cubicBezTo>
                    <a:pt x="0" y="85"/>
                    <a:pt x="9" y="147"/>
                    <a:pt x="54" y="183"/>
                  </a:cubicBezTo>
                  <a:lnTo>
                    <a:pt x="215" y="326"/>
                  </a:lnTo>
                  <a:cubicBezTo>
                    <a:pt x="242" y="347"/>
                    <a:pt x="275" y="359"/>
                    <a:pt x="309" y="359"/>
                  </a:cubicBezTo>
                  <a:cubicBezTo>
                    <a:pt x="332" y="359"/>
                    <a:pt x="354" y="354"/>
                    <a:pt x="375" y="344"/>
                  </a:cubicBezTo>
                  <a:lnTo>
                    <a:pt x="491" y="290"/>
                  </a:lnTo>
                  <a:lnTo>
                    <a:pt x="563" y="388"/>
                  </a:lnTo>
                  <a:cubicBezTo>
                    <a:pt x="594" y="427"/>
                    <a:pt x="645" y="452"/>
                    <a:pt x="693" y="452"/>
                  </a:cubicBezTo>
                  <a:cubicBezTo>
                    <a:pt x="700" y="452"/>
                    <a:pt x="707" y="452"/>
                    <a:pt x="714" y="451"/>
                  </a:cubicBezTo>
                  <a:lnTo>
                    <a:pt x="839" y="424"/>
                  </a:lnTo>
                  <a:lnTo>
                    <a:pt x="884" y="540"/>
                  </a:lnTo>
                  <a:cubicBezTo>
                    <a:pt x="910" y="593"/>
                    <a:pt x="964" y="629"/>
                    <a:pt x="1017" y="629"/>
                  </a:cubicBezTo>
                  <a:lnTo>
                    <a:pt x="1142" y="629"/>
                  </a:lnTo>
                  <a:lnTo>
                    <a:pt x="1160" y="763"/>
                  </a:lnTo>
                  <a:cubicBezTo>
                    <a:pt x="1169" y="816"/>
                    <a:pt x="1214" y="861"/>
                    <a:pt x="1267" y="879"/>
                  </a:cubicBezTo>
                  <a:lnTo>
                    <a:pt x="1392" y="915"/>
                  </a:lnTo>
                  <a:lnTo>
                    <a:pt x="1383" y="1040"/>
                  </a:lnTo>
                  <a:cubicBezTo>
                    <a:pt x="1374" y="1093"/>
                    <a:pt x="1401" y="1155"/>
                    <a:pt x="1455" y="1182"/>
                  </a:cubicBezTo>
                  <a:lnTo>
                    <a:pt x="1562" y="1245"/>
                  </a:lnTo>
                  <a:lnTo>
                    <a:pt x="1526" y="1361"/>
                  </a:lnTo>
                  <a:cubicBezTo>
                    <a:pt x="1508" y="1414"/>
                    <a:pt x="1517" y="1477"/>
                    <a:pt x="1562" y="1521"/>
                  </a:cubicBezTo>
                  <a:lnTo>
                    <a:pt x="1651" y="1610"/>
                  </a:lnTo>
                  <a:lnTo>
                    <a:pt x="1571" y="1735"/>
                  </a:lnTo>
                  <a:cubicBezTo>
                    <a:pt x="1535" y="1789"/>
                    <a:pt x="1553" y="1851"/>
                    <a:pt x="1606" y="1887"/>
                  </a:cubicBezTo>
                  <a:cubicBezTo>
                    <a:pt x="1615" y="1896"/>
                    <a:pt x="1642" y="1896"/>
                    <a:pt x="1660" y="1896"/>
                  </a:cubicBezTo>
                  <a:cubicBezTo>
                    <a:pt x="1695" y="1896"/>
                    <a:pt x="1731" y="1887"/>
                    <a:pt x="1749" y="1851"/>
                  </a:cubicBezTo>
                  <a:lnTo>
                    <a:pt x="1856" y="1673"/>
                  </a:lnTo>
                  <a:cubicBezTo>
                    <a:pt x="1901" y="1619"/>
                    <a:pt x="1892" y="1539"/>
                    <a:pt x="1838" y="1486"/>
                  </a:cubicBezTo>
                  <a:lnTo>
                    <a:pt x="1740" y="1396"/>
                  </a:lnTo>
                  <a:lnTo>
                    <a:pt x="1785" y="1263"/>
                  </a:lnTo>
                  <a:cubicBezTo>
                    <a:pt x="1803" y="1191"/>
                    <a:pt x="1776" y="1120"/>
                    <a:pt x="1713" y="1084"/>
                  </a:cubicBezTo>
                  <a:lnTo>
                    <a:pt x="1597" y="1013"/>
                  </a:lnTo>
                  <a:lnTo>
                    <a:pt x="1606" y="879"/>
                  </a:lnTo>
                  <a:cubicBezTo>
                    <a:pt x="1615" y="808"/>
                    <a:pt x="1571" y="745"/>
                    <a:pt x="1499" y="727"/>
                  </a:cubicBezTo>
                  <a:lnTo>
                    <a:pt x="1365" y="683"/>
                  </a:lnTo>
                  <a:lnTo>
                    <a:pt x="1348" y="549"/>
                  </a:lnTo>
                  <a:cubicBezTo>
                    <a:pt x="1339" y="477"/>
                    <a:pt x="1276" y="424"/>
                    <a:pt x="1205" y="424"/>
                  </a:cubicBezTo>
                  <a:lnTo>
                    <a:pt x="1062" y="415"/>
                  </a:lnTo>
                  <a:lnTo>
                    <a:pt x="1009" y="290"/>
                  </a:lnTo>
                  <a:cubicBezTo>
                    <a:pt x="986" y="237"/>
                    <a:pt x="937" y="197"/>
                    <a:pt x="880" y="197"/>
                  </a:cubicBezTo>
                  <a:cubicBezTo>
                    <a:pt x="869" y="197"/>
                    <a:pt x="859" y="198"/>
                    <a:pt x="848" y="201"/>
                  </a:cubicBezTo>
                  <a:lnTo>
                    <a:pt x="714" y="228"/>
                  </a:lnTo>
                  <a:lnTo>
                    <a:pt x="625" y="121"/>
                  </a:lnTo>
                  <a:cubicBezTo>
                    <a:pt x="602" y="80"/>
                    <a:pt x="559" y="58"/>
                    <a:pt x="515" y="58"/>
                  </a:cubicBezTo>
                  <a:cubicBezTo>
                    <a:pt x="491" y="58"/>
                    <a:pt x="468" y="64"/>
                    <a:pt x="447" y="76"/>
                  </a:cubicBezTo>
                  <a:lnTo>
                    <a:pt x="322" y="138"/>
                  </a:lnTo>
                  <a:lnTo>
                    <a:pt x="188" y="23"/>
                  </a:lnTo>
                  <a:cubicBezTo>
                    <a:pt x="169" y="8"/>
                    <a:pt x="146"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79" name="Google Shape;1179;p42"/>
          <p:cNvSpPr/>
          <p:nvPr/>
        </p:nvSpPr>
        <p:spPr>
          <a:xfrm>
            <a:off x="7557450" y="1604556"/>
            <a:ext cx="457800" cy="457863"/>
          </a:xfrm>
          <a:custGeom>
            <a:avLst/>
            <a:gdLst/>
            <a:ahLst/>
            <a:cxnLst/>
            <a:rect l="l" t="t" r="r" b="b"/>
            <a:pathLst>
              <a:path w="7254" h="7255" extrusionOk="0">
                <a:moveTo>
                  <a:pt x="6495" y="678"/>
                </a:moveTo>
                <a:lnTo>
                  <a:pt x="6495" y="1517"/>
                </a:lnTo>
                <a:cubicBezTo>
                  <a:pt x="6477" y="1526"/>
                  <a:pt x="6468" y="1535"/>
                  <a:pt x="6468" y="1553"/>
                </a:cubicBezTo>
                <a:lnTo>
                  <a:pt x="6245" y="1874"/>
                </a:lnTo>
                <a:cubicBezTo>
                  <a:pt x="6209" y="1927"/>
                  <a:pt x="6192" y="1981"/>
                  <a:pt x="6192" y="2034"/>
                </a:cubicBezTo>
                <a:lnTo>
                  <a:pt x="6183" y="2034"/>
                </a:lnTo>
                <a:cubicBezTo>
                  <a:pt x="6111" y="2034"/>
                  <a:pt x="6049" y="2061"/>
                  <a:pt x="5995" y="2106"/>
                </a:cubicBezTo>
                <a:lnTo>
                  <a:pt x="5995" y="678"/>
                </a:lnTo>
                <a:close/>
                <a:moveTo>
                  <a:pt x="6734" y="1630"/>
                </a:moveTo>
                <a:cubicBezTo>
                  <a:pt x="6753" y="1630"/>
                  <a:pt x="6778" y="1640"/>
                  <a:pt x="6798" y="1660"/>
                </a:cubicBezTo>
                <a:lnTo>
                  <a:pt x="6941" y="1802"/>
                </a:lnTo>
                <a:cubicBezTo>
                  <a:pt x="6959" y="1820"/>
                  <a:pt x="6977" y="1856"/>
                  <a:pt x="6968" y="1883"/>
                </a:cubicBezTo>
                <a:cubicBezTo>
                  <a:pt x="6968" y="1901"/>
                  <a:pt x="6959" y="1936"/>
                  <a:pt x="6923" y="1954"/>
                </a:cubicBezTo>
                <a:lnTo>
                  <a:pt x="6602" y="2177"/>
                </a:lnTo>
                <a:cubicBezTo>
                  <a:pt x="6580" y="2192"/>
                  <a:pt x="6556" y="2199"/>
                  <a:pt x="6532" y="2199"/>
                </a:cubicBezTo>
                <a:cubicBezTo>
                  <a:pt x="6499" y="2199"/>
                  <a:pt x="6467" y="2185"/>
                  <a:pt x="6441" y="2159"/>
                </a:cubicBezTo>
                <a:cubicBezTo>
                  <a:pt x="6397" y="2115"/>
                  <a:pt x="6388" y="2052"/>
                  <a:pt x="6424" y="1999"/>
                </a:cubicBezTo>
                <a:lnTo>
                  <a:pt x="6647" y="1678"/>
                </a:lnTo>
                <a:cubicBezTo>
                  <a:pt x="6664" y="1642"/>
                  <a:pt x="6700" y="1633"/>
                  <a:pt x="6718" y="1633"/>
                </a:cubicBezTo>
                <a:cubicBezTo>
                  <a:pt x="6722" y="1631"/>
                  <a:pt x="6728" y="1630"/>
                  <a:pt x="6734" y="1630"/>
                </a:cubicBezTo>
                <a:close/>
                <a:moveTo>
                  <a:pt x="6192" y="2257"/>
                </a:moveTo>
                <a:cubicBezTo>
                  <a:pt x="6218" y="2257"/>
                  <a:pt x="6245" y="2266"/>
                  <a:pt x="6272" y="2293"/>
                </a:cubicBezTo>
                <a:lnTo>
                  <a:pt x="6308" y="2329"/>
                </a:lnTo>
                <a:cubicBezTo>
                  <a:pt x="6352" y="2373"/>
                  <a:pt x="6352" y="2445"/>
                  <a:pt x="6317" y="2480"/>
                </a:cubicBezTo>
                <a:lnTo>
                  <a:pt x="5835" y="2962"/>
                </a:lnTo>
                <a:cubicBezTo>
                  <a:pt x="5817" y="2980"/>
                  <a:pt x="5790" y="2989"/>
                  <a:pt x="5763" y="2989"/>
                </a:cubicBezTo>
                <a:cubicBezTo>
                  <a:pt x="5737" y="2989"/>
                  <a:pt x="5701" y="2980"/>
                  <a:pt x="5683" y="2953"/>
                </a:cubicBezTo>
                <a:lnTo>
                  <a:pt x="5647" y="2918"/>
                </a:lnTo>
                <a:cubicBezTo>
                  <a:pt x="5603" y="2873"/>
                  <a:pt x="5594" y="2802"/>
                  <a:pt x="5639" y="2766"/>
                </a:cubicBezTo>
                <a:lnTo>
                  <a:pt x="6120" y="2284"/>
                </a:lnTo>
                <a:cubicBezTo>
                  <a:pt x="6138" y="2266"/>
                  <a:pt x="6165" y="2257"/>
                  <a:pt x="6192" y="2257"/>
                </a:cubicBezTo>
                <a:close/>
                <a:moveTo>
                  <a:pt x="5326" y="2891"/>
                </a:moveTo>
                <a:cubicBezTo>
                  <a:pt x="5380" y="2891"/>
                  <a:pt x="5424" y="2935"/>
                  <a:pt x="5424" y="2998"/>
                </a:cubicBezTo>
                <a:lnTo>
                  <a:pt x="5424" y="3051"/>
                </a:lnTo>
                <a:cubicBezTo>
                  <a:pt x="5424" y="3114"/>
                  <a:pt x="5380" y="3158"/>
                  <a:pt x="5326" y="3158"/>
                </a:cubicBezTo>
                <a:lnTo>
                  <a:pt x="4630" y="3158"/>
                </a:lnTo>
                <a:cubicBezTo>
                  <a:pt x="4568" y="3158"/>
                  <a:pt x="4523" y="3114"/>
                  <a:pt x="4523" y="3051"/>
                </a:cubicBezTo>
                <a:lnTo>
                  <a:pt x="4523" y="2998"/>
                </a:lnTo>
                <a:cubicBezTo>
                  <a:pt x="4523" y="2935"/>
                  <a:pt x="4568" y="2891"/>
                  <a:pt x="4630" y="2891"/>
                </a:cubicBezTo>
                <a:close/>
                <a:moveTo>
                  <a:pt x="982" y="678"/>
                </a:moveTo>
                <a:lnTo>
                  <a:pt x="982" y="3399"/>
                </a:lnTo>
                <a:cubicBezTo>
                  <a:pt x="955" y="3408"/>
                  <a:pt x="928" y="3426"/>
                  <a:pt x="910" y="3453"/>
                </a:cubicBezTo>
                <a:cubicBezTo>
                  <a:pt x="866" y="3417"/>
                  <a:pt x="812" y="3390"/>
                  <a:pt x="759" y="3381"/>
                </a:cubicBezTo>
                <a:lnTo>
                  <a:pt x="705" y="3373"/>
                </a:lnTo>
                <a:lnTo>
                  <a:pt x="705" y="678"/>
                </a:lnTo>
                <a:close/>
                <a:moveTo>
                  <a:pt x="2703" y="2971"/>
                </a:moveTo>
                <a:cubicBezTo>
                  <a:pt x="2730" y="2971"/>
                  <a:pt x="2757" y="2980"/>
                  <a:pt x="2775" y="3007"/>
                </a:cubicBezTo>
                <a:lnTo>
                  <a:pt x="2811" y="3042"/>
                </a:lnTo>
                <a:cubicBezTo>
                  <a:pt x="2855" y="3078"/>
                  <a:pt x="2855" y="3149"/>
                  <a:pt x="2811" y="3194"/>
                </a:cubicBezTo>
                <a:lnTo>
                  <a:pt x="2329" y="3676"/>
                </a:lnTo>
                <a:cubicBezTo>
                  <a:pt x="2302" y="3703"/>
                  <a:pt x="2275" y="3712"/>
                  <a:pt x="2249" y="3712"/>
                </a:cubicBezTo>
                <a:cubicBezTo>
                  <a:pt x="2222" y="3712"/>
                  <a:pt x="2195" y="3703"/>
                  <a:pt x="2177" y="3676"/>
                </a:cubicBezTo>
                <a:lnTo>
                  <a:pt x="2141" y="3640"/>
                </a:lnTo>
                <a:cubicBezTo>
                  <a:pt x="2097" y="3596"/>
                  <a:pt x="2097" y="3533"/>
                  <a:pt x="2141" y="3488"/>
                </a:cubicBezTo>
                <a:lnTo>
                  <a:pt x="2623" y="3007"/>
                </a:lnTo>
                <a:cubicBezTo>
                  <a:pt x="2650" y="2980"/>
                  <a:pt x="2677" y="2971"/>
                  <a:pt x="2703" y="2971"/>
                </a:cubicBezTo>
                <a:close/>
                <a:moveTo>
                  <a:pt x="1820" y="3569"/>
                </a:moveTo>
                <a:cubicBezTo>
                  <a:pt x="1883" y="3569"/>
                  <a:pt x="1927" y="3613"/>
                  <a:pt x="1927" y="3676"/>
                </a:cubicBezTo>
                <a:lnTo>
                  <a:pt x="1927" y="3729"/>
                </a:lnTo>
                <a:cubicBezTo>
                  <a:pt x="1927" y="3792"/>
                  <a:pt x="1883" y="3836"/>
                  <a:pt x="1820" y="3836"/>
                </a:cubicBezTo>
                <a:lnTo>
                  <a:pt x="1124" y="3836"/>
                </a:lnTo>
                <a:cubicBezTo>
                  <a:pt x="1071" y="3836"/>
                  <a:pt x="1026" y="3792"/>
                  <a:pt x="1017" y="3738"/>
                </a:cubicBezTo>
                <a:lnTo>
                  <a:pt x="1017" y="3676"/>
                </a:lnTo>
                <a:cubicBezTo>
                  <a:pt x="1017" y="3622"/>
                  <a:pt x="1071" y="3569"/>
                  <a:pt x="1124" y="3569"/>
                </a:cubicBezTo>
                <a:close/>
                <a:moveTo>
                  <a:pt x="317" y="3514"/>
                </a:moveTo>
                <a:cubicBezTo>
                  <a:pt x="321" y="3514"/>
                  <a:pt x="326" y="3515"/>
                  <a:pt x="330" y="3515"/>
                </a:cubicBezTo>
                <a:lnTo>
                  <a:pt x="705" y="3596"/>
                </a:lnTo>
                <a:cubicBezTo>
                  <a:pt x="759" y="3604"/>
                  <a:pt x="803" y="3649"/>
                  <a:pt x="803" y="3703"/>
                </a:cubicBezTo>
                <a:lnTo>
                  <a:pt x="803" y="3729"/>
                </a:lnTo>
                <a:cubicBezTo>
                  <a:pt x="803" y="3783"/>
                  <a:pt x="759" y="3827"/>
                  <a:pt x="705" y="3836"/>
                </a:cubicBezTo>
                <a:lnTo>
                  <a:pt x="330" y="3908"/>
                </a:lnTo>
                <a:cubicBezTo>
                  <a:pt x="324" y="3909"/>
                  <a:pt x="317" y="3909"/>
                  <a:pt x="311" y="3909"/>
                </a:cubicBezTo>
                <a:cubicBezTo>
                  <a:pt x="265" y="3909"/>
                  <a:pt x="222" y="3880"/>
                  <a:pt x="215" y="3810"/>
                </a:cubicBezTo>
                <a:lnTo>
                  <a:pt x="215" y="3622"/>
                </a:lnTo>
                <a:cubicBezTo>
                  <a:pt x="215" y="3580"/>
                  <a:pt x="246" y="3514"/>
                  <a:pt x="317" y="3514"/>
                </a:cubicBezTo>
                <a:close/>
                <a:moveTo>
                  <a:pt x="4051" y="2944"/>
                </a:moveTo>
                <a:cubicBezTo>
                  <a:pt x="4131" y="2944"/>
                  <a:pt x="4202" y="2971"/>
                  <a:pt x="4256" y="3025"/>
                </a:cubicBezTo>
                <a:cubicBezTo>
                  <a:pt x="4327" y="3087"/>
                  <a:pt x="4363" y="3176"/>
                  <a:pt x="4354" y="3265"/>
                </a:cubicBezTo>
                <a:lnTo>
                  <a:pt x="4247" y="4345"/>
                </a:lnTo>
                <a:lnTo>
                  <a:pt x="3141" y="4345"/>
                </a:lnTo>
                <a:lnTo>
                  <a:pt x="3034" y="3265"/>
                </a:lnTo>
                <a:cubicBezTo>
                  <a:pt x="3025" y="3185"/>
                  <a:pt x="3051" y="3105"/>
                  <a:pt x="3114" y="3042"/>
                </a:cubicBezTo>
                <a:cubicBezTo>
                  <a:pt x="3167" y="2980"/>
                  <a:pt x="3248" y="2944"/>
                  <a:pt x="3328" y="2944"/>
                </a:cubicBezTo>
                <a:close/>
                <a:moveTo>
                  <a:pt x="4256" y="4559"/>
                </a:moveTo>
                <a:lnTo>
                  <a:pt x="4345" y="4800"/>
                </a:lnTo>
                <a:cubicBezTo>
                  <a:pt x="4363" y="4853"/>
                  <a:pt x="4354" y="4925"/>
                  <a:pt x="4318" y="4969"/>
                </a:cubicBezTo>
                <a:cubicBezTo>
                  <a:pt x="4283" y="5014"/>
                  <a:pt x="4238" y="5041"/>
                  <a:pt x="4175" y="5041"/>
                </a:cubicBezTo>
                <a:lnTo>
                  <a:pt x="3212" y="5041"/>
                </a:lnTo>
                <a:cubicBezTo>
                  <a:pt x="3158" y="5041"/>
                  <a:pt x="3105" y="5014"/>
                  <a:pt x="3069" y="4969"/>
                </a:cubicBezTo>
                <a:cubicBezTo>
                  <a:pt x="3034" y="4925"/>
                  <a:pt x="3025" y="4853"/>
                  <a:pt x="3042" y="4800"/>
                </a:cubicBezTo>
                <a:lnTo>
                  <a:pt x="3132" y="4559"/>
                </a:lnTo>
                <a:close/>
                <a:moveTo>
                  <a:pt x="5612" y="3167"/>
                </a:moveTo>
                <a:cubicBezTo>
                  <a:pt x="5656" y="3194"/>
                  <a:pt x="5710" y="3203"/>
                  <a:pt x="5763" y="3203"/>
                </a:cubicBezTo>
                <a:lnTo>
                  <a:pt x="5781" y="3203"/>
                </a:lnTo>
                <a:lnTo>
                  <a:pt x="5781" y="5674"/>
                </a:lnTo>
                <a:cubicBezTo>
                  <a:pt x="5710" y="5683"/>
                  <a:pt x="5656" y="5728"/>
                  <a:pt x="5612" y="5772"/>
                </a:cubicBezTo>
                <a:cubicBezTo>
                  <a:pt x="5549" y="5728"/>
                  <a:pt x="5469" y="5692"/>
                  <a:pt x="5389" y="5692"/>
                </a:cubicBezTo>
                <a:lnTo>
                  <a:pt x="4693" y="5692"/>
                </a:lnTo>
                <a:cubicBezTo>
                  <a:pt x="4639" y="5692"/>
                  <a:pt x="4595" y="5710"/>
                  <a:pt x="4550" y="5728"/>
                </a:cubicBezTo>
                <a:lnTo>
                  <a:pt x="4550" y="5415"/>
                </a:lnTo>
                <a:cubicBezTo>
                  <a:pt x="4550" y="5317"/>
                  <a:pt x="4514" y="5228"/>
                  <a:pt x="4452" y="5166"/>
                </a:cubicBezTo>
                <a:cubicBezTo>
                  <a:pt x="4470" y="5148"/>
                  <a:pt x="4488" y="5130"/>
                  <a:pt x="4506" y="5103"/>
                </a:cubicBezTo>
                <a:cubicBezTo>
                  <a:pt x="4577" y="4996"/>
                  <a:pt x="4595" y="4862"/>
                  <a:pt x="4550" y="4746"/>
                </a:cubicBezTo>
                <a:lnTo>
                  <a:pt x="4452" y="4452"/>
                </a:lnTo>
                <a:lnTo>
                  <a:pt x="4559" y="3337"/>
                </a:lnTo>
                <a:cubicBezTo>
                  <a:pt x="4604" y="3355"/>
                  <a:pt x="4630" y="3373"/>
                  <a:pt x="4630" y="3373"/>
                </a:cubicBezTo>
                <a:lnTo>
                  <a:pt x="5317" y="3373"/>
                </a:lnTo>
                <a:cubicBezTo>
                  <a:pt x="5451" y="3373"/>
                  <a:pt x="5567" y="3292"/>
                  <a:pt x="5612" y="3167"/>
                </a:cubicBezTo>
                <a:close/>
                <a:moveTo>
                  <a:pt x="2989" y="5201"/>
                </a:moveTo>
                <a:cubicBezTo>
                  <a:pt x="3051" y="5246"/>
                  <a:pt x="3123" y="5273"/>
                  <a:pt x="3203" y="5273"/>
                </a:cubicBezTo>
                <a:lnTo>
                  <a:pt x="3310" y="5273"/>
                </a:lnTo>
                <a:cubicBezTo>
                  <a:pt x="3337" y="5335"/>
                  <a:pt x="3319" y="5415"/>
                  <a:pt x="3257" y="5451"/>
                </a:cubicBezTo>
                <a:lnTo>
                  <a:pt x="2659" y="5790"/>
                </a:lnTo>
                <a:cubicBezTo>
                  <a:pt x="2650" y="5799"/>
                  <a:pt x="2650" y="5799"/>
                  <a:pt x="2641" y="5799"/>
                </a:cubicBezTo>
                <a:cubicBezTo>
                  <a:pt x="2624" y="5810"/>
                  <a:pt x="2605" y="5818"/>
                  <a:pt x="2581" y="5818"/>
                </a:cubicBezTo>
                <a:cubicBezTo>
                  <a:pt x="2567" y="5818"/>
                  <a:pt x="2551" y="5815"/>
                  <a:pt x="2534" y="5808"/>
                </a:cubicBezTo>
                <a:cubicBezTo>
                  <a:pt x="2516" y="5799"/>
                  <a:pt x="2489" y="5790"/>
                  <a:pt x="2472" y="5763"/>
                </a:cubicBezTo>
                <a:cubicBezTo>
                  <a:pt x="2463" y="5746"/>
                  <a:pt x="2436" y="5719"/>
                  <a:pt x="2427" y="5692"/>
                </a:cubicBezTo>
                <a:cubicBezTo>
                  <a:pt x="2382" y="5630"/>
                  <a:pt x="2409" y="5540"/>
                  <a:pt x="2480" y="5496"/>
                </a:cubicBezTo>
                <a:lnTo>
                  <a:pt x="2989" y="5201"/>
                </a:lnTo>
                <a:close/>
                <a:moveTo>
                  <a:pt x="4193" y="5273"/>
                </a:moveTo>
                <a:cubicBezTo>
                  <a:pt x="4274" y="5273"/>
                  <a:pt x="4336" y="5335"/>
                  <a:pt x="4336" y="5415"/>
                </a:cubicBezTo>
                <a:lnTo>
                  <a:pt x="4336" y="6049"/>
                </a:lnTo>
                <a:lnTo>
                  <a:pt x="4336" y="6102"/>
                </a:lnTo>
                <a:cubicBezTo>
                  <a:pt x="4336" y="6183"/>
                  <a:pt x="4274" y="6245"/>
                  <a:pt x="4193" y="6245"/>
                </a:cubicBezTo>
                <a:lnTo>
                  <a:pt x="4140" y="6245"/>
                </a:lnTo>
                <a:cubicBezTo>
                  <a:pt x="4059" y="6245"/>
                  <a:pt x="3997" y="6183"/>
                  <a:pt x="3997" y="6102"/>
                </a:cubicBezTo>
                <a:lnTo>
                  <a:pt x="3997" y="5415"/>
                </a:lnTo>
                <a:cubicBezTo>
                  <a:pt x="3997" y="5335"/>
                  <a:pt x="4059" y="5273"/>
                  <a:pt x="4140" y="5273"/>
                </a:cubicBezTo>
                <a:close/>
                <a:moveTo>
                  <a:pt x="5389" y="5906"/>
                </a:moveTo>
                <a:cubicBezTo>
                  <a:pt x="5460" y="5906"/>
                  <a:pt x="5531" y="5969"/>
                  <a:pt x="5531" y="6049"/>
                </a:cubicBezTo>
                <a:lnTo>
                  <a:pt x="5531" y="6102"/>
                </a:lnTo>
                <a:cubicBezTo>
                  <a:pt x="5531" y="6183"/>
                  <a:pt x="5460" y="6245"/>
                  <a:pt x="5389" y="6245"/>
                </a:cubicBezTo>
                <a:lnTo>
                  <a:pt x="4693" y="6245"/>
                </a:lnTo>
                <a:cubicBezTo>
                  <a:pt x="4613" y="6245"/>
                  <a:pt x="4550" y="6183"/>
                  <a:pt x="4550" y="6102"/>
                </a:cubicBezTo>
                <a:lnTo>
                  <a:pt x="4550" y="6049"/>
                </a:lnTo>
                <a:cubicBezTo>
                  <a:pt x="4550" y="5969"/>
                  <a:pt x="4613" y="5906"/>
                  <a:pt x="4693" y="5906"/>
                </a:cubicBezTo>
                <a:close/>
                <a:moveTo>
                  <a:pt x="2150" y="5790"/>
                </a:moveTo>
                <a:cubicBezTo>
                  <a:pt x="2195" y="5790"/>
                  <a:pt x="2257" y="5844"/>
                  <a:pt x="2293" y="5879"/>
                </a:cubicBezTo>
                <a:cubicBezTo>
                  <a:pt x="2338" y="5933"/>
                  <a:pt x="2347" y="6013"/>
                  <a:pt x="2302" y="6067"/>
                </a:cubicBezTo>
                <a:cubicBezTo>
                  <a:pt x="2302" y="6067"/>
                  <a:pt x="2302" y="6076"/>
                  <a:pt x="2293" y="6076"/>
                </a:cubicBezTo>
                <a:lnTo>
                  <a:pt x="1802" y="6566"/>
                </a:lnTo>
                <a:cubicBezTo>
                  <a:pt x="1783" y="6592"/>
                  <a:pt x="1744" y="6609"/>
                  <a:pt x="1704" y="6609"/>
                </a:cubicBezTo>
                <a:cubicBezTo>
                  <a:pt x="1689" y="6609"/>
                  <a:pt x="1674" y="6607"/>
                  <a:pt x="1660" y="6602"/>
                </a:cubicBezTo>
                <a:cubicBezTo>
                  <a:pt x="1633" y="6593"/>
                  <a:pt x="1606" y="6575"/>
                  <a:pt x="1588" y="6557"/>
                </a:cubicBezTo>
                <a:lnTo>
                  <a:pt x="1562" y="6531"/>
                </a:lnTo>
                <a:cubicBezTo>
                  <a:pt x="1499" y="6468"/>
                  <a:pt x="1499" y="6379"/>
                  <a:pt x="1562" y="6325"/>
                </a:cubicBezTo>
                <a:lnTo>
                  <a:pt x="2052" y="5835"/>
                </a:lnTo>
                <a:cubicBezTo>
                  <a:pt x="2079" y="5808"/>
                  <a:pt x="2115" y="5790"/>
                  <a:pt x="2150" y="5790"/>
                </a:cubicBezTo>
                <a:close/>
                <a:moveTo>
                  <a:pt x="5906" y="5861"/>
                </a:moveTo>
                <a:cubicBezTo>
                  <a:pt x="5969" y="5861"/>
                  <a:pt x="6022" y="5915"/>
                  <a:pt x="6022" y="5977"/>
                </a:cubicBezTo>
                <a:lnTo>
                  <a:pt x="6022" y="6700"/>
                </a:lnTo>
                <a:cubicBezTo>
                  <a:pt x="6022" y="6762"/>
                  <a:pt x="5969" y="6816"/>
                  <a:pt x="5906" y="6816"/>
                </a:cubicBezTo>
                <a:lnTo>
                  <a:pt x="5853" y="6816"/>
                </a:lnTo>
                <a:cubicBezTo>
                  <a:pt x="5790" y="6816"/>
                  <a:pt x="5737" y="6762"/>
                  <a:pt x="5737" y="6700"/>
                </a:cubicBezTo>
                <a:lnTo>
                  <a:pt x="5737" y="5977"/>
                </a:lnTo>
                <a:cubicBezTo>
                  <a:pt x="5737" y="5915"/>
                  <a:pt x="5790" y="5861"/>
                  <a:pt x="5853" y="5861"/>
                </a:cubicBezTo>
                <a:close/>
                <a:moveTo>
                  <a:pt x="946" y="6263"/>
                </a:moveTo>
                <a:cubicBezTo>
                  <a:pt x="973" y="6263"/>
                  <a:pt x="1000" y="6272"/>
                  <a:pt x="1026" y="6290"/>
                </a:cubicBezTo>
                <a:lnTo>
                  <a:pt x="1535" y="6807"/>
                </a:lnTo>
                <a:cubicBezTo>
                  <a:pt x="1579" y="6852"/>
                  <a:pt x="1579" y="6923"/>
                  <a:pt x="1535" y="6968"/>
                </a:cubicBezTo>
                <a:lnTo>
                  <a:pt x="1499" y="7003"/>
                </a:lnTo>
                <a:cubicBezTo>
                  <a:pt x="1472" y="7021"/>
                  <a:pt x="1446" y="7039"/>
                  <a:pt x="1419" y="7039"/>
                </a:cubicBezTo>
                <a:cubicBezTo>
                  <a:pt x="1383" y="7039"/>
                  <a:pt x="1356" y="7021"/>
                  <a:pt x="1339" y="7003"/>
                </a:cubicBezTo>
                <a:lnTo>
                  <a:pt x="821" y="6495"/>
                </a:lnTo>
                <a:cubicBezTo>
                  <a:pt x="785" y="6450"/>
                  <a:pt x="785" y="6379"/>
                  <a:pt x="821" y="6334"/>
                </a:cubicBezTo>
                <a:lnTo>
                  <a:pt x="866" y="6290"/>
                </a:lnTo>
                <a:cubicBezTo>
                  <a:pt x="884" y="6272"/>
                  <a:pt x="910" y="6263"/>
                  <a:pt x="946" y="6263"/>
                </a:cubicBezTo>
                <a:close/>
                <a:moveTo>
                  <a:pt x="179" y="0"/>
                </a:moveTo>
                <a:cubicBezTo>
                  <a:pt x="81" y="0"/>
                  <a:pt x="0" y="81"/>
                  <a:pt x="0" y="179"/>
                </a:cubicBezTo>
                <a:lnTo>
                  <a:pt x="0" y="518"/>
                </a:lnTo>
                <a:cubicBezTo>
                  <a:pt x="0" y="616"/>
                  <a:pt x="81" y="696"/>
                  <a:pt x="179" y="696"/>
                </a:cubicBezTo>
                <a:lnTo>
                  <a:pt x="500" y="696"/>
                </a:lnTo>
                <a:lnTo>
                  <a:pt x="500" y="3346"/>
                </a:lnTo>
                <a:lnTo>
                  <a:pt x="375" y="3319"/>
                </a:lnTo>
                <a:cubicBezTo>
                  <a:pt x="354" y="3314"/>
                  <a:pt x="333" y="3311"/>
                  <a:pt x="311" y="3311"/>
                </a:cubicBezTo>
                <a:cubicBezTo>
                  <a:pt x="224" y="3311"/>
                  <a:pt x="138" y="3353"/>
                  <a:pt x="81" y="3417"/>
                </a:cubicBezTo>
                <a:cubicBezTo>
                  <a:pt x="27" y="3480"/>
                  <a:pt x="0" y="3551"/>
                  <a:pt x="0" y="3631"/>
                </a:cubicBezTo>
                <a:lnTo>
                  <a:pt x="0" y="3810"/>
                </a:lnTo>
                <a:cubicBezTo>
                  <a:pt x="0" y="3890"/>
                  <a:pt x="27" y="3979"/>
                  <a:pt x="90" y="4033"/>
                </a:cubicBezTo>
                <a:cubicBezTo>
                  <a:pt x="152" y="4095"/>
                  <a:pt x="232" y="4122"/>
                  <a:pt x="313" y="4122"/>
                </a:cubicBezTo>
                <a:lnTo>
                  <a:pt x="366" y="4122"/>
                </a:lnTo>
                <a:lnTo>
                  <a:pt x="750" y="4042"/>
                </a:lnTo>
                <a:cubicBezTo>
                  <a:pt x="803" y="4033"/>
                  <a:pt x="857" y="4006"/>
                  <a:pt x="901" y="3970"/>
                </a:cubicBezTo>
                <a:cubicBezTo>
                  <a:pt x="919" y="3979"/>
                  <a:pt x="946" y="3997"/>
                  <a:pt x="964" y="4006"/>
                </a:cubicBezTo>
                <a:lnTo>
                  <a:pt x="982" y="4800"/>
                </a:lnTo>
                <a:cubicBezTo>
                  <a:pt x="982" y="4800"/>
                  <a:pt x="1017" y="4907"/>
                  <a:pt x="1080" y="4907"/>
                </a:cubicBezTo>
                <a:cubicBezTo>
                  <a:pt x="1133" y="4907"/>
                  <a:pt x="1187" y="4862"/>
                  <a:pt x="1178" y="4800"/>
                </a:cubicBezTo>
                <a:lnTo>
                  <a:pt x="1178" y="4051"/>
                </a:lnTo>
                <a:lnTo>
                  <a:pt x="1820" y="4051"/>
                </a:lnTo>
                <a:cubicBezTo>
                  <a:pt x="1936" y="4051"/>
                  <a:pt x="2043" y="3988"/>
                  <a:pt x="2097" y="3881"/>
                </a:cubicBezTo>
                <a:cubicBezTo>
                  <a:pt x="2141" y="3908"/>
                  <a:pt x="2195" y="3926"/>
                  <a:pt x="2249" y="3926"/>
                </a:cubicBezTo>
                <a:cubicBezTo>
                  <a:pt x="2338" y="3926"/>
                  <a:pt x="2418" y="3890"/>
                  <a:pt x="2480" y="3827"/>
                </a:cubicBezTo>
                <a:lnTo>
                  <a:pt x="2846" y="3462"/>
                </a:lnTo>
                <a:lnTo>
                  <a:pt x="2944" y="4443"/>
                </a:lnTo>
                <a:lnTo>
                  <a:pt x="2837" y="4737"/>
                </a:lnTo>
                <a:cubicBezTo>
                  <a:pt x="2802" y="4836"/>
                  <a:pt x="2802" y="4943"/>
                  <a:pt x="2846" y="5032"/>
                </a:cubicBezTo>
                <a:lnTo>
                  <a:pt x="2373" y="5308"/>
                </a:lnTo>
                <a:cubicBezTo>
                  <a:pt x="2266" y="5371"/>
                  <a:pt x="2204" y="5469"/>
                  <a:pt x="2195" y="5576"/>
                </a:cubicBezTo>
                <a:lnTo>
                  <a:pt x="2150" y="5576"/>
                </a:lnTo>
                <a:cubicBezTo>
                  <a:pt x="2061" y="5576"/>
                  <a:pt x="1972" y="5612"/>
                  <a:pt x="1901" y="5683"/>
                </a:cubicBezTo>
                <a:lnTo>
                  <a:pt x="1410" y="6174"/>
                </a:lnTo>
                <a:cubicBezTo>
                  <a:pt x="1374" y="6209"/>
                  <a:pt x="1347" y="6254"/>
                  <a:pt x="1330" y="6299"/>
                </a:cubicBezTo>
                <a:lnTo>
                  <a:pt x="1178" y="6147"/>
                </a:lnTo>
                <a:lnTo>
                  <a:pt x="1178" y="5299"/>
                </a:lnTo>
                <a:cubicBezTo>
                  <a:pt x="1187" y="5237"/>
                  <a:pt x="1133" y="5192"/>
                  <a:pt x="1080" y="5192"/>
                </a:cubicBezTo>
                <a:cubicBezTo>
                  <a:pt x="1017" y="5192"/>
                  <a:pt x="982" y="5299"/>
                  <a:pt x="982" y="5299"/>
                </a:cubicBezTo>
                <a:lnTo>
                  <a:pt x="982" y="6058"/>
                </a:lnTo>
                <a:cubicBezTo>
                  <a:pt x="973" y="6058"/>
                  <a:pt x="964" y="6049"/>
                  <a:pt x="955" y="6049"/>
                </a:cubicBezTo>
                <a:cubicBezTo>
                  <a:pt x="866" y="6049"/>
                  <a:pt x="785" y="6085"/>
                  <a:pt x="723" y="6147"/>
                </a:cubicBezTo>
                <a:lnTo>
                  <a:pt x="678" y="6183"/>
                </a:lnTo>
                <a:cubicBezTo>
                  <a:pt x="554" y="6316"/>
                  <a:pt x="554" y="6522"/>
                  <a:pt x="678" y="6647"/>
                </a:cubicBezTo>
                <a:lnTo>
                  <a:pt x="1187" y="7155"/>
                </a:lnTo>
                <a:cubicBezTo>
                  <a:pt x="1240" y="7209"/>
                  <a:pt x="1312" y="7244"/>
                  <a:pt x="1383" y="7253"/>
                </a:cubicBezTo>
                <a:cubicBezTo>
                  <a:pt x="1394" y="7254"/>
                  <a:pt x="1405" y="7255"/>
                  <a:pt x="1415" y="7255"/>
                </a:cubicBezTo>
                <a:cubicBezTo>
                  <a:pt x="1508" y="7255"/>
                  <a:pt x="1587" y="7220"/>
                  <a:pt x="1651" y="7164"/>
                </a:cubicBezTo>
                <a:lnTo>
                  <a:pt x="1695" y="7119"/>
                </a:lnTo>
                <a:cubicBezTo>
                  <a:pt x="1776" y="7039"/>
                  <a:pt x="1802" y="6932"/>
                  <a:pt x="1776" y="6825"/>
                </a:cubicBezTo>
                <a:cubicBezTo>
                  <a:pt x="1847" y="6807"/>
                  <a:pt x="1910" y="6780"/>
                  <a:pt x="1963" y="6727"/>
                </a:cubicBezTo>
                <a:lnTo>
                  <a:pt x="2454" y="6236"/>
                </a:lnTo>
                <a:cubicBezTo>
                  <a:pt x="2507" y="6174"/>
                  <a:pt x="2543" y="6102"/>
                  <a:pt x="2552" y="6031"/>
                </a:cubicBezTo>
                <a:lnTo>
                  <a:pt x="2588" y="6031"/>
                </a:lnTo>
                <a:cubicBezTo>
                  <a:pt x="2650" y="6031"/>
                  <a:pt x="2703" y="6013"/>
                  <a:pt x="2766" y="5986"/>
                </a:cubicBezTo>
                <a:lnTo>
                  <a:pt x="3364" y="5630"/>
                </a:lnTo>
                <a:cubicBezTo>
                  <a:pt x="3497" y="5558"/>
                  <a:pt x="3560" y="5415"/>
                  <a:pt x="3542" y="5273"/>
                </a:cubicBezTo>
                <a:lnTo>
                  <a:pt x="3810" y="5273"/>
                </a:lnTo>
                <a:cubicBezTo>
                  <a:pt x="3792" y="5317"/>
                  <a:pt x="3783" y="5362"/>
                  <a:pt x="3783" y="5415"/>
                </a:cubicBezTo>
                <a:lnTo>
                  <a:pt x="3783" y="6316"/>
                </a:lnTo>
                <a:cubicBezTo>
                  <a:pt x="3783" y="6397"/>
                  <a:pt x="3854" y="6459"/>
                  <a:pt x="3935" y="6459"/>
                </a:cubicBezTo>
                <a:lnTo>
                  <a:pt x="4193" y="6459"/>
                </a:lnTo>
                <a:cubicBezTo>
                  <a:pt x="4291" y="6459"/>
                  <a:pt x="4381" y="6423"/>
                  <a:pt x="4443" y="6361"/>
                </a:cubicBezTo>
                <a:cubicBezTo>
                  <a:pt x="4506" y="6423"/>
                  <a:pt x="4595" y="6459"/>
                  <a:pt x="4693" y="6459"/>
                </a:cubicBezTo>
                <a:lnTo>
                  <a:pt x="5389" y="6459"/>
                </a:lnTo>
                <a:cubicBezTo>
                  <a:pt x="5433" y="6459"/>
                  <a:pt x="5487" y="6450"/>
                  <a:pt x="5531" y="6432"/>
                </a:cubicBezTo>
                <a:lnTo>
                  <a:pt x="5531" y="6887"/>
                </a:lnTo>
                <a:cubicBezTo>
                  <a:pt x="5531" y="6968"/>
                  <a:pt x="5585" y="7030"/>
                  <a:pt x="5665" y="7030"/>
                </a:cubicBezTo>
                <a:lnTo>
                  <a:pt x="5906" y="7030"/>
                </a:lnTo>
                <a:cubicBezTo>
                  <a:pt x="6093" y="7030"/>
                  <a:pt x="6236" y="6878"/>
                  <a:pt x="6236" y="6700"/>
                </a:cubicBezTo>
                <a:lnTo>
                  <a:pt x="6236" y="5977"/>
                </a:lnTo>
                <a:cubicBezTo>
                  <a:pt x="6236" y="5826"/>
                  <a:pt x="6138" y="5701"/>
                  <a:pt x="5995" y="5665"/>
                </a:cubicBezTo>
                <a:lnTo>
                  <a:pt x="5995" y="3096"/>
                </a:lnTo>
                <a:lnTo>
                  <a:pt x="6459" y="2632"/>
                </a:lnTo>
                <a:cubicBezTo>
                  <a:pt x="6522" y="2570"/>
                  <a:pt x="6548" y="2489"/>
                  <a:pt x="6548" y="2409"/>
                </a:cubicBezTo>
                <a:cubicBezTo>
                  <a:pt x="6611" y="2409"/>
                  <a:pt x="6664" y="2391"/>
                  <a:pt x="6718" y="2356"/>
                </a:cubicBezTo>
                <a:lnTo>
                  <a:pt x="7039" y="2133"/>
                </a:lnTo>
                <a:cubicBezTo>
                  <a:pt x="7119" y="2079"/>
                  <a:pt x="7173" y="1999"/>
                  <a:pt x="7182" y="1901"/>
                </a:cubicBezTo>
                <a:cubicBezTo>
                  <a:pt x="7191" y="1811"/>
                  <a:pt x="7155" y="1713"/>
                  <a:pt x="7093" y="1651"/>
                </a:cubicBezTo>
                <a:lnTo>
                  <a:pt x="6950" y="1508"/>
                </a:lnTo>
                <a:cubicBezTo>
                  <a:pt x="6894" y="1452"/>
                  <a:pt x="6816" y="1417"/>
                  <a:pt x="6730" y="1417"/>
                </a:cubicBezTo>
                <a:cubicBezTo>
                  <a:pt x="6720" y="1417"/>
                  <a:pt x="6710" y="1418"/>
                  <a:pt x="6700" y="1419"/>
                </a:cubicBezTo>
                <a:lnTo>
                  <a:pt x="6700" y="696"/>
                </a:lnTo>
                <a:lnTo>
                  <a:pt x="7084" y="696"/>
                </a:lnTo>
                <a:cubicBezTo>
                  <a:pt x="7173" y="696"/>
                  <a:pt x="7253" y="616"/>
                  <a:pt x="7253" y="518"/>
                </a:cubicBezTo>
                <a:lnTo>
                  <a:pt x="7253" y="179"/>
                </a:lnTo>
                <a:cubicBezTo>
                  <a:pt x="7253" y="81"/>
                  <a:pt x="7173" y="0"/>
                  <a:pt x="7075" y="0"/>
                </a:cubicBezTo>
                <a:lnTo>
                  <a:pt x="6120" y="0"/>
                </a:lnTo>
                <a:cubicBezTo>
                  <a:pt x="6067" y="0"/>
                  <a:pt x="6013" y="36"/>
                  <a:pt x="6013" y="90"/>
                </a:cubicBezTo>
                <a:cubicBezTo>
                  <a:pt x="6004" y="152"/>
                  <a:pt x="6049" y="214"/>
                  <a:pt x="6111" y="214"/>
                </a:cubicBezTo>
                <a:lnTo>
                  <a:pt x="7030" y="214"/>
                </a:lnTo>
                <a:lnTo>
                  <a:pt x="7030" y="464"/>
                </a:lnTo>
                <a:lnTo>
                  <a:pt x="2266" y="464"/>
                </a:lnTo>
                <a:cubicBezTo>
                  <a:pt x="2213" y="464"/>
                  <a:pt x="2168" y="509"/>
                  <a:pt x="2159" y="562"/>
                </a:cubicBezTo>
                <a:cubicBezTo>
                  <a:pt x="2150" y="625"/>
                  <a:pt x="2204" y="678"/>
                  <a:pt x="2266" y="678"/>
                </a:cubicBezTo>
                <a:lnTo>
                  <a:pt x="5781" y="678"/>
                </a:lnTo>
                <a:lnTo>
                  <a:pt x="5781" y="2320"/>
                </a:lnTo>
                <a:lnTo>
                  <a:pt x="5487" y="2614"/>
                </a:lnTo>
                <a:cubicBezTo>
                  <a:pt x="5460" y="2641"/>
                  <a:pt x="5442" y="2668"/>
                  <a:pt x="5433" y="2695"/>
                </a:cubicBezTo>
                <a:cubicBezTo>
                  <a:pt x="5398" y="2686"/>
                  <a:pt x="5362" y="2677"/>
                  <a:pt x="5317" y="2677"/>
                </a:cubicBezTo>
                <a:lnTo>
                  <a:pt x="4630" y="2677"/>
                </a:lnTo>
                <a:cubicBezTo>
                  <a:pt x="4514" y="2677"/>
                  <a:pt x="4407" y="2739"/>
                  <a:pt x="4354" y="2837"/>
                </a:cubicBezTo>
                <a:cubicBezTo>
                  <a:pt x="4274" y="2775"/>
                  <a:pt x="4167" y="2739"/>
                  <a:pt x="4059" y="2730"/>
                </a:cubicBezTo>
                <a:lnTo>
                  <a:pt x="3828" y="2730"/>
                </a:lnTo>
                <a:lnTo>
                  <a:pt x="3828" y="2480"/>
                </a:lnTo>
                <a:lnTo>
                  <a:pt x="3988" y="2480"/>
                </a:lnTo>
                <a:cubicBezTo>
                  <a:pt x="4077" y="2480"/>
                  <a:pt x="4167" y="2409"/>
                  <a:pt x="4175" y="2311"/>
                </a:cubicBezTo>
                <a:lnTo>
                  <a:pt x="4220" y="1981"/>
                </a:lnTo>
                <a:cubicBezTo>
                  <a:pt x="4229" y="1918"/>
                  <a:pt x="4202" y="1865"/>
                  <a:pt x="4149" y="1856"/>
                </a:cubicBezTo>
                <a:cubicBezTo>
                  <a:pt x="4139" y="1853"/>
                  <a:pt x="4130" y="1852"/>
                  <a:pt x="4121" y="1852"/>
                </a:cubicBezTo>
                <a:cubicBezTo>
                  <a:pt x="4069" y="1852"/>
                  <a:pt x="4022" y="1892"/>
                  <a:pt x="4015" y="1945"/>
                </a:cubicBezTo>
                <a:lnTo>
                  <a:pt x="3970" y="2266"/>
                </a:lnTo>
                <a:lnTo>
                  <a:pt x="3453" y="2266"/>
                </a:lnTo>
                <a:lnTo>
                  <a:pt x="3355" y="1553"/>
                </a:lnTo>
                <a:cubicBezTo>
                  <a:pt x="3346" y="1455"/>
                  <a:pt x="3373" y="1347"/>
                  <a:pt x="3444" y="1267"/>
                </a:cubicBezTo>
                <a:cubicBezTo>
                  <a:pt x="3515" y="1196"/>
                  <a:pt x="3613" y="1151"/>
                  <a:pt x="3712" y="1151"/>
                </a:cubicBezTo>
                <a:cubicBezTo>
                  <a:pt x="3899" y="1151"/>
                  <a:pt x="4051" y="1294"/>
                  <a:pt x="4068" y="1472"/>
                </a:cubicBezTo>
                <a:cubicBezTo>
                  <a:pt x="4068" y="1529"/>
                  <a:pt x="4113" y="1572"/>
                  <a:pt x="4169" y="1572"/>
                </a:cubicBezTo>
                <a:cubicBezTo>
                  <a:pt x="4174" y="1572"/>
                  <a:pt x="4179" y="1571"/>
                  <a:pt x="4184" y="1570"/>
                </a:cubicBezTo>
                <a:cubicBezTo>
                  <a:pt x="4238" y="1562"/>
                  <a:pt x="4283" y="1517"/>
                  <a:pt x="4283" y="1455"/>
                </a:cubicBezTo>
                <a:cubicBezTo>
                  <a:pt x="4256" y="1160"/>
                  <a:pt x="4006" y="937"/>
                  <a:pt x="3712" y="937"/>
                </a:cubicBezTo>
                <a:cubicBezTo>
                  <a:pt x="3551" y="937"/>
                  <a:pt x="3390" y="1008"/>
                  <a:pt x="3283" y="1133"/>
                </a:cubicBezTo>
                <a:cubicBezTo>
                  <a:pt x="3176" y="1249"/>
                  <a:pt x="3123" y="1419"/>
                  <a:pt x="3150" y="1579"/>
                </a:cubicBezTo>
                <a:lnTo>
                  <a:pt x="3248" y="2311"/>
                </a:lnTo>
                <a:cubicBezTo>
                  <a:pt x="3257" y="2409"/>
                  <a:pt x="3346" y="2480"/>
                  <a:pt x="3444" y="2480"/>
                </a:cubicBezTo>
                <a:lnTo>
                  <a:pt x="3613" y="2480"/>
                </a:lnTo>
                <a:lnTo>
                  <a:pt x="3613" y="2730"/>
                </a:lnTo>
                <a:lnTo>
                  <a:pt x="3337" y="2730"/>
                </a:lnTo>
                <a:cubicBezTo>
                  <a:pt x="3194" y="2730"/>
                  <a:pt x="3069" y="2793"/>
                  <a:pt x="2971" y="2891"/>
                </a:cubicBezTo>
                <a:cubicBezTo>
                  <a:pt x="2971" y="2882"/>
                  <a:pt x="2971" y="2882"/>
                  <a:pt x="2971" y="2882"/>
                </a:cubicBezTo>
                <a:lnTo>
                  <a:pt x="2935" y="2855"/>
                </a:lnTo>
                <a:cubicBezTo>
                  <a:pt x="2882" y="2802"/>
                  <a:pt x="2819" y="2766"/>
                  <a:pt x="2739" y="2757"/>
                </a:cubicBezTo>
                <a:cubicBezTo>
                  <a:pt x="2722" y="2754"/>
                  <a:pt x="2706" y="2752"/>
                  <a:pt x="2689" y="2752"/>
                </a:cubicBezTo>
                <a:cubicBezTo>
                  <a:pt x="2611" y="2752"/>
                  <a:pt x="2540" y="2787"/>
                  <a:pt x="2480" y="2846"/>
                </a:cubicBezTo>
                <a:lnTo>
                  <a:pt x="1990" y="3337"/>
                </a:lnTo>
                <a:cubicBezTo>
                  <a:pt x="1981" y="3355"/>
                  <a:pt x="1963" y="3364"/>
                  <a:pt x="1954" y="3381"/>
                </a:cubicBezTo>
                <a:cubicBezTo>
                  <a:pt x="1910" y="3364"/>
                  <a:pt x="1874" y="3355"/>
                  <a:pt x="1820" y="3355"/>
                </a:cubicBezTo>
                <a:lnTo>
                  <a:pt x="1187" y="3355"/>
                </a:lnTo>
                <a:lnTo>
                  <a:pt x="1187" y="678"/>
                </a:lnTo>
                <a:lnTo>
                  <a:pt x="1758" y="678"/>
                </a:lnTo>
                <a:cubicBezTo>
                  <a:pt x="1811" y="678"/>
                  <a:pt x="1856" y="643"/>
                  <a:pt x="1865" y="598"/>
                </a:cubicBezTo>
                <a:cubicBezTo>
                  <a:pt x="1883" y="527"/>
                  <a:pt x="1829" y="464"/>
                  <a:pt x="1767" y="464"/>
                </a:cubicBezTo>
                <a:lnTo>
                  <a:pt x="215" y="464"/>
                </a:lnTo>
                <a:lnTo>
                  <a:pt x="215" y="214"/>
                </a:lnTo>
                <a:lnTo>
                  <a:pt x="5630" y="214"/>
                </a:lnTo>
                <a:cubicBezTo>
                  <a:pt x="5683" y="214"/>
                  <a:pt x="5728" y="170"/>
                  <a:pt x="5737" y="116"/>
                </a:cubicBezTo>
                <a:cubicBezTo>
                  <a:pt x="5746" y="54"/>
                  <a:pt x="5692" y="0"/>
                  <a:pt x="5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83"/>
        <p:cNvGrpSpPr/>
        <p:nvPr/>
      </p:nvGrpSpPr>
      <p:grpSpPr>
        <a:xfrm>
          <a:off x="0" y="0"/>
          <a:ext cx="0" cy="0"/>
          <a:chOff x="0" y="0"/>
          <a:chExt cx="0" cy="0"/>
        </a:xfrm>
      </p:grpSpPr>
      <p:sp>
        <p:nvSpPr>
          <p:cNvPr id="1184" name="Google Shape;1184;p43"/>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fa-IR" dirty="0">
                <a:cs typeface="B Nazanin" panose="00000400000000000000" pitchFamily="2" charset="-78"/>
              </a:rPr>
              <a:t>بررسی ادبیات</a:t>
            </a:r>
            <a:endParaRPr dirty="0">
              <a:solidFill>
                <a:schemeClr val="dk1"/>
              </a:solidFill>
              <a:cs typeface="B Nazanin" panose="00000400000000000000" pitchFamily="2" charset="-78"/>
            </a:endParaRPr>
          </a:p>
        </p:txBody>
      </p:sp>
      <p:sp>
        <p:nvSpPr>
          <p:cNvPr id="1185" name="Google Shape;1185;p43"/>
          <p:cNvSpPr txBox="1">
            <a:spLocks noGrp="1"/>
          </p:cNvSpPr>
          <p:nvPr>
            <p:ph type="body" idx="1"/>
          </p:nvPr>
        </p:nvSpPr>
        <p:spPr>
          <a:xfrm>
            <a:off x="3649500" y="1494863"/>
            <a:ext cx="4774500" cy="2643600"/>
          </a:xfrm>
          <a:prstGeom prst="rect">
            <a:avLst/>
          </a:prstGeom>
        </p:spPr>
        <p:txBody>
          <a:bodyPr spcFirstLastPara="1" wrap="square" lIns="91425" tIns="91425" rIns="91425" bIns="91425" anchor="t" anchorCtr="0">
            <a:noAutofit/>
          </a:bodyPr>
          <a:lstStyle/>
          <a:p>
            <a:pPr marL="285750" lvl="0" indent="-203200" algn="r" rtl="1">
              <a:spcBef>
                <a:spcPts val="0"/>
              </a:spcBef>
              <a:spcAft>
                <a:spcPts val="0"/>
              </a:spcAft>
              <a:buSzPts val="1400"/>
              <a:buFont typeface="Nunito"/>
              <a:buChar char="●"/>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p>
          <a:p>
            <a:pPr marL="285750" lvl="0" indent="-203200" algn="r" rtl="1">
              <a:spcBef>
                <a:spcPts val="0"/>
              </a:spcBef>
              <a:spcAft>
                <a:spcPts val="0"/>
              </a:spcAft>
              <a:buSzPts val="1400"/>
              <a:buFont typeface="Nunito"/>
              <a:buChar char="●"/>
            </a:pPr>
            <a:r>
              <a:rPr lang="fa-IR" b="1"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p>
          <a:p>
            <a:pPr marL="285750" lvl="0" indent="-203200" algn="r" rtl="1">
              <a:spcBef>
                <a:spcPts val="0"/>
              </a:spcBef>
              <a:spcAft>
                <a:spcPts val="0"/>
              </a:spcAft>
              <a:buSzPts val="1400"/>
              <a:buFont typeface="Nunito"/>
              <a:buChar char="●"/>
            </a:pPr>
            <a:endParaRPr lang="fa-IR" b="1" dirty="0">
              <a:cs typeface="B Nazanin" panose="00000400000000000000" pitchFamily="2" charset="-78"/>
            </a:endParaRPr>
          </a:p>
          <a:p>
            <a:pPr marL="285750" lvl="0" indent="-203200" algn="r" rtl="1">
              <a:spcBef>
                <a:spcPts val="0"/>
              </a:spcBef>
              <a:spcAft>
                <a:spcPts val="0"/>
              </a:spcAft>
              <a:buSzPts val="1400"/>
              <a:buFont typeface="Nunito"/>
              <a:buChar char="●"/>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p>
          <a:p>
            <a:pPr marL="285750" lvl="0" indent="-203200" algn="r" rtl="1">
              <a:spcBef>
                <a:spcPts val="0"/>
              </a:spcBef>
              <a:spcAft>
                <a:spcPts val="0"/>
              </a:spcAft>
              <a:buSzPts val="1400"/>
              <a:buFont typeface="Nunito"/>
              <a:buChar char="●"/>
            </a:pPr>
            <a:endParaRPr lang="fa-IR" b="1" dirty="0">
              <a:cs typeface="B Nazanin" panose="00000400000000000000" pitchFamily="2" charset="-78"/>
            </a:endParaRPr>
          </a:p>
          <a:p>
            <a:pPr marL="285750" lvl="0" indent="-203200" algn="r" rtl="1">
              <a:spcBef>
                <a:spcPts val="0"/>
              </a:spcBef>
              <a:spcAft>
                <a:spcPts val="0"/>
              </a:spcAft>
              <a:buSzPts val="1400"/>
              <a:buFont typeface="Nunito"/>
              <a:buChar char="●"/>
            </a:pPr>
            <a:r>
              <a:rPr lang="fa-IR" b="1"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p>
          <a:p>
            <a:pPr marL="285750" lvl="0" indent="-203200" algn="r" rtl="1">
              <a:spcBef>
                <a:spcPts val="0"/>
              </a:spcBef>
              <a:spcAft>
                <a:spcPts val="0"/>
              </a:spcAft>
              <a:buSzPts val="1400"/>
              <a:buFont typeface="Nunito"/>
              <a:buChar char="●"/>
            </a:pPr>
            <a:endParaRPr lang="fa-IR" b="1" dirty="0">
              <a:cs typeface="B Nazanin" panose="00000400000000000000" pitchFamily="2" charset="-78"/>
            </a:endParaRPr>
          </a:p>
          <a:p>
            <a:pPr marL="285750" lvl="0" indent="-203200" algn="r" rtl="1">
              <a:spcBef>
                <a:spcPts val="0"/>
              </a:spcBef>
              <a:spcAft>
                <a:spcPts val="0"/>
              </a:spcAft>
              <a:buSzPts val="1400"/>
              <a:buFont typeface="Nunito"/>
              <a:buChar char="●"/>
            </a:pPr>
            <a:r>
              <a:rPr lang="fa-IR" dirty="0">
                <a:cs typeface="B Nazanin" panose="00000400000000000000" pitchFamily="2" charset="-78"/>
              </a:rPr>
              <a:t>قالب پاورپوينت حرفه ای ، قابل ویرایش ، جهت استفاده در جلسات دفا</a:t>
            </a:r>
          </a:p>
          <a:p>
            <a:pPr marL="285750" lvl="0" indent="-203200" algn="r" rtl="1">
              <a:spcBef>
                <a:spcPts val="0"/>
              </a:spcBef>
              <a:spcAft>
                <a:spcPts val="0"/>
              </a:spcAft>
              <a:buSzPts val="1400"/>
              <a:buFont typeface="Nunito"/>
              <a:buChar char="●"/>
            </a:pPr>
            <a:endParaRPr lang="fa-IR" dirty="0">
              <a:cs typeface="B Nazanin" panose="00000400000000000000" pitchFamily="2" charset="-78"/>
            </a:endParaRPr>
          </a:p>
        </p:txBody>
      </p:sp>
      <p:grpSp>
        <p:nvGrpSpPr>
          <p:cNvPr id="1186" name="Google Shape;1186;p43"/>
          <p:cNvGrpSpPr/>
          <p:nvPr/>
        </p:nvGrpSpPr>
        <p:grpSpPr>
          <a:xfrm>
            <a:off x="1167745" y="1253911"/>
            <a:ext cx="1918399" cy="3125526"/>
            <a:chOff x="1001322" y="777403"/>
            <a:chExt cx="1126747" cy="1835737"/>
          </a:xfrm>
        </p:grpSpPr>
        <p:grpSp>
          <p:nvGrpSpPr>
            <p:cNvPr id="1187" name="Google Shape;1187;p43"/>
            <p:cNvGrpSpPr/>
            <p:nvPr/>
          </p:nvGrpSpPr>
          <p:grpSpPr>
            <a:xfrm>
              <a:off x="1001322" y="1541248"/>
              <a:ext cx="943892" cy="1071893"/>
              <a:chOff x="1666958" y="2985117"/>
              <a:chExt cx="166451" cy="189020"/>
            </a:xfrm>
          </p:grpSpPr>
          <p:sp>
            <p:nvSpPr>
              <p:cNvPr id="1188" name="Google Shape;1188;p43"/>
              <p:cNvSpPr/>
              <p:nvPr/>
            </p:nvSpPr>
            <p:spPr>
              <a:xfrm>
                <a:off x="1666958" y="3017041"/>
                <a:ext cx="164049" cy="157095"/>
              </a:xfrm>
              <a:custGeom>
                <a:avLst/>
                <a:gdLst/>
                <a:ahLst/>
                <a:cxnLst/>
                <a:rect l="l" t="t" r="r" b="b"/>
                <a:pathLst>
                  <a:path w="2595" h="2485" extrusionOk="0">
                    <a:moveTo>
                      <a:pt x="1067" y="0"/>
                    </a:moveTo>
                    <a:cubicBezTo>
                      <a:pt x="839" y="0"/>
                      <a:pt x="608" y="87"/>
                      <a:pt x="509" y="397"/>
                    </a:cubicBezTo>
                    <a:lnTo>
                      <a:pt x="0" y="1842"/>
                    </a:lnTo>
                    <a:lnTo>
                      <a:pt x="1838" y="2484"/>
                    </a:lnTo>
                    <a:lnTo>
                      <a:pt x="2338" y="1039"/>
                    </a:lnTo>
                    <a:cubicBezTo>
                      <a:pt x="2595" y="353"/>
                      <a:pt x="1658" y="137"/>
                      <a:pt x="1632" y="137"/>
                    </a:cubicBezTo>
                    <a:cubicBezTo>
                      <a:pt x="1631" y="137"/>
                      <a:pt x="1631" y="137"/>
                      <a:pt x="1631" y="137"/>
                    </a:cubicBezTo>
                    <a:lnTo>
                      <a:pt x="1631" y="137"/>
                    </a:lnTo>
                    <a:cubicBezTo>
                      <a:pt x="1595" y="120"/>
                      <a:pt x="1334" y="0"/>
                      <a:pt x="1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9" name="Google Shape;1189;p43"/>
              <p:cNvSpPr/>
              <p:nvPr/>
            </p:nvSpPr>
            <p:spPr>
              <a:xfrm>
                <a:off x="1713169" y="2985117"/>
                <a:ext cx="120240" cy="61574"/>
              </a:xfrm>
              <a:custGeom>
                <a:avLst/>
                <a:gdLst/>
                <a:ahLst/>
                <a:cxnLst/>
                <a:rect l="l" t="t" r="r" b="b"/>
                <a:pathLst>
                  <a:path w="1902" h="974" extrusionOk="0">
                    <a:moveTo>
                      <a:pt x="126" y="1"/>
                    </a:moveTo>
                    <a:lnTo>
                      <a:pt x="1" y="358"/>
                    </a:lnTo>
                    <a:lnTo>
                      <a:pt x="1776" y="973"/>
                    </a:lnTo>
                    <a:lnTo>
                      <a:pt x="1901" y="616"/>
                    </a:lnTo>
                    <a:lnTo>
                      <a:pt x="1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90" name="Google Shape;1190;p43"/>
              <p:cNvSpPr/>
              <p:nvPr/>
            </p:nvSpPr>
            <p:spPr>
              <a:xfrm>
                <a:off x="1702485" y="3041126"/>
                <a:ext cx="89137" cy="99062"/>
              </a:xfrm>
              <a:custGeom>
                <a:avLst/>
                <a:gdLst/>
                <a:ahLst/>
                <a:cxnLst/>
                <a:rect l="l" t="t" r="r" b="b"/>
                <a:pathLst>
                  <a:path w="1410" h="1567" extrusionOk="0">
                    <a:moveTo>
                      <a:pt x="823" y="0"/>
                    </a:moveTo>
                    <a:cubicBezTo>
                      <a:pt x="552" y="0"/>
                      <a:pt x="273" y="233"/>
                      <a:pt x="152" y="587"/>
                    </a:cubicBezTo>
                    <a:cubicBezTo>
                      <a:pt x="0" y="1006"/>
                      <a:pt x="134" y="1434"/>
                      <a:pt x="447" y="1541"/>
                    </a:cubicBezTo>
                    <a:cubicBezTo>
                      <a:pt x="494" y="1558"/>
                      <a:pt x="543" y="1566"/>
                      <a:pt x="592" y="1566"/>
                    </a:cubicBezTo>
                    <a:cubicBezTo>
                      <a:pt x="859" y="1566"/>
                      <a:pt x="1138" y="1333"/>
                      <a:pt x="1258" y="979"/>
                    </a:cubicBezTo>
                    <a:cubicBezTo>
                      <a:pt x="1410" y="560"/>
                      <a:pt x="1276" y="132"/>
                      <a:pt x="973" y="25"/>
                    </a:cubicBezTo>
                    <a:cubicBezTo>
                      <a:pt x="924" y="8"/>
                      <a:pt x="874"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91" name="Google Shape;1191;p43"/>
              <p:cNvSpPr/>
              <p:nvPr/>
            </p:nvSpPr>
            <p:spPr>
              <a:xfrm>
                <a:off x="1769052" y="3004334"/>
                <a:ext cx="7965" cy="23138"/>
              </a:xfrm>
              <a:custGeom>
                <a:avLst/>
                <a:gdLst/>
                <a:ahLst/>
                <a:cxnLst/>
                <a:rect l="l" t="t" r="r" b="b"/>
                <a:pathLst>
                  <a:path w="126" h="366" extrusionOk="0">
                    <a:moveTo>
                      <a:pt x="125" y="0"/>
                    </a:moveTo>
                    <a:cubicBezTo>
                      <a:pt x="116" y="18"/>
                      <a:pt x="107" y="27"/>
                      <a:pt x="98" y="45"/>
                    </a:cubicBezTo>
                    <a:cubicBezTo>
                      <a:pt x="89" y="63"/>
                      <a:pt x="89" y="72"/>
                      <a:pt x="80" y="89"/>
                    </a:cubicBezTo>
                    <a:cubicBezTo>
                      <a:pt x="80" y="107"/>
                      <a:pt x="80" y="125"/>
                      <a:pt x="72" y="134"/>
                    </a:cubicBezTo>
                    <a:cubicBezTo>
                      <a:pt x="72" y="152"/>
                      <a:pt x="63" y="170"/>
                      <a:pt x="54" y="179"/>
                    </a:cubicBezTo>
                    <a:cubicBezTo>
                      <a:pt x="45" y="196"/>
                      <a:pt x="36" y="205"/>
                      <a:pt x="36" y="223"/>
                    </a:cubicBezTo>
                    <a:cubicBezTo>
                      <a:pt x="27" y="241"/>
                      <a:pt x="18" y="250"/>
                      <a:pt x="18" y="268"/>
                    </a:cubicBezTo>
                    <a:cubicBezTo>
                      <a:pt x="9" y="295"/>
                      <a:pt x="0" y="330"/>
                      <a:pt x="0" y="357"/>
                    </a:cubicBezTo>
                    <a:lnTo>
                      <a:pt x="0" y="366"/>
                    </a:lnTo>
                    <a:cubicBezTo>
                      <a:pt x="18" y="339"/>
                      <a:pt x="36" y="303"/>
                      <a:pt x="45" y="277"/>
                    </a:cubicBezTo>
                    <a:cubicBezTo>
                      <a:pt x="54" y="259"/>
                      <a:pt x="54" y="250"/>
                      <a:pt x="63" y="232"/>
                    </a:cubicBezTo>
                    <a:cubicBezTo>
                      <a:pt x="63" y="214"/>
                      <a:pt x="72" y="205"/>
                      <a:pt x="72" y="187"/>
                    </a:cubicBezTo>
                    <a:cubicBezTo>
                      <a:pt x="72" y="170"/>
                      <a:pt x="80" y="152"/>
                      <a:pt x="80" y="143"/>
                    </a:cubicBezTo>
                    <a:cubicBezTo>
                      <a:pt x="89" y="125"/>
                      <a:pt x="98" y="107"/>
                      <a:pt x="107" y="98"/>
                    </a:cubicBezTo>
                    <a:cubicBezTo>
                      <a:pt x="116" y="80"/>
                      <a:pt x="116" y="72"/>
                      <a:pt x="125" y="54"/>
                    </a:cubicBezTo>
                    <a:cubicBezTo>
                      <a:pt x="125" y="36"/>
                      <a:pt x="125" y="18"/>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92" name="Google Shape;1192;p43"/>
              <p:cNvSpPr/>
              <p:nvPr/>
            </p:nvSpPr>
            <p:spPr>
              <a:xfrm>
                <a:off x="1789344" y="3011667"/>
                <a:ext cx="7965" cy="22569"/>
              </a:xfrm>
              <a:custGeom>
                <a:avLst/>
                <a:gdLst/>
                <a:ahLst/>
                <a:cxnLst/>
                <a:rect l="l" t="t" r="r" b="b"/>
                <a:pathLst>
                  <a:path w="126" h="357" extrusionOk="0">
                    <a:moveTo>
                      <a:pt x="125" y="0"/>
                    </a:moveTo>
                    <a:cubicBezTo>
                      <a:pt x="116" y="9"/>
                      <a:pt x="107" y="27"/>
                      <a:pt x="98" y="36"/>
                    </a:cubicBezTo>
                    <a:cubicBezTo>
                      <a:pt x="90" y="54"/>
                      <a:pt x="90" y="71"/>
                      <a:pt x="81" y="80"/>
                    </a:cubicBezTo>
                    <a:cubicBezTo>
                      <a:pt x="81" y="98"/>
                      <a:pt x="81" y="116"/>
                      <a:pt x="72" y="134"/>
                    </a:cubicBezTo>
                    <a:cubicBezTo>
                      <a:pt x="72" y="143"/>
                      <a:pt x="63" y="161"/>
                      <a:pt x="54" y="179"/>
                    </a:cubicBezTo>
                    <a:cubicBezTo>
                      <a:pt x="45" y="187"/>
                      <a:pt x="45" y="205"/>
                      <a:pt x="36" y="214"/>
                    </a:cubicBezTo>
                    <a:cubicBezTo>
                      <a:pt x="27" y="232"/>
                      <a:pt x="18" y="250"/>
                      <a:pt x="18" y="259"/>
                    </a:cubicBezTo>
                    <a:cubicBezTo>
                      <a:pt x="9" y="294"/>
                      <a:pt x="0" y="321"/>
                      <a:pt x="0" y="357"/>
                    </a:cubicBezTo>
                    <a:cubicBezTo>
                      <a:pt x="27" y="330"/>
                      <a:pt x="36" y="303"/>
                      <a:pt x="45" y="277"/>
                    </a:cubicBezTo>
                    <a:cubicBezTo>
                      <a:pt x="54" y="259"/>
                      <a:pt x="54" y="241"/>
                      <a:pt x="63" y="232"/>
                    </a:cubicBezTo>
                    <a:cubicBezTo>
                      <a:pt x="63" y="214"/>
                      <a:pt x="72" y="196"/>
                      <a:pt x="72" y="179"/>
                    </a:cubicBezTo>
                    <a:cubicBezTo>
                      <a:pt x="72" y="161"/>
                      <a:pt x="81" y="152"/>
                      <a:pt x="81" y="134"/>
                    </a:cubicBezTo>
                    <a:cubicBezTo>
                      <a:pt x="90" y="116"/>
                      <a:pt x="98" y="107"/>
                      <a:pt x="107" y="89"/>
                    </a:cubicBezTo>
                    <a:cubicBezTo>
                      <a:pt x="116" y="80"/>
                      <a:pt x="116" y="63"/>
                      <a:pt x="125" y="45"/>
                    </a:cubicBezTo>
                    <a:cubicBezTo>
                      <a:pt x="125" y="36"/>
                      <a:pt x="125" y="18"/>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93" name="Google Shape;1193;p43"/>
              <p:cNvSpPr/>
              <p:nvPr/>
            </p:nvSpPr>
            <p:spPr>
              <a:xfrm>
                <a:off x="1809068" y="3018431"/>
                <a:ext cx="7965" cy="22569"/>
              </a:xfrm>
              <a:custGeom>
                <a:avLst/>
                <a:gdLst/>
                <a:ahLst/>
                <a:cxnLst/>
                <a:rect l="l" t="t" r="r" b="b"/>
                <a:pathLst>
                  <a:path w="126" h="357" extrusionOk="0">
                    <a:moveTo>
                      <a:pt x="125" y="0"/>
                    </a:moveTo>
                    <a:lnTo>
                      <a:pt x="125" y="0"/>
                    </a:lnTo>
                    <a:cubicBezTo>
                      <a:pt x="117" y="9"/>
                      <a:pt x="108" y="27"/>
                      <a:pt x="99" y="45"/>
                    </a:cubicBezTo>
                    <a:cubicBezTo>
                      <a:pt x="90" y="54"/>
                      <a:pt x="90" y="72"/>
                      <a:pt x="81" y="89"/>
                    </a:cubicBezTo>
                    <a:cubicBezTo>
                      <a:pt x="81" y="98"/>
                      <a:pt x="81" y="116"/>
                      <a:pt x="72" y="134"/>
                    </a:cubicBezTo>
                    <a:cubicBezTo>
                      <a:pt x="72" y="152"/>
                      <a:pt x="63" y="161"/>
                      <a:pt x="54" y="179"/>
                    </a:cubicBezTo>
                    <a:cubicBezTo>
                      <a:pt x="45" y="187"/>
                      <a:pt x="36" y="205"/>
                      <a:pt x="36" y="223"/>
                    </a:cubicBezTo>
                    <a:cubicBezTo>
                      <a:pt x="27" y="232"/>
                      <a:pt x="18" y="250"/>
                      <a:pt x="18" y="268"/>
                    </a:cubicBezTo>
                    <a:cubicBezTo>
                      <a:pt x="9" y="295"/>
                      <a:pt x="1" y="321"/>
                      <a:pt x="1" y="357"/>
                    </a:cubicBezTo>
                    <a:cubicBezTo>
                      <a:pt x="18" y="330"/>
                      <a:pt x="36" y="303"/>
                      <a:pt x="45" y="277"/>
                    </a:cubicBezTo>
                    <a:cubicBezTo>
                      <a:pt x="54" y="259"/>
                      <a:pt x="54" y="241"/>
                      <a:pt x="63" y="232"/>
                    </a:cubicBezTo>
                    <a:cubicBezTo>
                      <a:pt x="63" y="214"/>
                      <a:pt x="72" y="196"/>
                      <a:pt x="72" y="179"/>
                    </a:cubicBezTo>
                    <a:cubicBezTo>
                      <a:pt x="72" y="170"/>
                      <a:pt x="81" y="152"/>
                      <a:pt x="81" y="134"/>
                    </a:cubicBezTo>
                    <a:cubicBezTo>
                      <a:pt x="90" y="125"/>
                      <a:pt x="99" y="107"/>
                      <a:pt x="108" y="89"/>
                    </a:cubicBezTo>
                    <a:cubicBezTo>
                      <a:pt x="117" y="80"/>
                      <a:pt x="117" y="63"/>
                      <a:pt x="117" y="45"/>
                    </a:cubicBezTo>
                    <a:cubicBezTo>
                      <a:pt x="125" y="36"/>
                      <a:pt x="125" y="18"/>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94" name="Google Shape;1194;p43"/>
              <p:cNvSpPr/>
              <p:nvPr/>
            </p:nvSpPr>
            <p:spPr>
              <a:xfrm>
                <a:off x="1729542" y="2990806"/>
                <a:ext cx="8534" cy="22569"/>
              </a:xfrm>
              <a:custGeom>
                <a:avLst/>
                <a:gdLst/>
                <a:ahLst/>
                <a:cxnLst/>
                <a:rect l="l" t="t" r="r" b="b"/>
                <a:pathLst>
                  <a:path w="135" h="357" extrusionOk="0">
                    <a:moveTo>
                      <a:pt x="126" y="0"/>
                    </a:moveTo>
                    <a:cubicBezTo>
                      <a:pt x="117" y="18"/>
                      <a:pt x="108" y="27"/>
                      <a:pt x="99" y="45"/>
                    </a:cubicBezTo>
                    <a:cubicBezTo>
                      <a:pt x="99" y="54"/>
                      <a:pt x="90" y="71"/>
                      <a:pt x="90" y="89"/>
                    </a:cubicBezTo>
                    <a:cubicBezTo>
                      <a:pt x="81" y="98"/>
                      <a:pt x="81" y="116"/>
                      <a:pt x="81" y="134"/>
                    </a:cubicBezTo>
                    <a:cubicBezTo>
                      <a:pt x="72" y="152"/>
                      <a:pt x="63" y="161"/>
                      <a:pt x="63" y="178"/>
                    </a:cubicBezTo>
                    <a:cubicBezTo>
                      <a:pt x="54" y="196"/>
                      <a:pt x="45" y="205"/>
                      <a:pt x="36" y="223"/>
                    </a:cubicBezTo>
                    <a:cubicBezTo>
                      <a:pt x="27" y="232"/>
                      <a:pt x="27" y="250"/>
                      <a:pt x="19" y="268"/>
                    </a:cubicBezTo>
                    <a:cubicBezTo>
                      <a:pt x="10" y="294"/>
                      <a:pt x="1" y="330"/>
                      <a:pt x="1" y="357"/>
                    </a:cubicBezTo>
                    <a:lnTo>
                      <a:pt x="10" y="357"/>
                    </a:lnTo>
                    <a:cubicBezTo>
                      <a:pt x="27" y="330"/>
                      <a:pt x="36" y="303"/>
                      <a:pt x="54" y="277"/>
                    </a:cubicBezTo>
                    <a:cubicBezTo>
                      <a:pt x="54" y="259"/>
                      <a:pt x="63" y="250"/>
                      <a:pt x="63" y="232"/>
                    </a:cubicBezTo>
                    <a:cubicBezTo>
                      <a:pt x="72" y="214"/>
                      <a:pt x="72" y="196"/>
                      <a:pt x="72" y="187"/>
                    </a:cubicBezTo>
                    <a:cubicBezTo>
                      <a:pt x="81" y="170"/>
                      <a:pt x="81" y="152"/>
                      <a:pt x="90" y="134"/>
                    </a:cubicBezTo>
                    <a:cubicBezTo>
                      <a:pt x="90" y="125"/>
                      <a:pt x="99" y="107"/>
                      <a:pt x="108" y="98"/>
                    </a:cubicBezTo>
                    <a:cubicBezTo>
                      <a:pt x="117" y="80"/>
                      <a:pt x="117" y="62"/>
                      <a:pt x="126" y="54"/>
                    </a:cubicBezTo>
                    <a:cubicBezTo>
                      <a:pt x="126" y="36"/>
                      <a:pt x="135" y="18"/>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95" name="Google Shape;1195;p43"/>
              <p:cNvSpPr/>
              <p:nvPr/>
            </p:nvSpPr>
            <p:spPr>
              <a:xfrm>
                <a:off x="1749265" y="2997570"/>
                <a:ext cx="7965" cy="23138"/>
              </a:xfrm>
              <a:custGeom>
                <a:avLst/>
                <a:gdLst/>
                <a:ahLst/>
                <a:cxnLst/>
                <a:rect l="l" t="t" r="r" b="b"/>
                <a:pathLst>
                  <a:path w="126" h="366" extrusionOk="0">
                    <a:moveTo>
                      <a:pt x="126" y="0"/>
                    </a:moveTo>
                    <a:cubicBezTo>
                      <a:pt x="117" y="18"/>
                      <a:pt x="108" y="27"/>
                      <a:pt x="99" y="45"/>
                    </a:cubicBezTo>
                    <a:cubicBezTo>
                      <a:pt x="90" y="54"/>
                      <a:pt x="90" y="71"/>
                      <a:pt x="81" y="89"/>
                    </a:cubicBezTo>
                    <a:cubicBezTo>
                      <a:pt x="81" y="107"/>
                      <a:pt x="81" y="116"/>
                      <a:pt x="72" y="134"/>
                    </a:cubicBezTo>
                    <a:cubicBezTo>
                      <a:pt x="72" y="152"/>
                      <a:pt x="63" y="161"/>
                      <a:pt x="54" y="179"/>
                    </a:cubicBezTo>
                    <a:cubicBezTo>
                      <a:pt x="46" y="196"/>
                      <a:pt x="46" y="205"/>
                      <a:pt x="37" y="223"/>
                    </a:cubicBezTo>
                    <a:cubicBezTo>
                      <a:pt x="28" y="232"/>
                      <a:pt x="28" y="250"/>
                      <a:pt x="19" y="268"/>
                    </a:cubicBezTo>
                    <a:cubicBezTo>
                      <a:pt x="10" y="294"/>
                      <a:pt x="1" y="330"/>
                      <a:pt x="1" y="357"/>
                    </a:cubicBezTo>
                    <a:lnTo>
                      <a:pt x="1" y="366"/>
                    </a:lnTo>
                    <a:cubicBezTo>
                      <a:pt x="28" y="339"/>
                      <a:pt x="37" y="303"/>
                      <a:pt x="46" y="277"/>
                    </a:cubicBezTo>
                    <a:cubicBezTo>
                      <a:pt x="54" y="259"/>
                      <a:pt x="63" y="250"/>
                      <a:pt x="63" y="232"/>
                    </a:cubicBezTo>
                    <a:cubicBezTo>
                      <a:pt x="63" y="214"/>
                      <a:pt x="72" y="196"/>
                      <a:pt x="72" y="187"/>
                    </a:cubicBezTo>
                    <a:cubicBezTo>
                      <a:pt x="72" y="170"/>
                      <a:pt x="81" y="152"/>
                      <a:pt x="81" y="143"/>
                    </a:cubicBezTo>
                    <a:cubicBezTo>
                      <a:pt x="90" y="125"/>
                      <a:pt x="99" y="107"/>
                      <a:pt x="108" y="98"/>
                    </a:cubicBezTo>
                    <a:cubicBezTo>
                      <a:pt x="117" y="80"/>
                      <a:pt x="117" y="63"/>
                      <a:pt x="126" y="54"/>
                    </a:cubicBezTo>
                    <a:cubicBezTo>
                      <a:pt x="126" y="36"/>
                      <a:pt x="126" y="18"/>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96" name="Google Shape;1196;p43"/>
              <p:cNvSpPr/>
              <p:nvPr/>
            </p:nvSpPr>
            <p:spPr>
              <a:xfrm>
                <a:off x="1703054" y="3090624"/>
                <a:ext cx="24844" cy="51902"/>
              </a:xfrm>
              <a:custGeom>
                <a:avLst/>
                <a:gdLst/>
                <a:ahLst/>
                <a:cxnLst/>
                <a:rect l="l" t="t" r="r" b="b"/>
                <a:pathLst>
                  <a:path w="393" h="821" extrusionOk="0">
                    <a:moveTo>
                      <a:pt x="27" y="0"/>
                    </a:moveTo>
                    <a:lnTo>
                      <a:pt x="27" y="0"/>
                    </a:lnTo>
                    <a:cubicBezTo>
                      <a:pt x="9" y="36"/>
                      <a:pt x="9" y="80"/>
                      <a:pt x="0" y="125"/>
                    </a:cubicBezTo>
                    <a:cubicBezTo>
                      <a:pt x="0" y="161"/>
                      <a:pt x="0" y="205"/>
                      <a:pt x="0" y="241"/>
                    </a:cubicBezTo>
                    <a:cubicBezTo>
                      <a:pt x="0" y="330"/>
                      <a:pt x="18" y="410"/>
                      <a:pt x="45" y="491"/>
                    </a:cubicBezTo>
                    <a:cubicBezTo>
                      <a:pt x="72" y="562"/>
                      <a:pt x="116" y="642"/>
                      <a:pt x="179" y="696"/>
                    </a:cubicBezTo>
                    <a:cubicBezTo>
                      <a:pt x="241" y="758"/>
                      <a:pt x="313" y="794"/>
                      <a:pt x="393" y="821"/>
                    </a:cubicBezTo>
                    <a:cubicBezTo>
                      <a:pt x="313" y="785"/>
                      <a:pt x="250" y="740"/>
                      <a:pt x="197" y="678"/>
                    </a:cubicBezTo>
                    <a:cubicBezTo>
                      <a:pt x="170" y="651"/>
                      <a:pt x="143" y="625"/>
                      <a:pt x="125" y="589"/>
                    </a:cubicBezTo>
                    <a:cubicBezTo>
                      <a:pt x="107" y="553"/>
                      <a:pt x="90" y="517"/>
                      <a:pt x="72" y="482"/>
                    </a:cubicBezTo>
                    <a:cubicBezTo>
                      <a:pt x="45" y="401"/>
                      <a:pt x="36" y="321"/>
                      <a:pt x="27" y="241"/>
                    </a:cubicBezTo>
                    <a:cubicBezTo>
                      <a:pt x="18" y="161"/>
                      <a:pt x="18" y="80"/>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97" name="Google Shape;1197;p43"/>
              <p:cNvSpPr/>
              <p:nvPr/>
            </p:nvSpPr>
            <p:spPr>
              <a:xfrm>
                <a:off x="1769052" y="3039293"/>
                <a:ext cx="23138" cy="53039"/>
              </a:xfrm>
              <a:custGeom>
                <a:avLst/>
                <a:gdLst/>
                <a:ahLst/>
                <a:cxnLst/>
                <a:rect l="l" t="t" r="r" b="b"/>
                <a:pathLst>
                  <a:path w="366" h="839" extrusionOk="0">
                    <a:moveTo>
                      <a:pt x="0" y="0"/>
                    </a:moveTo>
                    <a:lnTo>
                      <a:pt x="0" y="0"/>
                    </a:lnTo>
                    <a:cubicBezTo>
                      <a:pt x="80" y="36"/>
                      <a:pt x="143" y="89"/>
                      <a:pt x="196" y="143"/>
                    </a:cubicBezTo>
                    <a:cubicBezTo>
                      <a:pt x="223" y="179"/>
                      <a:pt x="241" y="214"/>
                      <a:pt x="259" y="250"/>
                    </a:cubicBezTo>
                    <a:cubicBezTo>
                      <a:pt x="277" y="286"/>
                      <a:pt x="295" y="321"/>
                      <a:pt x="303" y="357"/>
                    </a:cubicBezTo>
                    <a:cubicBezTo>
                      <a:pt x="330" y="437"/>
                      <a:pt x="339" y="518"/>
                      <a:pt x="339" y="598"/>
                    </a:cubicBezTo>
                    <a:cubicBezTo>
                      <a:pt x="339" y="678"/>
                      <a:pt x="339" y="759"/>
                      <a:pt x="330" y="839"/>
                    </a:cubicBezTo>
                    <a:cubicBezTo>
                      <a:pt x="339" y="794"/>
                      <a:pt x="348" y="759"/>
                      <a:pt x="357" y="714"/>
                    </a:cubicBezTo>
                    <a:cubicBezTo>
                      <a:pt x="357" y="678"/>
                      <a:pt x="366" y="634"/>
                      <a:pt x="366" y="598"/>
                    </a:cubicBezTo>
                    <a:cubicBezTo>
                      <a:pt x="366" y="509"/>
                      <a:pt x="357" y="428"/>
                      <a:pt x="330" y="348"/>
                    </a:cubicBezTo>
                    <a:cubicBezTo>
                      <a:pt x="303" y="268"/>
                      <a:pt x="268" y="196"/>
                      <a:pt x="214" y="134"/>
                    </a:cubicBezTo>
                    <a:cubicBezTo>
                      <a:pt x="152" y="72"/>
                      <a:pt x="80" y="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98" name="Google Shape;1198;p43"/>
            <p:cNvSpPr/>
            <p:nvPr/>
          </p:nvSpPr>
          <p:spPr>
            <a:xfrm rot="2125425">
              <a:off x="1297992" y="2024428"/>
              <a:ext cx="269971" cy="253743"/>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99" name="Google Shape;1199;p43"/>
            <p:cNvSpPr/>
            <p:nvPr/>
          </p:nvSpPr>
          <p:spPr>
            <a:xfrm rot="933498">
              <a:off x="1458704" y="1130263"/>
              <a:ext cx="269969" cy="253744"/>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00" name="Google Shape;1200;p43"/>
            <p:cNvSpPr/>
            <p:nvPr/>
          </p:nvSpPr>
          <p:spPr>
            <a:xfrm rot="2967707">
              <a:off x="1625851" y="1367804"/>
              <a:ext cx="269969" cy="253742"/>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01" name="Google Shape;1201;p43"/>
            <p:cNvSpPr/>
            <p:nvPr/>
          </p:nvSpPr>
          <p:spPr>
            <a:xfrm rot="2700000">
              <a:off x="1807921" y="1103534"/>
              <a:ext cx="269972" cy="253745"/>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02" name="Google Shape;1202;p43"/>
            <p:cNvSpPr/>
            <p:nvPr/>
          </p:nvSpPr>
          <p:spPr>
            <a:xfrm rot="2135978">
              <a:off x="1694787" y="832267"/>
              <a:ext cx="269971" cy="253743"/>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06"/>
        <p:cNvGrpSpPr/>
        <p:nvPr/>
      </p:nvGrpSpPr>
      <p:grpSpPr>
        <a:xfrm>
          <a:off x="0" y="0"/>
          <a:ext cx="0" cy="0"/>
          <a:chOff x="0" y="0"/>
          <a:chExt cx="0" cy="0"/>
        </a:xfrm>
      </p:grpSpPr>
      <p:sp>
        <p:nvSpPr>
          <p:cNvPr id="1207" name="Google Shape;1207;p44"/>
          <p:cNvSpPr txBox="1">
            <a:spLocks noGrp="1"/>
          </p:cNvSpPr>
          <p:nvPr>
            <p:ph type="title"/>
          </p:nvPr>
        </p:nvSpPr>
        <p:spPr>
          <a:xfrm>
            <a:off x="708875" y="387575"/>
            <a:ext cx="7704000" cy="5727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fa-IR" sz="3200" dirty="0">
                <a:cs typeface="B Nazanin" panose="00000400000000000000" pitchFamily="2" charset="-78"/>
              </a:rPr>
              <a:t>چارچوب نظری</a:t>
            </a:r>
            <a:endParaRPr sz="3200" dirty="0">
              <a:solidFill>
                <a:schemeClr val="dk1"/>
              </a:solidFill>
              <a:cs typeface="B Nazanin" panose="00000400000000000000" pitchFamily="2" charset="-78"/>
            </a:endParaRPr>
          </a:p>
        </p:txBody>
      </p:sp>
      <p:sp>
        <p:nvSpPr>
          <p:cNvPr id="1208" name="Google Shape;1208;p44"/>
          <p:cNvSpPr txBox="1"/>
          <p:nvPr/>
        </p:nvSpPr>
        <p:spPr>
          <a:xfrm>
            <a:off x="708875" y="2506300"/>
            <a:ext cx="1688100" cy="518700"/>
          </a:xfrm>
          <a:prstGeom prst="rect">
            <a:avLst/>
          </a:prstGeom>
          <a:noFill/>
          <a:ln>
            <a:noFill/>
          </a:ln>
        </p:spPr>
        <p:txBody>
          <a:bodyPr spcFirstLastPara="1" wrap="square" lIns="91425" tIns="91425" rIns="91425" bIns="91425" anchor="b" anchorCtr="0">
            <a:noAutofit/>
          </a:bodyPr>
          <a:lstStyle/>
          <a:p>
            <a:pPr marL="0" lvl="0" indent="0" algn="r" rtl="1">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p:txBody>
      </p:sp>
      <p:sp>
        <p:nvSpPr>
          <p:cNvPr id="1209" name="Google Shape;1209;p44"/>
          <p:cNvSpPr txBox="1"/>
          <p:nvPr/>
        </p:nvSpPr>
        <p:spPr>
          <a:xfrm>
            <a:off x="708875" y="2857650"/>
            <a:ext cx="1688100" cy="10095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210" name="Google Shape;1210;p44"/>
          <p:cNvSpPr txBox="1"/>
          <p:nvPr/>
        </p:nvSpPr>
        <p:spPr>
          <a:xfrm flipH="1">
            <a:off x="2114700" y="1292675"/>
            <a:ext cx="4914600" cy="518700"/>
          </a:xfrm>
          <a:prstGeom prst="rect">
            <a:avLst/>
          </a:prstGeom>
          <a:noFill/>
          <a:ln>
            <a:noFill/>
          </a:ln>
        </p:spPr>
        <p:txBody>
          <a:bodyPr spcFirstLastPara="1" wrap="square" lIns="91425" tIns="91425" rIns="91425" bIns="91425" anchor="b" anchorCtr="0">
            <a:noAutofit/>
          </a:bodyPr>
          <a:lstStyle/>
          <a:p>
            <a:pPr algn="ctr"/>
            <a:r>
              <a:rPr lang="fa-IR" sz="3200" dirty="0">
                <a:cs typeface="B Nazanin" panose="00000400000000000000" pitchFamily="2" charset="-78"/>
              </a:rPr>
              <a:t>چارچوب ما</a:t>
            </a:r>
          </a:p>
        </p:txBody>
      </p:sp>
      <p:sp>
        <p:nvSpPr>
          <p:cNvPr id="1211" name="Google Shape;1211;p44"/>
          <p:cNvSpPr txBox="1"/>
          <p:nvPr/>
        </p:nvSpPr>
        <p:spPr>
          <a:xfrm>
            <a:off x="2008300" y="3872925"/>
            <a:ext cx="2025000" cy="7236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dk1"/>
              </a:buClr>
              <a:buSzPts val="1400"/>
              <a:buFont typeface="Fira Sans"/>
              <a:buChar char="●"/>
            </a:pPr>
            <a:r>
              <a:rPr lang="fa-IR" dirty="0">
                <a:solidFill>
                  <a:schemeClr val="dk1"/>
                </a:solidFill>
                <a:latin typeface="Fira Sans"/>
                <a:ea typeface="Fira Sans"/>
                <a:cs typeface="B Nazanin" panose="00000400000000000000" pitchFamily="2" charset="-78"/>
                <a:sym typeface="Fira Sans"/>
              </a:rPr>
              <a:t>قالب پاورپونت</a:t>
            </a:r>
          </a:p>
          <a:p>
            <a:pPr marL="457200" lvl="0" indent="-317500" algn="l" rtl="0">
              <a:lnSpc>
                <a:spcPct val="115000"/>
              </a:lnSpc>
              <a:spcBef>
                <a:spcPts val="0"/>
              </a:spcBef>
              <a:spcAft>
                <a:spcPts val="0"/>
              </a:spcAft>
              <a:buClr>
                <a:schemeClr val="dk1"/>
              </a:buClr>
              <a:buSzPts val="1400"/>
              <a:buFont typeface="Fira Sans"/>
              <a:buChar char="●"/>
            </a:pPr>
            <a:r>
              <a:rPr lang="fa-IR" dirty="0">
                <a:solidFill>
                  <a:schemeClr val="dk1"/>
                </a:solidFill>
                <a:latin typeface="Fira Sans"/>
                <a:ea typeface="Fira Sans"/>
                <a:cs typeface="B Nazanin" panose="00000400000000000000" pitchFamily="2" charset="-78"/>
                <a:sym typeface="Fira Sans"/>
              </a:rPr>
              <a:t>قالب پاورپونت</a:t>
            </a:r>
          </a:p>
        </p:txBody>
      </p:sp>
      <p:cxnSp>
        <p:nvCxnSpPr>
          <p:cNvPr id="1212" name="Google Shape;1212;p44"/>
          <p:cNvCxnSpPr>
            <a:stCxn id="1213" idx="0"/>
            <a:endCxn id="1208" idx="3"/>
          </p:cNvCxnSpPr>
          <p:nvPr/>
        </p:nvCxnSpPr>
        <p:spPr>
          <a:xfrm rot="5400000" flipH="1">
            <a:off x="3362225" y="1800300"/>
            <a:ext cx="244500" cy="2175000"/>
          </a:xfrm>
          <a:prstGeom prst="bentConnector2">
            <a:avLst/>
          </a:prstGeom>
          <a:noFill/>
          <a:ln w="9525" cap="flat" cmpd="sng">
            <a:solidFill>
              <a:schemeClr val="dk1"/>
            </a:solidFill>
            <a:prstDash val="solid"/>
            <a:round/>
            <a:headEnd type="none" w="med" len="med"/>
            <a:tailEnd type="none" w="med" len="med"/>
          </a:ln>
        </p:spPr>
      </p:cxnSp>
      <p:cxnSp>
        <p:nvCxnSpPr>
          <p:cNvPr id="1214" name="Google Shape;1214;p44"/>
          <p:cNvCxnSpPr>
            <a:stCxn id="1209" idx="2"/>
            <a:endCxn id="1211" idx="1"/>
          </p:cNvCxnSpPr>
          <p:nvPr/>
        </p:nvCxnSpPr>
        <p:spPr>
          <a:xfrm rot="-5400000" flipH="1">
            <a:off x="1596875" y="3823200"/>
            <a:ext cx="367500" cy="455400"/>
          </a:xfrm>
          <a:prstGeom prst="bentConnector2">
            <a:avLst/>
          </a:prstGeom>
          <a:noFill/>
          <a:ln w="9525" cap="flat" cmpd="sng">
            <a:solidFill>
              <a:schemeClr val="dk1"/>
            </a:solidFill>
            <a:prstDash val="solid"/>
            <a:round/>
            <a:headEnd type="none" w="med" len="med"/>
            <a:tailEnd type="none" w="med" len="med"/>
          </a:ln>
        </p:spPr>
      </p:cxnSp>
      <p:sp>
        <p:nvSpPr>
          <p:cNvPr id="1215" name="Google Shape;1215;p44"/>
          <p:cNvSpPr txBox="1"/>
          <p:nvPr/>
        </p:nvSpPr>
        <p:spPr>
          <a:xfrm>
            <a:off x="6747025" y="2506300"/>
            <a:ext cx="1688100" cy="5187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p:txBody>
      </p:sp>
      <p:sp>
        <p:nvSpPr>
          <p:cNvPr id="1216" name="Google Shape;1216;p44"/>
          <p:cNvSpPr txBox="1"/>
          <p:nvPr/>
        </p:nvSpPr>
        <p:spPr>
          <a:xfrm>
            <a:off x="6747025" y="2857650"/>
            <a:ext cx="1688100" cy="10095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cxnSp>
        <p:nvCxnSpPr>
          <p:cNvPr id="1217" name="Google Shape;1217;p44"/>
          <p:cNvCxnSpPr>
            <a:stCxn id="1215" idx="1"/>
            <a:endCxn id="1213" idx="0"/>
          </p:cNvCxnSpPr>
          <p:nvPr/>
        </p:nvCxnSpPr>
        <p:spPr>
          <a:xfrm flipH="1">
            <a:off x="4572025" y="2765650"/>
            <a:ext cx="2175000" cy="244500"/>
          </a:xfrm>
          <a:prstGeom prst="bentConnector2">
            <a:avLst/>
          </a:prstGeom>
          <a:noFill/>
          <a:ln w="9525" cap="flat" cmpd="sng">
            <a:solidFill>
              <a:schemeClr val="dk1"/>
            </a:solidFill>
            <a:prstDash val="solid"/>
            <a:round/>
            <a:headEnd type="none" w="med" len="med"/>
            <a:tailEnd type="none" w="med" len="med"/>
          </a:ln>
        </p:spPr>
      </p:cxnSp>
      <p:sp>
        <p:nvSpPr>
          <p:cNvPr id="1218" name="Google Shape;1218;p44"/>
          <p:cNvSpPr txBox="1"/>
          <p:nvPr/>
        </p:nvSpPr>
        <p:spPr>
          <a:xfrm>
            <a:off x="5110725" y="3872925"/>
            <a:ext cx="2025000" cy="7236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dk1"/>
              </a:buClr>
              <a:buSzPts val="1400"/>
              <a:buFont typeface="Fira Sans"/>
              <a:buChar char="●"/>
            </a:pPr>
            <a:r>
              <a:rPr lang="fa-IR" dirty="0">
                <a:solidFill>
                  <a:schemeClr val="dk1"/>
                </a:solidFill>
                <a:latin typeface="Fira Sans"/>
                <a:ea typeface="Fira Sans"/>
                <a:cs typeface="B Nazanin" panose="00000400000000000000" pitchFamily="2" charset="-78"/>
                <a:sym typeface="Fira Sans"/>
              </a:rPr>
              <a:t>قالب پاورپونت</a:t>
            </a:r>
            <a:endParaRPr dirty="0">
              <a:solidFill>
                <a:schemeClr val="dk1"/>
              </a:solidFill>
              <a:latin typeface="Fira Sans"/>
              <a:ea typeface="Fira Sans"/>
              <a:cs typeface="B Nazanin" panose="00000400000000000000" pitchFamily="2" charset="-78"/>
              <a:sym typeface="Fira Sans"/>
            </a:endParaRPr>
          </a:p>
          <a:p>
            <a:pPr marL="457200" lvl="0" indent="-317500" algn="l" rtl="0">
              <a:lnSpc>
                <a:spcPct val="115000"/>
              </a:lnSpc>
              <a:spcBef>
                <a:spcPts val="0"/>
              </a:spcBef>
              <a:spcAft>
                <a:spcPts val="0"/>
              </a:spcAft>
              <a:buClr>
                <a:schemeClr val="dk1"/>
              </a:buClr>
              <a:buSzPts val="1400"/>
              <a:buFont typeface="Fira Sans"/>
              <a:buChar char="●"/>
            </a:pPr>
            <a:r>
              <a:rPr lang="fa-IR" dirty="0">
                <a:solidFill>
                  <a:schemeClr val="dk1"/>
                </a:solidFill>
                <a:latin typeface="Fira Sans"/>
                <a:ea typeface="Fira Sans"/>
                <a:cs typeface="B Nazanin" panose="00000400000000000000" pitchFamily="2" charset="-78"/>
                <a:sym typeface="Fira Sans"/>
              </a:rPr>
              <a:t>قالب پاورپونت</a:t>
            </a:r>
          </a:p>
        </p:txBody>
      </p:sp>
      <p:cxnSp>
        <p:nvCxnSpPr>
          <p:cNvPr id="1219" name="Google Shape;1219;p44"/>
          <p:cNvCxnSpPr>
            <a:stCxn id="1216" idx="2"/>
            <a:endCxn id="1218" idx="3"/>
          </p:cNvCxnSpPr>
          <p:nvPr/>
        </p:nvCxnSpPr>
        <p:spPr>
          <a:xfrm rot="5400000">
            <a:off x="7179625" y="3823200"/>
            <a:ext cx="367500" cy="455400"/>
          </a:xfrm>
          <a:prstGeom prst="bentConnector2">
            <a:avLst/>
          </a:prstGeom>
          <a:noFill/>
          <a:ln w="9525" cap="flat" cmpd="sng">
            <a:solidFill>
              <a:schemeClr val="dk1"/>
            </a:solidFill>
            <a:prstDash val="solid"/>
            <a:round/>
            <a:headEnd type="none" w="med" len="med"/>
            <a:tailEnd type="none" w="med" len="med"/>
          </a:ln>
        </p:spPr>
      </p:cxnSp>
      <p:sp>
        <p:nvSpPr>
          <p:cNvPr id="1220" name="Google Shape;1220;p44"/>
          <p:cNvSpPr txBox="1"/>
          <p:nvPr/>
        </p:nvSpPr>
        <p:spPr>
          <a:xfrm>
            <a:off x="2114700" y="1646007"/>
            <a:ext cx="4914600" cy="6321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US" sz="16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213" name="Google Shape;1213;p44"/>
          <p:cNvSpPr txBox="1"/>
          <p:nvPr/>
        </p:nvSpPr>
        <p:spPr>
          <a:xfrm flipH="1">
            <a:off x="3012575" y="3010050"/>
            <a:ext cx="3118800" cy="518700"/>
          </a:xfrm>
          <a:prstGeom prst="rect">
            <a:avLst/>
          </a:prstGeom>
          <a:noFill/>
          <a:ln>
            <a:noFill/>
          </a:ln>
        </p:spPr>
        <p:txBody>
          <a:bodyPr spcFirstLastPara="1" wrap="square" lIns="91425" tIns="91425" rIns="91425" bIns="91425" anchor="t" anchorCtr="0">
            <a:noAutofit/>
          </a:bodyPr>
          <a:lstStyle/>
          <a:p>
            <a:pPr algn="ctr"/>
            <a:r>
              <a:rPr lang="fa-IR" sz="3200" dirty="0">
                <a:cs typeface="B Nazanin" panose="00000400000000000000" pitchFamily="2" charset="-78"/>
              </a:rPr>
              <a:t>نظریه های مرتبط</a:t>
            </a: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24"/>
        <p:cNvGrpSpPr/>
        <p:nvPr/>
      </p:nvGrpSpPr>
      <p:grpSpPr>
        <a:xfrm>
          <a:off x="0" y="0"/>
          <a:ext cx="0" cy="0"/>
          <a:chOff x="0" y="0"/>
          <a:chExt cx="0" cy="0"/>
        </a:xfrm>
      </p:grpSpPr>
      <p:sp>
        <p:nvSpPr>
          <p:cNvPr id="1225" name="Google Shape;1225;p4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موقعیت انجام پروژه</a:t>
            </a:r>
          </a:p>
        </p:txBody>
      </p:sp>
      <p:grpSp>
        <p:nvGrpSpPr>
          <p:cNvPr id="1226" name="Google Shape;1226;p45"/>
          <p:cNvGrpSpPr/>
          <p:nvPr/>
        </p:nvGrpSpPr>
        <p:grpSpPr>
          <a:xfrm>
            <a:off x="3078634" y="2016924"/>
            <a:ext cx="2986611" cy="1842865"/>
            <a:chOff x="2789250" y="1422782"/>
            <a:chExt cx="3565252" cy="2199910"/>
          </a:xfrm>
        </p:grpSpPr>
        <p:sp>
          <p:nvSpPr>
            <p:cNvPr id="1227" name="Google Shape;1227;p45"/>
            <p:cNvSpPr/>
            <p:nvPr/>
          </p:nvSpPr>
          <p:spPr>
            <a:xfrm>
              <a:off x="4198044" y="2389069"/>
              <a:ext cx="504920" cy="279253"/>
            </a:xfrm>
            <a:custGeom>
              <a:avLst/>
              <a:gdLst/>
              <a:ahLst/>
              <a:cxnLst/>
              <a:rect l="l" t="t" r="r" b="b"/>
              <a:pathLst>
                <a:path w="40507" h="22403" extrusionOk="0">
                  <a:moveTo>
                    <a:pt x="38358" y="3616"/>
                  </a:moveTo>
                  <a:lnTo>
                    <a:pt x="38348" y="3632"/>
                  </a:lnTo>
                  <a:lnTo>
                    <a:pt x="38348" y="3632"/>
                  </a:lnTo>
                  <a:cubicBezTo>
                    <a:pt x="38352" y="3627"/>
                    <a:pt x="38355" y="3622"/>
                    <a:pt x="38358" y="3616"/>
                  </a:cubicBezTo>
                  <a:close/>
                  <a:moveTo>
                    <a:pt x="38348" y="3632"/>
                  </a:moveTo>
                  <a:cubicBezTo>
                    <a:pt x="38347" y="3635"/>
                    <a:pt x="38345" y="3637"/>
                    <a:pt x="38343" y="3640"/>
                  </a:cubicBezTo>
                  <a:lnTo>
                    <a:pt x="38343" y="3640"/>
                  </a:lnTo>
                  <a:cubicBezTo>
                    <a:pt x="38343" y="3641"/>
                    <a:pt x="38342" y="3642"/>
                    <a:pt x="38342" y="3643"/>
                  </a:cubicBezTo>
                  <a:lnTo>
                    <a:pt x="38348" y="3632"/>
                  </a:lnTo>
                  <a:close/>
                  <a:moveTo>
                    <a:pt x="2026" y="1"/>
                  </a:moveTo>
                  <a:cubicBezTo>
                    <a:pt x="1993" y="11"/>
                    <a:pt x="1961" y="22"/>
                    <a:pt x="1929" y="33"/>
                  </a:cubicBezTo>
                  <a:cubicBezTo>
                    <a:pt x="1671" y="130"/>
                    <a:pt x="1483" y="307"/>
                    <a:pt x="1366" y="559"/>
                  </a:cubicBezTo>
                  <a:cubicBezTo>
                    <a:pt x="1064" y="5351"/>
                    <a:pt x="785" y="10149"/>
                    <a:pt x="506" y="14946"/>
                  </a:cubicBezTo>
                  <a:cubicBezTo>
                    <a:pt x="495" y="15155"/>
                    <a:pt x="392" y="15430"/>
                    <a:pt x="457" y="15639"/>
                  </a:cubicBezTo>
                  <a:cubicBezTo>
                    <a:pt x="451" y="16053"/>
                    <a:pt x="441" y="16467"/>
                    <a:pt x="409" y="16880"/>
                  </a:cubicBezTo>
                  <a:cubicBezTo>
                    <a:pt x="371" y="17359"/>
                    <a:pt x="290" y="17798"/>
                    <a:pt x="323" y="18266"/>
                  </a:cubicBezTo>
                  <a:cubicBezTo>
                    <a:pt x="275" y="18981"/>
                    <a:pt x="199" y="19700"/>
                    <a:pt x="205" y="20414"/>
                  </a:cubicBezTo>
                  <a:cubicBezTo>
                    <a:pt x="205" y="20759"/>
                    <a:pt x="161" y="20995"/>
                    <a:pt x="0" y="21118"/>
                  </a:cubicBezTo>
                  <a:cubicBezTo>
                    <a:pt x="38" y="21227"/>
                    <a:pt x="92" y="21329"/>
                    <a:pt x="173" y="21420"/>
                  </a:cubicBezTo>
                  <a:cubicBezTo>
                    <a:pt x="199" y="21446"/>
                    <a:pt x="226" y="21468"/>
                    <a:pt x="253" y="21495"/>
                  </a:cubicBezTo>
                  <a:cubicBezTo>
                    <a:pt x="2284" y="21554"/>
                    <a:pt x="4319" y="21614"/>
                    <a:pt x="6355" y="21672"/>
                  </a:cubicBezTo>
                  <a:cubicBezTo>
                    <a:pt x="6657" y="21736"/>
                    <a:pt x="6963" y="21775"/>
                    <a:pt x="7269" y="21800"/>
                  </a:cubicBezTo>
                  <a:lnTo>
                    <a:pt x="7946" y="21800"/>
                  </a:lnTo>
                  <a:lnTo>
                    <a:pt x="8891" y="21833"/>
                  </a:lnTo>
                  <a:cubicBezTo>
                    <a:pt x="9359" y="21817"/>
                    <a:pt x="9826" y="21795"/>
                    <a:pt x="10294" y="21780"/>
                  </a:cubicBezTo>
                  <a:cubicBezTo>
                    <a:pt x="20066" y="21956"/>
                    <a:pt x="29833" y="22145"/>
                    <a:pt x="39604" y="22296"/>
                  </a:cubicBezTo>
                  <a:cubicBezTo>
                    <a:pt x="39867" y="22301"/>
                    <a:pt x="40066" y="22333"/>
                    <a:pt x="40212" y="22403"/>
                  </a:cubicBezTo>
                  <a:lnTo>
                    <a:pt x="40212" y="21936"/>
                  </a:lnTo>
                  <a:cubicBezTo>
                    <a:pt x="40415" y="21822"/>
                    <a:pt x="40507" y="21586"/>
                    <a:pt x="40507" y="21135"/>
                  </a:cubicBezTo>
                  <a:cubicBezTo>
                    <a:pt x="40470" y="16826"/>
                    <a:pt x="40480" y="12512"/>
                    <a:pt x="40502" y="8205"/>
                  </a:cubicBezTo>
                  <a:cubicBezTo>
                    <a:pt x="40502" y="8000"/>
                    <a:pt x="40464" y="7818"/>
                    <a:pt x="40405" y="7645"/>
                  </a:cubicBezTo>
                  <a:lnTo>
                    <a:pt x="40405" y="7640"/>
                  </a:lnTo>
                  <a:lnTo>
                    <a:pt x="40405" y="7630"/>
                  </a:lnTo>
                  <a:cubicBezTo>
                    <a:pt x="40346" y="7452"/>
                    <a:pt x="40276" y="7285"/>
                    <a:pt x="40212" y="7114"/>
                  </a:cubicBezTo>
                  <a:cubicBezTo>
                    <a:pt x="40203" y="7116"/>
                    <a:pt x="40195" y="7116"/>
                    <a:pt x="40187" y="7116"/>
                  </a:cubicBezTo>
                  <a:cubicBezTo>
                    <a:pt x="40179" y="7116"/>
                    <a:pt x="40171" y="7116"/>
                    <a:pt x="40163" y="7119"/>
                  </a:cubicBezTo>
                  <a:cubicBezTo>
                    <a:pt x="39486" y="6001"/>
                    <a:pt x="38154" y="5319"/>
                    <a:pt x="38320" y="3794"/>
                  </a:cubicBezTo>
                  <a:cubicBezTo>
                    <a:pt x="38325" y="3750"/>
                    <a:pt x="38315" y="3718"/>
                    <a:pt x="38320" y="3675"/>
                  </a:cubicBezTo>
                  <a:cubicBezTo>
                    <a:pt x="38326" y="3662"/>
                    <a:pt x="38335" y="3651"/>
                    <a:pt x="38343" y="3640"/>
                  </a:cubicBezTo>
                  <a:lnTo>
                    <a:pt x="38343" y="3640"/>
                  </a:lnTo>
                  <a:cubicBezTo>
                    <a:pt x="38433" y="3254"/>
                    <a:pt x="38362" y="2906"/>
                    <a:pt x="38105" y="2606"/>
                  </a:cubicBezTo>
                  <a:cubicBezTo>
                    <a:pt x="37767" y="1989"/>
                    <a:pt x="37095" y="1597"/>
                    <a:pt x="36429" y="1107"/>
                  </a:cubicBezTo>
                  <a:cubicBezTo>
                    <a:pt x="36371" y="1066"/>
                    <a:pt x="36312" y="1049"/>
                    <a:pt x="36258" y="1049"/>
                  </a:cubicBezTo>
                  <a:cubicBezTo>
                    <a:pt x="36197" y="1049"/>
                    <a:pt x="36142" y="1070"/>
                    <a:pt x="36096" y="1107"/>
                  </a:cubicBezTo>
                  <a:lnTo>
                    <a:pt x="36096" y="1032"/>
                  </a:lnTo>
                  <a:cubicBezTo>
                    <a:pt x="35936" y="1192"/>
                    <a:pt x="35665" y="1225"/>
                    <a:pt x="35357" y="1225"/>
                  </a:cubicBezTo>
                  <a:cubicBezTo>
                    <a:pt x="35232" y="1225"/>
                    <a:pt x="35100" y="1220"/>
                    <a:pt x="34968" y="1215"/>
                  </a:cubicBezTo>
                  <a:cubicBezTo>
                    <a:pt x="24256" y="866"/>
                    <a:pt x="13538" y="506"/>
                    <a:pt x="2826" y="199"/>
                  </a:cubicBezTo>
                  <a:cubicBezTo>
                    <a:pt x="2440" y="189"/>
                    <a:pt x="2187" y="124"/>
                    <a:pt x="2026"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28" name="Google Shape;1228;p45"/>
            <p:cNvSpPr/>
            <p:nvPr/>
          </p:nvSpPr>
          <p:spPr>
            <a:xfrm>
              <a:off x="4902180" y="2166693"/>
              <a:ext cx="273881" cy="482956"/>
            </a:xfrm>
            <a:custGeom>
              <a:avLst/>
              <a:gdLst/>
              <a:ahLst/>
              <a:cxnLst/>
              <a:rect l="l" t="t" r="r" b="b"/>
              <a:pathLst>
                <a:path w="21972" h="38745" extrusionOk="0">
                  <a:moveTo>
                    <a:pt x="4013" y="8123"/>
                  </a:moveTo>
                  <a:lnTo>
                    <a:pt x="4013" y="8123"/>
                  </a:lnTo>
                  <a:cubicBezTo>
                    <a:pt x="4008" y="8123"/>
                    <a:pt x="4008" y="8128"/>
                    <a:pt x="4003" y="8128"/>
                  </a:cubicBezTo>
                  <a:lnTo>
                    <a:pt x="4003" y="8128"/>
                  </a:lnTo>
                  <a:cubicBezTo>
                    <a:pt x="4004" y="8128"/>
                    <a:pt x="4005" y="8128"/>
                    <a:pt x="4006" y="8128"/>
                  </a:cubicBezTo>
                  <a:lnTo>
                    <a:pt x="4006" y="8128"/>
                  </a:lnTo>
                  <a:cubicBezTo>
                    <a:pt x="4008" y="8126"/>
                    <a:pt x="4011" y="8125"/>
                    <a:pt x="4013" y="8123"/>
                  </a:cubicBezTo>
                  <a:close/>
                  <a:moveTo>
                    <a:pt x="4003" y="8128"/>
                  </a:moveTo>
                  <a:cubicBezTo>
                    <a:pt x="4003" y="8128"/>
                    <a:pt x="4003" y="8128"/>
                    <a:pt x="4003" y="8128"/>
                  </a:cubicBezTo>
                  <a:cubicBezTo>
                    <a:pt x="4003" y="8128"/>
                    <a:pt x="4003" y="8128"/>
                    <a:pt x="4003" y="8128"/>
                  </a:cubicBezTo>
                  <a:close/>
                  <a:moveTo>
                    <a:pt x="18024" y="0"/>
                  </a:moveTo>
                  <a:cubicBezTo>
                    <a:pt x="17981" y="65"/>
                    <a:pt x="17933" y="129"/>
                    <a:pt x="17878" y="187"/>
                  </a:cubicBezTo>
                  <a:cubicBezTo>
                    <a:pt x="17804" y="268"/>
                    <a:pt x="17717" y="338"/>
                    <a:pt x="17620" y="397"/>
                  </a:cubicBezTo>
                  <a:cubicBezTo>
                    <a:pt x="17582" y="389"/>
                    <a:pt x="17540" y="387"/>
                    <a:pt x="17497" y="387"/>
                  </a:cubicBezTo>
                  <a:cubicBezTo>
                    <a:pt x="17390" y="387"/>
                    <a:pt x="17276" y="404"/>
                    <a:pt x="17181" y="408"/>
                  </a:cubicBezTo>
                  <a:cubicBezTo>
                    <a:pt x="13103" y="650"/>
                    <a:pt x="9026" y="908"/>
                    <a:pt x="4948" y="1139"/>
                  </a:cubicBezTo>
                  <a:cubicBezTo>
                    <a:pt x="4701" y="1154"/>
                    <a:pt x="4523" y="1203"/>
                    <a:pt x="4416" y="1322"/>
                  </a:cubicBezTo>
                  <a:cubicBezTo>
                    <a:pt x="4340" y="1407"/>
                    <a:pt x="4298" y="1531"/>
                    <a:pt x="4298" y="1709"/>
                  </a:cubicBezTo>
                  <a:cubicBezTo>
                    <a:pt x="4355" y="1691"/>
                    <a:pt x="4407" y="1683"/>
                    <a:pt x="4455" y="1683"/>
                  </a:cubicBezTo>
                  <a:cubicBezTo>
                    <a:pt x="4629" y="1683"/>
                    <a:pt x="4747" y="1794"/>
                    <a:pt x="4819" y="1987"/>
                  </a:cubicBezTo>
                  <a:cubicBezTo>
                    <a:pt x="5200" y="2148"/>
                    <a:pt x="5114" y="2476"/>
                    <a:pt x="5093" y="2783"/>
                  </a:cubicBezTo>
                  <a:cubicBezTo>
                    <a:pt x="5137" y="2779"/>
                    <a:pt x="5179" y="2777"/>
                    <a:pt x="5220" y="2777"/>
                  </a:cubicBezTo>
                  <a:cubicBezTo>
                    <a:pt x="5566" y="2777"/>
                    <a:pt x="5826" y="2907"/>
                    <a:pt x="5894" y="3325"/>
                  </a:cubicBezTo>
                  <a:cubicBezTo>
                    <a:pt x="6812" y="3830"/>
                    <a:pt x="6877" y="4265"/>
                    <a:pt x="6157" y="5168"/>
                  </a:cubicBezTo>
                  <a:cubicBezTo>
                    <a:pt x="6205" y="5426"/>
                    <a:pt x="6145" y="5624"/>
                    <a:pt x="5888" y="5721"/>
                  </a:cubicBezTo>
                  <a:cubicBezTo>
                    <a:pt x="5888" y="5892"/>
                    <a:pt x="5781" y="5979"/>
                    <a:pt x="5630" y="6028"/>
                  </a:cubicBezTo>
                  <a:cubicBezTo>
                    <a:pt x="5572" y="6382"/>
                    <a:pt x="5518" y="6742"/>
                    <a:pt x="5458" y="7097"/>
                  </a:cubicBezTo>
                  <a:cubicBezTo>
                    <a:pt x="5145" y="7375"/>
                    <a:pt x="4975" y="7880"/>
                    <a:pt x="4482" y="7880"/>
                  </a:cubicBezTo>
                  <a:cubicBezTo>
                    <a:pt x="4425" y="7880"/>
                    <a:pt x="4364" y="7873"/>
                    <a:pt x="4298" y="7859"/>
                  </a:cubicBezTo>
                  <a:lnTo>
                    <a:pt x="4298" y="7859"/>
                  </a:lnTo>
                  <a:cubicBezTo>
                    <a:pt x="4379" y="8131"/>
                    <a:pt x="4188" y="8123"/>
                    <a:pt x="4006" y="8128"/>
                  </a:cubicBezTo>
                  <a:lnTo>
                    <a:pt x="4006" y="8128"/>
                  </a:lnTo>
                  <a:cubicBezTo>
                    <a:pt x="3471" y="8535"/>
                    <a:pt x="2854" y="8659"/>
                    <a:pt x="2200" y="8659"/>
                  </a:cubicBezTo>
                  <a:cubicBezTo>
                    <a:pt x="2187" y="8659"/>
                    <a:pt x="2174" y="8659"/>
                    <a:pt x="2160" y="8659"/>
                  </a:cubicBezTo>
                  <a:lnTo>
                    <a:pt x="2160" y="8659"/>
                  </a:lnTo>
                  <a:cubicBezTo>
                    <a:pt x="2187" y="8841"/>
                    <a:pt x="2142" y="8945"/>
                    <a:pt x="1989" y="8945"/>
                  </a:cubicBezTo>
                  <a:cubicBezTo>
                    <a:pt x="1960" y="8945"/>
                    <a:pt x="1927" y="8941"/>
                    <a:pt x="1891" y="8934"/>
                  </a:cubicBezTo>
                  <a:cubicBezTo>
                    <a:pt x="1886" y="9380"/>
                    <a:pt x="1886" y="9820"/>
                    <a:pt x="1886" y="10266"/>
                  </a:cubicBezTo>
                  <a:cubicBezTo>
                    <a:pt x="2907" y="10856"/>
                    <a:pt x="2869" y="11577"/>
                    <a:pt x="2155" y="12383"/>
                  </a:cubicBezTo>
                  <a:cubicBezTo>
                    <a:pt x="2187" y="12790"/>
                    <a:pt x="2091" y="13113"/>
                    <a:pt x="1628" y="13199"/>
                  </a:cubicBezTo>
                  <a:cubicBezTo>
                    <a:pt x="1816" y="13527"/>
                    <a:pt x="1543" y="13677"/>
                    <a:pt x="1354" y="13854"/>
                  </a:cubicBezTo>
                  <a:cubicBezTo>
                    <a:pt x="1214" y="13940"/>
                    <a:pt x="1080" y="14027"/>
                    <a:pt x="946" y="14107"/>
                  </a:cubicBezTo>
                  <a:lnTo>
                    <a:pt x="951" y="14171"/>
                  </a:lnTo>
                  <a:lnTo>
                    <a:pt x="935" y="14118"/>
                  </a:lnTo>
                  <a:cubicBezTo>
                    <a:pt x="898" y="14134"/>
                    <a:pt x="866" y="14156"/>
                    <a:pt x="833" y="14176"/>
                  </a:cubicBezTo>
                  <a:cubicBezTo>
                    <a:pt x="613" y="14322"/>
                    <a:pt x="511" y="14553"/>
                    <a:pt x="457" y="14816"/>
                  </a:cubicBezTo>
                  <a:cubicBezTo>
                    <a:pt x="730" y="15074"/>
                    <a:pt x="919" y="15353"/>
                    <a:pt x="747" y="15751"/>
                  </a:cubicBezTo>
                  <a:cubicBezTo>
                    <a:pt x="725" y="15805"/>
                    <a:pt x="710" y="15864"/>
                    <a:pt x="683" y="15917"/>
                  </a:cubicBezTo>
                  <a:cubicBezTo>
                    <a:pt x="527" y="16127"/>
                    <a:pt x="296" y="16186"/>
                    <a:pt x="92" y="16186"/>
                  </a:cubicBezTo>
                  <a:lnTo>
                    <a:pt x="70" y="16186"/>
                  </a:lnTo>
                  <a:cubicBezTo>
                    <a:pt x="113" y="16380"/>
                    <a:pt x="118" y="16578"/>
                    <a:pt x="108" y="16782"/>
                  </a:cubicBezTo>
                  <a:lnTo>
                    <a:pt x="108" y="16847"/>
                  </a:lnTo>
                  <a:cubicBezTo>
                    <a:pt x="108" y="16852"/>
                    <a:pt x="102" y="16863"/>
                    <a:pt x="102" y="16874"/>
                  </a:cubicBezTo>
                  <a:cubicBezTo>
                    <a:pt x="38" y="17008"/>
                    <a:pt x="1" y="17169"/>
                    <a:pt x="11" y="17357"/>
                  </a:cubicBezTo>
                  <a:cubicBezTo>
                    <a:pt x="21" y="17464"/>
                    <a:pt x="28" y="17572"/>
                    <a:pt x="38" y="17679"/>
                  </a:cubicBezTo>
                  <a:cubicBezTo>
                    <a:pt x="28" y="17895"/>
                    <a:pt x="33" y="18104"/>
                    <a:pt x="75" y="18309"/>
                  </a:cubicBezTo>
                  <a:cubicBezTo>
                    <a:pt x="113" y="18926"/>
                    <a:pt x="242" y="19533"/>
                    <a:pt x="608" y="20134"/>
                  </a:cubicBezTo>
                  <a:cubicBezTo>
                    <a:pt x="618" y="20151"/>
                    <a:pt x="634" y="20167"/>
                    <a:pt x="640" y="20183"/>
                  </a:cubicBezTo>
                  <a:cubicBezTo>
                    <a:pt x="812" y="20521"/>
                    <a:pt x="1020" y="20838"/>
                    <a:pt x="1290" y="21123"/>
                  </a:cubicBezTo>
                  <a:cubicBezTo>
                    <a:pt x="2525" y="22402"/>
                    <a:pt x="3444" y="23917"/>
                    <a:pt x="4598" y="25222"/>
                  </a:cubicBezTo>
                  <a:cubicBezTo>
                    <a:pt x="4674" y="25400"/>
                    <a:pt x="4749" y="25582"/>
                    <a:pt x="4824" y="25760"/>
                  </a:cubicBezTo>
                  <a:cubicBezTo>
                    <a:pt x="4830" y="25770"/>
                    <a:pt x="4836" y="25787"/>
                    <a:pt x="4841" y="25797"/>
                  </a:cubicBezTo>
                  <a:cubicBezTo>
                    <a:pt x="4970" y="25883"/>
                    <a:pt x="5126" y="25936"/>
                    <a:pt x="5307" y="25941"/>
                  </a:cubicBezTo>
                  <a:cubicBezTo>
                    <a:pt x="5482" y="26057"/>
                    <a:pt x="5664" y="26094"/>
                    <a:pt x="5847" y="26094"/>
                  </a:cubicBezTo>
                  <a:cubicBezTo>
                    <a:pt x="6188" y="26094"/>
                    <a:pt x="6533" y="25964"/>
                    <a:pt x="6845" y="25964"/>
                  </a:cubicBezTo>
                  <a:cubicBezTo>
                    <a:pt x="7014" y="25964"/>
                    <a:pt x="7173" y="26002"/>
                    <a:pt x="7317" y="26119"/>
                  </a:cubicBezTo>
                  <a:cubicBezTo>
                    <a:pt x="7446" y="26259"/>
                    <a:pt x="7548" y="26409"/>
                    <a:pt x="7628" y="26565"/>
                  </a:cubicBezTo>
                  <a:cubicBezTo>
                    <a:pt x="7784" y="26915"/>
                    <a:pt x="7908" y="27446"/>
                    <a:pt x="7978" y="28269"/>
                  </a:cubicBezTo>
                  <a:cubicBezTo>
                    <a:pt x="7989" y="28338"/>
                    <a:pt x="7994" y="28398"/>
                    <a:pt x="8005" y="28467"/>
                  </a:cubicBezTo>
                  <a:cubicBezTo>
                    <a:pt x="8005" y="28520"/>
                    <a:pt x="8010" y="28579"/>
                    <a:pt x="8010" y="28639"/>
                  </a:cubicBezTo>
                  <a:cubicBezTo>
                    <a:pt x="8027" y="29444"/>
                    <a:pt x="7838" y="30337"/>
                    <a:pt x="7978" y="31148"/>
                  </a:cubicBezTo>
                  <a:cubicBezTo>
                    <a:pt x="7784" y="31840"/>
                    <a:pt x="8547" y="32452"/>
                    <a:pt x="9106" y="32754"/>
                  </a:cubicBezTo>
                  <a:cubicBezTo>
                    <a:pt x="9698" y="33077"/>
                    <a:pt x="10363" y="33226"/>
                    <a:pt x="10955" y="33560"/>
                  </a:cubicBezTo>
                  <a:cubicBezTo>
                    <a:pt x="11002" y="33587"/>
                    <a:pt x="11040" y="33613"/>
                    <a:pt x="11084" y="33645"/>
                  </a:cubicBezTo>
                  <a:cubicBezTo>
                    <a:pt x="11116" y="33677"/>
                    <a:pt x="11153" y="33704"/>
                    <a:pt x="11196" y="33726"/>
                  </a:cubicBezTo>
                  <a:cubicBezTo>
                    <a:pt x="11335" y="33833"/>
                    <a:pt x="11438" y="33962"/>
                    <a:pt x="11518" y="34096"/>
                  </a:cubicBezTo>
                  <a:cubicBezTo>
                    <a:pt x="11555" y="34505"/>
                    <a:pt x="11690" y="34882"/>
                    <a:pt x="11900" y="35236"/>
                  </a:cubicBezTo>
                  <a:cubicBezTo>
                    <a:pt x="11986" y="35913"/>
                    <a:pt x="12007" y="36687"/>
                    <a:pt x="12173" y="37309"/>
                  </a:cubicBezTo>
                  <a:cubicBezTo>
                    <a:pt x="12147" y="37374"/>
                    <a:pt x="12136" y="37449"/>
                    <a:pt x="12173" y="37535"/>
                  </a:cubicBezTo>
                  <a:cubicBezTo>
                    <a:pt x="12341" y="37944"/>
                    <a:pt x="12458" y="38303"/>
                    <a:pt x="12786" y="38609"/>
                  </a:cubicBezTo>
                  <a:cubicBezTo>
                    <a:pt x="12850" y="38666"/>
                    <a:pt x="12934" y="38693"/>
                    <a:pt x="13017" y="38693"/>
                  </a:cubicBezTo>
                  <a:cubicBezTo>
                    <a:pt x="13059" y="38693"/>
                    <a:pt x="13101" y="38686"/>
                    <a:pt x="13140" y="38673"/>
                  </a:cubicBezTo>
                  <a:cubicBezTo>
                    <a:pt x="13211" y="38695"/>
                    <a:pt x="13275" y="38722"/>
                    <a:pt x="13350" y="38738"/>
                  </a:cubicBezTo>
                  <a:cubicBezTo>
                    <a:pt x="13377" y="38738"/>
                    <a:pt x="13410" y="38744"/>
                    <a:pt x="13437" y="38744"/>
                  </a:cubicBezTo>
                  <a:cubicBezTo>
                    <a:pt x="13495" y="38744"/>
                    <a:pt x="13554" y="38733"/>
                    <a:pt x="13608" y="38712"/>
                  </a:cubicBezTo>
                  <a:cubicBezTo>
                    <a:pt x="13571" y="38519"/>
                    <a:pt x="13538" y="38325"/>
                    <a:pt x="13527" y="38137"/>
                  </a:cubicBezTo>
                  <a:cubicBezTo>
                    <a:pt x="13662" y="38018"/>
                    <a:pt x="13769" y="37842"/>
                    <a:pt x="13856" y="37605"/>
                  </a:cubicBezTo>
                  <a:cubicBezTo>
                    <a:pt x="13968" y="37304"/>
                    <a:pt x="14107" y="37089"/>
                    <a:pt x="14258" y="36939"/>
                  </a:cubicBezTo>
                  <a:cubicBezTo>
                    <a:pt x="14410" y="36871"/>
                    <a:pt x="14553" y="36842"/>
                    <a:pt x="14690" y="36842"/>
                  </a:cubicBezTo>
                  <a:cubicBezTo>
                    <a:pt x="15456" y="36842"/>
                    <a:pt x="16029" y="37755"/>
                    <a:pt x="16874" y="37755"/>
                  </a:cubicBezTo>
                  <a:cubicBezTo>
                    <a:pt x="16908" y="37755"/>
                    <a:pt x="16941" y="37753"/>
                    <a:pt x="16976" y="37750"/>
                  </a:cubicBezTo>
                  <a:lnTo>
                    <a:pt x="17105" y="37750"/>
                  </a:lnTo>
                  <a:cubicBezTo>
                    <a:pt x="17111" y="37739"/>
                    <a:pt x="17122" y="37728"/>
                    <a:pt x="17127" y="37718"/>
                  </a:cubicBezTo>
                  <a:cubicBezTo>
                    <a:pt x="17245" y="37681"/>
                    <a:pt x="17320" y="37572"/>
                    <a:pt x="17330" y="37455"/>
                  </a:cubicBezTo>
                  <a:cubicBezTo>
                    <a:pt x="17503" y="37218"/>
                    <a:pt x="17615" y="36960"/>
                    <a:pt x="17454" y="36611"/>
                  </a:cubicBezTo>
                  <a:cubicBezTo>
                    <a:pt x="16928" y="35462"/>
                    <a:pt x="17363" y="34909"/>
                    <a:pt x="18567" y="34800"/>
                  </a:cubicBezTo>
                  <a:cubicBezTo>
                    <a:pt x="19001" y="34763"/>
                    <a:pt x="19276" y="34505"/>
                    <a:pt x="19232" y="34022"/>
                  </a:cubicBezTo>
                  <a:cubicBezTo>
                    <a:pt x="19195" y="34006"/>
                    <a:pt x="19179" y="33989"/>
                    <a:pt x="19152" y="33974"/>
                  </a:cubicBezTo>
                  <a:cubicBezTo>
                    <a:pt x="19490" y="33355"/>
                    <a:pt x="19710" y="32608"/>
                    <a:pt x="19819" y="31926"/>
                  </a:cubicBezTo>
                  <a:cubicBezTo>
                    <a:pt x="19819" y="31921"/>
                    <a:pt x="19819" y="31921"/>
                    <a:pt x="19824" y="31921"/>
                  </a:cubicBezTo>
                  <a:cubicBezTo>
                    <a:pt x="19819" y="31921"/>
                    <a:pt x="19819" y="31916"/>
                    <a:pt x="19819" y="31916"/>
                  </a:cubicBezTo>
                  <a:cubicBezTo>
                    <a:pt x="19829" y="31862"/>
                    <a:pt x="19839" y="31803"/>
                    <a:pt x="19851" y="31755"/>
                  </a:cubicBezTo>
                  <a:cubicBezTo>
                    <a:pt x="19941" y="31061"/>
                    <a:pt x="19894" y="30401"/>
                    <a:pt x="19936" y="29745"/>
                  </a:cubicBezTo>
                  <a:cubicBezTo>
                    <a:pt x="20243" y="29326"/>
                    <a:pt x="20677" y="29010"/>
                    <a:pt x="20957" y="28520"/>
                  </a:cubicBezTo>
                  <a:cubicBezTo>
                    <a:pt x="21456" y="27639"/>
                    <a:pt x="21887" y="26705"/>
                    <a:pt x="21956" y="25690"/>
                  </a:cubicBezTo>
                  <a:cubicBezTo>
                    <a:pt x="21972" y="25470"/>
                    <a:pt x="21924" y="25292"/>
                    <a:pt x="21833" y="25147"/>
                  </a:cubicBezTo>
                  <a:cubicBezTo>
                    <a:pt x="21736" y="24803"/>
                    <a:pt x="21565" y="24470"/>
                    <a:pt x="21376" y="24136"/>
                  </a:cubicBezTo>
                  <a:cubicBezTo>
                    <a:pt x="21220" y="22299"/>
                    <a:pt x="21376" y="20457"/>
                    <a:pt x="21173" y="18604"/>
                  </a:cubicBezTo>
                  <a:cubicBezTo>
                    <a:pt x="20747" y="14768"/>
                    <a:pt x="20565" y="10900"/>
                    <a:pt x="20258" y="7048"/>
                  </a:cubicBezTo>
                  <a:cubicBezTo>
                    <a:pt x="20231" y="6705"/>
                    <a:pt x="20206" y="6393"/>
                    <a:pt x="20307" y="6189"/>
                  </a:cubicBezTo>
                  <a:cubicBezTo>
                    <a:pt x="20253" y="5984"/>
                    <a:pt x="20199" y="5785"/>
                    <a:pt x="20141" y="5592"/>
                  </a:cubicBezTo>
                  <a:cubicBezTo>
                    <a:pt x="19915" y="4845"/>
                    <a:pt x="19631" y="4131"/>
                    <a:pt x="19356" y="3427"/>
                  </a:cubicBezTo>
                  <a:cubicBezTo>
                    <a:pt x="18964" y="2443"/>
                    <a:pt x="18599" y="1515"/>
                    <a:pt x="18379" y="526"/>
                  </a:cubicBezTo>
                  <a:cubicBezTo>
                    <a:pt x="18330" y="295"/>
                    <a:pt x="18201" y="118"/>
                    <a:pt x="18024" y="0"/>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29" name="Google Shape;1229;p45"/>
            <p:cNvSpPr/>
            <p:nvPr/>
          </p:nvSpPr>
          <p:spPr>
            <a:xfrm>
              <a:off x="4939674" y="1740191"/>
              <a:ext cx="519055" cy="517235"/>
            </a:xfrm>
            <a:custGeom>
              <a:avLst/>
              <a:gdLst/>
              <a:ahLst/>
              <a:cxnLst/>
              <a:rect l="l" t="t" r="r" b="b"/>
              <a:pathLst>
                <a:path w="41641" h="41495" extrusionOk="0">
                  <a:moveTo>
                    <a:pt x="11653" y="0"/>
                  </a:moveTo>
                  <a:cubicBezTo>
                    <a:pt x="10251" y="0"/>
                    <a:pt x="9407" y="752"/>
                    <a:pt x="8591" y="1483"/>
                  </a:cubicBezTo>
                  <a:cubicBezTo>
                    <a:pt x="8398" y="1649"/>
                    <a:pt x="8205" y="1827"/>
                    <a:pt x="8005" y="1988"/>
                  </a:cubicBezTo>
                  <a:cubicBezTo>
                    <a:pt x="5775" y="3798"/>
                    <a:pt x="3197" y="5190"/>
                    <a:pt x="307" y="6699"/>
                  </a:cubicBezTo>
                  <a:cubicBezTo>
                    <a:pt x="243" y="6732"/>
                    <a:pt x="184" y="6779"/>
                    <a:pt x="140" y="6839"/>
                  </a:cubicBezTo>
                  <a:cubicBezTo>
                    <a:pt x="97" y="6888"/>
                    <a:pt x="65" y="6947"/>
                    <a:pt x="43" y="7017"/>
                  </a:cubicBezTo>
                  <a:cubicBezTo>
                    <a:pt x="1" y="7151"/>
                    <a:pt x="17" y="7295"/>
                    <a:pt x="87" y="7424"/>
                  </a:cubicBezTo>
                  <a:cubicBezTo>
                    <a:pt x="87" y="7431"/>
                    <a:pt x="92" y="7436"/>
                    <a:pt x="97" y="7441"/>
                  </a:cubicBezTo>
                  <a:cubicBezTo>
                    <a:pt x="361" y="7600"/>
                    <a:pt x="641" y="7655"/>
                    <a:pt x="931" y="7655"/>
                  </a:cubicBezTo>
                  <a:cubicBezTo>
                    <a:pt x="1042" y="7655"/>
                    <a:pt x="1154" y="7647"/>
                    <a:pt x="1268" y="7634"/>
                  </a:cubicBezTo>
                  <a:lnTo>
                    <a:pt x="1268" y="7634"/>
                  </a:lnTo>
                  <a:cubicBezTo>
                    <a:pt x="1231" y="7875"/>
                    <a:pt x="1215" y="8113"/>
                    <a:pt x="1537" y="8177"/>
                  </a:cubicBezTo>
                  <a:cubicBezTo>
                    <a:pt x="1451" y="8832"/>
                    <a:pt x="1913" y="8951"/>
                    <a:pt x="2403" y="9042"/>
                  </a:cubicBezTo>
                  <a:cubicBezTo>
                    <a:pt x="3132" y="9171"/>
                    <a:pt x="3863" y="9305"/>
                    <a:pt x="4594" y="9439"/>
                  </a:cubicBezTo>
                  <a:cubicBezTo>
                    <a:pt x="5426" y="9558"/>
                    <a:pt x="6264" y="9675"/>
                    <a:pt x="7097" y="9794"/>
                  </a:cubicBezTo>
                  <a:cubicBezTo>
                    <a:pt x="7144" y="9924"/>
                    <a:pt x="7182" y="10062"/>
                    <a:pt x="7327" y="10062"/>
                  </a:cubicBezTo>
                  <a:cubicBezTo>
                    <a:pt x="7350" y="10062"/>
                    <a:pt x="7375" y="10059"/>
                    <a:pt x="7404" y="10052"/>
                  </a:cubicBezTo>
                  <a:lnTo>
                    <a:pt x="7404" y="10052"/>
                  </a:lnTo>
                  <a:cubicBezTo>
                    <a:pt x="7323" y="10320"/>
                    <a:pt x="7457" y="10476"/>
                    <a:pt x="7699" y="10583"/>
                  </a:cubicBezTo>
                  <a:lnTo>
                    <a:pt x="7699" y="10573"/>
                  </a:lnTo>
                  <a:cubicBezTo>
                    <a:pt x="9048" y="11180"/>
                    <a:pt x="10799" y="10390"/>
                    <a:pt x="11959" y="12055"/>
                  </a:cubicBezTo>
                  <a:cubicBezTo>
                    <a:pt x="12351" y="12620"/>
                    <a:pt x="12851" y="12915"/>
                    <a:pt x="12668" y="13672"/>
                  </a:cubicBezTo>
                  <a:cubicBezTo>
                    <a:pt x="12588" y="14006"/>
                    <a:pt x="12437" y="14644"/>
                    <a:pt x="12588" y="14644"/>
                  </a:cubicBezTo>
                  <a:cubicBezTo>
                    <a:pt x="12814" y="14644"/>
                    <a:pt x="12985" y="14688"/>
                    <a:pt x="13114" y="14758"/>
                  </a:cubicBezTo>
                  <a:cubicBezTo>
                    <a:pt x="10235" y="17272"/>
                    <a:pt x="8468" y="21693"/>
                    <a:pt x="8778" y="25529"/>
                  </a:cubicBezTo>
                  <a:cubicBezTo>
                    <a:pt x="8785" y="25610"/>
                    <a:pt x="8800" y="25690"/>
                    <a:pt x="8805" y="25771"/>
                  </a:cubicBezTo>
                  <a:cubicBezTo>
                    <a:pt x="12658" y="27581"/>
                    <a:pt x="15338" y="30155"/>
                    <a:pt x="15338" y="34629"/>
                  </a:cubicBezTo>
                  <a:cubicBezTo>
                    <a:pt x="15338" y="36074"/>
                    <a:pt x="17101" y="39781"/>
                    <a:pt x="17101" y="39781"/>
                  </a:cubicBezTo>
                  <a:cubicBezTo>
                    <a:pt x="19244" y="39781"/>
                    <a:pt x="21264" y="40420"/>
                    <a:pt x="22988" y="41494"/>
                  </a:cubicBezTo>
                  <a:cubicBezTo>
                    <a:pt x="29085" y="40678"/>
                    <a:pt x="36543" y="41130"/>
                    <a:pt x="38869" y="35301"/>
                  </a:cubicBezTo>
                  <a:cubicBezTo>
                    <a:pt x="39159" y="34564"/>
                    <a:pt x="39368" y="33733"/>
                    <a:pt x="39491" y="32776"/>
                  </a:cubicBezTo>
                  <a:cubicBezTo>
                    <a:pt x="40072" y="32255"/>
                    <a:pt x="40518" y="31712"/>
                    <a:pt x="40850" y="31148"/>
                  </a:cubicBezTo>
                  <a:cubicBezTo>
                    <a:pt x="41189" y="30584"/>
                    <a:pt x="41410" y="29999"/>
                    <a:pt x="41549" y="29392"/>
                  </a:cubicBezTo>
                  <a:cubicBezTo>
                    <a:pt x="41641" y="25668"/>
                    <a:pt x="41641" y="19695"/>
                    <a:pt x="36994" y="19028"/>
                  </a:cubicBezTo>
                  <a:cubicBezTo>
                    <a:pt x="36994" y="19028"/>
                    <a:pt x="36327" y="20356"/>
                    <a:pt x="36327" y="21021"/>
                  </a:cubicBezTo>
                  <a:cubicBezTo>
                    <a:pt x="36327" y="16375"/>
                    <a:pt x="36994" y="12388"/>
                    <a:pt x="32824" y="9100"/>
                  </a:cubicBezTo>
                  <a:cubicBezTo>
                    <a:pt x="32777" y="9047"/>
                    <a:pt x="32717" y="9003"/>
                    <a:pt x="32663" y="8956"/>
                  </a:cubicBezTo>
                  <a:cubicBezTo>
                    <a:pt x="32895" y="8939"/>
                    <a:pt x="33158" y="8881"/>
                    <a:pt x="33357" y="8655"/>
                  </a:cubicBezTo>
                  <a:cubicBezTo>
                    <a:pt x="33523" y="8456"/>
                    <a:pt x="33588" y="8198"/>
                    <a:pt x="33540" y="7887"/>
                  </a:cubicBezTo>
                  <a:cubicBezTo>
                    <a:pt x="33475" y="7409"/>
                    <a:pt x="33126" y="7097"/>
                    <a:pt x="32663" y="7097"/>
                  </a:cubicBezTo>
                  <a:cubicBezTo>
                    <a:pt x="32514" y="7097"/>
                    <a:pt x="32358" y="7129"/>
                    <a:pt x="32207" y="7193"/>
                  </a:cubicBezTo>
                  <a:cubicBezTo>
                    <a:pt x="32008" y="7269"/>
                    <a:pt x="31820" y="7312"/>
                    <a:pt x="31648" y="7312"/>
                  </a:cubicBezTo>
                  <a:cubicBezTo>
                    <a:pt x="31165" y="7312"/>
                    <a:pt x="30736" y="7005"/>
                    <a:pt x="30246" y="6313"/>
                  </a:cubicBezTo>
                  <a:cubicBezTo>
                    <a:pt x="29725" y="5582"/>
                    <a:pt x="29059" y="5222"/>
                    <a:pt x="28210" y="5222"/>
                  </a:cubicBezTo>
                  <a:cubicBezTo>
                    <a:pt x="27963" y="5222"/>
                    <a:pt x="27699" y="5249"/>
                    <a:pt x="27388" y="5308"/>
                  </a:cubicBezTo>
                  <a:cubicBezTo>
                    <a:pt x="26942" y="5393"/>
                    <a:pt x="26577" y="5458"/>
                    <a:pt x="26352" y="5458"/>
                  </a:cubicBezTo>
                  <a:cubicBezTo>
                    <a:pt x="26152" y="5458"/>
                    <a:pt x="26094" y="5458"/>
                    <a:pt x="25846" y="4304"/>
                  </a:cubicBezTo>
                  <a:cubicBezTo>
                    <a:pt x="25787" y="4024"/>
                    <a:pt x="25653" y="3379"/>
                    <a:pt x="25013" y="3379"/>
                  </a:cubicBezTo>
                  <a:cubicBezTo>
                    <a:pt x="24863" y="3379"/>
                    <a:pt x="24701" y="3427"/>
                    <a:pt x="24525" y="3519"/>
                  </a:cubicBezTo>
                  <a:cubicBezTo>
                    <a:pt x="23692" y="3949"/>
                    <a:pt x="22789" y="4153"/>
                    <a:pt x="21828" y="4374"/>
                  </a:cubicBezTo>
                  <a:cubicBezTo>
                    <a:pt x="21151" y="4530"/>
                    <a:pt x="20447" y="4684"/>
                    <a:pt x="19765" y="4932"/>
                  </a:cubicBezTo>
                  <a:cubicBezTo>
                    <a:pt x="18921" y="5244"/>
                    <a:pt x="18234" y="5770"/>
                    <a:pt x="17756" y="6479"/>
                  </a:cubicBezTo>
                  <a:cubicBezTo>
                    <a:pt x="17191" y="6189"/>
                    <a:pt x="16628" y="6038"/>
                    <a:pt x="16069" y="6038"/>
                  </a:cubicBezTo>
                  <a:cubicBezTo>
                    <a:pt x="15757" y="6038"/>
                    <a:pt x="15445" y="6087"/>
                    <a:pt x="15150" y="6179"/>
                  </a:cubicBezTo>
                  <a:cubicBezTo>
                    <a:pt x="15026" y="6216"/>
                    <a:pt x="14919" y="6238"/>
                    <a:pt x="14828" y="6238"/>
                  </a:cubicBezTo>
                  <a:cubicBezTo>
                    <a:pt x="14683" y="6238"/>
                    <a:pt x="14527" y="6206"/>
                    <a:pt x="14307" y="5861"/>
                  </a:cubicBezTo>
                  <a:cubicBezTo>
                    <a:pt x="13749" y="4969"/>
                    <a:pt x="12921" y="4588"/>
                    <a:pt x="12120" y="4212"/>
                  </a:cubicBezTo>
                  <a:cubicBezTo>
                    <a:pt x="12029" y="4169"/>
                    <a:pt x="11937" y="4126"/>
                    <a:pt x="11847" y="4083"/>
                  </a:cubicBezTo>
                  <a:cubicBezTo>
                    <a:pt x="11535" y="3938"/>
                    <a:pt x="11240" y="3863"/>
                    <a:pt x="10944" y="3863"/>
                  </a:cubicBezTo>
                  <a:cubicBezTo>
                    <a:pt x="10396" y="3863"/>
                    <a:pt x="9950" y="4111"/>
                    <a:pt x="9536" y="4421"/>
                  </a:cubicBezTo>
                  <a:cubicBezTo>
                    <a:pt x="9810" y="3530"/>
                    <a:pt x="10461" y="2896"/>
                    <a:pt x="11138" y="2241"/>
                  </a:cubicBezTo>
                  <a:cubicBezTo>
                    <a:pt x="11577" y="1810"/>
                    <a:pt x="12034" y="1371"/>
                    <a:pt x="12388" y="843"/>
                  </a:cubicBezTo>
                  <a:cubicBezTo>
                    <a:pt x="12497" y="687"/>
                    <a:pt x="12512" y="489"/>
                    <a:pt x="12432" y="317"/>
                  </a:cubicBezTo>
                  <a:cubicBezTo>
                    <a:pt x="12351" y="146"/>
                    <a:pt x="12185" y="27"/>
                    <a:pt x="11996" y="10"/>
                  </a:cubicBezTo>
                  <a:cubicBezTo>
                    <a:pt x="11879" y="0"/>
                    <a:pt x="11766" y="0"/>
                    <a:pt x="11653"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0" name="Google Shape;1230;p45"/>
            <p:cNvSpPr/>
            <p:nvPr/>
          </p:nvSpPr>
          <p:spPr>
            <a:xfrm>
              <a:off x="4110852" y="1872981"/>
              <a:ext cx="478606" cy="301765"/>
            </a:xfrm>
            <a:custGeom>
              <a:avLst/>
              <a:gdLst/>
              <a:ahLst/>
              <a:cxnLst/>
              <a:rect l="l" t="t" r="r" b="b"/>
              <a:pathLst>
                <a:path w="38396" h="24209" extrusionOk="0">
                  <a:moveTo>
                    <a:pt x="1575" y="1"/>
                  </a:moveTo>
                  <a:cubicBezTo>
                    <a:pt x="1537" y="43"/>
                    <a:pt x="1510" y="86"/>
                    <a:pt x="1478" y="135"/>
                  </a:cubicBezTo>
                  <a:lnTo>
                    <a:pt x="1478" y="495"/>
                  </a:lnTo>
                  <a:cubicBezTo>
                    <a:pt x="1398" y="1021"/>
                    <a:pt x="1317" y="1574"/>
                    <a:pt x="1220" y="2193"/>
                  </a:cubicBezTo>
                  <a:cubicBezTo>
                    <a:pt x="1231" y="2186"/>
                    <a:pt x="1237" y="2176"/>
                    <a:pt x="1242" y="2171"/>
                  </a:cubicBezTo>
                  <a:lnTo>
                    <a:pt x="1242" y="2171"/>
                  </a:lnTo>
                  <a:cubicBezTo>
                    <a:pt x="1220" y="2396"/>
                    <a:pt x="1215" y="2622"/>
                    <a:pt x="1205" y="2853"/>
                  </a:cubicBezTo>
                  <a:cubicBezTo>
                    <a:pt x="1183" y="3282"/>
                    <a:pt x="1108" y="3708"/>
                    <a:pt x="1049" y="4132"/>
                  </a:cubicBezTo>
                  <a:cubicBezTo>
                    <a:pt x="930" y="4631"/>
                    <a:pt x="850" y="5136"/>
                    <a:pt x="823" y="5642"/>
                  </a:cubicBezTo>
                  <a:cubicBezTo>
                    <a:pt x="806" y="6006"/>
                    <a:pt x="726" y="6215"/>
                    <a:pt x="570" y="6319"/>
                  </a:cubicBezTo>
                  <a:cubicBezTo>
                    <a:pt x="570" y="6351"/>
                    <a:pt x="565" y="6383"/>
                    <a:pt x="565" y="6415"/>
                  </a:cubicBezTo>
                  <a:cubicBezTo>
                    <a:pt x="779" y="6527"/>
                    <a:pt x="947" y="6694"/>
                    <a:pt x="1054" y="6936"/>
                  </a:cubicBezTo>
                  <a:cubicBezTo>
                    <a:pt x="1037" y="7092"/>
                    <a:pt x="1022" y="7247"/>
                    <a:pt x="1011" y="7403"/>
                  </a:cubicBezTo>
                  <a:cubicBezTo>
                    <a:pt x="683" y="11303"/>
                    <a:pt x="414" y="15208"/>
                    <a:pt x="44" y="19103"/>
                  </a:cubicBezTo>
                  <a:cubicBezTo>
                    <a:pt x="1" y="19604"/>
                    <a:pt x="33" y="19904"/>
                    <a:pt x="238" y="20065"/>
                  </a:cubicBezTo>
                  <a:cubicBezTo>
                    <a:pt x="393" y="20189"/>
                    <a:pt x="640" y="20243"/>
                    <a:pt x="1032" y="20248"/>
                  </a:cubicBezTo>
                  <a:cubicBezTo>
                    <a:pt x="3030" y="20269"/>
                    <a:pt x="5029" y="20425"/>
                    <a:pt x="7022" y="20533"/>
                  </a:cubicBezTo>
                  <a:cubicBezTo>
                    <a:pt x="7200" y="20538"/>
                    <a:pt x="7377" y="20538"/>
                    <a:pt x="7575" y="20591"/>
                  </a:cubicBezTo>
                  <a:cubicBezTo>
                    <a:pt x="8483" y="20624"/>
                    <a:pt x="9397" y="20710"/>
                    <a:pt x="10310" y="20785"/>
                  </a:cubicBezTo>
                  <a:lnTo>
                    <a:pt x="10310" y="20774"/>
                  </a:lnTo>
                  <a:cubicBezTo>
                    <a:pt x="12201" y="20876"/>
                    <a:pt x="14092" y="20978"/>
                    <a:pt x="15978" y="21081"/>
                  </a:cubicBezTo>
                  <a:cubicBezTo>
                    <a:pt x="16000" y="21081"/>
                    <a:pt x="16015" y="21086"/>
                    <a:pt x="16037" y="21086"/>
                  </a:cubicBezTo>
                  <a:cubicBezTo>
                    <a:pt x="17525" y="21107"/>
                    <a:pt x="19008" y="21275"/>
                    <a:pt x="20496" y="21300"/>
                  </a:cubicBezTo>
                  <a:cubicBezTo>
                    <a:pt x="20651" y="21304"/>
                    <a:pt x="20808" y="21305"/>
                    <a:pt x="20965" y="21305"/>
                  </a:cubicBezTo>
                  <a:cubicBezTo>
                    <a:pt x="21592" y="21305"/>
                    <a:pt x="22228" y="21283"/>
                    <a:pt x="22859" y="21275"/>
                  </a:cubicBezTo>
                  <a:lnTo>
                    <a:pt x="24939" y="21382"/>
                  </a:lnTo>
                  <a:cubicBezTo>
                    <a:pt x="25638" y="21478"/>
                    <a:pt x="26335" y="21634"/>
                    <a:pt x="27034" y="21677"/>
                  </a:cubicBezTo>
                  <a:cubicBezTo>
                    <a:pt x="27356" y="21694"/>
                    <a:pt x="27770" y="21709"/>
                    <a:pt x="27979" y="21999"/>
                  </a:cubicBezTo>
                  <a:cubicBezTo>
                    <a:pt x="28125" y="22198"/>
                    <a:pt x="28157" y="22371"/>
                    <a:pt x="28242" y="22590"/>
                  </a:cubicBezTo>
                  <a:cubicBezTo>
                    <a:pt x="28323" y="22822"/>
                    <a:pt x="28474" y="22902"/>
                    <a:pt x="28640" y="22919"/>
                  </a:cubicBezTo>
                  <a:cubicBezTo>
                    <a:pt x="28883" y="22843"/>
                    <a:pt x="29122" y="22744"/>
                    <a:pt x="29368" y="22744"/>
                  </a:cubicBezTo>
                  <a:cubicBezTo>
                    <a:pt x="29405" y="22744"/>
                    <a:pt x="29441" y="22746"/>
                    <a:pt x="29478" y="22751"/>
                  </a:cubicBezTo>
                  <a:cubicBezTo>
                    <a:pt x="29574" y="22736"/>
                    <a:pt x="29667" y="22727"/>
                    <a:pt x="29758" y="22727"/>
                  </a:cubicBezTo>
                  <a:cubicBezTo>
                    <a:pt x="29956" y="22727"/>
                    <a:pt x="30144" y="22771"/>
                    <a:pt x="30332" y="22897"/>
                  </a:cubicBezTo>
                  <a:cubicBezTo>
                    <a:pt x="30558" y="23047"/>
                    <a:pt x="30649" y="23338"/>
                    <a:pt x="30778" y="23579"/>
                  </a:cubicBezTo>
                  <a:cubicBezTo>
                    <a:pt x="30924" y="23730"/>
                    <a:pt x="31068" y="23858"/>
                    <a:pt x="31235" y="23955"/>
                  </a:cubicBezTo>
                  <a:cubicBezTo>
                    <a:pt x="31267" y="23963"/>
                    <a:pt x="31304" y="23968"/>
                    <a:pt x="31342" y="23968"/>
                  </a:cubicBezTo>
                  <a:cubicBezTo>
                    <a:pt x="31356" y="23968"/>
                    <a:pt x="31371" y="23967"/>
                    <a:pt x="31385" y="23965"/>
                  </a:cubicBezTo>
                  <a:cubicBezTo>
                    <a:pt x="31762" y="23955"/>
                    <a:pt x="32095" y="23815"/>
                    <a:pt x="32439" y="23697"/>
                  </a:cubicBezTo>
                  <a:cubicBezTo>
                    <a:pt x="32481" y="23665"/>
                    <a:pt x="32529" y="23648"/>
                    <a:pt x="32588" y="23648"/>
                  </a:cubicBezTo>
                  <a:cubicBezTo>
                    <a:pt x="32697" y="23611"/>
                    <a:pt x="32804" y="23584"/>
                    <a:pt x="32911" y="23563"/>
                  </a:cubicBezTo>
                  <a:cubicBezTo>
                    <a:pt x="32927" y="23563"/>
                    <a:pt x="32948" y="23557"/>
                    <a:pt x="32965" y="23557"/>
                  </a:cubicBezTo>
                  <a:cubicBezTo>
                    <a:pt x="33126" y="23422"/>
                    <a:pt x="33288" y="23360"/>
                    <a:pt x="33449" y="23360"/>
                  </a:cubicBezTo>
                  <a:cubicBezTo>
                    <a:pt x="33621" y="23360"/>
                    <a:pt x="33793" y="23430"/>
                    <a:pt x="33964" y="23557"/>
                  </a:cubicBezTo>
                  <a:cubicBezTo>
                    <a:pt x="34453" y="23643"/>
                    <a:pt x="34921" y="23847"/>
                    <a:pt x="35323" y="24164"/>
                  </a:cubicBezTo>
                  <a:cubicBezTo>
                    <a:pt x="35619" y="24199"/>
                    <a:pt x="35916" y="24209"/>
                    <a:pt x="36214" y="24209"/>
                  </a:cubicBezTo>
                  <a:cubicBezTo>
                    <a:pt x="36467" y="24209"/>
                    <a:pt x="36720" y="24202"/>
                    <a:pt x="36972" y="24196"/>
                  </a:cubicBezTo>
                  <a:cubicBezTo>
                    <a:pt x="37031" y="24196"/>
                    <a:pt x="37091" y="24191"/>
                    <a:pt x="37145" y="24191"/>
                  </a:cubicBezTo>
                  <a:cubicBezTo>
                    <a:pt x="37138" y="24127"/>
                    <a:pt x="37138" y="24057"/>
                    <a:pt x="37133" y="23987"/>
                  </a:cubicBezTo>
                  <a:cubicBezTo>
                    <a:pt x="37133" y="23923"/>
                    <a:pt x="37128" y="23853"/>
                    <a:pt x="37133" y="23789"/>
                  </a:cubicBezTo>
                  <a:cubicBezTo>
                    <a:pt x="38395" y="22988"/>
                    <a:pt x="37730" y="22988"/>
                    <a:pt x="37381" y="22010"/>
                  </a:cubicBezTo>
                  <a:cubicBezTo>
                    <a:pt x="37413" y="21962"/>
                    <a:pt x="37450" y="21913"/>
                    <a:pt x="37493" y="21865"/>
                  </a:cubicBezTo>
                  <a:cubicBezTo>
                    <a:pt x="37525" y="21838"/>
                    <a:pt x="37564" y="21823"/>
                    <a:pt x="37606" y="21806"/>
                  </a:cubicBezTo>
                  <a:cubicBezTo>
                    <a:pt x="37644" y="21714"/>
                    <a:pt x="37654" y="21618"/>
                    <a:pt x="37666" y="21521"/>
                  </a:cubicBezTo>
                  <a:cubicBezTo>
                    <a:pt x="37671" y="21473"/>
                    <a:pt x="37671" y="21419"/>
                    <a:pt x="37676" y="21371"/>
                  </a:cubicBezTo>
                  <a:cubicBezTo>
                    <a:pt x="37698" y="21221"/>
                    <a:pt x="37713" y="20920"/>
                    <a:pt x="37703" y="20586"/>
                  </a:cubicBezTo>
                  <a:cubicBezTo>
                    <a:pt x="37703" y="20544"/>
                    <a:pt x="37698" y="20501"/>
                    <a:pt x="37698" y="20457"/>
                  </a:cubicBezTo>
                  <a:cubicBezTo>
                    <a:pt x="37730" y="19668"/>
                    <a:pt x="37730" y="19002"/>
                    <a:pt x="37751" y="18491"/>
                  </a:cubicBezTo>
                  <a:cubicBezTo>
                    <a:pt x="37725" y="18432"/>
                    <a:pt x="37708" y="18362"/>
                    <a:pt x="37693" y="18292"/>
                  </a:cubicBezTo>
                  <a:cubicBezTo>
                    <a:pt x="37676" y="18223"/>
                    <a:pt x="37661" y="18153"/>
                    <a:pt x="37649" y="18072"/>
                  </a:cubicBezTo>
                  <a:cubicBezTo>
                    <a:pt x="37822" y="17073"/>
                    <a:pt x="37966" y="16068"/>
                    <a:pt x="37907" y="15021"/>
                  </a:cubicBezTo>
                  <a:cubicBezTo>
                    <a:pt x="37768" y="12507"/>
                    <a:pt x="37869" y="9981"/>
                    <a:pt x="37875" y="7462"/>
                  </a:cubicBezTo>
                  <a:cubicBezTo>
                    <a:pt x="37875" y="6979"/>
                    <a:pt x="37924" y="6490"/>
                    <a:pt x="37617" y="6066"/>
                  </a:cubicBezTo>
                  <a:cubicBezTo>
                    <a:pt x="37230" y="5694"/>
                    <a:pt x="36887" y="5313"/>
                    <a:pt x="36677" y="4916"/>
                  </a:cubicBezTo>
                  <a:cubicBezTo>
                    <a:pt x="36327" y="4249"/>
                    <a:pt x="36349" y="3535"/>
                    <a:pt x="37138" y="2714"/>
                  </a:cubicBezTo>
                  <a:lnTo>
                    <a:pt x="37145" y="2714"/>
                  </a:lnTo>
                  <a:cubicBezTo>
                    <a:pt x="37214" y="2364"/>
                    <a:pt x="37133" y="2203"/>
                    <a:pt x="36984" y="2128"/>
                  </a:cubicBezTo>
                  <a:cubicBezTo>
                    <a:pt x="36977" y="2101"/>
                    <a:pt x="36972" y="2069"/>
                    <a:pt x="36962" y="2037"/>
                  </a:cubicBezTo>
                  <a:cubicBezTo>
                    <a:pt x="36935" y="2052"/>
                    <a:pt x="36908" y="2069"/>
                    <a:pt x="36875" y="2084"/>
                  </a:cubicBezTo>
                  <a:cubicBezTo>
                    <a:pt x="36714" y="2042"/>
                    <a:pt x="36510" y="2052"/>
                    <a:pt x="36322" y="2042"/>
                  </a:cubicBezTo>
                  <a:cubicBezTo>
                    <a:pt x="29087" y="1677"/>
                    <a:pt x="21850" y="1316"/>
                    <a:pt x="14619" y="951"/>
                  </a:cubicBezTo>
                  <a:cubicBezTo>
                    <a:pt x="11153" y="774"/>
                    <a:pt x="7694" y="591"/>
                    <a:pt x="4228" y="403"/>
                  </a:cubicBezTo>
                  <a:cubicBezTo>
                    <a:pt x="4074" y="393"/>
                    <a:pt x="3918" y="284"/>
                    <a:pt x="3762" y="220"/>
                  </a:cubicBezTo>
                  <a:cubicBezTo>
                    <a:pt x="3461" y="205"/>
                    <a:pt x="3154" y="188"/>
                    <a:pt x="2854" y="167"/>
                  </a:cubicBezTo>
                  <a:cubicBezTo>
                    <a:pt x="2736" y="146"/>
                    <a:pt x="2631" y="136"/>
                    <a:pt x="2537" y="136"/>
                  </a:cubicBezTo>
                  <a:cubicBezTo>
                    <a:pt x="2244" y="136"/>
                    <a:pt x="2063" y="233"/>
                    <a:pt x="1946" y="393"/>
                  </a:cubicBezTo>
                  <a:cubicBezTo>
                    <a:pt x="1785" y="279"/>
                    <a:pt x="1666" y="145"/>
                    <a:pt x="1575" y="1"/>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1" name="Google Shape;1231;p45"/>
            <p:cNvSpPr/>
            <p:nvPr/>
          </p:nvSpPr>
          <p:spPr>
            <a:xfrm>
              <a:off x="4748960" y="3002172"/>
              <a:ext cx="394305" cy="334324"/>
            </a:xfrm>
            <a:custGeom>
              <a:avLst/>
              <a:gdLst/>
              <a:ahLst/>
              <a:cxnLst/>
              <a:rect l="l" t="t" r="r" b="b"/>
              <a:pathLst>
                <a:path w="31633" h="26821" extrusionOk="0">
                  <a:moveTo>
                    <a:pt x="16037" y="8378"/>
                  </a:moveTo>
                  <a:cubicBezTo>
                    <a:pt x="16036" y="8379"/>
                    <a:pt x="16035" y="8381"/>
                    <a:pt x="16034" y="8382"/>
                  </a:cubicBezTo>
                  <a:lnTo>
                    <a:pt x="16034" y="8382"/>
                  </a:lnTo>
                  <a:cubicBezTo>
                    <a:pt x="16035" y="8382"/>
                    <a:pt x="16037" y="8380"/>
                    <a:pt x="16037" y="8378"/>
                  </a:cubicBezTo>
                  <a:close/>
                  <a:moveTo>
                    <a:pt x="23595" y="17951"/>
                  </a:moveTo>
                  <a:cubicBezTo>
                    <a:pt x="23708" y="17951"/>
                    <a:pt x="23832" y="17978"/>
                    <a:pt x="23976" y="18042"/>
                  </a:cubicBezTo>
                  <a:cubicBezTo>
                    <a:pt x="24417" y="18231"/>
                    <a:pt x="24863" y="18380"/>
                    <a:pt x="25325" y="18499"/>
                  </a:cubicBezTo>
                  <a:cubicBezTo>
                    <a:pt x="25142" y="18547"/>
                    <a:pt x="24965" y="18633"/>
                    <a:pt x="24794" y="18719"/>
                  </a:cubicBezTo>
                  <a:cubicBezTo>
                    <a:pt x="24691" y="18767"/>
                    <a:pt x="24589" y="18816"/>
                    <a:pt x="24487" y="18853"/>
                  </a:cubicBezTo>
                  <a:cubicBezTo>
                    <a:pt x="24385" y="18896"/>
                    <a:pt x="24283" y="18940"/>
                    <a:pt x="24181" y="18982"/>
                  </a:cubicBezTo>
                  <a:cubicBezTo>
                    <a:pt x="23885" y="19101"/>
                    <a:pt x="23606" y="19218"/>
                    <a:pt x="23337" y="19262"/>
                  </a:cubicBezTo>
                  <a:cubicBezTo>
                    <a:pt x="23305" y="19267"/>
                    <a:pt x="23272" y="19273"/>
                    <a:pt x="23240" y="19273"/>
                  </a:cubicBezTo>
                  <a:cubicBezTo>
                    <a:pt x="23058" y="19273"/>
                    <a:pt x="22886" y="19176"/>
                    <a:pt x="22795" y="19030"/>
                  </a:cubicBezTo>
                  <a:cubicBezTo>
                    <a:pt x="22736" y="18933"/>
                    <a:pt x="22724" y="18837"/>
                    <a:pt x="22773" y="18740"/>
                  </a:cubicBezTo>
                  <a:cubicBezTo>
                    <a:pt x="23133" y="18031"/>
                    <a:pt x="23413" y="17951"/>
                    <a:pt x="23595" y="17951"/>
                  </a:cubicBezTo>
                  <a:close/>
                  <a:moveTo>
                    <a:pt x="15206" y="1"/>
                  </a:moveTo>
                  <a:cubicBezTo>
                    <a:pt x="14603" y="1"/>
                    <a:pt x="13927" y="116"/>
                    <a:pt x="13329" y="126"/>
                  </a:cubicBezTo>
                  <a:cubicBezTo>
                    <a:pt x="12045" y="148"/>
                    <a:pt x="10761" y="206"/>
                    <a:pt x="9477" y="250"/>
                  </a:cubicBezTo>
                  <a:cubicBezTo>
                    <a:pt x="9187" y="298"/>
                    <a:pt x="8891" y="325"/>
                    <a:pt x="8601" y="352"/>
                  </a:cubicBezTo>
                  <a:cubicBezTo>
                    <a:pt x="8510" y="352"/>
                    <a:pt x="8419" y="347"/>
                    <a:pt x="8328" y="347"/>
                  </a:cubicBezTo>
                  <a:cubicBezTo>
                    <a:pt x="7812" y="325"/>
                    <a:pt x="7274" y="309"/>
                    <a:pt x="6754" y="309"/>
                  </a:cubicBezTo>
                  <a:cubicBezTo>
                    <a:pt x="6151" y="309"/>
                    <a:pt x="5631" y="335"/>
                    <a:pt x="5152" y="384"/>
                  </a:cubicBezTo>
                  <a:cubicBezTo>
                    <a:pt x="4879" y="379"/>
                    <a:pt x="4604" y="367"/>
                    <a:pt x="4331" y="362"/>
                  </a:cubicBezTo>
                  <a:cubicBezTo>
                    <a:pt x="3711" y="362"/>
                    <a:pt x="3091" y="375"/>
                    <a:pt x="2470" y="375"/>
                  </a:cubicBezTo>
                  <a:cubicBezTo>
                    <a:pt x="2032" y="375"/>
                    <a:pt x="1594" y="368"/>
                    <a:pt x="1155" y="347"/>
                  </a:cubicBezTo>
                  <a:cubicBezTo>
                    <a:pt x="1115" y="345"/>
                    <a:pt x="1077" y="344"/>
                    <a:pt x="1040" y="344"/>
                  </a:cubicBezTo>
                  <a:cubicBezTo>
                    <a:pt x="866" y="344"/>
                    <a:pt x="731" y="366"/>
                    <a:pt x="624" y="411"/>
                  </a:cubicBezTo>
                  <a:cubicBezTo>
                    <a:pt x="602" y="399"/>
                    <a:pt x="580" y="394"/>
                    <a:pt x="560" y="384"/>
                  </a:cubicBezTo>
                  <a:lnTo>
                    <a:pt x="560" y="411"/>
                  </a:lnTo>
                  <a:lnTo>
                    <a:pt x="560" y="438"/>
                  </a:lnTo>
                  <a:lnTo>
                    <a:pt x="0" y="394"/>
                  </a:lnTo>
                  <a:lnTo>
                    <a:pt x="0" y="394"/>
                  </a:lnTo>
                  <a:cubicBezTo>
                    <a:pt x="71" y="1651"/>
                    <a:pt x="414" y="3763"/>
                    <a:pt x="458" y="5020"/>
                  </a:cubicBezTo>
                  <a:cubicBezTo>
                    <a:pt x="516" y="5536"/>
                    <a:pt x="587" y="6047"/>
                    <a:pt x="694" y="6551"/>
                  </a:cubicBezTo>
                  <a:cubicBezTo>
                    <a:pt x="882" y="7453"/>
                    <a:pt x="1354" y="8238"/>
                    <a:pt x="1586" y="9124"/>
                  </a:cubicBezTo>
                  <a:cubicBezTo>
                    <a:pt x="1708" y="9603"/>
                    <a:pt x="1902" y="10037"/>
                    <a:pt x="2112" y="10473"/>
                  </a:cubicBezTo>
                  <a:cubicBezTo>
                    <a:pt x="2122" y="10483"/>
                    <a:pt x="2139" y="10495"/>
                    <a:pt x="2149" y="10510"/>
                  </a:cubicBezTo>
                  <a:cubicBezTo>
                    <a:pt x="2144" y="10510"/>
                    <a:pt x="2139" y="10515"/>
                    <a:pt x="2134" y="10521"/>
                  </a:cubicBezTo>
                  <a:cubicBezTo>
                    <a:pt x="2139" y="10527"/>
                    <a:pt x="2144" y="10537"/>
                    <a:pt x="2149" y="10548"/>
                  </a:cubicBezTo>
                  <a:cubicBezTo>
                    <a:pt x="2155" y="10537"/>
                    <a:pt x="2160" y="10527"/>
                    <a:pt x="2166" y="10515"/>
                  </a:cubicBezTo>
                  <a:cubicBezTo>
                    <a:pt x="2418" y="10612"/>
                    <a:pt x="2499" y="10785"/>
                    <a:pt x="2418" y="11031"/>
                  </a:cubicBezTo>
                  <a:cubicBezTo>
                    <a:pt x="2402" y="11026"/>
                    <a:pt x="2392" y="11021"/>
                    <a:pt x="2375" y="11016"/>
                  </a:cubicBezTo>
                  <a:lnTo>
                    <a:pt x="2375" y="11016"/>
                  </a:lnTo>
                  <a:cubicBezTo>
                    <a:pt x="2402" y="11069"/>
                    <a:pt x="2429" y="11123"/>
                    <a:pt x="2456" y="11182"/>
                  </a:cubicBezTo>
                  <a:cubicBezTo>
                    <a:pt x="2456" y="11145"/>
                    <a:pt x="2450" y="11112"/>
                    <a:pt x="2445" y="11080"/>
                  </a:cubicBezTo>
                  <a:lnTo>
                    <a:pt x="2445" y="11080"/>
                  </a:lnTo>
                  <a:cubicBezTo>
                    <a:pt x="2794" y="11219"/>
                    <a:pt x="2746" y="11467"/>
                    <a:pt x="2702" y="11720"/>
                  </a:cubicBezTo>
                  <a:cubicBezTo>
                    <a:pt x="2746" y="11827"/>
                    <a:pt x="2789" y="11934"/>
                    <a:pt x="2831" y="12047"/>
                  </a:cubicBezTo>
                  <a:cubicBezTo>
                    <a:pt x="2853" y="12117"/>
                    <a:pt x="2880" y="12186"/>
                    <a:pt x="2901" y="12256"/>
                  </a:cubicBezTo>
                  <a:cubicBezTo>
                    <a:pt x="2960" y="12320"/>
                    <a:pt x="2987" y="12402"/>
                    <a:pt x="2982" y="12493"/>
                  </a:cubicBezTo>
                  <a:cubicBezTo>
                    <a:pt x="3030" y="12648"/>
                    <a:pt x="3079" y="12804"/>
                    <a:pt x="3122" y="12965"/>
                  </a:cubicBezTo>
                  <a:cubicBezTo>
                    <a:pt x="3562" y="13783"/>
                    <a:pt x="3617" y="14663"/>
                    <a:pt x="3283" y="15549"/>
                  </a:cubicBezTo>
                  <a:cubicBezTo>
                    <a:pt x="3106" y="16275"/>
                    <a:pt x="2702" y="16935"/>
                    <a:pt x="2675" y="17688"/>
                  </a:cubicBezTo>
                  <a:cubicBezTo>
                    <a:pt x="2633" y="18714"/>
                    <a:pt x="2735" y="19875"/>
                    <a:pt x="2412" y="20862"/>
                  </a:cubicBezTo>
                  <a:cubicBezTo>
                    <a:pt x="2187" y="21544"/>
                    <a:pt x="1494" y="22801"/>
                    <a:pt x="1494" y="22801"/>
                  </a:cubicBezTo>
                  <a:cubicBezTo>
                    <a:pt x="1494" y="22801"/>
                    <a:pt x="1239" y="23372"/>
                    <a:pt x="1329" y="23372"/>
                  </a:cubicBezTo>
                  <a:cubicBezTo>
                    <a:pt x="1330" y="23372"/>
                    <a:pt x="1332" y="23372"/>
                    <a:pt x="1333" y="23371"/>
                  </a:cubicBezTo>
                  <a:lnTo>
                    <a:pt x="1333" y="23371"/>
                  </a:lnTo>
                  <a:cubicBezTo>
                    <a:pt x="1318" y="23399"/>
                    <a:pt x="1317" y="23410"/>
                    <a:pt x="1324" y="23410"/>
                  </a:cubicBezTo>
                  <a:cubicBezTo>
                    <a:pt x="1342" y="23410"/>
                    <a:pt x="1403" y="23354"/>
                    <a:pt x="1423" y="23330"/>
                  </a:cubicBezTo>
                  <a:lnTo>
                    <a:pt x="1423" y="23330"/>
                  </a:lnTo>
                  <a:cubicBezTo>
                    <a:pt x="1447" y="23334"/>
                    <a:pt x="1470" y="23334"/>
                    <a:pt x="1494" y="23334"/>
                  </a:cubicBezTo>
                  <a:cubicBezTo>
                    <a:pt x="1532" y="23334"/>
                    <a:pt x="1564" y="23334"/>
                    <a:pt x="1596" y="23329"/>
                  </a:cubicBezTo>
                  <a:cubicBezTo>
                    <a:pt x="2037" y="23237"/>
                    <a:pt x="2477" y="23162"/>
                    <a:pt x="2918" y="23086"/>
                  </a:cubicBezTo>
                  <a:cubicBezTo>
                    <a:pt x="3600" y="22969"/>
                    <a:pt x="4309" y="22845"/>
                    <a:pt x="5003" y="22684"/>
                  </a:cubicBezTo>
                  <a:cubicBezTo>
                    <a:pt x="5217" y="22635"/>
                    <a:pt x="5400" y="22608"/>
                    <a:pt x="5576" y="22608"/>
                  </a:cubicBezTo>
                  <a:cubicBezTo>
                    <a:pt x="5829" y="22608"/>
                    <a:pt x="6066" y="22662"/>
                    <a:pt x="6324" y="22776"/>
                  </a:cubicBezTo>
                  <a:cubicBezTo>
                    <a:pt x="7936" y="23505"/>
                    <a:pt x="9682" y="23860"/>
                    <a:pt x="11668" y="23860"/>
                  </a:cubicBezTo>
                  <a:cubicBezTo>
                    <a:pt x="11868" y="23860"/>
                    <a:pt x="12062" y="23860"/>
                    <a:pt x="12260" y="23850"/>
                  </a:cubicBezTo>
                  <a:cubicBezTo>
                    <a:pt x="12459" y="23844"/>
                    <a:pt x="12635" y="23726"/>
                    <a:pt x="12722" y="23549"/>
                  </a:cubicBezTo>
                  <a:cubicBezTo>
                    <a:pt x="12915" y="23151"/>
                    <a:pt x="12722" y="22840"/>
                    <a:pt x="12556" y="22657"/>
                  </a:cubicBezTo>
                  <a:cubicBezTo>
                    <a:pt x="12635" y="22587"/>
                    <a:pt x="12717" y="22511"/>
                    <a:pt x="12803" y="22437"/>
                  </a:cubicBezTo>
                  <a:cubicBezTo>
                    <a:pt x="12915" y="22329"/>
                    <a:pt x="13093" y="22168"/>
                    <a:pt x="13216" y="22082"/>
                  </a:cubicBezTo>
                  <a:cubicBezTo>
                    <a:pt x="13538" y="22313"/>
                    <a:pt x="13920" y="22394"/>
                    <a:pt x="14259" y="22469"/>
                  </a:cubicBezTo>
                  <a:cubicBezTo>
                    <a:pt x="14892" y="22603"/>
                    <a:pt x="15032" y="22672"/>
                    <a:pt x="15070" y="23086"/>
                  </a:cubicBezTo>
                  <a:cubicBezTo>
                    <a:pt x="15107" y="23543"/>
                    <a:pt x="15672" y="23973"/>
                    <a:pt x="16079" y="23973"/>
                  </a:cubicBezTo>
                  <a:lnTo>
                    <a:pt x="16225" y="23973"/>
                  </a:lnTo>
                  <a:cubicBezTo>
                    <a:pt x="16858" y="23973"/>
                    <a:pt x="17165" y="24338"/>
                    <a:pt x="17654" y="24988"/>
                  </a:cubicBezTo>
                  <a:cubicBezTo>
                    <a:pt x="17793" y="25176"/>
                    <a:pt x="17938" y="25370"/>
                    <a:pt x="18100" y="25553"/>
                  </a:cubicBezTo>
                  <a:cubicBezTo>
                    <a:pt x="18588" y="26106"/>
                    <a:pt x="19255" y="26411"/>
                    <a:pt x="19979" y="26411"/>
                  </a:cubicBezTo>
                  <a:cubicBezTo>
                    <a:pt x="20624" y="26411"/>
                    <a:pt x="21269" y="26165"/>
                    <a:pt x="21801" y="25719"/>
                  </a:cubicBezTo>
                  <a:cubicBezTo>
                    <a:pt x="22042" y="25515"/>
                    <a:pt x="22312" y="25397"/>
                    <a:pt x="22543" y="25397"/>
                  </a:cubicBezTo>
                  <a:cubicBezTo>
                    <a:pt x="22731" y="25397"/>
                    <a:pt x="22875" y="25477"/>
                    <a:pt x="22999" y="25650"/>
                  </a:cubicBezTo>
                  <a:cubicBezTo>
                    <a:pt x="23220" y="25950"/>
                    <a:pt x="23563" y="26347"/>
                    <a:pt x="24031" y="26347"/>
                  </a:cubicBezTo>
                  <a:cubicBezTo>
                    <a:pt x="24638" y="26347"/>
                    <a:pt x="24896" y="25719"/>
                    <a:pt x="25052" y="25348"/>
                  </a:cubicBezTo>
                  <a:cubicBezTo>
                    <a:pt x="25174" y="25037"/>
                    <a:pt x="25154" y="24730"/>
                    <a:pt x="25137" y="24457"/>
                  </a:cubicBezTo>
                  <a:cubicBezTo>
                    <a:pt x="25126" y="24333"/>
                    <a:pt x="25121" y="24220"/>
                    <a:pt x="25126" y="24123"/>
                  </a:cubicBezTo>
                  <a:cubicBezTo>
                    <a:pt x="25137" y="24026"/>
                    <a:pt x="25186" y="23968"/>
                    <a:pt x="25234" y="23924"/>
                  </a:cubicBezTo>
                  <a:cubicBezTo>
                    <a:pt x="25690" y="24574"/>
                    <a:pt x="26373" y="24859"/>
                    <a:pt x="26986" y="25117"/>
                  </a:cubicBezTo>
                  <a:cubicBezTo>
                    <a:pt x="27732" y="25429"/>
                    <a:pt x="28204" y="25650"/>
                    <a:pt x="28404" y="26240"/>
                  </a:cubicBezTo>
                  <a:cubicBezTo>
                    <a:pt x="28533" y="26605"/>
                    <a:pt x="28823" y="26820"/>
                    <a:pt x="29188" y="26820"/>
                  </a:cubicBezTo>
                  <a:cubicBezTo>
                    <a:pt x="29446" y="26820"/>
                    <a:pt x="29677" y="26713"/>
                    <a:pt x="29833" y="26627"/>
                  </a:cubicBezTo>
                  <a:cubicBezTo>
                    <a:pt x="30138" y="26466"/>
                    <a:pt x="30445" y="26304"/>
                    <a:pt x="30805" y="26121"/>
                  </a:cubicBezTo>
                  <a:lnTo>
                    <a:pt x="31342" y="25843"/>
                  </a:lnTo>
                  <a:cubicBezTo>
                    <a:pt x="31524" y="25751"/>
                    <a:pt x="31632" y="25563"/>
                    <a:pt x="31632" y="25365"/>
                  </a:cubicBezTo>
                  <a:cubicBezTo>
                    <a:pt x="31627" y="25161"/>
                    <a:pt x="31514" y="24978"/>
                    <a:pt x="31331" y="24891"/>
                  </a:cubicBezTo>
                  <a:cubicBezTo>
                    <a:pt x="30923" y="24693"/>
                    <a:pt x="30520" y="24526"/>
                    <a:pt x="30133" y="24370"/>
                  </a:cubicBezTo>
                  <a:cubicBezTo>
                    <a:pt x="29230" y="24006"/>
                    <a:pt x="28452" y="23688"/>
                    <a:pt x="27844" y="23081"/>
                  </a:cubicBezTo>
                  <a:cubicBezTo>
                    <a:pt x="27517" y="22754"/>
                    <a:pt x="27517" y="22630"/>
                    <a:pt x="27517" y="22630"/>
                  </a:cubicBezTo>
                  <a:cubicBezTo>
                    <a:pt x="27522" y="22608"/>
                    <a:pt x="27576" y="22533"/>
                    <a:pt x="27753" y="22426"/>
                  </a:cubicBezTo>
                  <a:cubicBezTo>
                    <a:pt x="28172" y="22173"/>
                    <a:pt x="28462" y="21814"/>
                    <a:pt x="28720" y="21502"/>
                  </a:cubicBezTo>
                  <a:cubicBezTo>
                    <a:pt x="28984" y="21179"/>
                    <a:pt x="29210" y="20900"/>
                    <a:pt x="29532" y="20755"/>
                  </a:cubicBezTo>
                  <a:cubicBezTo>
                    <a:pt x="30165" y="20470"/>
                    <a:pt x="30326" y="19927"/>
                    <a:pt x="30004" y="19144"/>
                  </a:cubicBezTo>
                  <a:cubicBezTo>
                    <a:pt x="29983" y="19089"/>
                    <a:pt x="29951" y="19004"/>
                    <a:pt x="29945" y="18977"/>
                  </a:cubicBezTo>
                  <a:cubicBezTo>
                    <a:pt x="29865" y="18547"/>
                    <a:pt x="29542" y="18268"/>
                    <a:pt x="29123" y="18268"/>
                  </a:cubicBezTo>
                  <a:cubicBezTo>
                    <a:pt x="29005" y="18268"/>
                    <a:pt x="28887" y="18295"/>
                    <a:pt x="28779" y="18327"/>
                  </a:cubicBezTo>
                  <a:cubicBezTo>
                    <a:pt x="28720" y="18370"/>
                    <a:pt x="28655" y="18407"/>
                    <a:pt x="28597" y="18450"/>
                  </a:cubicBezTo>
                  <a:cubicBezTo>
                    <a:pt x="28392" y="18606"/>
                    <a:pt x="28194" y="18719"/>
                    <a:pt x="28006" y="18789"/>
                  </a:cubicBezTo>
                  <a:cubicBezTo>
                    <a:pt x="27534" y="19154"/>
                    <a:pt x="27044" y="19552"/>
                    <a:pt x="26550" y="19971"/>
                  </a:cubicBezTo>
                  <a:cubicBezTo>
                    <a:pt x="26528" y="19992"/>
                    <a:pt x="26513" y="20004"/>
                    <a:pt x="26491" y="20019"/>
                  </a:cubicBezTo>
                  <a:cubicBezTo>
                    <a:pt x="26560" y="19369"/>
                    <a:pt x="26491" y="18977"/>
                    <a:pt x="26255" y="18714"/>
                  </a:cubicBezTo>
                  <a:cubicBezTo>
                    <a:pt x="26250" y="18703"/>
                    <a:pt x="26238" y="18692"/>
                    <a:pt x="26228" y="18687"/>
                  </a:cubicBezTo>
                  <a:cubicBezTo>
                    <a:pt x="26180" y="18665"/>
                    <a:pt x="26131" y="18643"/>
                    <a:pt x="26083" y="18611"/>
                  </a:cubicBezTo>
                  <a:cubicBezTo>
                    <a:pt x="25910" y="18514"/>
                    <a:pt x="25809" y="18321"/>
                    <a:pt x="25819" y="18122"/>
                  </a:cubicBezTo>
                  <a:cubicBezTo>
                    <a:pt x="25819" y="18102"/>
                    <a:pt x="25830" y="18085"/>
                    <a:pt x="25830" y="18063"/>
                  </a:cubicBezTo>
                  <a:cubicBezTo>
                    <a:pt x="26002" y="18095"/>
                    <a:pt x="26180" y="18128"/>
                    <a:pt x="26351" y="18155"/>
                  </a:cubicBezTo>
                  <a:cubicBezTo>
                    <a:pt x="26475" y="18095"/>
                    <a:pt x="26599" y="18042"/>
                    <a:pt x="26716" y="17988"/>
                  </a:cubicBezTo>
                  <a:lnTo>
                    <a:pt x="26728" y="17978"/>
                  </a:lnTo>
                  <a:cubicBezTo>
                    <a:pt x="26711" y="17870"/>
                    <a:pt x="26701" y="17725"/>
                    <a:pt x="26689" y="17586"/>
                  </a:cubicBezTo>
                  <a:cubicBezTo>
                    <a:pt x="26669" y="17360"/>
                    <a:pt x="26647" y="17145"/>
                    <a:pt x="26572" y="17123"/>
                  </a:cubicBezTo>
                  <a:cubicBezTo>
                    <a:pt x="25749" y="16909"/>
                    <a:pt x="25573" y="16446"/>
                    <a:pt x="25556" y="15920"/>
                  </a:cubicBezTo>
                  <a:lnTo>
                    <a:pt x="25556" y="15818"/>
                  </a:lnTo>
                  <a:cubicBezTo>
                    <a:pt x="25556" y="15710"/>
                    <a:pt x="25567" y="15603"/>
                    <a:pt x="25573" y="15491"/>
                  </a:cubicBezTo>
                  <a:cubicBezTo>
                    <a:pt x="25583" y="15345"/>
                    <a:pt x="25593" y="15201"/>
                    <a:pt x="25600" y="15060"/>
                  </a:cubicBezTo>
                  <a:cubicBezTo>
                    <a:pt x="25600" y="15023"/>
                    <a:pt x="25605" y="14986"/>
                    <a:pt x="25605" y="14953"/>
                  </a:cubicBezTo>
                  <a:cubicBezTo>
                    <a:pt x="25605" y="14668"/>
                    <a:pt x="25573" y="14400"/>
                    <a:pt x="25432" y="14169"/>
                  </a:cubicBezTo>
                  <a:cubicBezTo>
                    <a:pt x="25406" y="14131"/>
                    <a:pt x="25395" y="14093"/>
                    <a:pt x="25390" y="14056"/>
                  </a:cubicBezTo>
                  <a:cubicBezTo>
                    <a:pt x="25368" y="13793"/>
                    <a:pt x="25825" y="13599"/>
                    <a:pt x="25932" y="13320"/>
                  </a:cubicBezTo>
                  <a:cubicBezTo>
                    <a:pt x="25916" y="13316"/>
                    <a:pt x="25898" y="13315"/>
                    <a:pt x="25879" y="13315"/>
                  </a:cubicBezTo>
                  <a:cubicBezTo>
                    <a:pt x="25854" y="13315"/>
                    <a:pt x="25828" y="13317"/>
                    <a:pt x="25803" y="13317"/>
                  </a:cubicBezTo>
                  <a:cubicBezTo>
                    <a:pt x="25731" y="13317"/>
                    <a:pt x="25666" y="13303"/>
                    <a:pt x="25653" y="13196"/>
                  </a:cubicBezTo>
                  <a:cubicBezTo>
                    <a:pt x="24492" y="13260"/>
                    <a:pt x="23332" y="13347"/>
                    <a:pt x="22166" y="13369"/>
                  </a:cubicBezTo>
                  <a:cubicBezTo>
                    <a:pt x="21929" y="13374"/>
                    <a:pt x="21670" y="13464"/>
                    <a:pt x="21423" y="13464"/>
                  </a:cubicBezTo>
                  <a:cubicBezTo>
                    <a:pt x="21218" y="13464"/>
                    <a:pt x="21021" y="13402"/>
                    <a:pt x="20850" y="13180"/>
                  </a:cubicBezTo>
                  <a:lnTo>
                    <a:pt x="18712" y="13186"/>
                  </a:lnTo>
                  <a:cubicBezTo>
                    <a:pt x="18048" y="13615"/>
                    <a:pt x="17332" y="13679"/>
                    <a:pt x="16608" y="13679"/>
                  </a:cubicBezTo>
                  <a:cubicBezTo>
                    <a:pt x="16296" y="13679"/>
                    <a:pt x="15982" y="13667"/>
                    <a:pt x="15670" y="13667"/>
                  </a:cubicBezTo>
                  <a:cubicBezTo>
                    <a:pt x="15482" y="13667"/>
                    <a:pt x="15294" y="13672"/>
                    <a:pt x="15107" y="13686"/>
                  </a:cubicBezTo>
                  <a:cubicBezTo>
                    <a:pt x="14914" y="13557"/>
                    <a:pt x="14802" y="13369"/>
                    <a:pt x="14737" y="13175"/>
                  </a:cubicBezTo>
                  <a:lnTo>
                    <a:pt x="14737" y="13126"/>
                  </a:lnTo>
                  <a:cubicBezTo>
                    <a:pt x="14827" y="11452"/>
                    <a:pt x="15166" y="9842"/>
                    <a:pt x="16034" y="8382"/>
                  </a:cubicBezTo>
                  <a:lnTo>
                    <a:pt x="16034" y="8382"/>
                  </a:lnTo>
                  <a:cubicBezTo>
                    <a:pt x="16033" y="8383"/>
                    <a:pt x="16032" y="8383"/>
                    <a:pt x="16032" y="8383"/>
                  </a:cubicBezTo>
                  <a:cubicBezTo>
                    <a:pt x="16096" y="7808"/>
                    <a:pt x="16252" y="7292"/>
                    <a:pt x="16837" y="7029"/>
                  </a:cubicBezTo>
                  <a:cubicBezTo>
                    <a:pt x="16961" y="6342"/>
                    <a:pt x="16676" y="5477"/>
                    <a:pt x="17654" y="5154"/>
                  </a:cubicBezTo>
                  <a:cubicBezTo>
                    <a:pt x="18147" y="4805"/>
                    <a:pt x="17869" y="4294"/>
                    <a:pt x="17896" y="3848"/>
                  </a:cubicBezTo>
                  <a:cubicBezTo>
                    <a:pt x="17567" y="3790"/>
                    <a:pt x="17579" y="3558"/>
                    <a:pt x="17626" y="3307"/>
                  </a:cubicBezTo>
                  <a:cubicBezTo>
                    <a:pt x="17535" y="3242"/>
                    <a:pt x="17412" y="3183"/>
                    <a:pt x="17391" y="3102"/>
                  </a:cubicBezTo>
                  <a:cubicBezTo>
                    <a:pt x="17165" y="2140"/>
                    <a:pt x="17116" y="883"/>
                    <a:pt x="16445" y="335"/>
                  </a:cubicBezTo>
                  <a:cubicBezTo>
                    <a:pt x="16434" y="277"/>
                    <a:pt x="16424" y="218"/>
                    <a:pt x="16413" y="158"/>
                  </a:cubicBezTo>
                  <a:cubicBezTo>
                    <a:pt x="16369" y="185"/>
                    <a:pt x="16322" y="201"/>
                    <a:pt x="16278" y="223"/>
                  </a:cubicBezTo>
                  <a:cubicBezTo>
                    <a:pt x="15983" y="53"/>
                    <a:pt x="15611" y="1"/>
                    <a:pt x="15206"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2" name="Google Shape;1232;p45"/>
            <p:cNvSpPr/>
            <p:nvPr/>
          </p:nvSpPr>
          <p:spPr>
            <a:xfrm>
              <a:off x="3839451" y="2695434"/>
              <a:ext cx="954595" cy="927259"/>
            </a:xfrm>
            <a:custGeom>
              <a:avLst/>
              <a:gdLst/>
              <a:ahLst/>
              <a:cxnLst/>
              <a:rect l="l" t="t" r="r" b="b"/>
              <a:pathLst>
                <a:path w="76582" h="74389" extrusionOk="0">
                  <a:moveTo>
                    <a:pt x="24033" y="0"/>
                  </a:moveTo>
                  <a:cubicBezTo>
                    <a:pt x="24008" y="0"/>
                    <a:pt x="23984" y="1"/>
                    <a:pt x="23960" y="1"/>
                  </a:cubicBezTo>
                  <a:cubicBezTo>
                    <a:pt x="23885" y="44"/>
                    <a:pt x="23826" y="91"/>
                    <a:pt x="23767" y="145"/>
                  </a:cubicBezTo>
                  <a:cubicBezTo>
                    <a:pt x="23757" y="140"/>
                    <a:pt x="23740" y="140"/>
                    <a:pt x="23729" y="135"/>
                  </a:cubicBezTo>
                  <a:cubicBezTo>
                    <a:pt x="23724" y="156"/>
                    <a:pt x="23724" y="178"/>
                    <a:pt x="23719" y="200"/>
                  </a:cubicBezTo>
                  <a:cubicBezTo>
                    <a:pt x="23251" y="747"/>
                    <a:pt x="23655" y="1698"/>
                    <a:pt x="23321" y="2268"/>
                  </a:cubicBezTo>
                  <a:cubicBezTo>
                    <a:pt x="23278" y="2880"/>
                    <a:pt x="23236" y="3492"/>
                    <a:pt x="23192" y="4105"/>
                  </a:cubicBezTo>
                  <a:cubicBezTo>
                    <a:pt x="23139" y="4846"/>
                    <a:pt x="23085" y="5588"/>
                    <a:pt x="23031" y="6324"/>
                  </a:cubicBezTo>
                  <a:lnTo>
                    <a:pt x="23031" y="6329"/>
                  </a:lnTo>
                  <a:cubicBezTo>
                    <a:pt x="22655" y="7968"/>
                    <a:pt x="22956" y="9686"/>
                    <a:pt x="22510" y="11320"/>
                  </a:cubicBezTo>
                  <a:cubicBezTo>
                    <a:pt x="22478" y="11744"/>
                    <a:pt x="22450" y="12163"/>
                    <a:pt x="22423" y="12587"/>
                  </a:cubicBezTo>
                  <a:cubicBezTo>
                    <a:pt x="22172" y="16262"/>
                    <a:pt x="21994" y="19942"/>
                    <a:pt x="21436" y="23596"/>
                  </a:cubicBezTo>
                  <a:lnTo>
                    <a:pt x="21436" y="25007"/>
                  </a:lnTo>
                  <a:cubicBezTo>
                    <a:pt x="21290" y="26598"/>
                    <a:pt x="21070" y="28188"/>
                    <a:pt x="21027" y="29784"/>
                  </a:cubicBezTo>
                  <a:cubicBezTo>
                    <a:pt x="21022" y="29966"/>
                    <a:pt x="21005" y="30117"/>
                    <a:pt x="20973" y="30241"/>
                  </a:cubicBezTo>
                  <a:cubicBezTo>
                    <a:pt x="20779" y="30531"/>
                    <a:pt x="20511" y="30719"/>
                    <a:pt x="20125" y="30821"/>
                  </a:cubicBezTo>
                  <a:cubicBezTo>
                    <a:pt x="20006" y="30821"/>
                    <a:pt x="19872" y="30809"/>
                    <a:pt x="19722" y="30799"/>
                  </a:cubicBezTo>
                  <a:cubicBezTo>
                    <a:pt x="14372" y="30256"/>
                    <a:pt x="9021" y="29757"/>
                    <a:pt x="3664" y="29274"/>
                  </a:cubicBezTo>
                  <a:cubicBezTo>
                    <a:pt x="3242" y="29236"/>
                    <a:pt x="2818" y="29226"/>
                    <a:pt x="2392" y="29226"/>
                  </a:cubicBezTo>
                  <a:cubicBezTo>
                    <a:pt x="1950" y="29226"/>
                    <a:pt x="1507" y="29237"/>
                    <a:pt x="1063" y="29237"/>
                  </a:cubicBezTo>
                  <a:cubicBezTo>
                    <a:pt x="1015" y="29237"/>
                    <a:pt x="967" y="29237"/>
                    <a:pt x="919" y="29236"/>
                  </a:cubicBezTo>
                  <a:cubicBezTo>
                    <a:pt x="817" y="29225"/>
                    <a:pt x="710" y="29214"/>
                    <a:pt x="623" y="29214"/>
                  </a:cubicBezTo>
                  <a:cubicBezTo>
                    <a:pt x="511" y="29214"/>
                    <a:pt x="435" y="29214"/>
                    <a:pt x="387" y="29321"/>
                  </a:cubicBezTo>
                  <a:cubicBezTo>
                    <a:pt x="306" y="29370"/>
                    <a:pt x="237" y="29440"/>
                    <a:pt x="194" y="29542"/>
                  </a:cubicBezTo>
                  <a:cubicBezTo>
                    <a:pt x="140" y="29681"/>
                    <a:pt x="194" y="29822"/>
                    <a:pt x="301" y="29907"/>
                  </a:cubicBezTo>
                  <a:cubicBezTo>
                    <a:pt x="247" y="30095"/>
                    <a:pt x="140" y="30246"/>
                    <a:pt x="1" y="30348"/>
                  </a:cubicBezTo>
                  <a:cubicBezTo>
                    <a:pt x="70" y="30397"/>
                    <a:pt x="145" y="30444"/>
                    <a:pt x="231" y="30477"/>
                  </a:cubicBezTo>
                  <a:cubicBezTo>
                    <a:pt x="678" y="30633"/>
                    <a:pt x="892" y="30982"/>
                    <a:pt x="1204" y="31540"/>
                  </a:cubicBezTo>
                  <a:cubicBezTo>
                    <a:pt x="1382" y="31858"/>
                    <a:pt x="1563" y="32185"/>
                    <a:pt x="1838" y="32475"/>
                  </a:cubicBezTo>
                  <a:cubicBezTo>
                    <a:pt x="2461" y="33142"/>
                    <a:pt x="3058" y="33861"/>
                    <a:pt x="3643" y="34555"/>
                  </a:cubicBezTo>
                  <a:cubicBezTo>
                    <a:pt x="4985" y="36160"/>
                    <a:pt x="6378" y="37821"/>
                    <a:pt x="8193" y="39067"/>
                  </a:cubicBezTo>
                  <a:cubicBezTo>
                    <a:pt x="8843" y="39512"/>
                    <a:pt x="9047" y="40216"/>
                    <a:pt x="9289" y="41027"/>
                  </a:cubicBezTo>
                  <a:cubicBezTo>
                    <a:pt x="9455" y="41587"/>
                    <a:pt x="9622" y="42172"/>
                    <a:pt x="9961" y="42693"/>
                  </a:cubicBezTo>
                  <a:cubicBezTo>
                    <a:pt x="9949" y="42736"/>
                    <a:pt x="9934" y="42779"/>
                    <a:pt x="9923" y="42812"/>
                  </a:cubicBezTo>
                  <a:lnTo>
                    <a:pt x="9901" y="42876"/>
                  </a:lnTo>
                  <a:cubicBezTo>
                    <a:pt x="9472" y="44235"/>
                    <a:pt x="9929" y="45567"/>
                    <a:pt x="11201" y="46636"/>
                  </a:cubicBezTo>
                  <a:cubicBezTo>
                    <a:pt x="13517" y="48587"/>
                    <a:pt x="15510" y="50000"/>
                    <a:pt x="17476" y="51079"/>
                  </a:cubicBezTo>
                  <a:cubicBezTo>
                    <a:pt x="17868" y="51294"/>
                    <a:pt x="18228" y="51401"/>
                    <a:pt x="18588" y="51401"/>
                  </a:cubicBezTo>
                  <a:cubicBezTo>
                    <a:pt x="19110" y="51401"/>
                    <a:pt x="19604" y="51170"/>
                    <a:pt x="20109" y="50704"/>
                  </a:cubicBezTo>
                  <a:cubicBezTo>
                    <a:pt x="20801" y="50064"/>
                    <a:pt x="21097" y="49291"/>
                    <a:pt x="21387" y="48549"/>
                  </a:cubicBezTo>
                  <a:cubicBezTo>
                    <a:pt x="21511" y="48232"/>
                    <a:pt x="21624" y="47937"/>
                    <a:pt x="21768" y="47657"/>
                  </a:cubicBezTo>
                  <a:cubicBezTo>
                    <a:pt x="21838" y="47518"/>
                    <a:pt x="21892" y="47372"/>
                    <a:pt x="21946" y="47233"/>
                  </a:cubicBezTo>
                  <a:cubicBezTo>
                    <a:pt x="22037" y="47007"/>
                    <a:pt x="22101" y="46868"/>
                    <a:pt x="22160" y="46776"/>
                  </a:cubicBezTo>
                  <a:cubicBezTo>
                    <a:pt x="22359" y="46717"/>
                    <a:pt x="22559" y="46668"/>
                    <a:pt x="22757" y="46631"/>
                  </a:cubicBezTo>
                  <a:cubicBezTo>
                    <a:pt x="22956" y="46631"/>
                    <a:pt x="23133" y="46598"/>
                    <a:pt x="23300" y="46551"/>
                  </a:cubicBezTo>
                  <a:cubicBezTo>
                    <a:pt x="23519" y="46528"/>
                    <a:pt x="23736" y="46516"/>
                    <a:pt x="23952" y="46516"/>
                  </a:cubicBezTo>
                  <a:cubicBezTo>
                    <a:pt x="28004" y="46516"/>
                    <a:pt x="31442" y="50471"/>
                    <a:pt x="33432" y="53776"/>
                  </a:cubicBezTo>
                  <a:cubicBezTo>
                    <a:pt x="33925" y="54592"/>
                    <a:pt x="34495" y="55306"/>
                    <a:pt x="35086" y="55990"/>
                  </a:cubicBezTo>
                  <a:cubicBezTo>
                    <a:pt x="35968" y="57627"/>
                    <a:pt x="37042" y="59149"/>
                    <a:pt x="38105" y="60631"/>
                  </a:cubicBezTo>
                  <a:lnTo>
                    <a:pt x="38396" y="61039"/>
                  </a:lnTo>
                  <a:cubicBezTo>
                    <a:pt x="38514" y="61205"/>
                    <a:pt x="38669" y="61410"/>
                    <a:pt x="38869" y="61560"/>
                  </a:cubicBezTo>
                  <a:cubicBezTo>
                    <a:pt x="38981" y="61936"/>
                    <a:pt x="39100" y="62301"/>
                    <a:pt x="39256" y="62630"/>
                  </a:cubicBezTo>
                  <a:cubicBezTo>
                    <a:pt x="39519" y="63193"/>
                    <a:pt x="39819" y="63731"/>
                    <a:pt x="40131" y="64262"/>
                  </a:cubicBezTo>
                  <a:cubicBezTo>
                    <a:pt x="40635" y="66357"/>
                    <a:pt x="41533" y="68162"/>
                    <a:pt x="42311" y="69560"/>
                  </a:cubicBezTo>
                  <a:lnTo>
                    <a:pt x="42355" y="69635"/>
                  </a:lnTo>
                  <a:cubicBezTo>
                    <a:pt x="42494" y="69893"/>
                    <a:pt x="42683" y="70237"/>
                    <a:pt x="43112" y="70386"/>
                  </a:cubicBezTo>
                  <a:cubicBezTo>
                    <a:pt x="43945" y="70677"/>
                    <a:pt x="44724" y="71085"/>
                    <a:pt x="45546" y="71515"/>
                  </a:cubicBezTo>
                  <a:cubicBezTo>
                    <a:pt x="46824" y="72181"/>
                    <a:pt x="48145" y="72868"/>
                    <a:pt x="49688" y="73089"/>
                  </a:cubicBezTo>
                  <a:cubicBezTo>
                    <a:pt x="50756" y="73245"/>
                    <a:pt x="51633" y="73411"/>
                    <a:pt x="52342" y="74046"/>
                  </a:cubicBezTo>
                  <a:cubicBezTo>
                    <a:pt x="52600" y="74276"/>
                    <a:pt x="52852" y="74388"/>
                    <a:pt x="53104" y="74388"/>
                  </a:cubicBezTo>
                  <a:cubicBezTo>
                    <a:pt x="53599" y="74388"/>
                    <a:pt x="53851" y="73981"/>
                    <a:pt x="54002" y="73739"/>
                  </a:cubicBezTo>
                  <a:cubicBezTo>
                    <a:pt x="54039" y="73674"/>
                    <a:pt x="54093" y="73589"/>
                    <a:pt x="54131" y="73545"/>
                  </a:cubicBezTo>
                  <a:cubicBezTo>
                    <a:pt x="54592" y="73443"/>
                    <a:pt x="54748" y="73191"/>
                    <a:pt x="54802" y="72992"/>
                  </a:cubicBezTo>
                  <a:cubicBezTo>
                    <a:pt x="54921" y="72541"/>
                    <a:pt x="54555" y="72208"/>
                    <a:pt x="54373" y="72052"/>
                  </a:cubicBezTo>
                  <a:cubicBezTo>
                    <a:pt x="53835" y="71306"/>
                    <a:pt x="53664" y="70413"/>
                    <a:pt x="53481" y="69463"/>
                  </a:cubicBezTo>
                  <a:cubicBezTo>
                    <a:pt x="53384" y="68936"/>
                    <a:pt x="53271" y="68400"/>
                    <a:pt x="53104" y="67872"/>
                  </a:cubicBezTo>
                  <a:cubicBezTo>
                    <a:pt x="53201" y="67577"/>
                    <a:pt x="53277" y="67249"/>
                    <a:pt x="53303" y="66900"/>
                  </a:cubicBezTo>
                  <a:cubicBezTo>
                    <a:pt x="53481" y="64686"/>
                    <a:pt x="54942" y="62146"/>
                    <a:pt x="55774" y="60121"/>
                  </a:cubicBezTo>
                  <a:cubicBezTo>
                    <a:pt x="56779" y="57692"/>
                    <a:pt x="59492" y="57337"/>
                    <a:pt x="61184" y="55651"/>
                  </a:cubicBezTo>
                  <a:cubicBezTo>
                    <a:pt x="61227" y="55629"/>
                    <a:pt x="61271" y="55608"/>
                    <a:pt x="61297" y="55597"/>
                  </a:cubicBezTo>
                  <a:cubicBezTo>
                    <a:pt x="63011" y="55016"/>
                    <a:pt x="64778" y="54416"/>
                    <a:pt x="66057" y="53099"/>
                  </a:cubicBezTo>
                  <a:cubicBezTo>
                    <a:pt x="66272" y="52879"/>
                    <a:pt x="66535" y="52663"/>
                    <a:pt x="66820" y="52433"/>
                  </a:cubicBezTo>
                  <a:cubicBezTo>
                    <a:pt x="67819" y="51627"/>
                    <a:pt x="69183" y="50526"/>
                    <a:pt x="68447" y="48425"/>
                  </a:cubicBezTo>
                  <a:cubicBezTo>
                    <a:pt x="68427" y="48361"/>
                    <a:pt x="68427" y="48329"/>
                    <a:pt x="68420" y="48329"/>
                  </a:cubicBezTo>
                  <a:cubicBezTo>
                    <a:pt x="68469" y="48264"/>
                    <a:pt x="68710" y="48168"/>
                    <a:pt x="68839" y="48113"/>
                  </a:cubicBezTo>
                  <a:cubicBezTo>
                    <a:pt x="68893" y="48093"/>
                    <a:pt x="68942" y="48071"/>
                    <a:pt x="68995" y="48049"/>
                  </a:cubicBezTo>
                  <a:cubicBezTo>
                    <a:pt x="69119" y="49204"/>
                    <a:pt x="69942" y="49301"/>
                    <a:pt x="70205" y="49301"/>
                  </a:cubicBezTo>
                  <a:cubicBezTo>
                    <a:pt x="70683" y="49301"/>
                    <a:pt x="71160" y="49060"/>
                    <a:pt x="71418" y="48931"/>
                  </a:cubicBezTo>
                  <a:cubicBezTo>
                    <a:pt x="72198" y="48538"/>
                    <a:pt x="73057" y="48254"/>
                    <a:pt x="74207" y="48006"/>
                  </a:cubicBezTo>
                  <a:cubicBezTo>
                    <a:pt x="74266" y="47996"/>
                    <a:pt x="74325" y="47969"/>
                    <a:pt x="74378" y="47937"/>
                  </a:cubicBezTo>
                  <a:cubicBezTo>
                    <a:pt x="74454" y="47883"/>
                    <a:pt x="74459" y="47409"/>
                    <a:pt x="74459" y="47409"/>
                  </a:cubicBezTo>
                  <a:cubicBezTo>
                    <a:pt x="74797" y="46776"/>
                    <a:pt x="75152" y="46152"/>
                    <a:pt x="75377" y="45470"/>
                  </a:cubicBezTo>
                  <a:cubicBezTo>
                    <a:pt x="75700" y="44483"/>
                    <a:pt x="75598" y="43322"/>
                    <a:pt x="75640" y="42296"/>
                  </a:cubicBezTo>
                  <a:cubicBezTo>
                    <a:pt x="75667" y="41543"/>
                    <a:pt x="76071" y="40883"/>
                    <a:pt x="76248" y="40157"/>
                  </a:cubicBezTo>
                  <a:cubicBezTo>
                    <a:pt x="76582" y="39271"/>
                    <a:pt x="76527" y="38391"/>
                    <a:pt x="76087" y="37573"/>
                  </a:cubicBezTo>
                  <a:cubicBezTo>
                    <a:pt x="76044" y="37412"/>
                    <a:pt x="75995" y="37256"/>
                    <a:pt x="75947" y="37101"/>
                  </a:cubicBezTo>
                  <a:cubicBezTo>
                    <a:pt x="75952" y="37010"/>
                    <a:pt x="75925" y="36928"/>
                    <a:pt x="75866" y="36864"/>
                  </a:cubicBezTo>
                  <a:cubicBezTo>
                    <a:pt x="75845" y="36794"/>
                    <a:pt x="75818" y="36725"/>
                    <a:pt x="75796" y="36655"/>
                  </a:cubicBezTo>
                  <a:cubicBezTo>
                    <a:pt x="75754" y="36542"/>
                    <a:pt x="75711" y="36435"/>
                    <a:pt x="75667" y="36328"/>
                  </a:cubicBezTo>
                  <a:cubicBezTo>
                    <a:pt x="75711" y="36075"/>
                    <a:pt x="75759" y="35827"/>
                    <a:pt x="75410" y="35688"/>
                  </a:cubicBezTo>
                  <a:lnTo>
                    <a:pt x="75410" y="35688"/>
                  </a:lnTo>
                  <a:cubicBezTo>
                    <a:pt x="75415" y="35720"/>
                    <a:pt x="75421" y="35753"/>
                    <a:pt x="75421" y="35790"/>
                  </a:cubicBezTo>
                  <a:cubicBezTo>
                    <a:pt x="75394" y="35731"/>
                    <a:pt x="75367" y="35677"/>
                    <a:pt x="75340" y="35624"/>
                  </a:cubicBezTo>
                  <a:lnTo>
                    <a:pt x="75340" y="35624"/>
                  </a:lnTo>
                  <a:cubicBezTo>
                    <a:pt x="75357" y="35629"/>
                    <a:pt x="75367" y="35634"/>
                    <a:pt x="75383" y="35639"/>
                  </a:cubicBezTo>
                  <a:cubicBezTo>
                    <a:pt x="75464" y="35393"/>
                    <a:pt x="75383" y="35220"/>
                    <a:pt x="75131" y="35123"/>
                  </a:cubicBezTo>
                  <a:cubicBezTo>
                    <a:pt x="75125" y="35135"/>
                    <a:pt x="75120" y="35145"/>
                    <a:pt x="75114" y="35156"/>
                  </a:cubicBezTo>
                  <a:cubicBezTo>
                    <a:pt x="75109" y="35145"/>
                    <a:pt x="75104" y="35135"/>
                    <a:pt x="75099" y="35129"/>
                  </a:cubicBezTo>
                  <a:cubicBezTo>
                    <a:pt x="75104" y="35123"/>
                    <a:pt x="75109" y="35118"/>
                    <a:pt x="75114" y="35118"/>
                  </a:cubicBezTo>
                  <a:cubicBezTo>
                    <a:pt x="75104" y="35103"/>
                    <a:pt x="75087" y="35091"/>
                    <a:pt x="75077" y="35081"/>
                  </a:cubicBezTo>
                  <a:cubicBezTo>
                    <a:pt x="74867" y="34645"/>
                    <a:pt x="74673" y="34211"/>
                    <a:pt x="74551" y="33732"/>
                  </a:cubicBezTo>
                  <a:cubicBezTo>
                    <a:pt x="74319" y="32846"/>
                    <a:pt x="73847" y="32061"/>
                    <a:pt x="73659" y="31159"/>
                  </a:cubicBezTo>
                  <a:cubicBezTo>
                    <a:pt x="73552" y="30655"/>
                    <a:pt x="73481" y="30144"/>
                    <a:pt x="73423" y="29628"/>
                  </a:cubicBezTo>
                  <a:cubicBezTo>
                    <a:pt x="73379" y="28371"/>
                    <a:pt x="73036" y="26259"/>
                    <a:pt x="72965" y="25002"/>
                  </a:cubicBezTo>
                  <a:cubicBezTo>
                    <a:pt x="72959" y="24888"/>
                    <a:pt x="72982" y="24848"/>
                    <a:pt x="73021" y="24848"/>
                  </a:cubicBezTo>
                  <a:cubicBezTo>
                    <a:pt x="73114" y="24848"/>
                    <a:pt x="73301" y="25065"/>
                    <a:pt x="73454" y="25065"/>
                  </a:cubicBezTo>
                  <a:cubicBezTo>
                    <a:pt x="73479" y="25065"/>
                    <a:pt x="73502" y="25059"/>
                    <a:pt x="73525" y="25046"/>
                  </a:cubicBezTo>
                  <a:lnTo>
                    <a:pt x="73525" y="25019"/>
                  </a:lnTo>
                  <a:lnTo>
                    <a:pt x="73525" y="24992"/>
                  </a:lnTo>
                  <a:cubicBezTo>
                    <a:pt x="73277" y="24878"/>
                    <a:pt x="73111" y="24712"/>
                    <a:pt x="72992" y="24487"/>
                  </a:cubicBezTo>
                  <a:lnTo>
                    <a:pt x="72992" y="23197"/>
                  </a:lnTo>
                  <a:cubicBezTo>
                    <a:pt x="72992" y="22795"/>
                    <a:pt x="72923" y="22381"/>
                    <a:pt x="73014" y="21999"/>
                  </a:cubicBezTo>
                  <a:cubicBezTo>
                    <a:pt x="73057" y="21816"/>
                    <a:pt x="73004" y="21597"/>
                    <a:pt x="72939" y="21409"/>
                  </a:cubicBezTo>
                  <a:cubicBezTo>
                    <a:pt x="72213" y="20791"/>
                    <a:pt x="71224" y="20613"/>
                    <a:pt x="70285" y="20581"/>
                  </a:cubicBezTo>
                  <a:cubicBezTo>
                    <a:pt x="70252" y="20619"/>
                    <a:pt x="70199" y="20646"/>
                    <a:pt x="70113" y="20662"/>
                  </a:cubicBezTo>
                  <a:cubicBezTo>
                    <a:pt x="70089" y="20665"/>
                    <a:pt x="70066" y="20666"/>
                    <a:pt x="70043" y="20666"/>
                  </a:cubicBezTo>
                  <a:cubicBezTo>
                    <a:pt x="70020" y="20666"/>
                    <a:pt x="69998" y="20665"/>
                    <a:pt x="69974" y="20662"/>
                  </a:cubicBezTo>
                  <a:cubicBezTo>
                    <a:pt x="69806" y="20651"/>
                    <a:pt x="69667" y="20566"/>
                    <a:pt x="69592" y="20405"/>
                  </a:cubicBezTo>
                  <a:cubicBezTo>
                    <a:pt x="69329" y="20296"/>
                    <a:pt x="69097" y="20125"/>
                    <a:pt x="68846" y="19974"/>
                  </a:cubicBezTo>
                  <a:cubicBezTo>
                    <a:pt x="68834" y="19974"/>
                    <a:pt x="68824" y="19964"/>
                    <a:pt x="68819" y="19964"/>
                  </a:cubicBezTo>
                  <a:cubicBezTo>
                    <a:pt x="68496" y="19850"/>
                    <a:pt x="68189" y="19684"/>
                    <a:pt x="67879" y="19528"/>
                  </a:cubicBezTo>
                  <a:cubicBezTo>
                    <a:pt x="67599" y="19421"/>
                    <a:pt x="67314" y="19329"/>
                    <a:pt x="67024" y="19249"/>
                  </a:cubicBezTo>
                  <a:cubicBezTo>
                    <a:pt x="66965" y="19233"/>
                    <a:pt x="66932" y="19185"/>
                    <a:pt x="66927" y="19136"/>
                  </a:cubicBezTo>
                  <a:cubicBezTo>
                    <a:pt x="66756" y="19092"/>
                    <a:pt x="66582" y="19066"/>
                    <a:pt x="66402" y="19066"/>
                  </a:cubicBezTo>
                  <a:cubicBezTo>
                    <a:pt x="66096" y="19066"/>
                    <a:pt x="65774" y="19142"/>
                    <a:pt x="65429" y="19334"/>
                  </a:cubicBezTo>
                  <a:cubicBezTo>
                    <a:pt x="65369" y="19370"/>
                    <a:pt x="65281" y="19392"/>
                    <a:pt x="65182" y="19392"/>
                  </a:cubicBezTo>
                  <a:cubicBezTo>
                    <a:pt x="65147" y="19392"/>
                    <a:pt x="65111" y="19389"/>
                    <a:pt x="65074" y="19383"/>
                  </a:cubicBezTo>
                  <a:cubicBezTo>
                    <a:pt x="64418" y="19475"/>
                    <a:pt x="63779" y="19431"/>
                    <a:pt x="63113" y="19517"/>
                  </a:cubicBezTo>
                  <a:cubicBezTo>
                    <a:pt x="63044" y="19528"/>
                    <a:pt x="62973" y="19539"/>
                    <a:pt x="62908" y="19545"/>
                  </a:cubicBezTo>
                  <a:cubicBezTo>
                    <a:pt x="62732" y="19604"/>
                    <a:pt x="62549" y="19624"/>
                    <a:pt x="62360" y="19631"/>
                  </a:cubicBezTo>
                  <a:cubicBezTo>
                    <a:pt x="61861" y="19716"/>
                    <a:pt x="61356" y="19829"/>
                    <a:pt x="60884" y="19969"/>
                  </a:cubicBezTo>
                  <a:cubicBezTo>
                    <a:pt x="60734" y="20089"/>
                    <a:pt x="60570" y="20175"/>
                    <a:pt x="60363" y="20175"/>
                  </a:cubicBezTo>
                  <a:cubicBezTo>
                    <a:pt x="60310" y="20175"/>
                    <a:pt x="60255" y="20169"/>
                    <a:pt x="60196" y="20157"/>
                  </a:cubicBezTo>
                  <a:cubicBezTo>
                    <a:pt x="60201" y="20157"/>
                    <a:pt x="60201" y="20157"/>
                    <a:pt x="60201" y="20152"/>
                  </a:cubicBezTo>
                  <a:lnTo>
                    <a:pt x="60201" y="20152"/>
                  </a:lnTo>
                  <a:cubicBezTo>
                    <a:pt x="60122" y="20165"/>
                    <a:pt x="60045" y="20171"/>
                    <a:pt x="59968" y="20171"/>
                  </a:cubicBezTo>
                  <a:cubicBezTo>
                    <a:pt x="59794" y="20171"/>
                    <a:pt x="59625" y="20138"/>
                    <a:pt x="59449" y="20071"/>
                  </a:cubicBezTo>
                  <a:cubicBezTo>
                    <a:pt x="59191" y="19996"/>
                    <a:pt x="58944" y="19882"/>
                    <a:pt x="58703" y="19753"/>
                  </a:cubicBezTo>
                  <a:cubicBezTo>
                    <a:pt x="58407" y="19673"/>
                    <a:pt x="58122" y="19668"/>
                    <a:pt x="57768" y="19663"/>
                  </a:cubicBezTo>
                  <a:cubicBezTo>
                    <a:pt x="57719" y="19663"/>
                    <a:pt x="57676" y="19663"/>
                    <a:pt x="57634" y="19657"/>
                  </a:cubicBezTo>
                  <a:cubicBezTo>
                    <a:pt x="57591" y="19669"/>
                    <a:pt x="57549" y="19675"/>
                    <a:pt x="57506" y="19675"/>
                  </a:cubicBezTo>
                  <a:cubicBezTo>
                    <a:pt x="57415" y="19675"/>
                    <a:pt x="57323" y="19646"/>
                    <a:pt x="57235" y="19587"/>
                  </a:cubicBezTo>
                  <a:cubicBezTo>
                    <a:pt x="57188" y="19572"/>
                    <a:pt x="57133" y="19555"/>
                    <a:pt x="57086" y="19534"/>
                  </a:cubicBezTo>
                  <a:cubicBezTo>
                    <a:pt x="56889" y="19452"/>
                    <a:pt x="56566" y="19322"/>
                    <a:pt x="56295" y="19322"/>
                  </a:cubicBezTo>
                  <a:cubicBezTo>
                    <a:pt x="56248" y="19322"/>
                    <a:pt x="56204" y="19326"/>
                    <a:pt x="56161" y="19334"/>
                  </a:cubicBezTo>
                  <a:cubicBezTo>
                    <a:pt x="56086" y="19431"/>
                    <a:pt x="56005" y="19539"/>
                    <a:pt x="55925" y="19614"/>
                  </a:cubicBezTo>
                  <a:cubicBezTo>
                    <a:pt x="55920" y="19577"/>
                    <a:pt x="55914" y="19545"/>
                    <a:pt x="55914" y="19507"/>
                  </a:cubicBezTo>
                  <a:cubicBezTo>
                    <a:pt x="55893" y="19545"/>
                    <a:pt x="55876" y="19577"/>
                    <a:pt x="55866" y="19619"/>
                  </a:cubicBezTo>
                  <a:cubicBezTo>
                    <a:pt x="55861" y="19636"/>
                    <a:pt x="55856" y="19646"/>
                    <a:pt x="55856" y="19657"/>
                  </a:cubicBezTo>
                  <a:cubicBezTo>
                    <a:pt x="55871" y="19652"/>
                    <a:pt x="55888" y="19652"/>
                    <a:pt x="55903" y="19652"/>
                  </a:cubicBezTo>
                  <a:cubicBezTo>
                    <a:pt x="55920" y="19867"/>
                    <a:pt x="55876" y="20028"/>
                    <a:pt x="55791" y="20152"/>
                  </a:cubicBezTo>
                  <a:cubicBezTo>
                    <a:pt x="55753" y="20179"/>
                    <a:pt x="55710" y="20200"/>
                    <a:pt x="55667" y="20221"/>
                  </a:cubicBezTo>
                  <a:cubicBezTo>
                    <a:pt x="55603" y="20248"/>
                    <a:pt x="55533" y="20264"/>
                    <a:pt x="55462" y="20264"/>
                  </a:cubicBezTo>
                  <a:cubicBezTo>
                    <a:pt x="55393" y="20264"/>
                    <a:pt x="55323" y="20248"/>
                    <a:pt x="55259" y="20221"/>
                  </a:cubicBezTo>
                  <a:cubicBezTo>
                    <a:pt x="55205" y="20200"/>
                    <a:pt x="55162" y="20167"/>
                    <a:pt x="55119" y="20135"/>
                  </a:cubicBezTo>
                  <a:cubicBezTo>
                    <a:pt x="55103" y="20043"/>
                    <a:pt x="55108" y="19942"/>
                    <a:pt x="55114" y="19840"/>
                  </a:cubicBezTo>
                  <a:cubicBezTo>
                    <a:pt x="54889" y="19528"/>
                    <a:pt x="54716" y="19260"/>
                    <a:pt x="54276" y="19205"/>
                  </a:cubicBezTo>
                  <a:cubicBezTo>
                    <a:pt x="54044" y="19185"/>
                    <a:pt x="53846" y="19115"/>
                    <a:pt x="53632" y="19024"/>
                  </a:cubicBezTo>
                  <a:cubicBezTo>
                    <a:pt x="53369" y="18907"/>
                    <a:pt x="53140" y="18815"/>
                    <a:pt x="52929" y="18815"/>
                  </a:cubicBezTo>
                  <a:cubicBezTo>
                    <a:pt x="52713" y="18815"/>
                    <a:pt x="52516" y="18912"/>
                    <a:pt x="52325" y="19180"/>
                  </a:cubicBezTo>
                  <a:cubicBezTo>
                    <a:pt x="52229" y="19314"/>
                    <a:pt x="52100" y="19394"/>
                    <a:pt x="51961" y="19470"/>
                  </a:cubicBezTo>
                  <a:cubicBezTo>
                    <a:pt x="51861" y="19544"/>
                    <a:pt x="51746" y="19595"/>
                    <a:pt x="51588" y="19595"/>
                  </a:cubicBezTo>
                  <a:cubicBezTo>
                    <a:pt x="51566" y="19595"/>
                    <a:pt x="51543" y="19594"/>
                    <a:pt x="51520" y="19592"/>
                  </a:cubicBezTo>
                  <a:cubicBezTo>
                    <a:pt x="51026" y="19545"/>
                    <a:pt x="50865" y="19222"/>
                    <a:pt x="50756" y="18857"/>
                  </a:cubicBezTo>
                  <a:cubicBezTo>
                    <a:pt x="50607" y="18669"/>
                    <a:pt x="50451" y="18496"/>
                    <a:pt x="50273" y="18342"/>
                  </a:cubicBezTo>
                  <a:cubicBezTo>
                    <a:pt x="50225" y="18320"/>
                    <a:pt x="50188" y="18287"/>
                    <a:pt x="50156" y="18238"/>
                  </a:cubicBezTo>
                  <a:cubicBezTo>
                    <a:pt x="50032" y="18142"/>
                    <a:pt x="49893" y="18057"/>
                    <a:pt x="49737" y="17975"/>
                  </a:cubicBezTo>
                  <a:cubicBezTo>
                    <a:pt x="48194" y="17192"/>
                    <a:pt x="46340" y="16949"/>
                    <a:pt x="44681" y="16504"/>
                  </a:cubicBezTo>
                  <a:cubicBezTo>
                    <a:pt x="43252" y="16118"/>
                    <a:pt x="41619" y="15811"/>
                    <a:pt x="40394" y="14940"/>
                  </a:cubicBezTo>
                  <a:cubicBezTo>
                    <a:pt x="39975" y="14645"/>
                    <a:pt x="39690" y="14312"/>
                    <a:pt x="39513" y="13941"/>
                  </a:cubicBezTo>
                  <a:cubicBezTo>
                    <a:pt x="39308" y="13770"/>
                    <a:pt x="39293" y="13554"/>
                    <a:pt x="39314" y="13334"/>
                  </a:cubicBezTo>
                  <a:cubicBezTo>
                    <a:pt x="39228" y="12850"/>
                    <a:pt x="39271" y="12319"/>
                    <a:pt x="39405" y="11754"/>
                  </a:cubicBezTo>
                  <a:lnTo>
                    <a:pt x="39410" y="11749"/>
                  </a:lnTo>
                  <a:cubicBezTo>
                    <a:pt x="39470" y="9213"/>
                    <a:pt x="39556" y="6673"/>
                    <a:pt x="39636" y="4137"/>
                  </a:cubicBezTo>
                  <a:cubicBezTo>
                    <a:pt x="39648" y="3906"/>
                    <a:pt x="39653" y="3681"/>
                    <a:pt x="39663" y="3455"/>
                  </a:cubicBezTo>
                  <a:cubicBezTo>
                    <a:pt x="40061" y="1080"/>
                    <a:pt x="40061" y="1058"/>
                    <a:pt x="37708" y="887"/>
                  </a:cubicBezTo>
                  <a:cubicBezTo>
                    <a:pt x="33705" y="597"/>
                    <a:pt x="29698" y="328"/>
                    <a:pt x="25475" y="33"/>
                  </a:cubicBezTo>
                  <a:cubicBezTo>
                    <a:pt x="25391" y="38"/>
                    <a:pt x="25307" y="39"/>
                    <a:pt x="25222" y="39"/>
                  </a:cubicBezTo>
                  <a:cubicBezTo>
                    <a:pt x="24828" y="39"/>
                    <a:pt x="24426" y="0"/>
                    <a:pt x="24033"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3" name="Google Shape;1233;p45"/>
            <p:cNvSpPr/>
            <p:nvPr/>
          </p:nvSpPr>
          <p:spPr>
            <a:xfrm>
              <a:off x="4585768" y="2946878"/>
              <a:ext cx="4238" cy="3029"/>
            </a:xfrm>
            <a:custGeom>
              <a:avLst/>
              <a:gdLst/>
              <a:ahLst/>
              <a:cxnLst/>
              <a:rect l="l" t="t" r="r" b="b"/>
              <a:pathLst>
                <a:path w="340" h="243" extrusionOk="0">
                  <a:moveTo>
                    <a:pt x="49" y="0"/>
                  </a:moveTo>
                  <a:cubicBezTo>
                    <a:pt x="0" y="124"/>
                    <a:pt x="32" y="226"/>
                    <a:pt x="146" y="243"/>
                  </a:cubicBezTo>
                  <a:cubicBezTo>
                    <a:pt x="167" y="243"/>
                    <a:pt x="188" y="243"/>
                    <a:pt x="210" y="238"/>
                  </a:cubicBezTo>
                  <a:cubicBezTo>
                    <a:pt x="312" y="216"/>
                    <a:pt x="339" y="119"/>
                    <a:pt x="295" y="7"/>
                  </a:cubicBezTo>
                  <a:cubicBezTo>
                    <a:pt x="216" y="7"/>
                    <a:pt x="129" y="0"/>
                    <a:pt x="49"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4" name="Google Shape;1234;p45"/>
            <p:cNvSpPr/>
            <p:nvPr/>
          </p:nvSpPr>
          <p:spPr>
            <a:xfrm>
              <a:off x="4132142" y="2653439"/>
              <a:ext cx="584484" cy="299559"/>
            </a:xfrm>
            <a:custGeom>
              <a:avLst/>
              <a:gdLst/>
              <a:ahLst/>
              <a:cxnLst/>
              <a:rect l="l" t="t" r="r" b="b"/>
              <a:pathLst>
                <a:path w="46890" h="24032" extrusionOk="0">
                  <a:moveTo>
                    <a:pt x="1221" y="0"/>
                  </a:moveTo>
                  <a:cubicBezTo>
                    <a:pt x="923" y="0"/>
                    <a:pt x="707" y="111"/>
                    <a:pt x="549" y="296"/>
                  </a:cubicBezTo>
                  <a:cubicBezTo>
                    <a:pt x="506" y="291"/>
                    <a:pt x="464" y="291"/>
                    <a:pt x="415" y="291"/>
                  </a:cubicBezTo>
                  <a:cubicBezTo>
                    <a:pt x="425" y="340"/>
                    <a:pt x="437" y="393"/>
                    <a:pt x="442" y="442"/>
                  </a:cubicBezTo>
                  <a:cubicBezTo>
                    <a:pt x="259" y="753"/>
                    <a:pt x="174" y="1183"/>
                    <a:pt x="120" y="1645"/>
                  </a:cubicBezTo>
                  <a:cubicBezTo>
                    <a:pt x="65" y="2118"/>
                    <a:pt x="1" y="2639"/>
                    <a:pt x="340" y="2929"/>
                  </a:cubicBezTo>
                  <a:cubicBezTo>
                    <a:pt x="335" y="2966"/>
                    <a:pt x="328" y="3015"/>
                    <a:pt x="318" y="3053"/>
                  </a:cubicBezTo>
                  <a:cubicBezTo>
                    <a:pt x="291" y="3202"/>
                    <a:pt x="270" y="3353"/>
                    <a:pt x="248" y="3504"/>
                  </a:cubicBezTo>
                  <a:cubicBezTo>
                    <a:pt x="259" y="3509"/>
                    <a:pt x="276" y="3509"/>
                    <a:pt x="286" y="3514"/>
                  </a:cubicBezTo>
                  <a:cubicBezTo>
                    <a:pt x="345" y="3460"/>
                    <a:pt x="404" y="3413"/>
                    <a:pt x="479" y="3370"/>
                  </a:cubicBezTo>
                  <a:cubicBezTo>
                    <a:pt x="503" y="3370"/>
                    <a:pt x="527" y="3369"/>
                    <a:pt x="552" y="3369"/>
                  </a:cubicBezTo>
                  <a:cubicBezTo>
                    <a:pt x="945" y="3369"/>
                    <a:pt x="1347" y="3408"/>
                    <a:pt x="1741" y="3408"/>
                  </a:cubicBezTo>
                  <a:cubicBezTo>
                    <a:pt x="1826" y="3408"/>
                    <a:pt x="1910" y="3407"/>
                    <a:pt x="1994" y="3402"/>
                  </a:cubicBezTo>
                  <a:cubicBezTo>
                    <a:pt x="6217" y="3697"/>
                    <a:pt x="10224" y="3966"/>
                    <a:pt x="14227" y="4256"/>
                  </a:cubicBezTo>
                  <a:cubicBezTo>
                    <a:pt x="16580" y="4427"/>
                    <a:pt x="16580" y="4449"/>
                    <a:pt x="16182" y="6824"/>
                  </a:cubicBezTo>
                  <a:cubicBezTo>
                    <a:pt x="16172" y="7050"/>
                    <a:pt x="16167" y="7275"/>
                    <a:pt x="16155" y="7506"/>
                  </a:cubicBezTo>
                  <a:cubicBezTo>
                    <a:pt x="16075" y="10042"/>
                    <a:pt x="15989" y="12582"/>
                    <a:pt x="15929" y="15118"/>
                  </a:cubicBezTo>
                  <a:lnTo>
                    <a:pt x="15924" y="15123"/>
                  </a:lnTo>
                  <a:cubicBezTo>
                    <a:pt x="15790" y="15688"/>
                    <a:pt x="15747" y="16219"/>
                    <a:pt x="15833" y="16703"/>
                  </a:cubicBezTo>
                  <a:cubicBezTo>
                    <a:pt x="15812" y="16923"/>
                    <a:pt x="15827" y="17139"/>
                    <a:pt x="16032" y="17310"/>
                  </a:cubicBezTo>
                  <a:cubicBezTo>
                    <a:pt x="16209" y="17681"/>
                    <a:pt x="16494" y="18014"/>
                    <a:pt x="16913" y="18309"/>
                  </a:cubicBezTo>
                  <a:cubicBezTo>
                    <a:pt x="18138" y="19180"/>
                    <a:pt x="19771" y="19487"/>
                    <a:pt x="21200" y="19873"/>
                  </a:cubicBezTo>
                  <a:cubicBezTo>
                    <a:pt x="22859" y="20318"/>
                    <a:pt x="24713" y="20561"/>
                    <a:pt x="26256" y="21344"/>
                  </a:cubicBezTo>
                  <a:cubicBezTo>
                    <a:pt x="26412" y="21426"/>
                    <a:pt x="26551" y="21511"/>
                    <a:pt x="26675" y="21607"/>
                  </a:cubicBezTo>
                  <a:cubicBezTo>
                    <a:pt x="26707" y="21656"/>
                    <a:pt x="26744" y="21689"/>
                    <a:pt x="26792" y="21711"/>
                  </a:cubicBezTo>
                  <a:cubicBezTo>
                    <a:pt x="26970" y="21865"/>
                    <a:pt x="27126" y="22038"/>
                    <a:pt x="27275" y="22226"/>
                  </a:cubicBezTo>
                  <a:cubicBezTo>
                    <a:pt x="27384" y="22591"/>
                    <a:pt x="27545" y="22914"/>
                    <a:pt x="28039" y="22961"/>
                  </a:cubicBezTo>
                  <a:cubicBezTo>
                    <a:pt x="28062" y="22963"/>
                    <a:pt x="28085" y="22964"/>
                    <a:pt x="28107" y="22964"/>
                  </a:cubicBezTo>
                  <a:cubicBezTo>
                    <a:pt x="28265" y="22964"/>
                    <a:pt x="28380" y="22913"/>
                    <a:pt x="28480" y="22839"/>
                  </a:cubicBezTo>
                  <a:cubicBezTo>
                    <a:pt x="28619" y="22763"/>
                    <a:pt x="28748" y="22683"/>
                    <a:pt x="28844" y="22549"/>
                  </a:cubicBezTo>
                  <a:cubicBezTo>
                    <a:pt x="29035" y="22281"/>
                    <a:pt x="29232" y="22184"/>
                    <a:pt x="29448" y="22184"/>
                  </a:cubicBezTo>
                  <a:cubicBezTo>
                    <a:pt x="29659" y="22184"/>
                    <a:pt x="29888" y="22276"/>
                    <a:pt x="30151" y="22393"/>
                  </a:cubicBezTo>
                  <a:cubicBezTo>
                    <a:pt x="30365" y="22484"/>
                    <a:pt x="30563" y="22554"/>
                    <a:pt x="30795" y="22574"/>
                  </a:cubicBezTo>
                  <a:cubicBezTo>
                    <a:pt x="31235" y="22629"/>
                    <a:pt x="31408" y="22897"/>
                    <a:pt x="31633" y="23209"/>
                  </a:cubicBezTo>
                  <a:cubicBezTo>
                    <a:pt x="31627" y="23311"/>
                    <a:pt x="31622" y="23412"/>
                    <a:pt x="31638" y="23504"/>
                  </a:cubicBezTo>
                  <a:cubicBezTo>
                    <a:pt x="31681" y="23536"/>
                    <a:pt x="31724" y="23569"/>
                    <a:pt x="31778" y="23590"/>
                  </a:cubicBezTo>
                  <a:cubicBezTo>
                    <a:pt x="31842" y="23617"/>
                    <a:pt x="31912" y="23633"/>
                    <a:pt x="31981" y="23633"/>
                  </a:cubicBezTo>
                  <a:cubicBezTo>
                    <a:pt x="32052" y="23633"/>
                    <a:pt x="32122" y="23617"/>
                    <a:pt x="32186" y="23590"/>
                  </a:cubicBezTo>
                  <a:cubicBezTo>
                    <a:pt x="32229" y="23569"/>
                    <a:pt x="32272" y="23548"/>
                    <a:pt x="32310" y="23521"/>
                  </a:cubicBezTo>
                  <a:cubicBezTo>
                    <a:pt x="32395" y="23397"/>
                    <a:pt x="32439" y="23236"/>
                    <a:pt x="32422" y="23021"/>
                  </a:cubicBezTo>
                  <a:cubicBezTo>
                    <a:pt x="32407" y="23021"/>
                    <a:pt x="32390" y="23021"/>
                    <a:pt x="32375" y="23026"/>
                  </a:cubicBezTo>
                  <a:cubicBezTo>
                    <a:pt x="32375" y="23015"/>
                    <a:pt x="32380" y="23005"/>
                    <a:pt x="32385" y="22988"/>
                  </a:cubicBezTo>
                  <a:cubicBezTo>
                    <a:pt x="32395" y="22946"/>
                    <a:pt x="32412" y="22914"/>
                    <a:pt x="32433" y="22876"/>
                  </a:cubicBezTo>
                  <a:cubicBezTo>
                    <a:pt x="32433" y="22914"/>
                    <a:pt x="32439" y="22946"/>
                    <a:pt x="32444" y="22983"/>
                  </a:cubicBezTo>
                  <a:cubicBezTo>
                    <a:pt x="32524" y="22908"/>
                    <a:pt x="32605" y="22800"/>
                    <a:pt x="32680" y="22703"/>
                  </a:cubicBezTo>
                  <a:cubicBezTo>
                    <a:pt x="32723" y="22695"/>
                    <a:pt x="32768" y="22691"/>
                    <a:pt x="32814" y="22691"/>
                  </a:cubicBezTo>
                  <a:cubicBezTo>
                    <a:pt x="33086" y="22691"/>
                    <a:pt x="33412" y="22821"/>
                    <a:pt x="33605" y="22903"/>
                  </a:cubicBezTo>
                  <a:cubicBezTo>
                    <a:pt x="33652" y="22924"/>
                    <a:pt x="33707" y="22941"/>
                    <a:pt x="33754" y="22956"/>
                  </a:cubicBezTo>
                  <a:cubicBezTo>
                    <a:pt x="33842" y="23015"/>
                    <a:pt x="33934" y="23044"/>
                    <a:pt x="34025" y="23044"/>
                  </a:cubicBezTo>
                  <a:cubicBezTo>
                    <a:pt x="34068" y="23044"/>
                    <a:pt x="34110" y="23038"/>
                    <a:pt x="34153" y="23026"/>
                  </a:cubicBezTo>
                  <a:cubicBezTo>
                    <a:pt x="34195" y="23032"/>
                    <a:pt x="34238" y="23032"/>
                    <a:pt x="34287" y="23032"/>
                  </a:cubicBezTo>
                  <a:cubicBezTo>
                    <a:pt x="34641" y="23037"/>
                    <a:pt x="34926" y="23042"/>
                    <a:pt x="35222" y="23122"/>
                  </a:cubicBezTo>
                  <a:cubicBezTo>
                    <a:pt x="35463" y="23251"/>
                    <a:pt x="35710" y="23365"/>
                    <a:pt x="35968" y="23440"/>
                  </a:cubicBezTo>
                  <a:cubicBezTo>
                    <a:pt x="36144" y="23507"/>
                    <a:pt x="36313" y="23540"/>
                    <a:pt x="36487" y="23540"/>
                  </a:cubicBezTo>
                  <a:cubicBezTo>
                    <a:pt x="36564" y="23540"/>
                    <a:pt x="36641" y="23534"/>
                    <a:pt x="36720" y="23521"/>
                  </a:cubicBezTo>
                  <a:lnTo>
                    <a:pt x="36720" y="23521"/>
                  </a:lnTo>
                  <a:cubicBezTo>
                    <a:pt x="36720" y="23526"/>
                    <a:pt x="36720" y="23526"/>
                    <a:pt x="36715" y="23526"/>
                  </a:cubicBezTo>
                  <a:cubicBezTo>
                    <a:pt x="36774" y="23538"/>
                    <a:pt x="36829" y="23544"/>
                    <a:pt x="36882" y="23544"/>
                  </a:cubicBezTo>
                  <a:cubicBezTo>
                    <a:pt x="37089" y="23544"/>
                    <a:pt x="37253" y="23458"/>
                    <a:pt x="37403" y="23338"/>
                  </a:cubicBezTo>
                  <a:cubicBezTo>
                    <a:pt x="37875" y="23198"/>
                    <a:pt x="38380" y="23085"/>
                    <a:pt x="38879" y="23000"/>
                  </a:cubicBezTo>
                  <a:cubicBezTo>
                    <a:pt x="39068" y="22993"/>
                    <a:pt x="39251" y="22973"/>
                    <a:pt x="39427" y="22914"/>
                  </a:cubicBezTo>
                  <a:cubicBezTo>
                    <a:pt x="39492" y="22908"/>
                    <a:pt x="39563" y="22897"/>
                    <a:pt x="39632" y="22886"/>
                  </a:cubicBezTo>
                  <a:cubicBezTo>
                    <a:pt x="40298" y="22800"/>
                    <a:pt x="40937" y="22844"/>
                    <a:pt x="41593" y="22752"/>
                  </a:cubicBezTo>
                  <a:cubicBezTo>
                    <a:pt x="41630" y="22758"/>
                    <a:pt x="41666" y="22761"/>
                    <a:pt x="41701" y="22761"/>
                  </a:cubicBezTo>
                  <a:cubicBezTo>
                    <a:pt x="41800" y="22761"/>
                    <a:pt x="41888" y="22739"/>
                    <a:pt x="41948" y="22703"/>
                  </a:cubicBezTo>
                  <a:cubicBezTo>
                    <a:pt x="42293" y="22511"/>
                    <a:pt x="42615" y="22435"/>
                    <a:pt x="42921" y="22435"/>
                  </a:cubicBezTo>
                  <a:cubicBezTo>
                    <a:pt x="43101" y="22435"/>
                    <a:pt x="43275" y="22461"/>
                    <a:pt x="43446" y="22505"/>
                  </a:cubicBezTo>
                  <a:cubicBezTo>
                    <a:pt x="43451" y="22554"/>
                    <a:pt x="43484" y="22602"/>
                    <a:pt x="43543" y="22618"/>
                  </a:cubicBezTo>
                  <a:cubicBezTo>
                    <a:pt x="43833" y="22698"/>
                    <a:pt x="44118" y="22790"/>
                    <a:pt x="44398" y="22897"/>
                  </a:cubicBezTo>
                  <a:cubicBezTo>
                    <a:pt x="44708" y="23053"/>
                    <a:pt x="45015" y="23219"/>
                    <a:pt x="45338" y="23333"/>
                  </a:cubicBezTo>
                  <a:cubicBezTo>
                    <a:pt x="45343" y="23333"/>
                    <a:pt x="45353" y="23343"/>
                    <a:pt x="45365" y="23343"/>
                  </a:cubicBezTo>
                  <a:cubicBezTo>
                    <a:pt x="45616" y="23494"/>
                    <a:pt x="45848" y="23665"/>
                    <a:pt x="46111" y="23774"/>
                  </a:cubicBezTo>
                  <a:cubicBezTo>
                    <a:pt x="46186" y="23935"/>
                    <a:pt x="46325" y="24020"/>
                    <a:pt x="46493" y="24031"/>
                  </a:cubicBezTo>
                  <a:cubicBezTo>
                    <a:pt x="46406" y="23945"/>
                    <a:pt x="46347" y="23838"/>
                    <a:pt x="46337" y="23709"/>
                  </a:cubicBezTo>
                  <a:lnTo>
                    <a:pt x="46332" y="23645"/>
                  </a:lnTo>
                  <a:cubicBezTo>
                    <a:pt x="46325" y="23612"/>
                    <a:pt x="46320" y="23574"/>
                    <a:pt x="46320" y="23531"/>
                  </a:cubicBezTo>
                  <a:lnTo>
                    <a:pt x="46320" y="23531"/>
                  </a:lnTo>
                  <a:cubicBezTo>
                    <a:pt x="46337" y="23536"/>
                    <a:pt x="46352" y="23548"/>
                    <a:pt x="46369" y="23553"/>
                  </a:cubicBezTo>
                  <a:cubicBezTo>
                    <a:pt x="46519" y="23504"/>
                    <a:pt x="46590" y="23360"/>
                    <a:pt x="46583" y="23090"/>
                  </a:cubicBezTo>
                  <a:cubicBezTo>
                    <a:pt x="46568" y="22167"/>
                    <a:pt x="46590" y="21243"/>
                    <a:pt x="46590" y="20318"/>
                  </a:cubicBezTo>
                  <a:cubicBezTo>
                    <a:pt x="46595" y="20147"/>
                    <a:pt x="46600" y="19970"/>
                    <a:pt x="46605" y="19797"/>
                  </a:cubicBezTo>
                  <a:cubicBezTo>
                    <a:pt x="46605" y="19733"/>
                    <a:pt x="46610" y="19663"/>
                    <a:pt x="46605" y="19594"/>
                  </a:cubicBezTo>
                  <a:cubicBezTo>
                    <a:pt x="46610" y="19432"/>
                    <a:pt x="46615" y="19271"/>
                    <a:pt x="46615" y="19110"/>
                  </a:cubicBezTo>
                  <a:cubicBezTo>
                    <a:pt x="46890" y="16289"/>
                    <a:pt x="46890" y="13469"/>
                    <a:pt x="46739" y="10643"/>
                  </a:cubicBezTo>
                  <a:lnTo>
                    <a:pt x="46761" y="10643"/>
                  </a:lnTo>
                  <a:cubicBezTo>
                    <a:pt x="46648" y="9822"/>
                    <a:pt x="46379" y="9021"/>
                    <a:pt x="46235" y="8210"/>
                  </a:cubicBezTo>
                  <a:cubicBezTo>
                    <a:pt x="46100" y="7469"/>
                    <a:pt x="46084" y="6722"/>
                    <a:pt x="45998" y="5981"/>
                  </a:cubicBezTo>
                  <a:cubicBezTo>
                    <a:pt x="45971" y="5820"/>
                    <a:pt x="45950" y="5664"/>
                    <a:pt x="45928" y="5508"/>
                  </a:cubicBezTo>
                  <a:cubicBezTo>
                    <a:pt x="45923" y="5491"/>
                    <a:pt x="45923" y="5481"/>
                    <a:pt x="45923" y="5465"/>
                  </a:cubicBezTo>
                  <a:cubicBezTo>
                    <a:pt x="45858" y="5007"/>
                    <a:pt x="45821" y="4551"/>
                    <a:pt x="45794" y="4095"/>
                  </a:cubicBezTo>
                  <a:cubicBezTo>
                    <a:pt x="45757" y="3396"/>
                    <a:pt x="45751" y="2693"/>
                    <a:pt x="45789" y="1989"/>
                  </a:cubicBezTo>
                  <a:cubicBezTo>
                    <a:pt x="45809" y="1548"/>
                    <a:pt x="45730" y="1312"/>
                    <a:pt x="45499" y="1194"/>
                  </a:cubicBezTo>
                  <a:cubicBezTo>
                    <a:pt x="45353" y="1124"/>
                    <a:pt x="45154" y="1092"/>
                    <a:pt x="44891" y="1087"/>
                  </a:cubicBezTo>
                  <a:cubicBezTo>
                    <a:pt x="35120" y="936"/>
                    <a:pt x="25353" y="747"/>
                    <a:pt x="15581" y="571"/>
                  </a:cubicBezTo>
                  <a:cubicBezTo>
                    <a:pt x="15113" y="586"/>
                    <a:pt x="14646" y="608"/>
                    <a:pt x="14178" y="624"/>
                  </a:cubicBezTo>
                  <a:lnTo>
                    <a:pt x="13233" y="591"/>
                  </a:lnTo>
                  <a:lnTo>
                    <a:pt x="12556" y="591"/>
                  </a:lnTo>
                  <a:cubicBezTo>
                    <a:pt x="12250" y="566"/>
                    <a:pt x="11944" y="527"/>
                    <a:pt x="11642" y="463"/>
                  </a:cubicBezTo>
                  <a:cubicBezTo>
                    <a:pt x="9606" y="405"/>
                    <a:pt x="7571" y="345"/>
                    <a:pt x="5540" y="286"/>
                  </a:cubicBezTo>
                  <a:cubicBezTo>
                    <a:pt x="4600" y="254"/>
                    <a:pt x="3655" y="227"/>
                    <a:pt x="2714" y="200"/>
                  </a:cubicBezTo>
                  <a:cubicBezTo>
                    <a:pt x="2708" y="199"/>
                    <a:pt x="2703" y="199"/>
                    <a:pt x="2698" y="199"/>
                  </a:cubicBezTo>
                  <a:cubicBezTo>
                    <a:pt x="2548" y="199"/>
                    <a:pt x="2382" y="247"/>
                    <a:pt x="2236" y="247"/>
                  </a:cubicBezTo>
                  <a:cubicBezTo>
                    <a:pt x="2176" y="247"/>
                    <a:pt x="2120" y="239"/>
                    <a:pt x="2069" y="216"/>
                  </a:cubicBezTo>
                  <a:cubicBezTo>
                    <a:pt x="1730" y="66"/>
                    <a:pt x="1451" y="0"/>
                    <a:pt x="1221" y="0"/>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5" name="Google Shape;1235;p45"/>
            <p:cNvSpPr/>
            <p:nvPr/>
          </p:nvSpPr>
          <p:spPr>
            <a:xfrm>
              <a:off x="3658846" y="2606833"/>
              <a:ext cx="478806" cy="492542"/>
            </a:xfrm>
            <a:custGeom>
              <a:avLst/>
              <a:gdLst/>
              <a:ahLst/>
              <a:cxnLst/>
              <a:rect l="l" t="t" r="r" b="b"/>
              <a:pathLst>
                <a:path w="38412" h="39514" extrusionOk="0">
                  <a:moveTo>
                    <a:pt x="15392" y="1"/>
                  </a:moveTo>
                  <a:cubicBezTo>
                    <a:pt x="15123" y="60"/>
                    <a:pt x="14376" y="1000"/>
                    <a:pt x="14108" y="1059"/>
                  </a:cubicBezTo>
                  <a:cubicBezTo>
                    <a:pt x="11556" y="791"/>
                    <a:pt x="9005" y="566"/>
                    <a:pt x="6464" y="237"/>
                  </a:cubicBezTo>
                  <a:cubicBezTo>
                    <a:pt x="6162" y="194"/>
                    <a:pt x="5609" y="227"/>
                    <a:pt x="5534" y="172"/>
                  </a:cubicBezTo>
                  <a:cubicBezTo>
                    <a:pt x="5517" y="184"/>
                    <a:pt x="5507" y="189"/>
                    <a:pt x="5497" y="194"/>
                  </a:cubicBezTo>
                  <a:cubicBezTo>
                    <a:pt x="5529" y="286"/>
                    <a:pt x="5400" y="829"/>
                    <a:pt x="5346" y="1087"/>
                  </a:cubicBezTo>
                  <a:cubicBezTo>
                    <a:pt x="5259" y="1526"/>
                    <a:pt x="5292" y="2005"/>
                    <a:pt x="5179" y="2445"/>
                  </a:cubicBezTo>
                  <a:cubicBezTo>
                    <a:pt x="5158" y="3541"/>
                    <a:pt x="4787" y="4600"/>
                    <a:pt x="4733" y="5701"/>
                  </a:cubicBezTo>
                  <a:cubicBezTo>
                    <a:pt x="4674" y="6856"/>
                    <a:pt x="4421" y="7990"/>
                    <a:pt x="4245" y="9133"/>
                  </a:cubicBezTo>
                  <a:cubicBezTo>
                    <a:pt x="4240" y="9165"/>
                    <a:pt x="4240" y="9193"/>
                    <a:pt x="4234" y="9225"/>
                  </a:cubicBezTo>
                  <a:cubicBezTo>
                    <a:pt x="4073" y="10385"/>
                    <a:pt x="3917" y="11546"/>
                    <a:pt x="3761" y="12701"/>
                  </a:cubicBezTo>
                  <a:lnTo>
                    <a:pt x="3724" y="12701"/>
                  </a:lnTo>
                  <a:cubicBezTo>
                    <a:pt x="3707" y="12787"/>
                    <a:pt x="3697" y="12872"/>
                    <a:pt x="3680" y="12953"/>
                  </a:cubicBezTo>
                  <a:cubicBezTo>
                    <a:pt x="3514" y="13878"/>
                    <a:pt x="3471" y="14818"/>
                    <a:pt x="3342" y="15741"/>
                  </a:cubicBezTo>
                  <a:cubicBezTo>
                    <a:pt x="3342" y="15817"/>
                    <a:pt x="3337" y="15882"/>
                    <a:pt x="3332" y="15946"/>
                  </a:cubicBezTo>
                  <a:cubicBezTo>
                    <a:pt x="2326" y="23161"/>
                    <a:pt x="1333" y="30375"/>
                    <a:pt x="295" y="37585"/>
                  </a:cubicBezTo>
                  <a:cubicBezTo>
                    <a:pt x="253" y="37912"/>
                    <a:pt x="253" y="38133"/>
                    <a:pt x="339" y="38289"/>
                  </a:cubicBezTo>
                  <a:cubicBezTo>
                    <a:pt x="270" y="38460"/>
                    <a:pt x="161" y="38616"/>
                    <a:pt x="0" y="38730"/>
                  </a:cubicBezTo>
                  <a:cubicBezTo>
                    <a:pt x="270" y="39025"/>
                    <a:pt x="667" y="39089"/>
                    <a:pt x="989" y="39110"/>
                  </a:cubicBezTo>
                  <a:cubicBezTo>
                    <a:pt x="1988" y="39174"/>
                    <a:pt x="2993" y="39298"/>
                    <a:pt x="3970" y="39471"/>
                  </a:cubicBezTo>
                  <a:cubicBezTo>
                    <a:pt x="4138" y="39497"/>
                    <a:pt x="4282" y="39514"/>
                    <a:pt x="4416" y="39514"/>
                  </a:cubicBezTo>
                  <a:cubicBezTo>
                    <a:pt x="4766" y="39514"/>
                    <a:pt x="5045" y="39412"/>
                    <a:pt x="5249" y="39207"/>
                  </a:cubicBezTo>
                  <a:cubicBezTo>
                    <a:pt x="5556" y="38896"/>
                    <a:pt x="5588" y="38460"/>
                    <a:pt x="5582" y="38160"/>
                  </a:cubicBezTo>
                  <a:cubicBezTo>
                    <a:pt x="5582" y="38026"/>
                    <a:pt x="5614" y="37870"/>
                    <a:pt x="5653" y="37703"/>
                  </a:cubicBezTo>
                  <a:cubicBezTo>
                    <a:pt x="5700" y="37478"/>
                    <a:pt x="5749" y="37225"/>
                    <a:pt x="5738" y="36957"/>
                  </a:cubicBezTo>
                  <a:cubicBezTo>
                    <a:pt x="5733" y="36779"/>
                    <a:pt x="5749" y="36692"/>
                    <a:pt x="5760" y="36660"/>
                  </a:cubicBezTo>
                  <a:cubicBezTo>
                    <a:pt x="5782" y="36655"/>
                    <a:pt x="5824" y="36645"/>
                    <a:pt x="5904" y="36645"/>
                  </a:cubicBezTo>
                  <a:cubicBezTo>
                    <a:pt x="5985" y="36645"/>
                    <a:pt x="6082" y="36655"/>
                    <a:pt x="6201" y="36672"/>
                  </a:cubicBezTo>
                  <a:cubicBezTo>
                    <a:pt x="8096" y="36908"/>
                    <a:pt x="10030" y="37118"/>
                    <a:pt x="11894" y="37317"/>
                  </a:cubicBezTo>
                  <a:lnTo>
                    <a:pt x="13490" y="37493"/>
                  </a:lnTo>
                  <a:cubicBezTo>
                    <a:pt x="13528" y="37498"/>
                    <a:pt x="13570" y="37510"/>
                    <a:pt x="13619" y="37520"/>
                  </a:cubicBezTo>
                  <a:cubicBezTo>
                    <a:pt x="13737" y="37552"/>
                    <a:pt x="13882" y="37585"/>
                    <a:pt x="14038" y="37585"/>
                  </a:cubicBezTo>
                  <a:cubicBezTo>
                    <a:pt x="14210" y="37585"/>
                    <a:pt x="14361" y="37537"/>
                    <a:pt x="14490" y="37456"/>
                  </a:cubicBezTo>
                  <a:cubicBezTo>
                    <a:pt x="14629" y="37354"/>
                    <a:pt x="14736" y="37203"/>
                    <a:pt x="14790" y="37015"/>
                  </a:cubicBezTo>
                  <a:cubicBezTo>
                    <a:pt x="14683" y="36930"/>
                    <a:pt x="14629" y="36789"/>
                    <a:pt x="14683" y="36650"/>
                  </a:cubicBezTo>
                  <a:cubicBezTo>
                    <a:pt x="14726" y="36548"/>
                    <a:pt x="14795" y="36478"/>
                    <a:pt x="14876" y="36429"/>
                  </a:cubicBezTo>
                  <a:cubicBezTo>
                    <a:pt x="14924" y="36322"/>
                    <a:pt x="15000" y="36322"/>
                    <a:pt x="15112" y="36322"/>
                  </a:cubicBezTo>
                  <a:cubicBezTo>
                    <a:pt x="15199" y="36322"/>
                    <a:pt x="15306" y="36333"/>
                    <a:pt x="15408" y="36344"/>
                  </a:cubicBezTo>
                  <a:cubicBezTo>
                    <a:pt x="15456" y="36345"/>
                    <a:pt x="15504" y="36345"/>
                    <a:pt x="15552" y="36345"/>
                  </a:cubicBezTo>
                  <a:cubicBezTo>
                    <a:pt x="15996" y="36345"/>
                    <a:pt x="16439" y="36334"/>
                    <a:pt x="16881" y="36334"/>
                  </a:cubicBezTo>
                  <a:cubicBezTo>
                    <a:pt x="17307" y="36334"/>
                    <a:pt x="17731" y="36344"/>
                    <a:pt x="18153" y="36382"/>
                  </a:cubicBezTo>
                  <a:cubicBezTo>
                    <a:pt x="23510" y="36865"/>
                    <a:pt x="28861" y="37364"/>
                    <a:pt x="34211" y="37907"/>
                  </a:cubicBezTo>
                  <a:cubicBezTo>
                    <a:pt x="34361" y="37917"/>
                    <a:pt x="34495" y="37929"/>
                    <a:pt x="34614" y="37929"/>
                  </a:cubicBezTo>
                  <a:cubicBezTo>
                    <a:pt x="35000" y="37827"/>
                    <a:pt x="35268" y="37639"/>
                    <a:pt x="35462" y="37349"/>
                  </a:cubicBezTo>
                  <a:cubicBezTo>
                    <a:pt x="35489" y="37225"/>
                    <a:pt x="35511" y="37074"/>
                    <a:pt x="35516" y="36892"/>
                  </a:cubicBezTo>
                  <a:cubicBezTo>
                    <a:pt x="35559" y="35296"/>
                    <a:pt x="35779" y="33706"/>
                    <a:pt x="35925" y="32115"/>
                  </a:cubicBezTo>
                  <a:lnTo>
                    <a:pt x="35925" y="30704"/>
                  </a:lnTo>
                  <a:cubicBezTo>
                    <a:pt x="36483" y="27050"/>
                    <a:pt x="36661" y="23370"/>
                    <a:pt x="36912" y="19695"/>
                  </a:cubicBezTo>
                  <a:cubicBezTo>
                    <a:pt x="36939" y="19271"/>
                    <a:pt x="36967" y="18852"/>
                    <a:pt x="36999" y="18428"/>
                  </a:cubicBezTo>
                  <a:cubicBezTo>
                    <a:pt x="37445" y="16794"/>
                    <a:pt x="37144" y="15081"/>
                    <a:pt x="37520" y="13437"/>
                  </a:cubicBezTo>
                  <a:lnTo>
                    <a:pt x="37520" y="13432"/>
                  </a:lnTo>
                  <a:cubicBezTo>
                    <a:pt x="37574" y="12696"/>
                    <a:pt x="37628" y="11954"/>
                    <a:pt x="37681" y="11213"/>
                  </a:cubicBezTo>
                  <a:cubicBezTo>
                    <a:pt x="37725" y="10600"/>
                    <a:pt x="37767" y="9988"/>
                    <a:pt x="37810" y="9376"/>
                  </a:cubicBezTo>
                  <a:cubicBezTo>
                    <a:pt x="38144" y="8806"/>
                    <a:pt x="37740" y="7855"/>
                    <a:pt x="38208" y="7308"/>
                  </a:cubicBezTo>
                  <a:cubicBezTo>
                    <a:pt x="38213" y="7286"/>
                    <a:pt x="38213" y="7264"/>
                    <a:pt x="38218" y="7243"/>
                  </a:cubicBezTo>
                  <a:cubicBezTo>
                    <a:pt x="38240" y="7092"/>
                    <a:pt x="38261" y="6941"/>
                    <a:pt x="38288" y="6792"/>
                  </a:cubicBezTo>
                  <a:cubicBezTo>
                    <a:pt x="38298" y="6754"/>
                    <a:pt x="38305" y="6705"/>
                    <a:pt x="38310" y="6668"/>
                  </a:cubicBezTo>
                  <a:cubicBezTo>
                    <a:pt x="37971" y="6378"/>
                    <a:pt x="38035" y="5857"/>
                    <a:pt x="38090" y="5384"/>
                  </a:cubicBezTo>
                  <a:cubicBezTo>
                    <a:pt x="38144" y="4922"/>
                    <a:pt x="38229" y="4492"/>
                    <a:pt x="38412" y="4181"/>
                  </a:cubicBezTo>
                  <a:cubicBezTo>
                    <a:pt x="38407" y="4132"/>
                    <a:pt x="38395" y="4079"/>
                    <a:pt x="38385" y="4030"/>
                  </a:cubicBezTo>
                  <a:cubicBezTo>
                    <a:pt x="38197" y="4025"/>
                    <a:pt x="38003" y="4015"/>
                    <a:pt x="37815" y="4003"/>
                  </a:cubicBezTo>
                  <a:cubicBezTo>
                    <a:pt x="37714" y="3805"/>
                    <a:pt x="37517" y="3686"/>
                    <a:pt x="37127" y="3686"/>
                  </a:cubicBezTo>
                  <a:cubicBezTo>
                    <a:pt x="37044" y="3686"/>
                    <a:pt x="36951" y="3691"/>
                    <a:pt x="36848" y="3703"/>
                  </a:cubicBezTo>
                  <a:cubicBezTo>
                    <a:pt x="36821" y="3706"/>
                    <a:pt x="36794" y="3708"/>
                    <a:pt x="36767" y="3708"/>
                  </a:cubicBezTo>
                  <a:cubicBezTo>
                    <a:pt x="36536" y="3708"/>
                    <a:pt x="36316" y="3581"/>
                    <a:pt x="36268" y="3284"/>
                  </a:cubicBezTo>
                  <a:cubicBezTo>
                    <a:pt x="35913" y="3331"/>
                    <a:pt x="35565" y="3380"/>
                    <a:pt x="35216" y="3428"/>
                  </a:cubicBezTo>
                  <a:cubicBezTo>
                    <a:pt x="31826" y="3073"/>
                    <a:pt x="28435" y="2730"/>
                    <a:pt x="25045" y="2364"/>
                  </a:cubicBezTo>
                  <a:cubicBezTo>
                    <a:pt x="22097" y="2042"/>
                    <a:pt x="19152" y="1694"/>
                    <a:pt x="16203" y="1350"/>
                  </a:cubicBezTo>
                  <a:cubicBezTo>
                    <a:pt x="15742" y="1295"/>
                    <a:pt x="15687" y="527"/>
                    <a:pt x="15392"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6" name="Google Shape;1236;p45"/>
            <p:cNvSpPr/>
            <p:nvPr/>
          </p:nvSpPr>
          <p:spPr>
            <a:xfrm>
              <a:off x="2789250" y="1973960"/>
              <a:ext cx="548385" cy="931759"/>
            </a:xfrm>
            <a:custGeom>
              <a:avLst/>
              <a:gdLst/>
              <a:ahLst/>
              <a:cxnLst/>
              <a:rect l="l" t="t" r="r" b="b"/>
              <a:pathLst>
                <a:path w="43994" h="74750" extrusionOk="0">
                  <a:moveTo>
                    <a:pt x="5002" y="1"/>
                  </a:moveTo>
                  <a:cubicBezTo>
                    <a:pt x="4766" y="23"/>
                    <a:pt x="4567" y="97"/>
                    <a:pt x="4411" y="226"/>
                  </a:cubicBezTo>
                  <a:cubicBezTo>
                    <a:pt x="4384" y="248"/>
                    <a:pt x="4352" y="264"/>
                    <a:pt x="4330" y="291"/>
                  </a:cubicBezTo>
                  <a:cubicBezTo>
                    <a:pt x="3933" y="699"/>
                    <a:pt x="3948" y="1338"/>
                    <a:pt x="3980" y="2622"/>
                  </a:cubicBezTo>
                  <a:lnTo>
                    <a:pt x="3987" y="2762"/>
                  </a:lnTo>
                  <a:cubicBezTo>
                    <a:pt x="4035" y="4658"/>
                    <a:pt x="3218" y="6372"/>
                    <a:pt x="1418" y="8156"/>
                  </a:cubicBezTo>
                  <a:cubicBezTo>
                    <a:pt x="333" y="9230"/>
                    <a:pt x="0" y="10509"/>
                    <a:pt x="377" y="12185"/>
                  </a:cubicBezTo>
                  <a:cubicBezTo>
                    <a:pt x="484" y="12668"/>
                    <a:pt x="714" y="13092"/>
                    <a:pt x="935" y="13501"/>
                  </a:cubicBezTo>
                  <a:cubicBezTo>
                    <a:pt x="967" y="13554"/>
                    <a:pt x="994" y="13603"/>
                    <a:pt x="1021" y="13657"/>
                  </a:cubicBezTo>
                  <a:cubicBezTo>
                    <a:pt x="1091" y="14747"/>
                    <a:pt x="1300" y="15800"/>
                    <a:pt x="1537" y="16853"/>
                  </a:cubicBezTo>
                  <a:cubicBezTo>
                    <a:pt x="1257" y="17590"/>
                    <a:pt x="1155" y="18319"/>
                    <a:pt x="1064" y="19028"/>
                  </a:cubicBezTo>
                  <a:cubicBezTo>
                    <a:pt x="1010" y="19405"/>
                    <a:pt x="967" y="19765"/>
                    <a:pt x="892" y="20119"/>
                  </a:cubicBezTo>
                  <a:cubicBezTo>
                    <a:pt x="494" y="22075"/>
                    <a:pt x="1305" y="23370"/>
                    <a:pt x="2150" y="24379"/>
                  </a:cubicBezTo>
                  <a:cubicBezTo>
                    <a:pt x="2348" y="24616"/>
                    <a:pt x="2514" y="24858"/>
                    <a:pt x="2643" y="25100"/>
                  </a:cubicBezTo>
                  <a:cubicBezTo>
                    <a:pt x="2745" y="25712"/>
                    <a:pt x="2847" y="26330"/>
                    <a:pt x="2955" y="26942"/>
                  </a:cubicBezTo>
                  <a:cubicBezTo>
                    <a:pt x="2933" y="27022"/>
                    <a:pt x="2923" y="27109"/>
                    <a:pt x="2896" y="27189"/>
                  </a:cubicBezTo>
                  <a:cubicBezTo>
                    <a:pt x="2594" y="28167"/>
                    <a:pt x="2912" y="28795"/>
                    <a:pt x="3320" y="29246"/>
                  </a:cubicBezTo>
                  <a:cubicBezTo>
                    <a:pt x="3336" y="29375"/>
                    <a:pt x="3358" y="29499"/>
                    <a:pt x="3374" y="29628"/>
                  </a:cubicBezTo>
                  <a:cubicBezTo>
                    <a:pt x="3519" y="30719"/>
                    <a:pt x="3744" y="31782"/>
                    <a:pt x="3970" y="32841"/>
                  </a:cubicBezTo>
                  <a:cubicBezTo>
                    <a:pt x="3809" y="33781"/>
                    <a:pt x="4019" y="34812"/>
                    <a:pt x="4523" y="35656"/>
                  </a:cubicBezTo>
                  <a:cubicBezTo>
                    <a:pt x="4615" y="36209"/>
                    <a:pt x="4689" y="36768"/>
                    <a:pt x="4738" y="37337"/>
                  </a:cubicBezTo>
                  <a:cubicBezTo>
                    <a:pt x="4813" y="38261"/>
                    <a:pt x="4937" y="39186"/>
                    <a:pt x="5093" y="40099"/>
                  </a:cubicBezTo>
                  <a:cubicBezTo>
                    <a:pt x="4862" y="40823"/>
                    <a:pt x="5018" y="41586"/>
                    <a:pt x="5560" y="42338"/>
                  </a:cubicBezTo>
                  <a:cubicBezTo>
                    <a:pt x="5899" y="43714"/>
                    <a:pt x="6313" y="45073"/>
                    <a:pt x="6796" y="46394"/>
                  </a:cubicBezTo>
                  <a:cubicBezTo>
                    <a:pt x="7672" y="48759"/>
                    <a:pt x="8177" y="51085"/>
                    <a:pt x="9100" y="53175"/>
                  </a:cubicBezTo>
                  <a:cubicBezTo>
                    <a:pt x="9026" y="53352"/>
                    <a:pt x="8951" y="53529"/>
                    <a:pt x="8886" y="53706"/>
                  </a:cubicBezTo>
                  <a:cubicBezTo>
                    <a:pt x="8634" y="54420"/>
                    <a:pt x="8628" y="54916"/>
                    <a:pt x="9353" y="55469"/>
                  </a:cubicBezTo>
                  <a:cubicBezTo>
                    <a:pt x="9928" y="55908"/>
                    <a:pt x="10551" y="56188"/>
                    <a:pt x="11180" y="56419"/>
                  </a:cubicBezTo>
                  <a:cubicBezTo>
                    <a:pt x="11614" y="56892"/>
                    <a:pt x="12103" y="57343"/>
                    <a:pt x="12668" y="57762"/>
                  </a:cubicBezTo>
                  <a:cubicBezTo>
                    <a:pt x="13732" y="58546"/>
                    <a:pt x="14935" y="59106"/>
                    <a:pt x="16112" y="59701"/>
                  </a:cubicBezTo>
                  <a:cubicBezTo>
                    <a:pt x="16616" y="60395"/>
                    <a:pt x="17352" y="60819"/>
                    <a:pt x="18304" y="60975"/>
                  </a:cubicBezTo>
                  <a:cubicBezTo>
                    <a:pt x="18460" y="61088"/>
                    <a:pt x="18614" y="61189"/>
                    <a:pt x="18765" y="61308"/>
                  </a:cubicBezTo>
                  <a:cubicBezTo>
                    <a:pt x="18996" y="61496"/>
                    <a:pt x="19222" y="61700"/>
                    <a:pt x="19452" y="61888"/>
                  </a:cubicBezTo>
                  <a:cubicBezTo>
                    <a:pt x="19662" y="62764"/>
                    <a:pt x="20280" y="63237"/>
                    <a:pt x="20850" y="63656"/>
                  </a:cubicBezTo>
                  <a:cubicBezTo>
                    <a:pt x="21027" y="63790"/>
                    <a:pt x="21215" y="63929"/>
                    <a:pt x="21393" y="64085"/>
                  </a:cubicBezTo>
                  <a:cubicBezTo>
                    <a:pt x="23885" y="66272"/>
                    <a:pt x="24971" y="68915"/>
                    <a:pt x="24610" y="71928"/>
                  </a:cubicBezTo>
                  <a:cubicBezTo>
                    <a:pt x="24567" y="72294"/>
                    <a:pt x="24552" y="72756"/>
                    <a:pt x="24830" y="73100"/>
                  </a:cubicBezTo>
                  <a:cubicBezTo>
                    <a:pt x="25115" y="73455"/>
                    <a:pt x="25566" y="73524"/>
                    <a:pt x="25963" y="73562"/>
                  </a:cubicBezTo>
                  <a:cubicBezTo>
                    <a:pt x="27344" y="73696"/>
                    <a:pt x="28752" y="73852"/>
                    <a:pt x="30116" y="73998"/>
                  </a:cubicBezTo>
                  <a:cubicBezTo>
                    <a:pt x="32727" y="74281"/>
                    <a:pt x="35414" y="74571"/>
                    <a:pt x="38100" y="74749"/>
                  </a:cubicBezTo>
                  <a:cubicBezTo>
                    <a:pt x="38175" y="74556"/>
                    <a:pt x="38288" y="74389"/>
                    <a:pt x="38449" y="74276"/>
                  </a:cubicBezTo>
                  <a:cubicBezTo>
                    <a:pt x="38470" y="74261"/>
                    <a:pt x="38497" y="74249"/>
                    <a:pt x="38524" y="74239"/>
                  </a:cubicBezTo>
                  <a:cubicBezTo>
                    <a:pt x="38846" y="74261"/>
                    <a:pt x="39174" y="74281"/>
                    <a:pt x="39496" y="74298"/>
                  </a:cubicBezTo>
                  <a:cubicBezTo>
                    <a:pt x="39819" y="74147"/>
                    <a:pt x="40056" y="73869"/>
                    <a:pt x="40098" y="73379"/>
                  </a:cubicBezTo>
                  <a:cubicBezTo>
                    <a:pt x="40141" y="72869"/>
                    <a:pt x="40136" y="72374"/>
                    <a:pt x="40066" y="71864"/>
                  </a:cubicBezTo>
                  <a:cubicBezTo>
                    <a:pt x="40012" y="71488"/>
                    <a:pt x="39932" y="71090"/>
                    <a:pt x="39969" y="70710"/>
                  </a:cubicBezTo>
                  <a:cubicBezTo>
                    <a:pt x="40024" y="70242"/>
                    <a:pt x="40195" y="69892"/>
                    <a:pt x="40399" y="69560"/>
                  </a:cubicBezTo>
                  <a:lnTo>
                    <a:pt x="40388" y="69538"/>
                  </a:lnTo>
                  <a:cubicBezTo>
                    <a:pt x="40394" y="69533"/>
                    <a:pt x="40404" y="69533"/>
                    <a:pt x="40410" y="69533"/>
                  </a:cubicBezTo>
                  <a:cubicBezTo>
                    <a:pt x="40577" y="69259"/>
                    <a:pt x="40765" y="68990"/>
                    <a:pt x="40926" y="68667"/>
                  </a:cubicBezTo>
                  <a:cubicBezTo>
                    <a:pt x="41281" y="67963"/>
                    <a:pt x="41313" y="67105"/>
                    <a:pt x="41747" y="66443"/>
                  </a:cubicBezTo>
                  <a:cubicBezTo>
                    <a:pt x="41893" y="66223"/>
                    <a:pt x="42059" y="66046"/>
                    <a:pt x="42241" y="65901"/>
                  </a:cubicBezTo>
                  <a:cubicBezTo>
                    <a:pt x="42248" y="65880"/>
                    <a:pt x="42268" y="65863"/>
                    <a:pt x="42306" y="65843"/>
                  </a:cubicBezTo>
                  <a:cubicBezTo>
                    <a:pt x="42435" y="65746"/>
                    <a:pt x="42575" y="65649"/>
                    <a:pt x="42714" y="65563"/>
                  </a:cubicBezTo>
                  <a:cubicBezTo>
                    <a:pt x="42720" y="65488"/>
                    <a:pt x="42833" y="65461"/>
                    <a:pt x="42918" y="65439"/>
                  </a:cubicBezTo>
                  <a:cubicBezTo>
                    <a:pt x="42918" y="65434"/>
                    <a:pt x="42925" y="65434"/>
                    <a:pt x="42930" y="65429"/>
                  </a:cubicBezTo>
                  <a:cubicBezTo>
                    <a:pt x="43106" y="64998"/>
                    <a:pt x="43698" y="64864"/>
                    <a:pt x="43956" y="64494"/>
                  </a:cubicBezTo>
                  <a:cubicBezTo>
                    <a:pt x="43993" y="64328"/>
                    <a:pt x="43944" y="64150"/>
                    <a:pt x="43756" y="63961"/>
                  </a:cubicBezTo>
                  <a:lnTo>
                    <a:pt x="43563" y="63768"/>
                  </a:lnTo>
                  <a:cubicBezTo>
                    <a:pt x="43391" y="63698"/>
                    <a:pt x="43322" y="63580"/>
                    <a:pt x="43305" y="63334"/>
                  </a:cubicBezTo>
                  <a:cubicBezTo>
                    <a:pt x="43096" y="62640"/>
                    <a:pt x="42655" y="62232"/>
                    <a:pt x="42613" y="61474"/>
                  </a:cubicBezTo>
                  <a:cubicBezTo>
                    <a:pt x="42607" y="61362"/>
                    <a:pt x="42602" y="61249"/>
                    <a:pt x="42591" y="61136"/>
                  </a:cubicBezTo>
                  <a:cubicBezTo>
                    <a:pt x="42473" y="60448"/>
                    <a:pt x="42451" y="59756"/>
                    <a:pt x="42312" y="59079"/>
                  </a:cubicBezTo>
                  <a:cubicBezTo>
                    <a:pt x="42280" y="58906"/>
                    <a:pt x="42236" y="58734"/>
                    <a:pt x="42183" y="58563"/>
                  </a:cubicBezTo>
                  <a:cubicBezTo>
                    <a:pt x="42160" y="58566"/>
                    <a:pt x="42139" y="58568"/>
                    <a:pt x="42120" y="58568"/>
                  </a:cubicBezTo>
                  <a:cubicBezTo>
                    <a:pt x="41923" y="58568"/>
                    <a:pt x="41913" y="58401"/>
                    <a:pt x="41903" y="58236"/>
                  </a:cubicBezTo>
                  <a:cubicBezTo>
                    <a:pt x="41839" y="58031"/>
                    <a:pt x="41764" y="57837"/>
                    <a:pt x="41667" y="57655"/>
                  </a:cubicBezTo>
                  <a:cubicBezTo>
                    <a:pt x="41506" y="57354"/>
                    <a:pt x="41296" y="57075"/>
                    <a:pt x="41028" y="56843"/>
                  </a:cubicBezTo>
                  <a:cubicBezTo>
                    <a:pt x="40813" y="56768"/>
                    <a:pt x="40577" y="56714"/>
                    <a:pt x="40572" y="56419"/>
                  </a:cubicBezTo>
                  <a:cubicBezTo>
                    <a:pt x="40265" y="56242"/>
                    <a:pt x="40125" y="55952"/>
                    <a:pt x="40044" y="55625"/>
                  </a:cubicBezTo>
                  <a:cubicBezTo>
                    <a:pt x="39722" y="55447"/>
                    <a:pt x="39583" y="55157"/>
                    <a:pt x="39508" y="54819"/>
                  </a:cubicBezTo>
                  <a:cubicBezTo>
                    <a:pt x="39185" y="54651"/>
                    <a:pt x="39035" y="54368"/>
                    <a:pt x="38975" y="54018"/>
                  </a:cubicBezTo>
                  <a:cubicBezTo>
                    <a:pt x="38643" y="53857"/>
                    <a:pt x="38492" y="53572"/>
                    <a:pt x="38438" y="53223"/>
                  </a:cubicBezTo>
                  <a:cubicBezTo>
                    <a:pt x="38191" y="53126"/>
                    <a:pt x="38105" y="52938"/>
                    <a:pt x="38169" y="52680"/>
                  </a:cubicBezTo>
                  <a:cubicBezTo>
                    <a:pt x="37756" y="52573"/>
                    <a:pt x="37584" y="52305"/>
                    <a:pt x="37638" y="51879"/>
                  </a:cubicBezTo>
                  <a:cubicBezTo>
                    <a:pt x="37213" y="51782"/>
                    <a:pt x="37052" y="51504"/>
                    <a:pt x="37106" y="51080"/>
                  </a:cubicBezTo>
                  <a:cubicBezTo>
                    <a:pt x="36665" y="50993"/>
                    <a:pt x="36520" y="50708"/>
                    <a:pt x="36568" y="50289"/>
                  </a:cubicBezTo>
                  <a:lnTo>
                    <a:pt x="36568" y="50289"/>
                  </a:lnTo>
                  <a:cubicBezTo>
                    <a:pt x="36548" y="50292"/>
                    <a:pt x="36529" y="50293"/>
                    <a:pt x="36512" y="50293"/>
                  </a:cubicBezTo>
                  <a:cubicBezTo>
                    <a:pt x="36315" y="50293"/>
                    <a:pt x="36305" y="50130"/>
                    <a:pt x="36300" y="49957"/>
                  </a:cubicBezTo>
                  <a:cubicBezTo>
                    <a:pt x="36214" y="49687"/>
                    <a:pt x="36101" y="49436"/>
                    <a:pt x="35956" y="49199"/>
                  </a:cubicBezTo>
                  <a:cubicBezTo>
                    <a:pt x="35816" y="48968"/>
                    <a:pt x="35640" y="48753"/>
                    <a:pt x="35419" y="48571"/>
                  </a:cubicBezTo>
                  <a:cubicBezTo>
                    <a:pt x="35204" y="48490"/>
                    <a:pt x="34973" y="48437"/>
                    <a:pt x="34968" y="48147"/>
                  </a:cubicBezTo>
                  <a:cubicBezTo>
                    <a:pt x="34661" y="47963"/>
                    <a:pt x="34517" y="47679"/>
                    <a:pt x="34436" y="47346"/>
                  </a:cubicBezTo>
                  <a:cubicBezTo>
                    <a:pt x="34118" y="47173"/>
                    <a:pt x="33974" y="46883"/>
                    <a:pt x="33904" y="46545"/>
                  </a:cubicBezTo>
                  <a:cubicBezTo>
                    <a:pt x="33577" y="46374"/>
                    <a:pt x="33426" y="46089"/>
                    <a:pt x="33367" y="45745"/>
                  </a:cubicBezTo>
                  <a:cubicBezTo>
                    <a:pt x="33039" y="45578"/>
                    <a:pt x="32883" y="45293"/>
                    <a:pt x="32836" y="44944"/>
                  </a:cubicBezTo>
                  <a:cubicBezTo>
                    <a:pt x="32583" y="44847"/>
                    <a:pt x="32502" y="44665"/>
                    <a:pt x="32566" y="44408"/>
                  </a:cubicBezTo>
                  <a:cubicBezTo>
                    <a:pt x="32152" y="44299"/>
                    <a:pt x="31976" y="44031"/>
                    <a:pt x="32035" y="43607"/>
                  </a:cubicBezTo>
                  <a:cubicBezTo>
                    <a:pt x="31604" y="43510"/>
                    <a:pt x="31443" y="43230"/>
                    <a:pt x="31497" y="42806"/>
                  </a:cubicBezTo>
                  <a:cubicBezTo>
                    <a:pt x="31056" y="42720"/>
                    <a:pt x="30917" y="42430"/>
                    <a:pt x="30966" y="42011"/>
                  </a:cubicBezTo>
                  <a:lnTo>
                    <a:pt x="30966" y="42011"/>
                  </a:lnTo>
                  <a:cubicBezTo>
                    <a:pt x="30943" y="42014"/>
                    <a:pt x="30923" y="42016"/>
                    <a:pt x="30904" y="42016"/>
                  </a:cubicBezTo>
                  <a:cubicBezTo>
                    <a:pt x="30711" y="42016"/>
                    <a:pt x="30701" y="41850"/>
                    <a:pt x="30691" y="41683"/>
                  </a:cubicBezTo>
                  <a:cubicBezTo>
                    <a:pt x="30573" y="41485"/>
                    <a:pt x="30461" y="41286"/>
                    <a:pt x="30342" y="41088"/>
                  </a:cubicBezTo>
                  <a:cubicBezTo>
                    <a:pt x="30138" y="41001"/>
                    <a:pt x="29902" y="40959"/>
                    <a:pt x="29896" y="40668"/>
                  </a:cubicBezTo>
                  <a:cubicBezTo>
                    <a:pt x="29595" y="40485"/>
                    <a:pt x="29445" y="40200"/>
                    <a:pt x="29365" y="39873"/>
                  </a:cubicBezTo>
                  <a:cubicBezTo>
                    <a:pt x="29053" y="39690"/>
                    <a:pt x="28908" y="39400"/>
                    <a:pt x="28827" y="39067"/>
                  </a:cubicBezTo>
                  <a:cubicBezTo>
                    <a:pt x="28510" y="38896"/>
                    <a:pt x="28365" y="38606"/>
                    <a:pt x="28296" y="38266"/>
                  </a:cubicBezTo>
                  <a:cubicBezTo>
                    <a:pt x="27968" y="38100"/>
                    <a:pt x="27823" y="37815"/>
                    <a:pt x="27763" y="37466"/>
                  </a:cubicBezTo>
                  <a:cubicBezTo>
                    <a:pt x="27431" y="37305"/>
                    <a:pt x="27275" y="37020"/>
                    <a:pt x="27227" y="36672"/>
                  </a:cubicBezTo>
                  <a:cubicBezTo>
                    <a:pt x="26974" y="36575"/>
                    <a:pt x="26893" y="36387"/>
                    <a:pt x="26957" y="36129"/>
                  </a:cubicBezTo>
                  <a:cubicBezTo>
                    <a:pt x="26544" y="36020"/>
                    <a:pt x="26372" y="35752"/>
                    <a:pt x="26426" y="35328"/>
                  </a:cubicBezTo>
                  <a:cubicBezTo>
                    <a:pt x="25996" y="35231"/>
                    <a:pt x="25834" y="34952"/>
                    <a:pt x="25894" y="34527"/>
                  </a:cubicBezTo>
                  <a:cubicBezTo>
                    <a:pt x="25454" y="34441"/>
                    <a:pt x="25308" y="34157"/>
                    <a:pt x="25357" y="33738"/>
                  </a:cubicBezTo>
                  <a:lnTo>
                    <a:pt x="25357" y="33738"/>
                  </a:lnTo>
                  <a:cubicBezTo>
                    <a:pt x="25338" y="33741"/>
                    <a:pt x="25320" y="33742"/>
                    <a:pt x="25303" y="33742"/>
                  </a:cubicBezTo>
                  <a:cubicBezTo>
                    <a:pt x="25103" y="33742"/>
                    <a:pt x="25093" y="33573"/>
                    <a:pt x="25088" y="33404"/>
                  </a:cubicBezTo>
                  <a:cubicBezTo>
                    <a:pt x="25040" y="33270"/>
                    <a:pt x="24991" y="33141"/>
                    <a:pt x="24938" y="33012"/>
                  </a:cubicBezTo>
                  <a:cubicBezTo>
                    <a:pt x="24766" y="32636"/>
                    <a:pt x="24535" y="32298"/>
                    <a:pt x="24213" y="32018"/>
                  </a:cubicBezTo>
                  <a:cubicBezTo>
                    <a:pt x="23992" y="31949"/>
                    <a:pt x="23756" y="31889"/>
                    <a:pt x="23756" y="31594"/>
                  </a:cubicBezTo>
                  <a:cubicBezTo>
                    <a:pt x="23444" y="31418"/>
                    <a:pt x="23305" y="31127"/>
                    <a:pt x="23224" y="30794"/>
                  </a:cubicBezTo>
                  <a:cubicBezTo>
                    <a:pt x="22901" y="30622"/>
                    <a:pt x="22757" y="30332"/>
                    <a:pt x="22687" y="29993"/>
                  </a:cubicBezTo>
                  <a:cubicBezTo>
                    <a:pt x="22365" y="29821"/>
                    <a:pt x="22214" y="29536"/>
                    <a:pt x="22155" y="29194"/>
                  </a:cubicBezTo>
                  <a:cubicBezTo>
                    <a:pt x="21822" y="29026"/>
                    <a:pt x="21671" y="28747"/>
                    <a:pt x="21624" y="28393"/>
                  </a:cubicBezTo>
                  <a:cubicBezTo>
                    <a:pt x="21366" y="28296"/>
                    <a:pt x="21284" y="28113"/>
                    <a:pt x="21349" y="27855"/>
                  </a:cubicBezTo>
                  <a:cubicBezTo>
                    <a:pt x="20935" y="27748"/>
                    <a:pt x="20764" y="27474"/>
                    <a:pt x="20818" y="27049"/>
                  </a:cubicBezTo>
                  <a:cubicBezTo>
                    <a:pt x="20007" y="26641"/>
                    <a:pt x="19990" y="26045"/>
                    <a:pt x="20205" y="25207"/>
                  </a:cubicBezTo>
                  <a:cubicBezTo>
                    <a:pt x="21731" y="19212"/>
                    <a:pt x="23176" y="13194"/>
                    <a:pt x="24718" y="7204"/>
                  </a:cubicBezTo>
                  <a:cubicBezTo>
                    <a:pt x="24830" y="6780"/>
                    <a:pt x="24852" y="6474"/>
                    <a:pt x="24771" y="6244"/>
                  </a:cubicBezTo>
                  <a:cubicBezTo>
                    <a:pt x="24862" y="6071"/>
                    <a:pt x="24981" y="5915"/>
                    <a:pt x="25152" y="5797"/>
                  </a:cubicBezTo>
                  <a:cubicBezTo>
                    <a:pt x="25078" y="5679"/>
                    <a:pt x="24981" y="5577"/>
                    <a:pt x="24862" y="5480"/>
                  </a:cubicBezTo>
                  <a:cubicBezTo>
                    <a:pt x="19437" y="4077"/>
                    <a:pt x="14032" y="2590"/>
                    <a:pt x="8639" y="1064"/>
                  </a:cubicBezTo>
                  <a:cubicBezTo>
                    <a:pt x="7870" y="849"/>
                    <a:pt x="7119" y="549"/>
                    <a:pt x="6340" y="420"/>
                  </a:cubicBezTo>
                  <a:cubicBezTo>
                    <a:pt x="5743" y="323"/>
                    <a:pt x="5314" y="184"/>
                    <a:pt x="5002"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7" name="Google Shape;1237;p45"/>
            <p:cNvSpPr/>
            <p:nvPr/>
          </p:nvSpPr>
          <p:spPr>
            <a:xfrm>
              <a:off x="3262484" y="2555813"/>
              <a:ext cx="465281" cy="535858"/>
            </a:xfrm>
            <a:custGeom>
              <a:avLst/>
              <a:gdLst/>
              <a:ahLst/>
              <a:cxnLst/>
              <a:rect l="l" t="t" r="r" b="b"/>
              <a:pathLst>
                <a:path w="37327" h="42989" extrusionOk="0">
                  <a:moveTo>
                    <a:pt x="10497" y="0"/>
                  </a:moveTo>
                  <a:cubicBezTo>
                    <a:pt x="10449" y="172"/>
                    <a:pt x="10395" y="339"/>
                    <a:pt x="10342" y="506"/>
                  </a:cubicBezTo>
                  <a:cubicBezTo>
                    <a:pt x="10192" y="758"/>
                    <a:pt x="10073" y="1156"/>
                    <a:pt x="9907" y="1758"/>
                  </a:cubicBezTo>
                  <a:cubicBezTo>
                    <a:pt x="9912" y="1805"/>
                    <a:pt x="9896" y="1865"/>
                    <a:pt x="9864" y="1924"/>
                  </a:cubicBezTo>
                  <a:cubicBezTo>
                    <a:pt x="9504" y="2364"/>
                    <a:pt x="9332" y="2869"/>
                    <a:pt x="9208" y="3395"/>
                  </a:cubicBezTo>
                  <a:cubicBezTo>
                    <a:pt x="9176" y="3514"/>
                    <a:pt x="9155" y="3632"/>
                    <a:pt x="9128" y="3756"/>
                  </a:cubicBezTo>
                  <a:cubicBezTo>
                    <a:pt x="9074" y="4014"/>
                    <a:pt x="9026" y="4277"/>
                    <a:pt x="8962" y="4530"/>
                  </a:cubicBezTo>
                  <a:cubicBezTo>
                    <a:pt x="8886" y="4830"/>
                    <a:pt x="8795" y="5125"/>
                    <a:pt x="8655" y="5410"/>
                  </a:cubicBezTo>
                  <a:cubicBezTo>
                    <a:pt x="8504" y="5722"/>
                    <a:pt x="8380" y="5935"/>
                    <a:pt x="8243" y="5935"/>
                  </a:cubicBezTo>
                  <a:cubicBezTo>
                    <a:pt x="8165" y="5935"/>
                    <a:pt x="8083" y="5866"/>
                    <a:pt x="7989" y="5706"/>
                  </a:cubicBezTo>
                  <a:cubicBezTo>
                    <a:pt x="7854" y="5470"/>
                    <a:pt x="7705" y="5297"/>
                    <a:pt x="7543" y="5180"/>
                  </a:cubicBezTo>
                  <a:cubicBezTo>
                    <a:pt x="7441" y="5098"/>
                    <a:pt x="7328" y="5039"/>
                    <a:pt x="7216" y="4996"/>
                  </a:cubicBezTo>
                  <a:cubicBezTo>
                    <a:pt x="7043" y="4937"/>
                    <a:pt x="6866" y="4910"/>
                    <a:pt x="6689" y="4905"/>
                  </a:cubicBezTo>
                  <a:cubicBezTo>
                    <a:pt x="6672" y="4905"/>
                    <a:pt x="6655" y="4904"/>
                    <a:pt x="6638" y="4904"/>
                  </a:cubicBezTo>
                  <a:cubicBezTo>
                    <a:pt x="6202" y="4904"/>
                    <a:pt x="5741" y="5020"/>
                    <a:pt x="5303" y="5020"/>
                  </a:cubicBezTo>
                  <a:cubicBezTo>
                    <a:pt x="5271" y="5020"/>
                    <a:pt x="5238" y="5020"/>
                    <a:pt x="5206" y="5018"/>
                  </a:cubicBezTo>
                  <a:lnTo>
                    <a:pt x="5206" y="5018"/>
                  </a:lnTo>
                  <a:cubicBezTo>
                    <a:pt x="5743" y="6226"/>
                    <a:pt x="5195" y="7484"/>
                    <a:pt x="5335" y="8649"/>
                  </a:cubicBezTo>
                  <a:cubicBezTo>
                    <a:pt x="5357" y="8842"/>
                    <a:pt x="5367" y="9036"/>
                    <a:pt x="5367" y="9229"/>
                  </a:cubicBezTo>
                  <a:cubicBezTo>
                    <a:pt x="5335" y="9390"/>
                    <a:pt x="5330" y="9536"/>
                    <a:pt x="5351" y="9681"/>
                  </a:cubicBezTo>
                  <a:cubicBezTo>
                    <a:pt x="5292" y="10530"/>
                    <a:pt x="5072" y="11368"/>
                    <a:pt x="4895" y="12206"/>
                  </a:cubicBezTo>
                  <a:cubicBezTo>
                    <a:pt x="4766" y="12276"/>
                    <a:pt x="4626" y="12330"/>
                    <a:pt x="4470" y="12362"/>
                  </a:cubicBezTo>
                  <a:cubicBezTo>
                    <a:pt x="4464" y="12362"/>
                    <a:pt x="4464" y="12362"/>
                    <a:pt x="4464" y="12368"/>
                  </a:cubicBezTo>
                  <a:cubicBezTo>
                    <a:pt x="4427" y="12383"/>
                    <a:pt x="4390" y="12395"/>
                    <a:pt x="4347" y="12400"/>
                  </a:cubicBezTo>
                  <a:cubicBezTo>
                    <a:pt x="4486" y="13077"/>
                    <a:pt x="4508" y="13769"/>
                    <a:pt x="4626" y="14457"/>
                  </a:cubicBezTo>
                  <a:cubicBezTo>
                    <a:pt x="4637" y="14570"/>
                    <a:pt x="4642" y="14683"/>
                    <a:pt x="4648" y="14795"/>
                  </a:cubicBezTo>
                  <a:cubicBezTo>
                    <a:pt x="4690" y="15553"/>
                    <a:pt x="5131" y="15961"/>
                    <a:pt x="5340" y="16655"/>
                  </a:cubicBezTo>
                  <a:cubicBezTo>
                    <a:pt x="5357" y="16901"/>
                    <a:pt x="5426" y="17019"/>
                    <a:pt x="5598" y="17089"/>
                  </a:cubicBezTo>
                  <a:lnTo>
                    <a:pt x="5791" y="17282"/>
                  </a:lnTo>
                  <a:cubicBezTo>
                    <a:pt x="5979" y="17471"/>
                    <a:pt x="6028" y="17649"/>
                    <a:pt x="5991" y="17815"/>
                  </a:cubicBezTo>
                  <a:cubicBezTo>
                    <a:pt x="5733" y="18185"/>
                    <a:pt x="5141" y="18319"/>
                    <a:pt x="4965" y="18750"/>
                  </a:cubicBezTo>
                  <a:cubicBezTo>
                    <a:pt x="4960" y="18755"/>
                    <a:pt x="4953" y="18755"/>
                    <a:pt x="4953" y="18760"/>
                  </a:cubicBezTo>
                  <a:cubicBezTo>
                    <a:pt x="4868" y="18782"/>
                    <a:pt x="4755" y="18809"/>
                    <a:pt x="4749" y="18884"/>
                  </a:cubicBezTo>
                  <a:cubicBezTo>
                    <a:pt x="4610" y="18970"/>
                    <a:pt x="4470" y="19067"/>
                    <a:pt x="4341" y="19164"/>
                  </a:cubicBezTo>
                  <a:cubicBezTo>
                    <a:pt x="4303" y="19184"/>
                    <a:pt x="4283" y="19201"/>
                    <a:pt x="4276" y="19222"/>
                  </a:cubicBezTo>
                  <a:cubicBezTo>
                    <a:pt x="4094" y="19367"/>
                    <a:pt x="3928" y="19544"/>
                    <a:pt x="3782" y="19764"/>
                  </a:cubicBezTo>
                  <a:cubicBezTo>
                    <a:pt x="3348" y="20426"/>
                    <a:pt x="3316" y="21284"/>
                    <a:pt x="2961" y="21988"/>
                  </a:cubicBezTo>
                  <a:cubicBezTo>
                    <a:pt x="2800" y="22311"/>
                    <a:pt x="2612" y="22580"/>
                    <a:pt x="2445" y="22854"/>
                  </a:cubicBezTo>
                  <a:cubicBezTo>
                    <a:pt x="2439" y="22854"/>
                    <a:pt x="2429" y="22854"/>
                    <a:pt x="2423" y="22859"/>
                  </a:cubicBezTo>
                  <a:lnTo>
                    <a:pt x="2434" y="22881"/>
                  </a:lnTo>
                  <a:cubicBezTo>
                    <a:pt x="2230" y="23213"/>
                    <a:pt x="2059" y="23563"/>
                    <a:pt x="2004" y="24031"/>
                  </a:cubicBezTo>
                  <a:cubicBezTo>
                    <a:pt x="1967" y="24411"/>
                    <a:pt x="2047" y="24809"/>
                    <a:pt x="2101" y="25185"/>
                  </a:cubicBezTo>
                  <a:cubicBezTo>
                    <a:pt x="2171" y="25695"/>
                    <a:pt x="2176" y="26190"/>
                    <a:pt x="2133" y="26700"/>
                  </a:cubicBezTo>
                  <a:cubicBezTo>
                    <a:pt x="2091" y="27190"/>
                    <a:pt x="1854" y="27468"/>
                    <a:pt x="1531" y="27619"/>
                  </a:cubicBezTo>
                  <a:cubicBezTo>
                    <a:pt x="1209" y="27602"/>
                    <a:pt x="881" y="27582"/>
                    <a:pt x="559" y="27560"/>
                  </a:cubicBezTo>
                  <a:cubicBezTo>
                    <a:pt x="532" y="27570"/>
                    <a:pt x="505" y="27582"/>
                    <a:pt x="484" y="27597"/>
                  </a:cubicBezTo>
                  <a:cubicBezTo>
                    <a:pt x="323" y="27710"/>
                    <a:pt x="210" y="27877"/>
                    <a:pt x="135" y="28070"/>
                  </a:cubicBezTo>
                  <a:cubicBezTo>
                    <a:pt x="81" y="28209"/>
                    <a:pt x="48" y="28360"/>
                    <a:pt x="43" y="28532"/>
                  </a:cubicBezTo>
                  <a:cubicBezTo>
                    <a:pt x="1" y="29660"/>
                    <a:pt x="849" y="29987"/>
                    <a:pt x="1355" y="30181"/>
                  </a:cubicBezTo>
                  <a:cubicBezTo>
                    <a:pt x="1499" y="30235"/>
                    <a:pt x="1633" y="30289"/>
                    <a:pt x="1730" y="30348"/>
                  </a:cubicBezTo>
                  <a:cubicBezTo>
                    <a:pt x="5185" y="32400"/>
                    <a:pt x="8709" y="34474"/>
                    <a:pt x="12115" y="36473"/>
                  </a:cubicBezTo>
                  <a:cubicBezTo>
                    <a:pt x="14430" y="37837"/>
                    <a:pt x="16750" y="39201"/>
                    <a:pt x="19066" y="40566"/>
                  </a:cubicBezTo>
                  <a:cubicBezTo>
                    <a:pt x="19851" y="41033"/>
                    <a:pt x="20640" y="41323"/>
                    <a:pt x="21478" y="41457"/>
                  </a:cubicBezTo>
                  <a:cubicBezTo>
                    <a:pt x="22456" y="41613"/>
                    <a:pt x="23434" y="41764"/>
                    <a:pt x="24412" y="41914"/>
                  </a:cubicBezTo>
                  <a:cubicBezTo>
                    <a:pt x="26464" y="42231"/>
                    <a:pt x="28586" y="42558"/>
                    <a:pt x="30660" y="42935"/>
                  </a:cubicBezTo>
                  <a:cubicBezTo>
                    <a:pt x="30858" y="42972"/>
                    <a:pt x="31025" y="42989"/>
                    <a:pt x="31165" y="42989"/>
                  </a:cubicBezTo>
                  <a:cubicBezTo>
                    <a:pt x="31438" y="42989"/>
                    <a:pt x="31642" y="42924"/>
                    <a:pt x="31798" y="42823"/>
                  </a:cubicBezTo>
                  <a:cubicBezTo>
                    <a:pt x="31959" y="42709"/>
                    <a:pt x="32068" y="42553"/>
                    <a:pt x="32137" y="42382"/>
                  </a:cubicBezTo>
                  <a:cubicBezTo>
                    <a:pt x="32051" y="42226"/>
                    <a:pt x="32051" y="42005"/>
                    <a:pt x="32093" y="41678"/>
                  </a:cubicBezTo>
                  <a:cubicBezTo>
                    <a:pt x="33131" y="34468"/>
                    <a:pt x="34124" y="27254"/>
                    <a:pt x="35130" y="20039"/>
                  </a:cubicBezTo>
                  <a:cubicBezTo>
                    <a:pt x="35135" y="19975"/>
                    <a:pt x="35140" y="19910"/>
                    <a:pt x="35140" y="19834"/>
                  </a:cubicBezTo>
                  <a:cubicBezTo>
                    <a:pt x="35269" y="18911"/>
                    <a:pt x="35312" y="17971"/>
                    <a:pt x="35478" y="17046"/>
                  </a:cubicBezTo>
                  <a:cubicBezTo>
                    <a:pt x="35495" y="16965"/>
                    <a:pt x="35505" y="16880"/>
                    <a:pt x="35522" y="16794"/>
                  </a:cubicBezTo>
                  <a:lnTo>
                    <a:pt x="35559" y="16794"/>
                  </a:lnTo>
                  <a:cubicBezTo>
                    <a:pt x="35715" y="15639"/>
                    <a:pt x="35871" y="14478"/>
                    <a:pt x="36032" y="13318"/>
                  </a:cubicBezTo>
                  <a:cubicBezTo>
                    <a:pt x="36038" y="13286"/>
                    <a:pt x="36038" y="13258"/>
                    <a:pt x="36043" y="13226"/>
                  </a:cubicBezTo>
                  <a:cubicBezTo>
                    <a:pt x="36219" y="12083"/>
                    <a:pt x="36472" y="10949"/>
                    <a:pt x="36531" y="9794"/>
                  </a:cubicBezTo>
                  <a:cubicBezTo>
                    <a:pt x="36585" y="8693"/>
                    <a:pt x="36956" y="7634"/>
                    <a:pt x="36977" y="6538"/>
                  </a:cubicBezTo>
                  <a:cubicBezTo>
                    <a:pt x="37090" y="6098"/>
                    <a:pt x="37057" y="5619"/>
                    <a:pt x="37144" y="5180"/>
                  </a:cubicBezTo>
                  <a:cubicBezTo>
                    <a:pt x="37198" y="4922"/>
                    <a:pt x="37327" y="4379"/>
                    <a:pt x="37295" y="4287"/>
                  </a:cubicBezTo>
                  <a:lnTo>
                    <a:pt x="37295" y="4287"/>
                  </a:lnTo>
                  <a:cubicBezTo>
                    <a:pt x="37290" y="4290"/>
                    <a:pt x="37282" y="4291"/>
                    <a:pt x="37270" y="4291"/>
                  </a:cubicBezTo>
                  <a:cubicBezTo>
                    <a:pt x="37083" y="4291"/>
                    <a:pt x="36034" y="3980"/>
                    <a:pt x="35279" y="3863"/>
                  </a:cubicBezTo>
                  <a:cubicBezTo>
                    <a:pt x="27678" y="2686"/>
                    <a:pt x="20082" y="1505"/>
                    <a:pt x="12485" y="296"/>
                  </a:cubicBezTo>
                  <a:cubicBezTo>
                    <a:pt x="11858" y="198"/>
                    <a:pt x="11422" y="123"/>
                    <a:pt x="11103" y="123"/>
                  </a:cubicBezTo>
                  <a:cubicBezTo>
                    <a:pt x="10968" y="123"/>
                    <a:pt x="10854" y="136"/>
                    <a:pt x="10755" y="167"/>
                  </a:cubicBezTo>
                  <a:cubicBezTo>
                    <a:pt x="10665" y="119"/>
                    <a:pt x="10578" y="65"/>
                    <a:pt x="10497" y="0"/>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8" name="Google Shape;1238;p45"/>
            <p:cNvSpPr/>
            <p:nvPr/>
          </p:nvSpPr>
          <p:spPr>
            <a:xfrm>
              <a:off x="3727815" y="2261178"/>
              <a:ext cx="496419" cy="395963"/>
            </a:xfrm>
            <a:custGeom>
              <a:avLst/>
              <a:gdLst/>
              <a:ahLst/>
              <a:cxnLst/>
              <a:rect l="l" t="t" r="r" b="b"/>
              <a:pathLst>
                <a:path w="39825" h="31766" extrusionOk="0">
                  <a:moveTo>
                    <a:pt x="3713" y="0"/>
                  </a:moveTo>
                  <a:cubicBezTo>
                    <a:pt x="3703" y="5"/>
                    <a:pt x="3698" y="10"/>
                    <a:pt x="3686" y="16"/>
                  </a:cubicBezTo>
                  <a:cubicBezTo>
                    <a:pt x="3621" y="59"/>
                    <a:pt x="3557" y="112"/>
                    <a:pt x="3504" y="166"/>
                  </a:cubicBezTo>
                  <a:cubicBezTo>
                    <a:pt x="3509" y="177"/>
                    <a:pt x="3520" y="182"/>
                    <a:pt x="3525" y="194"/>
                  </a:cubicBezTo>
                  <a:cubicBezTo>
                    <a:pt x="3633" y="338"/>
                    <a:pt x="3713" y="504"/>
                    <a:pt x="3762" y="698"/>
                  </a:cubicBezTo>
                  <a:cubicBezTo>
                    <a:pt x="3621" y="913"/>
                    <a:pt x="3530" y="1220"/>
                    <a:pt x="3482" y="1622"/>
                  </a:cubicBezTo>
                  <a:cubicBezTo>
                    <a:pt x="2402" y="9981"/>
                    <a:pt x="1274" y="18341"/>
                    <a:pt x="120" y="26689"/>
                  </a:cubicBezTo>
                  <a:cubicBezTo>
                    <a:pt x="65" y="27076"/>
                    <a:pt x="135" y="27806"/>
                    <a:pt x="23" y="27892"/>
                  </a:cubicBezTo>
                  <a:cubicBezTo>
                    <a:pt x="16" y="27897"/>
                    <a:pt x="6" y="27902"/>
                    <a:pt x="1" y="27902"/>
                  </a:cubicBezTo>
                  <a:cubicBezTo>
                    <a:pt x="76" y="27957"/>
                    <a:pt x="629" y="27924"/>
                    <a:pt x="931" y="27967"/>
                  </a:cubicBezTo>
                  <a:cubicBezTo>
                    <a:pt x="3472" y="28296"/>
                    <a:pt x="6023" y="28521"/>
                    <a:pt x="8575" y="28789"/>
                  </a:cubicBezTo>
                  <a:cubicBezTo>
                    <a:pt x="8599" y="28784"/>
                    <a:pt x="8633" y="28782"/>
                    <a:pt x="8673" y="28782"/>
                  </a:cubicBezTo>
                  <a:cubicBezTo>
                    <a:pt x="9083" y="28782"/>
                    <a:pt x="10250" y="29030"/>
                    <a:pt x="10670" y="29080"/>
                  </a:cubicBezTo>
                  <a:cubicBezTo>
                    <a:pt x="13619" y="29424"/>
                    <a:pt x="16564" y="29772"/>
                    <a:pt x="19512" y="30094"/>
                  </a:cubicBezTo>
                  <a:cubicBezTo>
                    <a:pt x="22902" y="30460"/>
                    <a:pt x="26293" y="30803"/>
                    <a:pt x="29683" y="31158"/>
                  </a:cubicBezTo>
                  <a:cubicBezTo>
                    <a:pt x="29705" y="31155"/>
                    <a:pt x="29730" y="31154"/>
                    <a:pt x="29757" y="31154"/>
                  </a:cubicBezTo>
                  <a:cubicBezTo>
                    <a:pt x="30140" y="31154"/>
                    <a:pt x="30989" y="31435"/>
                    <a:pt x="31277" y="31435"/>
                  </a:cubicBezTo>
                  <a:cubicBezTo>
                    <a:pt x="31291" y="31435"/>
                    <a:pt x="31304" y="31434"/>
                    <a:pt x="31315" y="31433"/>
                  </a:cubicBezTo>
                  <a:cubicBezTo>
                    <a:pt x="31418" y="31421"/>
                    <a:pt x="31511" y="31416"/>
                    <a:pt x="31594" y="31416"/>
                  </a:cubicBezTo>
                  <a:cubicBezTo>
                    <a:pt x="31984" y="31416"/>
                    <a:pt x="32181" y="31535"/>
                    <a:pt x="32282" y="31733"/>
                  </a:cubicBezTo>
                  <a:cubicBezTo>
                    <a:pt x="32470" y="31745"/>
                    <a:pt x="32664" y="31755"/>
                    <a:pt x="32852" y="31760"/>
                  </a:cubicBezTo>
                  <a:cubicBezTo>
                    <a:pt x="32901" y="31760"/>
                    <a:pt x="32943" y="31760"/>
                    <a:pt x="32986" y="31765"/>
                  </a:cubicBezTo>
                  <a:cubicBezTo>
                    <a:pt x="33144" y="31580"/>
                    <a:pt x="33360" y="31469"/>
                    <a:pt x="33658" y="31469"/>
                  </a:cubicBezTo>
                  <a:cubicBezTo>
                    <a:pt x="33888" y="31469"/>
                    <a:pt x="34167" y="31535"/>
                    <a:pt x="34506" y="31685"/>
                  </a:cubicBezTo>
                  <a:cubicBezTo>
                    <a:pt x="34557" y="31708"/>
                    <a:pt x="34613" y="31716"/>
                    <a:pt x="34673" y="31716"/>
                  </a:cubicBezTo>
                  <a:cubicBezTo>
                    <a:pt x="34819" y="31716"/>
                    <a:pt x="34985" y="31668"/>
                    <a:pt x="35135" y="31668"/>
                  </a:cubicBezTo>
                  <a:cubicBezTo>
                    <a:pt x="35140" y="31668"/>
                    <a:pt x="35145" y="31668"/>
                    <a:pt x="35151" y="31669"/>
                  </a:cubicBezTo>
                  <a:cubicBezTo>
                    <a:pt x="36092" y="31696"/>
                    <a:pt x="37037" y="31723"/>
                    <a:pt x="37977" y="31755"/>
                  </a:cubicBezTo>
                  <a:cubicBezTo>
                    <a:pt x="37950" y="31728"/>
                    <a:pt x="37923" y="31706"/>
                    <a:pt x="37897" y="31680"/>
                  </a:cubicBezTo>
                  <a:cubicBezTo>
                    <a:pt x="37816" y="31589"/>
                    <a:pt x="37762" y="31487"/>
                    <a:pt x="37724" y="31378"/>
                  </a:cubicBezTo>
                  <a:cubicBezTo>
                    <a:pt x="37885" y="31255"/>
                    <a:pt x="37929" y="31019"/>
                    <a:pt x="37929" y="30674"/>
                  </a:cubicBezTo>
                  <a:cubicBezTo>
                    <a:pt x="37923" y="29960"/>
                    <a:pt x="37999" y="29241"/>
                    <a:pt x="38047" y="28526"/>
                  </a:cubicBezTo>
                  <a:cubicBezTo>
                    <a:pt x="38014" y="28058"/>
                    <a:pt x="38095" y="27619"/>
                    <a:pt x="38133" y="27140"/>
                  </a:cubicBezTo>
                  <a:cubicBezTo>
                    <a:pt x="38165" y="26727"/>
                    <a:pt x="38175" y="26313"/>
                    <a:pt x="38181" y="25899"/>
                  </a:cubicBezTo>
                  <a:cubicBezTo>
                    <a:pt x="38116" y="25690"/>
                    <a:pt x="38219" y="25415"/>
                    <a:pt x="38230" y="25206"/>
                  </a:cubicBezTo>
                  <a:cubicBezTo>
                    <a:pt x="38509" y="20409"/>
                    <a:pt x="38788" y="15611"/>
                    <a:pt x="39090" y="10819"/>
                  </a:cubicBezTo>
                  <a:cubicBezTo>
                    <a:pt x="39207" y="10567"/>
                    <a:pt x="39395" y="10390"/>
                    <a:pt x="39653" y="10293"/>
                  </a:cubicBezTo>
                  <a:cubicBezTo>
                    <a:pt x="39658" y="10255"/>
                    <a:pt x="39658" y="10218"/>
                    <a:pt x="39663" y="10181"/>
                  </a:cubicBezTo>
                  <a:cubicBezTo>
                    <a:pt x="39502" y="9992"/>
                    <a:pt x="39476" y="9702"/>
                    <a:pt x="39509" y="9288"/>
                  </a:cubicBezTo>
                  <a:cubicBezTo>
                    <a:pt x="39626" y="7828"/>
                    <a:pt x="39648" y="6355"/>
                    <a:pt x="39760" y="4894"/>
                  </a:cubicBezTo>
                  <a:cubicBezTo>
                    <a:pt x="39824" y="4104"/>
                    <a:pt x="39675" y="3722"/>
                    <a:pt x="38740" y="3670"/>
                  </a:cubicBezTo>
                  <a:cubicBezTo>
                    <a:pt x="35989" y="3508"/>
                    <a:pt x="33249" y="3202"/>
                    <a:pt x="30499" y="3003"/>
                  </a:cubicBezTo>
                  <a:cubicBezTo>
                    <a:pt x="30102" y="2976"/>
                    <a:pt x="29864" y="2901"/>
                    <a:pt x="29747" y="2696"/>
                  </a:cubicBezTo>
                  <a:cubicBezTo>
                    <a:pt x="29683" y="2686"/>
                    <a:pt x="29613" y="2681"/>
                    <a:pt x="29542" y="2675"/>
                  </a:cubicBezTo>
                  <a:cubicBezTo>
                    <a:pt x="29301" y="2648"/>
                    <a:pt x="29065" y="2626"/>
                    <a:pt x="28823" y="2599"/>
                  </a:cubicBezTo>
                  <a:cubicBezTo>
                    <a:pt x="28768" y="2626"/>
                    <a:pt x="28710" y="2654"/>
                    <a:pt x="28646" y="2670"/>
                  </a:cubicBezTo>
                  <a:cubicBezTo>
                    <a:pt x="27620" y="2589"/>
                    <a:pt x="26593" y="2503"/>
                    <a:pt x="25567" y="2423"/>
                  </a:cubicBezTo>
                  <a:cubicBezTo>
                    <a:pt x="24015" y="2229"/>
                    <a:pt x="22451" y="2106"/>
                    <a:pt x="20893" y="1950"/>
                  </a:cubicBezTo>
                  <a:lnTo>
                    <a:pt x="20893" y="1950"/>
                  </a:lnTo>
                  <a:cubicBezTo>
                    <a:pt x="20904" y="1972"/>
                    <a:pt x="20920" y="1987"/>
                    <a:pt x="20931" y="2009"/>
                  </a:cubicBezTo>
                  <a:cubicBezTo>
                    <a:pt x="20442" y="1950"/>
                    <a:pt x="19948" y="1897"/>
                    <a:pt x="19460" y="1843"/>
                  </a:cubicBezTo>
                  <a:lnTo>
                    <a:pt x="19460" y="1837"/>
                  </a:lnTo>
                  <a:cubicBezTo>
                    <a:pt x="19271" y="1826"/>
                    <a:pt x="19083" y="1821"/>
                    <a:pt x="18895" y="1805"/>
                  </a:cubicBezTo>
                  <a:cubicBezTo>
                    <a:pt x="17477" y="1697"/>
                    <a:pt x="16043" y="1461"/>
                    <a:pt x="14650" y="1230"/>
                  </a:cubicBezTo>
                  <a:lnTo>
                    <a:pt x="14307" y="1176"/>
                  </a:lnTo>
                  <a:cubicBezTo>
                    <a:pt x="11756" y="886"/>
                    <a:pt x="9198" y="596"/>
                    <a:pt x="6646" y="306"/>
                  </a:cubicBezTo>
                  <a:cubicBezTo>
                    <a:pt x="6185" y="229"/>
                    <a:pt x="5723" y="161"/>
                    <a:pt x="5252" y="161"/>
                  </a:cubicBezTo>
                  <a:cubicBezTo>
                    <a:pt x="5235" y="161"/>
                    <a:pt x="5218" y="161"/>
                    <a:pt x="5201" y="161"/>
                  </a:cubicBezTo>
                  <a:cubicBezTo>
                    <a:pt x="4707" y="107"/>
                    <a:pt x="4207" y="59"/>
                    <a:pt x="3713"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39" name="Google Shape;1239;p45"/>
            <p:cNvSpPr/>
            <p:nvPr/>
          </p:nvSpPr>
          <p:spPr>
            <a:xfrm>
              <a:off x="5321502" y="2158043"/>
              <a:ext cx="287493" cy="319702"/>
            </a:xfrm>
            <a:custGeom>
              <a:avLst/>
              <a:gdLst/>
              <a:ahLst/>
              <a:cxnLst/>
              <a:rect l="l" t="t" r="r" b="b"/>
              <a:pathLst>
                <a:path w="23064" h="25648" extrusionOk="0">
                  <a:moveTo>
                    <a:pt x="21135" y="1"/>
                  </a:moveTo>
                  <a:cubicBezTo>
                    <a:pt x="20964" y="1"/>
                    <a:pt x="20786" y="55"/>
                    <a:pt x="20597" y="162"/>
                  </a:cubicBezTo>
                  <a:cubicBezTo>
                    <a:pt x="20227" y="372"/>
                    <a:pt x="19835" y="549"/>
                    <a:pt x="19422" y="737"/>
                  </a:cubicBezTo>
                  <a:cubicBezTo>
                    <a:pt x="18288" y="1252"/>
                    <a:pt x="17111" y="1784"/>
                    <a:pt x="16343" y="3009"/>
                  </a:cubicBezTo>
                  <a:cubicBezTo>
                    <a:pt x="15886" y="3734"/>
                    <a:pt x="15118" y="3858"/>
                    <a:pt x="14232" y="4003"/>
                  </a:cubicBezTo>
                  <a:cubicBezTo>
                    <a:pt x="13442" y="4126"/>
                    <a:pt x="12566" y="4266"/>
                    <a:pt x="11874" y="4890"/>
                  </a:cubicBezTo>
                  <a:cubicBezTo>
                    <a:pt x="11524" y="4734"/>
                    <a:pt x="11165" y="4652"/>
                    <a:pt x="10815" y="4578"/>
                  </a:cubicBezTo>
                  <a:cubicBezTo>
                    <a:pt x="10407" y="4491"/>
                    <a:pt x="10020" y="4406"/>
                    <a:pt x="9687" y="4196"/>
                  </a:cubicBezTo>
                  <a:cubicBezTo>
                    <a:pt x="9182" y="3869"/>
                    <a:pt x="8505" y="3498"/>
                    <a:pt x="7721" y="3498"/>
                  </a:cubicBezTo>
                  <a:cubicBezTo>
                    <a:pt x="7646" y="3498"/>
                    <a:pt x="7565" y="3504"/>
                    <a:pt x="7485" y="3509"/>
                  </a:cubicBezTo>
                  <a:cubicBezTo>
                    <a:pt x="7485" y="3509"/>
                    <a:pt x="3761" y="4416"/>
                    <a:pt x="2311" y="4545"/>
                  </a:cubicBezTo>
                  <a:cubicBezTo>
                    <a:pt x="1570" y="4610"/>
                    <a:pt x="1113" y="4647"/>
                    <a:pt x="838" y="4781"/>
                  </a:cubicBezTo>
                  <a:cubicBezTo>
                    <a:pt x="597" y="4761"/>
                    <a:pt x="361" y="4749"/>
                    <a:pt x="114" y="4739"/>
                  </a:cubicBezTo>
                  <a:cubicBezTo>
                    <a:pt x="76" y="4798"/>
                    <a:pt x="49" y="4868"/>
                    <a:pt x="22" y="4943"/>
                  </a:cubicBezTo>
                  <a:cubicBezTo>
                    <a:pt x="49" y="5577"/>
                    <a:pt x="0" y="6222"/>
                    <a:pt x="280" y="6893"/>
                  </a:cubicBezTo>
                  <a:cubicBezTo>
                    <a:pt x="307" y="6861"/>
                    <a:pt x="329" y="6834"/>
                    <a:pt x="355" y="6812"/>
                  </a:cubicBezTo>
                  <a:cubicBezTo>
                    <a:pt x="463" y="7580"/>
                    <a:pt x="587" y="8349"/>
                    <a:pt x="640" y="9123"/>
                  </a:cubicBezTo>
                  <a:cubicBezTo>
                    <a:pt x="684" y="9692"/>
                    <a:pt x="726" y="10261"/>
                    <a:pt x="774" y="10826"/>
                  </a:cubicBezTo>
                  <a:cubicBezTo>
                    <a:pt x="710" y="10836"/>
                    <a:pt x="640" y="10841"/>
                    <a:pt x="575" y="10853"/>
                  </a:cubicBezTo>
                  <a:cubicBezTo>
                    <a:pt x="796" y="12797"/>
                    <a:pt x="1016" y="14741"/>
                    <a:pt x="1237" y="16692"/>
                  </a:cubicBezTo>
                  <a:cubicBezTo>
                    <a:pt x="1237" y="17218"/>
                    <a:pt x="1225" y="17746"/>
                    <a:pt x="1220" y="18272"/>
                  </a:cubicBezTo>
                  <a:cubicBezTo>
                    <a:pt x="1199" y="19598"/>
                    <a:pt x="1398" y="20791"/>
                    <a:pt x="1790" y="22021"/>
                  </a:cubicBezTo>
                  <a:cubicBezTo>
                    <a:pt x="1812" y="22194"/>
                    <a:pt x="1827" y="22360"/>
                    <a:pt x="1849" y="22526"/>
                  </a:cubicBezTo>
                  <a:cubicBezTo>
                    <a:pt x="1902" y="22580"/>
                    <a:pt x="1892" y="22854"/>
                    <a:pt x="1892" y="22854"/>
                  </a:cubicBezTo>
                  <a:cubicBezTo>
                    <a:pt x="2005" y="22715"/>
                    <a:pt x="2268" y="22413"/>
                    <a:pt x="2429" y="22306"/>
                  </a:cubicBezTo>
                  <a:cubicBezTo>
                    <a:pt x="2632" y="22436"/>
                    <a:pt x="2874" y="22504"/>
                    <a:pt x="3166" y="22504"/>
                  </a:cubicBezTo>
                  <a:cubicBezTo>
                    <a:pt x="3246" y="22504"/>
                    <a:pt x="3330" y="22499"/>
                    <a:pt x="3417" y="22489"/>
                  </a:cubicBezTo>
                  <a:cubicBezTo>
                    <a:pt x="3520" y="22462"/>
                    <a:pt x="3627" y="22445"/>
                    <a:pt x="3746" y="22430"/>
                  </a:cubicBezTo>
                  <a:cubicBezTo>
                    <a:pt x="3767" y="22360"/>
                    <a:pt x="3778" y="22258"/>
                    <a:pt x="3821" y="22247"/>
                  </a:cubicBezTo>
                  <a:cubicBezTo>
                    <a:pt x="3844" y="22239"/>
                    <a:pt x="3865" y="22236"/>
                    <a:pt x="3885" y="22236"/>
                  </a:cubicBezTo>
                  <a:cubicBezTo>
                    <a:pt x="3979" y="22236"/>
                    <a:pt x="4021" y="22317"/>
                    <a:pt x="4030" y="22424"/>
                  </a:cubicBezTo>
                  <a:cubicBezTo>
                    <a:pt x="4197" y="22435"/>
                    <a:pt x="4314" y="22494"/>
                    <a:pt x="4299" y="22687"/>
                  </a:cubicBezTo>
                  <a:cubicBezTo>
                    <a:pt x="4317" y="22687"/>
                    <a:pt x="4334" y="22686"/>
                    <a:pt x="4351" y="22686"/>
                  </a:cubicBezTo>
                  <a:cubicBezTo>
                    <a:pt x="4512" y="22686"/>
                    <a:pt x="4621" y="22736"/>
                    <a:pt x="4572" y="22945"/>
                  </a:cubicBezTo>
                  <a:cubicBezTo>
                    <a:pt x="4635" y="22919"/>
                    <a:pt x="4690" y="22908"/>
                    <a:pt x="4740" y="22908"/>
                  </a:cubicBezTo>
                  <a:cubicBezTo>
                    <a:pt x="4917" y="22908"/>
                    <a:pt x="5019" y="23056"/>
                    <a:pt x="5100" y="23241"/>
                  </a:cubicBezTo>
                  <a:lnTo>
                    <a:pt x="5078" y="23219"/>
                  </a:lnTo>
                  <a:lnTo>
                    <a:pt x="5078" y="23219"/>
                  </a:lnTo>
                  <a:cubicBezTo>
                    <a:pt x="5502" y="24347"/>
                    <a:pt x="6727" y="24111"/>
                    <a:pt x="7500" y="24649"/>
                  </a:cubicBezTo>
                  <a:cubicBezTo>
                    <a:pt x="8000" y="24991"/>
                    <a:pt x="8505" y="25121"/>
                    <a:pt x="9002" y="25121"/>
                  </a:cubicBezTo>
                  <a:cubicBezTo>
                    <a:pt x="9835" y="25121"/>
                    <a:pt x="10642" y="24755"/>
                    <a:pt x="11353" y="24411"/>
                  </a:cubicBezTo>
                  <a:cubicBezTo>
                    <a:pt x="11735" y="24226"/>
                    <a:pt x="12008" y="24110"/>
                    <a:pt x="12248" y="24110"/>
                  </a:cubicBezTo>
                  <a:cubicBezTo>
                    <a:pt x="12510" y="24110"/>
                    <a:pt x="12734" y="24248"/>
                    <a:pt x="13023" y="24584"/>
                  </a:cubicBezTo>
                  <a:cubicBezTo>
                    <a:pt x="13114" y="24691"/>
                    <a:pt x="13216" y="24788"/>
                    <a:pt x="13324" y="24879"/>
                  </a:cubicBezTo>
                  <a:cubicBezTo>
                    <a:pt x="13647" y="25159"/>
                    <a:pt x="14022" y="25385"/>
                    <a:pt x="14361" y="25648"/>
                  </a:cubicBezTo>
                  <a:cubicBezTo>
                    <a:pt x="14463" y="25636"/>
                    <a:pt x="14559" y="25599"/>
                    <a:pt x="14656" y="25556"/>
                  </a:cubicBezTo>
                  <a:cubicBezTo>
                    <a:pt x="14869" y="25460"/>
                    <a:pt x="15076" y="25329"/>
                    <a:pt x="15313" y="25329"/>
                  </a:cubicBezTo>
                  <a:cubicBezTo>
                    <a:pt x="15368" y="25329"/>
                    <a:pt x="15425" y="25336"/>
                    <a:pt x="15484" y="25353"/>
                  </a:cubicBezTo>
                  <a:cubicBezTo>
                    <a:pt x="15414" y="24917"/>
                    <a:pt x="15623" y="24676"/>
                    <a:pt x="16032" y="24562"/>
                  </a:cubicBezTo>
                  <a:cubicBezTo>
                    <a:pt x="16317" y="23654"/>
                    <a:pt x="15844" y="22682"/>
                    <a:pt x="16310" y="21780"/>
                  </a:cubicBezTo>
                  <a:cubicBezTo>
                    <a:pt x="16489" y="21441"/>
                    <a:pt x="16626" y="21103"/>
                    <a:pt x="16893" y="21103"/>
                  </a:cubicBezTo>
                  <a:cubicBezTo>
                    <a:pt x="17017" y="21103"/>
                    <a:pt x="17169" y="21175"/>
                    <a:pt x="17366" y="21353"/>
                  </a:cubicBezTo>
                  <a:lnTo>
                    <a:pt x="17366" y="21353"/>
                  </a:lnTo>
                  <a:cubicBezTo>
                    <a:pt x="17363" y="21352"/>
                    <a:pt x="17361" y="21350"/>
                    <a:pt x="17359" y="21349"/>
                  </a:cubicBezTo>
                  <a:lnTo>
                    <a:pt x="17359" y="21349"/>
                  </a:lnTo>
                  <a:lnTo>
                    <a:pt x="17386" y="21371"/>
                  </a:lnTo>
                  <a:cubicBezTo>
                    <a:pt x="17379" y="21365"/>
                    <a:pt x="17372" y="21359"/>
                    <a:pt x="17366" y="21353"/>
                  </a:cubicBezTo>
                  <a:lnTo>
                    <a:pt x="17366" y="21353"/>
                  </a:lnTo>
                  <a:cubicBezTo>
                    <a:pt x="17532" y="21439"/>
                    <a:pt x="17688" y="21498"/>
                    <a:pt x="17806" y="21498"/>
                  </a:cubicBezTo>
                  <a:cubicBezTo>
                    <a:pt x="17987" y="21498"/>
                    <a:pt x="18078" y="21360"/>
                    <a:pt x="17981" y="20969"/>
                  </a:cubicBezTo>
                  <a:cubicBezTo>
                    <a:pt x="17837" y="20362"/>
                    <a:pt x="18003" y="19905"/>
                    <a:pt x="18427" y="19502"/>
                  </a:cubicBezTo>
                  <a:cubicBezTo>
                    <a:pt x="18433" y="19077"/>
                    <a:pt x="18599" y="18755"/>
                    <a:pt x="18997" y="18572"/>
                  </a:cubicBezTo>
                  <a:lnTo>
                    <a:pt x="19035" y="18508"/>
                  </a:lnTo>
                  <a:cubicBezTo>
                    <a:pt x="19169" y="18428"/>
                    <a:pt x="19298" y="18346"/>
                    <a:pt x="19432" y="18266"/>
                  </a:cubicBezTo>
                  <a:cubicBezTo>
                    <a:pt x="20726" y="18036"/>
                    <a:pt x="22221" y="16434"/>
                    <a:pt x="22377" y="15140"/>
                  </a:cubicBezTo>
                  <a:cubicBezTo>
                    <a:pt x="22397" y="14973"/>
                    <a:pt x="22419" y="14801"/>
                    <a:pt x="22446" y="14629"/>
                  </a:cubicBezTo>
                  <a:cubicBezTo>
                    <a:pt x="22521" y="14113"/>
                    <a:pt x="22618" y="13603"/>
                    <a:pt x="22699" y="13092"/>
                  </a:cubicBezTo>
                  <a:cubicBezTo>
                    <a:pt x="22280" y="12529"/>
                    <a:pt x="22816" y="11621"/>
                    <a:pt x="22172" y="11078"/>
                  </a:cubicBezTo>
                  <a:cubicBezTo>
                    <a:pt x="22156" y="10680"/>
                    <a:pt x="22139" y="10347"/>
                    <a:pt x="22145" y="10068"/>
                  </a:cubicBezTo>
                  <a:cubicBezTo>
                    <a:pt x="22199" y="9982"/>
                    <a:pt x="22248" y="9901"/>
                    <a:pt x="22268" y="9821"/>
                  </a:cubicBezTo>
                  <a:cubicBezTo>
                    <a:pt x="22355" y="9504"/>
                    <a:pt x="22409" y="9192"/>
                    <a:pt x="22435" y="8881"/>
                  </a:cubicBezTo>
                  <a:cubicBezTo>
                    <a:pt x="22446" y="8870"/>
                    <a:pt x="22446" y="8865"/>
                    <a:pt x="22451" y="8859"/>
                  </a:cubicBezTo>
                  <a:cubicBezTo>
                    <a:pt x="22451" y="8843"/>
                    <a:pt x="22972" y="8741"/>
                    <a:pt x="22972" y="8725"/>
                  </a:cubicBezTo>
                  <a:cubicBezTo>
                    <a:pt x="23064" y="7570"/>
                    <a:pt x="22295" y="6528"/>
                    <a:pt x="22139" y="5400"/>
                  </a:cubicBezTo>
                  <a:cubicBezTo>
                    <a:pt x="22027" y="4771"/>
                    <a:pt x="21973" y="4132"/>
                    <a:pt x="21887" y="3498"/>
                  </a:cubicBezTo>
                  <a:cubicBezTo>
                    <a:pt x="21849" y="3202"/>
                    <a:pt x="21802" y="2907"/>
                    <a:pt x="21747" y="2611"/>
                  </a:cubicBezTo>
                  <a:cubicBezTo>
                    <a:pt x="21693" y="2423"/>
                    <a:pt x="21673" y="2241"/>
                    <a:pt x="21651" y="2069"/>
                  </a:cubicBezTo>
                  <a:cubicBezTo>
                    <a:pt x="21597" y="1746"/>
                    <a:pt x="21544" y="1424"/>
                    <a:pt x="21500" y="1102"/>
                  </a:cubicBezTo>
                  <a:cubicBezTo>
                    <a:pt x="21425" y="876"/>
                    <a:pt x="21383" y="598"/>
                    <a:pt x="21194" y="543"/>
                  </a:cubicBezTo>
                  <a:cubicBezTo>
                    <a:pt x="21178" y="355"/>
                    <a:pt x="21194" y="178"/>
                    <a:pt x="21232" y="17"/>
                  </a:cubicBezTo>
                  <a:cubicBezTo>
                    <a:pt x="21200" y="11"/>
                    <a:pt x="21167" y="1"/>
                    <a:pt x="21135"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0" name="Google Shape;1240;p45"/>
            <p:cNvSpPr/>
            <p:nvPr/>
          </p:nvSpPr>
          <p:spPr>
            <a:xfrm>
              <a:off x="5629612" y="1810369"/>
              <a:ext cx="408964" cy="354392"/>
            </a:xfrm>
            <a:custGeom>
              <a:avLst/>
              <a:gdLst/>
              <a:ahLst/>
              <a:cxnLst/>
              <a:rect l="l" t="t" r="r" b="b"/>
              <a:pathLst>
                <a:path w="32809" h="28431" extrusionOk="0">
                  <a:moveTo>
                    <a:pt x="27044" y="1"/>
                  </a:moveTo>
                  <a:cubicBezTo>
                    <a:pt x="26840" y="1"/>
                    <a:pt x="26642" y="53"/>
                    <a:pt x="26448" y="102"/>
                  </a:cubicBezTo>
                  <a:cubicBezTo>
                    <a:pt x="26394" y="118"/>
                    <a:pt x="26340" y="135"/>
                    <a:pt x="26287" y="145"/>
                  </a:cubicBezTo>
                  <a:cubicBezTo>
                    <a:pt x="25851" y="253"/>
                    <a:pt x="25417" y="382"/>
                    <a:pt x="24998" y="511"/>
                  </a:cubicBezTo>
                  <a:cubicBezTo>
                    <a:pt x="24051" y="790"/>
                    <a:pt x="23155" y="1059"/>
                    <a:pt x="22263" y="1085"/>
                  </a:cubicBezTo>
                  <a:cubicBezTo>
                    <a:pt x="19980" y="1156"/>
                    <a:pt x="18829" y="2590"/>
                    <a:pt x="17723" y="3970"/>
                  </a:cubicBezTo>
                  <a:lnTo>
                    <a:pt x="17637" y="4077"/>
                  </a:lnTo>
                  <a:cubicBezTo>
                    <a:pt x="17106" y="4739"/>
                    <a:pt x="16778" y="5507"/>
                    <a:pt x="16461" y="6249"/>
                  </a:cubicBezTo>
                  <a:cubicBezTo>
                    <a:pt x="16005" y="7328"/>
                    <a:pt x="15569" y="8349"/>
                    <a:pt x="14542" y="8939"/>
                  </a:cubicBezTo>
                  <a:cubicBezTo>
                    <a:pt x="14237" y="9111"/>
                    <a:pt x="14065" y="9460"/>
                    <a:pt x="14103" y="9820"/>
                  </a:cubicBezTo>
                  <a:cubicBezTo>
                    <a:pt x="14140" y="10137"/>
                    <a:pt x="14339" y="10385"/>
                    <a:pt x="14613" y="10471"/>
                  </a:cubicBezTo>
                  <a:cubicBezTo>
                    <a:pt x="14973" y="10578"/>
                    <a:pt x="15005" y="10702"/>
                    <a:pt x="15032" y="11282"/>
                  </a:cubicBezTo>
                  <a:cubicBezTo>
                    <a:pt x="15043" y="11588"/>
                    <a:pt x="15058" y="11937"/>
                    <a:pt x="15214" y="12265"/>
                  </a:cubicBezTo>
                  <a:cubicBezTo>
                    <a:pt x="15284" y="12416"/>
                    <a:pt x="15355" y="12631"/>
                    <a:pt x="15295" y="12792"/>
                  </a:cubicBezTo>
                  <a:cubicBezTo>
                    <a:pt x="15226" y="12958"/>
                    <a:pt x="15016" y="13076"/>
                    <a:pt x="14849" y="13147"/>
                  </a:cubicBezTo>
                  <a:cubicBezTo>
                    <a:pt x="14393" y="13334"/>
                    <a:pt x="14022" y="13662"/>
                    <a:pt x="13721" y="14139"/>
                  </a:cubicBezTo>
                  <a:cubicBezTo>
                    <a:pt x="13211" y="14945"/>
                    <a:pt x="12394" y="15150"/>
                    <a:pt x="11443" y="15381"/>
                  </a:cubicBezTo>
                  <a:cubicBezTo>
                    <a:pt x="10815" y="15537"/>
                    <a:pt x="10170" y="15698"/>
                    <a:pt x="9585" y="16053"/>
                  </a:cubicBezTo>
                  <a:cubicBezTo>
                    <a:pt x="8876" y="15714"/>
                    <a:pt x="8160" y="15547"/>
                    <a:pt x="7398" y="15547"/>
                  </a:cubicBezTo>
                  <a:cubicBezTo>
                    <a:pt x="5883" y="15547"/>
                    <a:pt x="4438" y="16251"/>
                    <a:pt x="3278" y="16815"/>
                  </a:cubicBezTo>
                  <a:cubicBezTo>
                    <a:pt x="2724" y="17089"/>
                    <a:pt x="2343" y="17595"/>
                    <a:pt x="2262" y="18168"/>
                  </a:cubicBezTo>
                  <a:cubicBezTo>
                    <a:pt x="2182" y="18728"/>
                    <a:pt x="2385" y="19271"/>
                    <a:pt x="2821" y="19663"/>
                  </a:cubicBezTo>
                  <a:cubicBezTo>
                    <a:pt x="3530" y="20302"/>
                    <a:pt x="3551" y="20903"/>
                    <a:pt x="2886" y="21741"/>
                  </a:cubicBezTo>
                  <a:cubicBezTo>
                    <a:pt x="2192" y="22611"/>
                    <a:pt x="1440" y="23397"/>
                    <a:pt x="656" y="24074"/>
                  </a:cubicBezTo>
                  <a:cubicBezTo>
                    <a:pt x="414" y="24282"/>
                    <a:pt x="161" y="24535"/>
                    <a:pt x="0" y="24847"/>
                  </a:cubicBezTo>
                  <a:cubicBezTo>
                    <a:pt x="37" y="24847"/>
                    <a:pt x="76" y="24852"/>
                    <a:pt x="108" y="24863"/>
                  </a:cubicBezTo>
                  <a:cubicBezTo>
                    <a:pt x="263" y="24900"/>
                    <a:pt x="387" y="25008"/>
                    <a:pt x="457" y="25142"/>
                  </a:cubicBezTo>
                  <a:cubicBezTo>
                    <a:pt x="312" y="25443"/>
                    <a:pt x="307" y="25765"/>
                    <a:pt x="484" y="26174"/>
                  </a:cubicBezTo>
                  <a:cubicBezTo>
                    <a:pt x="650" y="26564"/>
                    <a:pt x="890" y="26676"/>
                    <a:pt x="1149" y="26676"/>
                  </a:cubicBezTo>
                  <a:cubicBezTo>
                    <a:pt x="1425" y="26676"/>
                    <a:pt x="1723" y="26549"/>
                    <a:pt x="1978" y="26496"/>
                  </a:cubicBezTo>
                  <a:cubicBezTo>
                    <a:pt x="4755" y="25948"/>
                    <a:pt x="7510" y="25314"/>
                    <a:pt x="10294" y="24783"/>
                  </a:cubicBezTo>
                  <a:cubicBezTo>
                    <a:pt x="10554" y="24734"/>
                    <a:pt x="10869" y="24562"/>
                    <a:pt x="11175" y="24562"/>
                  </a:cubicBezTo>
                  <a:cubicBezTo>
                    <a:pt x="11242" y="24562"/>
                    <a:pt x="11308" y="24570"/>
                    <a:pt x="11373" y="24589"/>
                  </a:cubicBezTo>
                  <a:cubicBezTo>
                    <a:pt x="11792" y="24545"/>
                    <a:pt x="12206" y="24471"/>
                    <a:pt x="12615" y="24384"/>
                  </a:cubicBezTo>
                  <a:cubicBezTo>
                    <a:pt x="12615" y="24364"/>
                    <a:pt x="12608" y="24342"/>
                    <a:pt x="12608" y="24320"/>
                  </a:cubicBezTo>
                  <a:lnTo>
                    <a:pt x="21844" y="22423"/>
                  </a:lnTo>
                  <a:cubicBezTo>
                    <a:pt x="21859" y="22418"/>
                    <a:pt x="21871" y="22413"/>
                    <a:pt x="21886" y="22413"/>
                  </a:cubicBezTo>
                  <a:cubicBezTo>
                    <a:pt x="21956" y="22397"/>
                    <a:pt x="22021" y="22386"/>
                    <a:pt x="22091" y="22370"/>
                  </a:cubicBezTo>
                  <a:cubicBezTo>
                    <a:pt x="22102" y="22483"/>
                    <a:pt x="22117" y="22584"/>
                    <a:pt x="22139" y="22681"/>
                  </a:cubicBezTo>
                  <a:cubicBezTo>
                    <a:pt x="22719" y="23584"/>
                    <a:pt x="23703" y="24255"/>
                    <a:pt x="24589" y="24808"/>
                  </a:cubicBezTo>
                  <a:cubicBezTo>
                    <a:pt x="25239" y="25217"/>
                    <a:pt x="25970" y="25743"/>
                    <a:pt x="26733" y="26040"/>
                  </a:cubicBezTo>
                  <a:cubicBezTo>
                    <a:pt x="26749" y="26045"/>
                    <a:pt x="26765" y="26050"/>
                    <a:pt x="26781" y="26055"/>
                  </a:cubicBezTo>
                  <a:cubicBezTo>
                    <a:pt x="26926" y="26098"/>
                    <a:pt x="27071" y="26142"/>
                    <a:pt x="27217" y="26184"/>
                  </a:cubicBezTo>
                  <a:cubicBezTo>
                    <a:pt x="27318" y="26211"/>
                    <a:pt x="27420" y="26233"/>
                    <a:pt x="27527" y="26244"/>
                  </a:cubicBezTo>
                  <a:cubicBezTo>
                    <a:pt x="27576" y="26249"/>
                    <a:pt x="27614" y="26281"/>
                    <a:pt x="27636" y="26318"/>
                  </a:cubicBezTo>
                  <a:cubicBezTo>
                    <a:pt x="28860" y="26700"/>
                    <a:pt x="30069" y="27114"/>
                    <a:pt x="31192" y="27699"/>
                  </a:cubicBezTo>
                  <a:cubicBezTo>
                    <a:pt x="31390" y="27801"/>
                    <a:pt x="31551" y="27860"/>
                    <a:pt x="31680" y="27893"/>
                  </a:cubicBezTo>
                  <a:cubicBezTo>
                    <a:pt x="31819" y="28049"/>
                    <a:pt x="31955" y="28220"/>
                    <a:pt x="32072" y="28425"/>
                  </a:cubicBezTo>
                  <a:lnTo>
                    <a:pt x="32077" y="28430"/>
                  </a:lnTo>
                  <a:cubicBezTo>
                    <a:pt x="32518" y="28334"/>
                    <a:pt x="32701" y="27952"/>
                    <a:pt x="32808" y="27630"/>
                  </a:cubicBezTo>
                  <a:lnTo>
                    <a:pt x="32808" y="27630"/>
                  </a:lnTo>
                  <a:cubicBezTo>
                    <a:pt x="32685" y="27651"/>
                    <a:pt x="32551" y="27667"/>
                    <a:pt x="32411" y="27667"/>
                  </a:cubicBezTo>
                  <a:lnTo>
                    <a:pt x="32406" y="27667"/>
                  </a:lnTo>
                  <a:cubicBezTo>
                    <a:pt x="32347" y="27667"/>
                    <a:pt x="32293" y="27657"/>
                    <a:pt x="32238" y="27640"/>
                  </a:cubicBezTo>
                  <a:cubicBezTo>
                    <a:pt x="32298" y="27501"/>
                    <a:pt x="32347" y="27329"/>
                    <a:pt x="32406" y="27136"/>
                  </a:cubicBezTo>
                  <a:cubicBezTo>
                    <a:pt x="32347" y="27071"/>
                    <a:pt x="32238" y="26953"/>
                    <a:pt x="32245" y="26947"/>
                  </a:cubicBezTo>
                  <a:cubicBezTo>
                    <a:pt x="32545" y="26635"/>
                    <a:pt x="32690" y="26323"/>
                    <a:pt x="32739" y="26001"/>
                  </a:cubicBezTo>
                  <a:cubicBezTo>
                    <a:pt x="32761" y="25879"/>
                    <a:pt x="32766" y="25750"/>
                    <a:pt x="32761" y="25621"/>
                  </a:cubicBezTo>
                  <a:cubicBezTo>
                    <a:pt x="32739" y="25041"/>
                    <a:pt x="32496" y="24449"/>
                    <a:pt x="32389" y="23863"/>
                  </a:cubicBezTo>
                  <a:cubicBezTo>
                    <a:pt x="32250" y="23112"/>
                    <a:pt x="32035" y="21957"/>
                    <a:pt x="31879" y="21005"/>
                  </a:cubicBezTo>
                  <a:cubicBezTo>
                    <a:pt x="31896" y="20737"/>
                    <a:pt x="31928" y="20506"/>
                    <a:pt x="31992" y="20313"/>
                  </a:cubicBezTo>
                  <a:lnTo>
                    <a:pt x="31960" y="20313"/>
                  </a:lnTo>
                  <a:cubicBezTo>
                    <a:pt x="31901" y="20313"/>
                    <a:pt x="31847" y="20302"/>
                    <a:pt x="31794" y="20286"/>
                  </a:cubicBezTo>
                  <a:cubicBezTo>
                    <a:pt x="31643" y="19110"/>
                    <a:pt x="31556" y="17927"/>
                    <a:pt x="31626" y="16730"/>
                  </a:cubicBezTo>
                  <a:cubicBezTo>
                    <a:pt x="31653" y="16273"/>
                    <a:pt x="31658" y="15815"/>
                    <a:pt x="31594" y="15371"/>
                  </a:cubicBezTo>
                  <a:cubicBezTo>
                    <a:pt x="31600" y="15354"/>
                    <a:pt x="31611" y="15338"/>
                    <a:pt x="31621" y="15327"/>
                  </a:cubicBezTo>
                  <a:cubicBezTo>
                    <a:pt x="31605" y="15322"/>
                    <a:pt x="31594" y="15311"/>
                    <a:pt x="31578" y="15306"/>
                  </a:cubicBezTo>
                  <a:cubicBezTo>
                    <a:pt x="31541" y="15048"/>
                    <a:pt x="31471" y="14801"/>
                    <a:pt x="31368" y="14553"/>
                  </a:cubicBezTo>
                  <a:cubicBezTo>
                    <a:pt x="31036" y="14365"/>
                    <a:pt x="31020" y="14070"/>
                    <a:pt x="31090" y="13742"/>
                  </a:cubicBezTo>
                  <a:cubicBezTo>
                    <a:pt x="30182" y="12738"/>
                    <a:pt x="30627" y="11421"/>
                    <a:pt x="30299" y="10283"/>
                  </a:cubicBezTo>
                  <a:cubicBezTo>
                    <a:pt x="30036" y="10191"/>
                    <a:pt x="30026" y="9971"/>
                    <a:pt x="30026" y="9745"/>
                  </a:cubicBezTo>
                  <a:cubicBezTo>
                    <a:pt x="30023" y="9745"/>
                    <a:pt x="30019" y="9745"/>
                    <a:pt x="30016" y="9745"/>
                  </a:cubicBezTo>
                  <a:cubicBezTo>
                    <a:pt x="29012" y="9745"/>
                    <a:pt x="29257" y="8986"/>
                    <a:pt x="29230" y="8397"/>
                  </a:cubicBezTo>
                  <a:cubicBezTo>
                    <a:pt x="28548" y="7484"/>
                    <a:pt x="28226" y="6485"/>
                    <a:pt x="28527" y="5346"/>
                  </a:cubicBezTo>
                  <a:cubicBezTo>
                    <a:pt x="28764" y="4437"/>
                    <a:pt x="28162" y="3658"/>
                    <a:pt x="28156" y="2788"/>
                  </a:cubicBezTo>
                  <a:cubicBezTo>
                    <a:pt x="27721" y="2439"/>
                    <a:pt x="27517" y="1875"/>
                    <a:pt x="27485" y="1429"/>
                  </a:cubicBezTo>
                  <a:cubicBezTo>
                    <a:pt x="27468" y="930"/>
                    <a:pt x="27527" y="564"/>
                    <a:pt x="27721" y="286"/>
                  </a:cubicBezTo>
                  <a:cubicBezTo>
                    <a:pt x="27710" y="274"/>
                    <a:pt x="27705" y="264"/>
                    <a:pt x="27694" y="253"/>
                  </a:cubicBezTo>
                  <a:cubicBezTo>
                    <a:pt x="27576" y="140"/>
                    <a:pt x="27371" y="1"/>
                    <a:pt x="27044"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1" name="Google Shape;1241;p45"/>
            <p:cNvSpPr/>
            <p:nvPr/>
          </p:nvSpPr>
          <p:spPr>
            <a:xfrm>
              <a:off x="5585474" y="2089211"/>
              <a:ext cx="383723" cy="253040"/>
            </a:xfrm>
            <a:custGeom>
              <a:avLst/>
              <a:gdLst/>
              <a:ahLst/>
              <a:cxnLst/>
              <a:rect l="l" t="t" r="r" b="b"/>
              <a:pathLst>
                <a:path w="30784" h="20300" extrusionOk="0">
                  <a:moveTo>
                    <a:pt x="25632" y="0"/>
                  </a:moveTo>
                  <a:cubicBezTo>
                    <a:pt x="25562" y="16"/>
                    <a:pt x="25497" y="27"/>
                    <a:pt x="25427" y="43"/>
                  </a:cubicBezTo>
                  <a:cubicBezTo>
                    <a:pt x="25412" y="43"/>
                    <a:pt x="25400" y="48"/>
                    <a:pt x="25385" y="53"/>
                  </a:cubicBezTo>
                  <a:lnTo>
                    <a:pt x="16149" y="1950"/>
                  </a:lnTo>
                  <a:cubicBezTo>
                    <a:pt x="16149" y="1972"/>
                    <a:pt x="16156" y="1994"/>
                    <a:pt x="16156" y="2014"/>
                  </a:cubicBezTo>
                  <a:cubicBezTo>
                    <a:pt x="15747" y="2101"/>
                    <a:pt x="15333" y="2175"/>
                    <a:pt x="14914" y="2219"/>
                  </a:cubicBezTo>
                  <a:cubicBezTo>
                    <a:pt x="14849" y="2200"/>
                    <a:pt x="14783" y="2192"/>
                    <a:pt x="14716" y="2192"/>
                  </a:cubicBezTo>
                  <a:cubicBezTo>
                    <a:pt x="14410" y="2192"/>
                    <a:pt x="14095" y="2364"/>
                    <a:pt x="13835" y="2413"/>
                  </a:cubicBezTo>
                  <a:cubicBezTo>
                    <a:pt x="11051" y="2944"/>
                    <a:pt x="8296" y="3578"/>
                    <a:pt x="5519" y="4126"/>
                  </a:cubicBezTo>
                  <a:cubicBezTo>
                    <a:pt x="5264" y="4179"/>
                    <a:pt x="4966" y="4306"/>
                    <a:pt x="4690" y="4306"/>
                  </a:cubicBezTo>
                  <a:cubicBezTo>
                    <a:pt x="4431" y="4306"/>
                    <a:pt x="4191" y="4194"/>
                    <a:pt x="4025" y="3804"/>
                  </a:cubicBezTo>
                  <a:cubicBezTo>
                    <a:pt x="3848" y="3395"/>
                    <a:pt x="3853" y="3073"/>
                    <a:pt x="3998" y="2772"/>
                  </a:cubicBezTo>
                  <a:cubicBezTo>
                    <a:pt x="3928" y="2638"/>
                    <a:pt x="3804" y="2530"/>
                    <a:pt x="3649" y="2493"/>
                  </a:cubicBezTo>
                  <a:cubicBezTo>
                    <a:pt x="3617" y="2482"/>
                    <a:pt x="3578" y="2477"/>
                    <a:pt x="3541" y="2477"/>
                  </a:cubicBezTo>
                  <a:lnTo>
                    <a:pt x="3526" y="2477"/>
                  </a:lnTo>
                  <a:cubicBezTo>
                    <a:pt x="3337" y="2477"/>
                    <a:pt x="3166" y="2574"/>
                    <a:pt x="3063" y="2735"/>
                  </a:cubicBezTo>
                  <a:cubicBezTo>
                    <a:pt x="2779" y="3212"/>
                    <a:pt x="2403" y="3385"/>
                    <a:pt x="1999" y="3573"/>
                  </a:cubicBezTo>
                  <a:cubicBezTo>
                    <a:pt x="1699" y="3707"/>
                    <a:pt x="1381" y="3852"/>
                    <a:pt x="1124" y="4115"/>
                  </a:cubicBezTo>
                  <a:cubicBezTo>
                    <a:pt x="1059" y="4186"/>
                    <a:pt x="984" y="4250"/>
                    <a:pt x="915" y="4320"/>
                  </a:cubicBezTo>
                  <a:cubicBezTo>
                    <a:pt x="603" y="4605"/>
                    <a:pt x="194" y="4985"/>
                    <a:pt x="55" y="5539"/>
                  </a:cubicBezTo>
                  <a:cubicBezTo>
                    <a:pt x="17" y="5700"/>
                    <a:pt x="1" y="5877"/>
                    <a:pt x="17" y="6065"/>
                  </a:cubicBezTo>
                  <a:cubicBezTo>
                    <a:pt x="206" y="6120"/>
                    <a:pt x="248" y="6398"/>
                    <a:pt x="323" y="6624"/>
                  </a:cubicBezTo>
                  <a:cubicBezTo>
                    <a:pt x="367" y="6946"/>
                    <a:pt x="420" y="7268"/>
                    <a:pt x="474" y="7591"/>
                  </a:cubicBezTo>
                  <a:cubicBezTo>
                    <a:pt x="496" y="7763"/>
                    <a:pt x="516" y="7945"/>
                    <a:pt x="570" y="8133"/>
                  </a:cubicBezTo>
                  <a:cubicBezTo>
                    <a:pt x="625" y="8429"/>
                    <a:pt x="672" y="8724"/>
                    <a:pt x="710" y="9020"/>
                  </a:cubicBezTo>
                  <a:cubicBezTo>
                    <a:pt x="796" y="9654"/>
                    <a:pt x="850" y="10293"/>
                    <a:pt x="962" y="10922"/>
                  </a:cubicBezTo>
                  <a:cubicBezTo>
                    <a:pt x="1118" y="12050"/>
                    <a:pt x="1527" y="14225"/>
                    <a:pt x="1656" y="14225"/>
                  </a:cubicBezTo>
                  <a:cubicBezTo>
                    <a:pt x="1704" y="14225"/>
                    <a:pt x="1748" y="14231"/>
                    <a:pt x="1795" y="14247"/>
                  </a:cubicBezTo>
                  <a:cubicBezTo>
                    <a:pt x="2080" y="15956"/>
                    <a:pt x="2381" y="17669"/>
                    <a:pt x="2660" y="19378"/>
                  </a:cubicBezTo>
                  <a:cubicBezTo>
                    <a:pt x="2759" y="19983"/>
                    <a:pt x="2978" y="20300"/>
                    <a:pt x="3516" y="20300"/>
                  </a:cubicBezTo>
                  <a:cubicBezTo>
                    <a:pt x="3628" y="20300"/>
                    <a:pt x="3754" y="20286"/>
                    <a:pt x="3896" y="20258"/>
                  </a:cubicBezTo>
                  <a:cubicBezTo>
                    <a:pt x="5212" y="20000"/>
                    <a:pt x="6539" y="19807"/>
                    <a:pt x="7860" y="19614"/>
                  </a:cubicBezTo>
                  <a:cubicBezTo>
                    <a:pt x="7898" y="19630"/>
                    <a:pt x="7930" y="19641"/>
                    <a:pt x="7969" y="19657"/>
                  </a:cubicBezTo>
                  <a:cubicBezTo>
                    <a:pt x="8033" y="19690"/>
                    <a:pt x="8091" y="19727"/>
                    <a:pt x="8150" y="19770"/>
                  </a:cubicBezTo>
                  <a:cubicBezTo>
                    <a:pt x="8183" y="19695"/>
                    <a:pt x="8215" y="19625"/>
                    <a:pt x="8252" y="19554"/>
                  </a:cubicBezTo>
                  <a:cubicBezTo>
                    <a:pt x="8505" y="19517"/>
                    <a:pt x="8758" y="19479"/>
                    <a:pt x="9005" y="19442"/>
                  </a:cubicBezTo>
                  <a:cubicBezTo>
                    <a:pt x="10999" y="19259"/>
                    <a:pt x="12943" y="18852"/>
                    <a:pt x="14887" y="18421"/>
                  </a:cubicBezTo>
                  <a:cubicBezTo>
                    <a:pt x="15274" y="18336"/>
                    <a:pt x="15661" y="18249"/>
                    <a:pt x="16053" y="18163"/>
                  </a:cubicBezTo>
                  <a:cubicBezTo>
                    <a:pt x="16826" y="17992"/>
                    <a:pt x="17606" y="17830"/>
                    <a:pt x="18390" y="17680"/>
                  </a:cubicBezTo>
                  <a:cubicBezTo>
                    <a:pt x="19459" y="17476"/>
                    <a:pt x="20528" y="17240"/>
                    <a:pt x="21597" y="17014"/>
                  </a:cubicBezTo>
                  <a:cubicBezTo>
                    <a:pt x="23134" y="16460"/>
                    <a:pt x="24778" y="16536"/>
                    <a:pt x="26357" y="16229"/>
                  </a:cubicBezTo>
                  <a:cubicBezTo>
                    <a:pt x="26567" y="16192"/>
                    <a:pt x="26808" y="16234"/>
                    <a:pt x="26975" y="16117"/>
                  </a:cubicBezTo>
                  <a:cubicBezTo>
                    <a:pt x="27136" y="16187"/>
                    <a:pt x="27287" y="16288"/>
                    <a:pt x="27410" y="16450"/>
                  </a:cubicBezTo>
                  <a:cubicBezTo>
                    <a:pt x="27534" y="16321"/>
                    <a:pt x="27636" y="16138"/>
                    <a:pt x="27684" y="15869"/>
                  </a:cubicBezTo>
                  <a:cubicBezTo>
                    <a:pt x="27738" y="15552"/>
                    <a:pt x="27835" y="15428"/>
                    <a:pt x="28249" y="15408"/>
                  </a:cubicBezTo>
                  <a:cubicBezTo>
                    <a:pt x="28243" y="15343"/>
                    <a:pt x="28237" y="15284"/>
                    <a:pt x="28232" y="15220"/>
                  </a:cubicBezTo>
                  <a:cubicBezTo>
                    <a:pt x="28221" y="15096"/>
                    <a:pt x="28259" y="14972"/>
                    <a:pt x="28334" y="14870"/>
                  </a:cubicBezTo>
                  <a:cubicBezTo>
                    <a:pt x="28437" y="14870"/>
                    <a:pt x="28544" y="14870"/>
                    <a:pt x="28646" y="14875"/>
                  </a:cubicBezTo>
                  <a:cubicBezTo>
                    <a:pt x="28727" y="14811"/>
                    <a:pt x="28812" y="14746"/>
                    <a:pt x="28903" y="14687"/>
                  </a:cubicBezTo>
                  <a:cubicBezTo>
                    <a:pt x="28909" y="14682"/>
                    <a:pt x="28920" y="14677"/>
                    <a:pt x="28931" y="14672"/>
                  </a:cubicBezTo>
                  <a:cubicBezTo>
                    <a:pt x="29038" y="14602"/>
                    <a:pt x="29151" y="14532"/>
                    <a:pt x="29275" y="14461"/>
                  </a:cubicBezTo>
                  <a:cubicBezTo>
                    <a:pt x="29613" y="14274"/>
                    <a:pt x="29903" y="14032"/>
                    <a:pt x="30128" y="13764"/>
                  </a:cubicBezTo>
                  <a:cubicBezTo>
                    <a:pt x="30171" y="13469"/>
                    <a:pt x="30252" y="13231"/>
                    <a:pt x="30537" y="13075"/>
                  </a:cubicBezTo>
                  <a:cubicBezTo>
                    <a:pt x="30783" y="12426"/>
                    <a:pt x="30730" y="11684"/>
                    <a:pt x="30247" y="10992"/>
                  </a:cubicBezTo>
                  <a:cubicBezTo>
                    <a:pt x="29602" y="10067"/>
                    <a:pt x="28656" y="9170"/>
                    <a:pt x="28484" y="8005"/>
                  </a:cubicBezTo>
                  <a:cubicBezTo>
                    <a:pt x="28420" y="7580"/>
                    <a:pt x="28398" y="7129"/>
                    <a:pt x="28581" y="6725"/>
                  </a:cubicBezTo>
                  <a:cubicBezTo>
                    <a:pt x="28581" y="6725"/>
                    <a:pt x="28586" y="6725"/>
                    <a:pt x="28586" y="6720"/>
                  </a:cubicBezTo>
                  <a:cubicBezTo>
                    <a:pt x="28559" y="6710"/>
                    <a:pt x="28539" y="6700"/>
                    <a:pt x="28533" y="6678"/>
                  </a:cubicBezTo>
                  <a:cubicBezTo>
                    <a:pt x="28490" y="6500"/>
                    <a:pt x="28566" y="6388"/>
                    <a:pt x="28742" y="6345"/>
                  </a:cubicBezTo>
                  <a:lnTo>
                    <a:pt x="28742" y="6345"/>
                  </a:lnTo>
                  <a:cubicBezTo>
                    <a:pt x="28737" y="6388"/>
                    <a:pt x="28737" y="6430"/>
                    <a:pt x="28732" y="6468"/>
                  </a:cubicBezTo>
                  <a:lnTo>
                    <a:pt x="28829" y="6323"/>
                  </a:lnTo>
                  <a:cubicBezTo>
                    <a:pt x="28812" y="6323"/>
                    <a:pt x="28796" y="6323"/>
                    <a:pt x="28775" y="6318"/>
                  </a:cubicBezTo>
                  <a:cubicBezTo>
                    <a:pt x="28839" y="6162"/>
                    <a:pt x="28925" y="6055"/>
                    <a:pt x="29054" y="6033"/>
                  </a:cubicBezTo>
                  <a:cubicBezTo>
                    <a:pt x="29134" y="5926"/>
                    <a:pt x="29221" y="5813"/>
                    <a:pt x="29290" y="5700"/>
                  </a:cubicBezTo>
                  <a:cubicBezTo>
                    <a:pt x="29307" y="5163"/>
                    <a:pt x="29526" y="4652"/>
                    <a:pt x="29731" y="4191"/>
                  </a:cubicBezTo>
                  <a:cubicBezTo>
                    <a:pt x="29752" y="4137"/>
                    <a:pt x="29769" y="4089"/>
                    <a:pt x="29784" y="4040"/>
                  </a:cubicBezTo>
                  <a:cubicBezTo>
                    <a:pt x="29925" y="3879"/>
                    <a:pt x="30096" y="3750"/>
                    <a:pt x="30322" y="3685"/>
                  </a:cubicBezTo>
                  <a:cubicBezTo>
                    <a:pt x="30306" y="3680"/>
                    <a:pt x="30290" y="3675"/>
                    <a:pt x="30274" y="3670"/>
                  </a:cubicBezTo>
                  <a:cubicBezTo>
                    <a:pt x="29511" y="3373"/>
                    <a:pt x="28780" y="2847"/>
                    <a:pt x="28130" y="2438"/>
                  </a:cubicBezTo>
                  <a:cubicBezTo>
                    <a:pt x="27244" y="1885"/>
                    <a:pt x="26260" y="1214"/>
                    <a:pt x="25680" y="311"/>
                  </a:cubicBezTo>
                  <a:cubicBezTo>
                    <a:pt x="25658" y="214"/>
                    <a:pt x="25643" y="113"/>
                    <a:pt x="25632" y="0"/>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2" name="Google Shape;1242;p45"/>
            <p:cNvSpPr/>
            <p:nvPr/>
          </p:nvSpPr>
          <p:spPr>
            <a:xfrm>
              <a:off x="5937248" y="2093287"/>
              <a:ext cx="216916" cy="248851"/>
            </a:xfrm>
            <a:custGeom>
              <a:avLst/>
              <a:gdLst/>
              <a:ahLst/>
              <a:cxnLst/>
              <a:rect l="l" t="t" r="r" b="b"/>
              <a:pathLst>
                <a:path w="17402" h="19964" extrusionOk="0">
                  <a:moveTo>
                    <a:pt x="17401" y="1"/>
                  </a:moveTo>
                  <a:cubicBezTo>
                    <a:pt x="16074" y="1"/>
                    <a:pt x="14746" y="1328"/>
                    <a:pt x="13103" y="1607"/>
                  </a:cubicBezTo>
                  <a:cubicBezTo>
                    <a:pt x="12990" y="1667"/>
                    <a:pt x="12877" y="1736"/>
                    <a:pt x="12765" y="1801"/>
                  </a:cubicBezTo>
                  <a:cubicBezTo>
                    <a:pt x="12195" y="2123"/>
                    <a:pt x="11626" y="2461"/>
                    <a:pt x="10997" y="2719"/>
                  </a:cubicBezTo>
                  <a:cubicBezTo>
                    <a:pt x="10906" y="2783"/>
                    <a:pt x="10820" y="2848"/>
                    <a:pt x="10729" y="2917"/>
                  </a:cubicBezTo>
                  <a:cubicBezTo>
                    <a:pt x="10111" y="3407"/>
                    <a:pt x="9499" y="3998"/>
                    <a:pt x="8654" y="4449"/>
                  </a:cubicBezTo>
                  <a:cubicBezTo>
                    <a:pt x="8564" y="4486"/>
                    <a:pt x="8473" y="4519"/>
                    <a:pt x="8381" y="4551"/>
                  </a:cubicBezTo>
                  <a:cubicBezTo>
                    <a:pt x="8257" y="4610"/>
                    <a:pt x="8139" y="4670"/>
                    <a:pt x="8021" y="4729"/>
                  </a:cubicBezTo>
                  <a:cubicBezTo>
                    <a:pt x="7791" y="4846"/>
                    <a:pt x="7575" y="4970"/>
                    <a:pt x="7404" y="5077"/>
                  </a:cubicBezTo>
                  <a:cubicBezTo>
                    <a:pt x="7323" y="5024"/>
                    <a:pt x="7231" y="4975"/>
                    <a:pt x="7139" y="4938"/>
                  </a:cubicBezTo>
                  <a:cubicBezTo>
                    <a:pt x="6936" y="4776"/>
                    <a:pt x="6846" y="4704"/>
                    <a:pt x="6702" y="4704"/>
                  </a:cubicBezTo>
                  <a:cubicBezTo>
                    <a:pt x="6588" y="4704"/>
                    <a:pt x="6439" y="4750"/>
                    <a:pt x="6172" y="4831"/>
                  </a:cubicBezTo>
                  <a:cubicBezTo>
                    <a:pt x="6060" y="4777"/>
                    <a:pt x="5942" y="4722"/>
                    <a:pt x="5829" y="4670"/>
                  </a:cubicBezTo>
                  <a:cubicBezTo>
                    <a:pt x="4905" y="4256"/>
                    <a:pt x="3938" y="3928"/>
                    <a:pt x="2956" y="3621"/>
                  </a:cubicBezTo>
                  <a:cubicBezTo>
                    <a:pt x="2934" y="3584"/>
                    <a:pt x="2896" y="3552"/>
                    <a:pt x="2847" y="3547"/>
                  </a:cubicBezTo>
                  <a:cubicBezTo>
                    <a:pt x="2740" y="3536"/>
                    <a:pt x="2638" y="3514"/>
                    <a:pt x="2537" y="3487"/>
                  </a:cubicBezTo>
                  <a:cubicBezTo>
                    <a:pt x="2391" y="3445"/>
                    <a:pt x="2246" y="3401"/>
                    <a:pt x="2101" y="3358"/>
                  </a:cubicBezTo>
                  <a:cubicBezTo>
                    <a:pt x="1875" y="3423"/>
                    <a:pt x="1704" y="3552"/>
                    <a:pt x="1563" y="3713"/>
                  </a:cubicBezTo>
                  <a:cubicBezTo>
                    <a:pt x="1548" y="3762"/>
                    <a:pt x="1531" y="3810"/>
                    <a:pt x="1510" y="3864"/>
                  </a:cubicBezTo>
                  <a:cubicBezTo>
                    <a:pt x="1305" y="4325"/>
                    <a:pt x="1086" y="4836"/>
                    <a:pt x="1069" y="5373"/>
                  </a:cubicBezTo>
                  <a:cubicBezTo>
                    <a:pt x="1000" y="5486"/>
                    <a:pt x="913" y="5599"/>
                    <a:pt x="833" y="5706"/>
                  </a:cubicBezTo>
                  <a:cubicBezTo>
                    <a:pt x="704" y="5728"/>
                    <a:pt x="618" y="5835"/>
                    <a:pt x="554" y="5991"/>
                  </a:cubicBezTo>
                  <a:cubicBezTo>
                    <a:pt x="575" y="5996"/>
                    <a:pt x="591" y="5996"/>
                    <a:pt x="608" y="5996"/>
                  </a:cubicBezTo>
                  <a:lnTo>
                    <a:pt x="511" y="6141"/>
                  </a:lnTo>
                  <a:cubicBezTo>
                    <a:pt x="516" y="6103"/>
                    <a:pt x="516" y="6061"/>
                    <a:pt x="521" y="6018"/>
                  </a:cubicBezTo>
                  <a:lnTo>
                    <a:pt x="521" y="6018"/>
                  </a:lnTo>
                  <a:cubicBezTo>
                    <a:pt x="345" y="6061"/>
                    <a:pt x="269" y="6173"/>
                    <a:pt x="312" y="6351"/>
                  </a:cubicBezTo>
                  <a:cubicBezTo>
                    <a:pt x="318" y="6373"/>
                    <a:pt x="338" y="6383"/>
                    <a:pt x="365" y="6393"/>
                  </a:cubicBezTo>
                  <a:cubicBezTo>
                    <a:pt x="365" y="6398"/>
                    <a:pt x="360" y="6398"/>
                    <a:pt x="360" y="6398"/>
                  </a:cubicBezTo>
                  <a:cubicBezTo>
                    <a:pt x="177" y="6802"/>
                    <a:pt x="199" y="7253"/>
                    <a:pt x="263" y="7678"/>
                  </a:cubicBezTo>
                  <a:cubicBezTo>
                    <a:pt x="435" y="8843"/>
                    <a:pt x="1381" y="9740"/>
                    <a:pt x="2026" y="10665"/>
                  </a:cubicBezTo>
                  <a:cubicBezTo>
                    <a:pt x="2509" y="11357"/>
                    <a:pt x="2562" y="12099"/>
                    <a:pt x="2316" y="12748"/>
                  </a:cubicBezTo>
                  <a:cubicBezTo>
                    <a:pt x="2031" y="12904"/>
                    <a:pt x="1950" y="13142"/>
                    <a:pt x="1907" y="13437"/>
                  </a:cubicBezTo>
                  <a:cubicBezTo>
                    <a:pt x="1682" y="13705"/>
                    <a:pt x="1392" y="13947"/>
                    <a:pt x="1054" y="14134"/>
                  </a:cubicBezTo>
                  <a:cubicBezTo>
                    <a:pt x="930" y="14205"/>
                    <a:pt x="817" y="14275"/>
                    <a:pt x="710" y="14345"/>
                  </a:cubicBezTo>
                  <a:cubicBezTo>
                    <a:pt x="699" y="14350"/>
                    <a:pt x="688" y="14355"/>
                    <a:pt x="682" y="14360"/>
                  </a:cubicBezTo>
                  <a:cubicBezTo>
                    <a:pt x="591" y="14419"/>
                    <a:pt x="506" y="14484"/>
                    <a:pt x="425" y="14548"/>
                  </a:cubicBezTo>
                  <a:cubicBezTo>
                    <a:pt x="323" y="14543"/>
                    <a:pt x="216" y="14543"/>
                    <a:pt x="113" y="14543"/>
                  </a:cubicBezTo>
                  <a:cubicBezTo>
                    <a:pt x="38" y="14645"/>
                    <a:pt x="0" y="14769"/>
                    <a:pt x="11" y="14893"/>
                  </a:cubicBezTo>
                  <a:cubicBezTo>
                    <a:pt x="16" y="14957"/>
                    <a:pt x="22" y="15016"/>
                    <a:pt x="28" y="15081"/>
                  </a:cubicBezTo>
                  <a:cubicBezTo>
                    <a:pt x="216" y="16891"/>
                    <a:pt x="1230" y="18019"/>
                    <a:pt x="3117" y="18535"/>
                  </a:cubicBezTo>
                  <a:cubicBezTo>
                    <a:pt x="3207" y="18562"/>
                    <a:pt x="3293" y="18583"/>
                    <a:pt x="3385" y="18605"/>
                  </a:cubicBezTo>
                  <a:cubicBezTo>
                    <a:pt x="4094" y="18782"/>
                    <a:pt x="4411" y="18884"/>
                    <a:pt x="4481" y="19492"/>
                  </a:cubicBezTo>
                  <a:cubicBezTo>
                    <a:pt x="4513" y="19755"/>
                    <a:pt x="4728" y="19953"/>
                    <a:pt x="4997" y="19963"/>
                  </a:cubicBezTo>
                  <a:lnTo>
                    <a:pt x="5012" y="19963"/>
                  </a:lnTo>
                  <a:cubicBezTo>
                    <a:pt x="5270" y="19963"/>
                    <a:pt x="5490" y="19782"/>
                    <a:pt x="5539" y="19529"/>
                  </a:cubicBezTo>
                  <a:cubicBezTo>
                    <a:pt x="5738" y="18454"/>
                    <a:pt x="6318" y="17616"/>
                    <a:pt x="6941" y="16735"/>
                  </a:cubicBezTo>
                  <a:cubicBezTo>
                    <a:pt x="7161" y="16418"/>
                    <a:pt x="7387" y="16095"/>
                    <a:pt x="7597" y="15758"/>
                  </a:cubicBezTo>
                  <a:cubicBezTo>
                    <a:pt x="7972" y="15150"/>
                    <a:pt x="8203" y="14511"/>
                    <a:pt x="8279" y="13866"/>
                  </a:cubicBezTo>
                  <a:cubicBezTo>
                    <a:pt x="8295" y="13759"/>
                    <a:pt x="8300" y="13651"/>
                    <a:pt x="8306" y="13544"/>
                  </a:cubicBezTo>
                  <a:cubicBezTo>
                    <a:pt x="8768" y="11954"/>
                    <a:pt x="9434" y="10627"/>
                    <a:pt x="10137" y="9343"/>
                  </a:cubicBezTo>
                  <a:cubicBezTo>
                    <a:pt x="10213" y="9225"/>
                    <a:pt x="10293" y="9106"/>
                    <a:pt x="10374" y="8989"/>
                  </a:cubicBezTo>
                  <a:cubicBezTo>
                    <a:pt x="11014" y="8064"/>
                    <a:pt x="11717" y="7157"/>
                    <a:pt x="12351" y="6173"/>
                  </a:cubicBezTo>
                  <a:cubicBezTo>
                    <a:pt x="12448" y="6076"/>
                    <a:pt x="12544" y="5979"/>
                    <a:pt x="12641" y="5889"/>
                  </a:cubicBezTo>
                  <a:cubicBezTo>
                    <a:pt x="13302" y="5228"/>
                    <a:pt x="13952" y="4578"/>
                    <a:pt x="14516" y="3928"/>
                  </a:cubicBezTo>
                  <a:cubicBezTo>
                    <a:pt x="14612" y="3852"/>
                    <a:pt x="14709" y="3782"/>
                    <a:pt x="14811" y="3718"/>
                  </a:cubicBezTo>
                  <a:cubicBezTo>
                    <a:pt x="16074" y="3321"/>
                    <a:pt x="17401" y="1994"/>
                    <a:pt x="17401" y="1"/>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3" name="Google Shape;1243;p45"/>
            <p:cNvSpPr/>
            <p:nvPr/>
          </p:nvSpPr>
          <p:spPr>
            <a:xfrm>
              <a:off x="4129948" y="1621599"/>
              <a:ext cx="444327" cy="277371"/>
            </a:xfrm>
            <a:custGeom>
              <a:avLst/>
              <a:gdLst/>
              <a:ahLst/>
              <a:cxnLst/>
              <a:rect l="l" t="t" r="r" b="b"/>
              <a:pathLst>
                <a:path w="35646" h="22252" extrusionOk="0">
                  <a:moveTo>
                    <a:pt x="1434" y="0"/>
                  </a:moveTo>
                  <a:cubicBezTo>
                    <a:pt x="1526" y="151"/>
                    <a:pt x="1536" y="370"/>
                    <a:pt x="1504" y="693"/>
                  </a:cubicBezTo>
                  <a:cubicBezTo>
                    <a:pt x="1235" y="3213"/>
                    <a:pt x="1069" y="5738"/>
                    <a:pt x="881" y="8262"/>
                  </a:cubicBezTo>
                  <a:cubicBezTo>
                    <a:pt x="859" y="8547"/>
                    <a:pt x="715" y="8891"/>
                    <a:pt x="1069" y="9105"/>
                  </a:cubicBezTo>
                  <a:lnTo>
                    <a:pt x="1069" y="10503"/>
                  </a:lnTo>
                  <a:cubicBezTo>
                    <a:pt x="317" y="12291"/>
                    <a:pt x="387" y="14161"/>
                    <a:pt x="537" y="16042"/>
                  </a:cubicBezTo>
                  <a:cubicBezTo>
                    <a:pt x="601" y="16305"/>
                    <a:pt x="601" y="16563"/>
                    <a:pt x="564" y="16816"/>
                  </a:cubicBezTo>
                  <a:cubicBezTo>
                    <a:pt x="564" y="16831"/>
                    <a:pt x="559" y="16848"/>
                    <a:pt x="559" y="16863"/>
                  </a:cubicBezTo>
                  <a:cubicBezTo>
                    <a:pt x="537" y="16997"/>
                    <a:pt x="511" y="17131"/>
                    <a:pt x="479" y="17260"/>
                  </a:cubicBezTo>
                  <a:cubicBezTo>
                    <a:pt x="452" y="17379"/>
                    <a:pt x="419" y="17492"/>
                    <a:pt x="392" y="17605"/>
                  </a:cubicBezTo>
                  <a:cubicBezTo>
                    <a:pt x="317" y="17917"/>
                    <a:pt x="247" y="18222"/>
                    <a:pt x="258" y="18539"/>
                  </a:cubicBezTo>
                  <a:cubicBezTo>
                    <a:pt x="189" y="19040"/>
                    <a:pt x="112" y="19533"/>
                    <a:pt x="33" y="20060"/>
                  </a:cubicBezTo>
                  <a:cubicBezTo>
                    <a:pt x="21" y="20065"/>
                    <a:pt x="11" y="20076"/>
                    <a:pt x="0" y="20087"/>
                  </a:cubicBezTo>
                  <a:cubicBezTo>
                    <a:pt x="16" y="20114"/>
                    <a:pt x="27" y="20141"/>
                    <a:pt x="43" y="20168"/>
                  </a:cubicBezTo>
                  <a:cubicBezTo>
                    <a:pt x="134" y="20312"/>
                    <a:pt x="253" y="20446"/>
                    <a:pt x="414" y="20560"/>
                  </a:cubicBezTo>
                  <a:cubicBezTo>
                    <a:pt x="531" y="20400"/>
                    <a:pt x="712" y="20303"/>
                    <a:pt x="1005" y="20303"/>
                  </a:cubicBezTo>
                  <a:cubicBezTo>
                    <a:pt x="1099" y="20303"/>
                    <a:pt x="1204" y="20313"/>
                    <a:pt x="1322" y="20334"/>
                  </a:cubicBezTo>
                  <a:cubicBezTo>
                    <a:pt x="1622" y="20355"/>
                    <a:pt x="1929" y="20372"/>
                    <a:pt x="2230" y="20387"/>
                  </a:cubicBezTo>
                  <a:cubicBezTo>
                    <a:pt x="2386" y="20451"/>
                    <a:pt x="2542" y="20560"/>
                    <a:pt x="2696" y="20570"/>
                  </a:cubicBezTo>
                  <a:cubicBezTo>
                    <a:pt x="6162" y="20758"/>
                    <a:pt x="9621" y="20941"/>
                    <a:pt x="13087" y="21118"/>
                  </a:cubicBezTo>
                  <a:cubicBezTo>
                    <a:pt x="20318" y="21483"/>
                    <a:pt x="27555" y="21844"/>
                    <a:pt x="34790" y="22209"/>
                  </a:cubicBezTo>
                  <a:cubicBezTo>
                    <a:pt x="34978" y="22219"/>
                    <a:pt x="35182" y="22209"/>
                    <a:pt x="35343" y="22251"/>
                  </a:cubicBezTo>
                  <a:cubicBezTo>
                    <a:pt x="35376" y="22236"/>
                    <a:pt x="35403" y="22219"/>
                    <a:pt x="35430" y="22204"/>
                  </a:cubicBezTo>
                  <a:cubicBezTo>
                    <a:pt x="35408" y="22139"/>
                    <a:pt x="35387" y="22063"/>
                    <a:pt x="35365" y="22010"/>
                  </a:cubicBezTo>
                  <a:cubicBezTo>
                    <a:pt x="35338" y="21929"/>
                    <a:pt x="35306" y="21849"/>
                    <a:pt x="35284" y="21763"/>
                  </a:cubicBezTo>
                  <a:cubicBezTo>
                    <a:pt x="35274" y="21730"/>
                    <a:pt x="35269" y="21698"/>
                    <a:pt x="35263" y="21661"/>
                  </a:cubicBezTo>
                  <a:cubicBezTo>
                    <a:pt x="35349" y="21586"/>
                    <a:pt x="35425" y="21510"/>
                    <a:pt x="35489" y="21418"/>
                  </a:cubicBezTo>
                  <a:cubicBezTo>
                    <a:pt x="35467" y="20758"/>
                    <a:pt x="35645" y="20114"/>
                    <a:pt x="35623" y="19469"/>
                  </a:cubicBezTo>
                  <a:cubicBezTo>
                    <a:pt x="35606" y="19410"/>
                    <a:pt x="35596" y="19350"/>
                    <a:pt x="35581" y="19291"/>
                  </a:cubicBezTo>
                  <a:cubicBezTo>
                    <a:pt x="35413" y="18711"/>
                    <a:pt x="35085" y="18169"/>
                    <a:pt x="35016" y="17562"/>
                  </a:cubicBezTo>
                  <a:cubicBezTo>
                    <a:pt x="34833" y="17089"/>
                    <a:pt x="34678" y="16605"/>
                    <a:pt x="34592" y="16079"/>
                  </a:cubicBezTo>
                  <a:cubicBezTo>
                    <a:pt x="34302" y="14317"/>
                    <a:pt x="34478" y="12517"/>
                    <a:pt x="34188" y="10749"/>
                  </a:cubicBezTo>
                  <a:cubicBezTo>
                    <a:pt x="34156" y="10573"/>
                    <a:pt x="34113" y="10406"/>
                    <a:pt x="34059" y="10245"/>
                  </a:cubicBezTo>
                  <a:cubicBezTo>
                    <a:pt x="34054" y="10213"/>
                    <a:pt x="34049" y="10186"/>
                    <a:pt x="34044" y="10159"/>
                  </a:cubicBezTo>
                  <a:lnTo>
                    <a:pt x="33995" y="9960"/>
                  </a:lnTo>
                  <a:cubicBezTo>
                    <a:pt x="33937" y="9708"/>
                    <a:pt x="33888" y="9653"/>
                    <a:pt x="33883" y="9648"/>
                  </a:cubicBezTo>
                  <a:cubicBezTo>
                    <a:pt x="33866" y="9648"/>
                    <a:pt x="33850" y="9643"/>
                    <a:pt x="33828" y="9638"/>
                  </a:cubicBezTo>
                  <a:cubicBezTo>
                    <a:pt x="33732" y="9407"/>
                    <a:pt x="33625" y="9170"/>
                    <a:pt x="33523" y="8929"/>
                  </a:cubicBezTo>
                  <a:cubicBezTo>
                    <a:pt x="33404" y="8735"/>
                    <a:pt x="33340" y="8520"/>
                    <a:pt x="33308" y="8289"/>
                  </a:cubicBezTo>
                  <a:cubicBezTo>
                    <a:pt x="33099" y="7538"/>
                    <a:pt x="32873" y="6801"/>
                    <a:pt x="32846" y="6011"/>
                  </a:cubicBezTo>
                  <a:cubicBezTo>
                    <a:pt x="32787" y="4330"/>
                    <a:pt x="33292" y="2772"/>
                    <a:pt x="33496" y="1139"/>
                  </a:cubicBezTo>
                  <a:lnTo>
                    <a:pt x="33248" y="1139"/>
                  </a:lnTo>
                  <a:cubicBezTo>
                    <a:pt x="33253" y="1118"/>
                    <a:pt x="33260" y="1091"/>
                    <a:pt x="33260" y="1069"/>
                  </a:cubicBezTo>
                  <a:cubicBezTo>
                    <a:pt x="33286" y="854"/>
                    <a:pt x="33442" y="687"/>
                    <a:pt x="33635" y="628"/>
                  </a:cubicBezTo>
                  <a:cubicBezTo>
                    <a:pt x="33592" y="613"/>
                    <a:pt x="33543" y="607"/>
                    <a:pt x="33496" y="607"/>
                  </a:cubicBezTo>
                  <a:lnTo>
                    <a:pt x="33491" y="607"/>
                  </a:lnTo>
                  <a:cubicBezTo>
                    <a:pt x="33243" y="607"/>
                    <a:pt x="32990" y="613"/>
                    <a:pt x="32744" y="613"/>
                  </a:cubicBezTo>
                  <a:cubicBezTo>
                    <a:pt x="32464" y="613"/>
                    <a:pt x="32179" y="607"/>
                    <a:pt x="31900" y="602"/>
                  </a:cubicBezTo>
                  <a:cubicBezTo>
                    <a:pt x="29650" y="543"/>
                    <a:pt x="27361" y="499"/>
                    <a:pt x="25153" y="462"/>
                  </a:cubicBezTo>
                  <a:cubicBezTo>
                    <a:pt x="21091" y="392"/>
                    <a:pt x="16955" y="317"/>
                    <a:pt x="12812" y="119"/>
                  </a:cubicBezTo>
                  <a:cubicBezTo>
                    <a:pt x="11466" y="227"/>
                    <a:pt x="10107" y="269"/>
                    <a:pt x="8744" y="269"/>
                  </a:cubicBezTo>
                  <a:cubicBezTo>
                    <a:pt x="6307" y="269"/>
                    <a:pt x="3856" y="134"/>
                    <a:pt x="1434" y="0"/>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4" name="Google Shape;1244;p45"/>
            <p:cNvSpPr/>
            <p:nvPr/>
          </p:nvSpPr>
          <p:spPr>
            <a:xfrm>
              <a:off x="4538626" y="1599162"/>
              <a:ext cx="449675" cy="505269"/>
            </a:xfrm>
            <a:custGeom>
              <a:avLst/>
              <a:gdLst/>
              <a:ahLst/>
              <a:cxnLst/>
              <a:rect l="l" t="t" r="r" b="b"/>
              <a:pathLst>
                <a:path w="36075" h="40535" extrusionOk="0">
                  <a:moveTo>
                    <a:pt x="21173" y="23734"/>
                  </a:moveTo>
                  <a:cubicBezTo>
                    <a:pt x="21168" y="23739"/>
                    <a:pt x="21164" y="23743"/>
                    <a:pt x="21159" y="23747"/>
                  </a:cubicBezTo>
                  <a:lnTo>
                    <a:pt x="21159" y="23747"/>
                  </a:lnTo>
                  <a:cubicBezTo>
                    <a:pt x="21158" y="23750"/>
                    <a:pt x="21157" y="23753"/>
                    <a:pt x="21156" y="23756"/>
                  </a:cubicBezTo>
                  <a:lnTo>
                    <a:pt x="21173" y="23734"/>
                  </a:lnTo>
                  <a:close/>
                  <a:moveTo>
                    <a:pt x="10288" y="0"/>
                  </a:moveTo>
                  <a:cubicBezTo>
                    <a:pt x="10224" y="0"/>
                    <a:pt x="10159" y="0"/>
                    <a:pt x="10095" y="5"/>
                  </a:cubicBezTo>
                  <a:cubicBezTo>
                    <a:pt x="9713" y="49"/>
                    <a:pt x="9435" y="194"/>
                    <a:pt x="9257" y="441"/>
                  </a:cubicBezTo>
                  <a:cubicBezTo>
                    <a:pt x="8983" y="823"/>
                    <a:pt x="9090" y="1274"/>
                    <a:pt x="9160" y="1569"/>
                  </a:cubicBezTo>
                  <a:cubicBezTo>
                    <a:pt x="9170" y="1634"/>
                    <a:pt x="9187" y="1687"/>
                    <a:pt x="9192" y="1736"/>
                  </a:cubicBezTo>
                  <a:cubicBezTo>
                    <a:pt x="9246" y="2187"/>
                    <a:pt x="9165" y="2306"/>
                    <a:pt x="9150" y="2321"/>
                  </a:cubicBezTo>
                  <a:cubicBezTo>
                    <a:pt x="9128" y="2343"/>
                    <a:pt x="9031" y="2423"/>
                    <a:pt x="8622" y="2423"/>
                  </a:cubicBezTo>
                  <a:cubicBezTo>
                    <a:pt x="8558" y="2423"/>
                    <a:pt x="8488" y="2418"/>
                    <a:pt x="8413" y="2418"/>
                  </a:cubicBezTo>
                  <a:cubicBezTo>
                    <a:pt x="7913" y="2391"/>
                    <a:pt x="7372" y="2380"/>
                    <a:pt x="6710" y="2380"/>
                  </a:cubicBezTo>
                  <a:cubicBezTo>
                    <a:pt x="6323" y="2380"/>
                    <a:pt x="5942" y="2386"/>
                    <a:pt x="5555" y="2386"/>
                  </a:cubicBezTo>
                  <a:cubicBezTo>
                    <a:pt x="5173" y="2391"/>
                    <a:pt x="4793" y="2396"/>
                    <a:pt x="4411" y="2396"/>
                  </a:cubicBezTo>
                  <a:cubicBezTo>
                    <a:pt x="4142" y="2396"/>
                    <a:pt x="3869" y="2391"/>
                    <a:pt x="3600" y="2386"/>
                  </a:cubicBezTo>
                  <a:cubicBezTo>
                    <a:pt x="3353" y="2386"/>
                    <a:pt x="3110" y="2380"/>
                    <a:pt x="2864" y="2380"/>
                  </a:cubicBezTo>
                  <a:cubicBezTo>
                    <a:pt x="2381" y="2380"/>
                    <a:pt x="1892" y="2391"/>
                    <a:pt x="1402" y="2396"/>
                  </a:cubicBezTo>
                  <a:lnTo>
                    <a:pt x="995" y="2402"/>
                  </a:lnTo>
                  <a:cubicBezTo>
                    <a:pt x="946" y="2402"/>
                    <a:pt x="898" y="2413"/>
                    <a:pt x="849" y="2428"/>
                  </a:cubicBezTo>
                  <a:cubicBezTo>
                    <a:pt x="656" y="2487"/>
                    <a:pt x="500" y="2654"/>
                    <a:pt x="474" y="2869"/>
                  </a:cubicBezTo>
                  <a:cubicBezTo>
                    <a:pt x="474" y="2891"/>
                    <a:pt x="467" y="2918"/>
                    <a:pt x="462" y="2939"/>
                  </a:cubicBezTo>
                  <a:lnTo>
                    <a:pt x="710" y="2939"/>
                  </a:lnTo>
                  <a:cubicBezTo>
                    <a:pt x="506" y="4572"/>
                    <a:pt x="1" y="6130"/>
                    <a:pt x="60" y="7811"/>
                  </a:cubicBezTo>
                  <a:cubicBezTo>
                    <a:pt x="87" y="8601"/>
                    <a:pt x="313" y="9338"/>
                    <a:pt x="522" y="10089"/>
                  </a:cubicBezTo>
                  <a:cubicBezTo>
                    <a:pt x="554" y="10320"/>
                    <a:pt x="618" y="10535"/>
                    <a:pt x="737" y="10729"/>
                  </a:cubicBezTo>
                  <a:cubicBezTo>
                    <a:pt x="839" y="10970"/>
                    <a:pt x="946" y="11207"/>
                    <a:pt x="1042" y="11438"/>
                  </a:cubicBezTo>
                  <a:cubicBezTo>
                    <a:pt x="1064" y="11443"/>
                    <a:pt x="1080" y="11448"/>
                    <a:pt x="1097" y="11448"/>
                  </a:cubicBezTo>
                  <a:cubicBezTo>
                    <a:pt x="1102" y="11453"/>
                    <a:pt x="1151" y="11508"/>
                    <a:pt x="1209" y="11760"/>
                  </a:cubicBezTo>
                  <a:lnTo>
                    <a:pt x="1258" y="11959"/>
                  </a:lnTo>
                  <a:cubicBezTo>
                    <a:pt x="1263" y="11986"/>
                    <a:pt x="1268" y="12013"/>
                    <a:pt x="1273" y="12045"/>
                  </a:cubicBezTo>
                  <a:cubicBezTo>
                    <a:pt x="1327" y="12206"/>
                    <a:pt x="1370" y="12373"/>
                    <a:pt x="1402" y="12549"/>
                  </a:cubicBezTo>
                  <a:cubicBezTo>
                    <a:pt x="1692" y="14317"/>
                    <a:pt x="1516" y="16117"/>
                    <a:pt x="1806" y="17879"/>
                  </a:cubicBezTo>
                  <a:cubicBezTo>
                    <a:pt x="1892" y="18405"/>
                    <a:pt x="2047" y="18889"/>
                    <a:pt x="2230" y="19362"/>
                  </a:cubicBezTo>
                  <a:cubicBezTo>
                    <a:pt x="2299" y="19969"/>
                    <a:pt x="2627" y="20511"/>
                    <a:pt x="2795" y="21091"/>
                  </a:cubicBezTo>
                  <a:cubicBezTo>
                    <a:pt x="2810" y="21150"/>
                    <a:pt x="2820" y="21210"/>
                    <a:pt x="2837" y="21269"/>
                  </a:cubicBezTo>
                  <a:cubicBezTo>
                    <a:pt x="2859" y="21914"/>
                    <a:pt x="2681" y="22558"/>
                    <a:pt x="2703" y="23218"/>
                  </a:cubicBezTo>
                  <a:cubicBezTo>
                    <a:pt x="2639" y="23310"/>
                    <a:pt x="2563" y="23386"/>
                    <a:pt x="2477" y="23461"/>
                  </a:cubicBezTo>
                  <a:cubicBezTo>
                    <a:pt x="2483" y="23498"/>
                    <a:pt x="2488" y="23530"/>
                    <a:pt x="2498" y="23563"/>
                  </a:cubicBezTo>
                  <a:cubicBezTo>
                    <a:pt x="2520" y="23649"/>
                    <a:pt x="2552" y="23729"/>
                    <a:pt x="2579" y="23810"/>
                  </a:cubicBezTo>
                  <a:cubicBezTo>
                    <a:pt x="2601" y="23863"/>
                    <a:pt x="2622" y="23939"/>
                    <a:pt x="2644" y="24004"/>
                  </a:cubicBezTo>
                  <a:cubicBezTo>
                    <a:pt x="2654" y="24036"/>
                    <a:pt x="2659" y="24068"/>
                    <a:pt x="2666" y="24095"/>
                  </a:cubicBezTo>
                  <a:cubicBezTo>
                    <a:pt x="2815" y="24170"/>
                    <a:pt x="2896" y="24331"/>
                    <a:pt x="2827" y="24681"/>
                  </a:cubicBezTo>
                  <a:cubicBezTo>
                    <a:pt x="2031" y="25502"/>
                    <a:pt x="2009" y="26216"/>
                    <a:pt x="2359" y="26883"/>
                  </a:cubicBezTo>
                  <a:cubicBezTo>
                    <a:pt x="2569" y="27280"/>
                    <a:pt x="2912" y="27661"/>
                    <a:pt x="3299" y="28033"/>
                  </a:cubicBezTo>
                  <a:cubicBezTo>
                    <a:pt x="3606" y="28457"/>
                    <a:pt x="3557" y="28946"/>
                    <a:pt x="3557" y="29429"/>
                  </a:cubicBezTo>
                  <a:cubicBezTo>
                    <a:pt x="3551" y="31948"/>
                    <a:pt x="3450" y="34474"/>
                    <a:pt x="3589" y="36988"/>
                  </a:cubicBezTo>
                  <a:cubicBezTo>
                    <a:pt x="3648" y="38035"/>
                    <a:pt x="3504" y="39040"/>
                    <a:pt x="3331" y="40039"/>
                  </a:cubicBezTo>
                  <a:cubicBezTo>
                    <a:pt x="3353" y="40195"/>
                    <a:pt x="3385" y="40334"/>
                    <a:pt x="3433" y="40458"/>
                  </a:cubicBezTo>
                  <a:cubicBezTo>
                    <a:pt x="3589" y="40383"/>
                    <a:pt x="3755" y="40329"/>
                    <a:pt x="3943" y="40297"/>
                  </a:cubicBezTo>
                  <a:cubicBezTo>
                    <a:pt x="4042" y="40475"/>
                    <a:pt x="4223" y="40535"/>
                    <a:pt x="4553" y="40535"/>
                  </a:cubicBezTo>
                  <a:cubicBezTo>
                    <a:pt x="4781" y="40535"/>
                    <a:pt x="5079" y="40506"/>
                    <a:pt x="5470" y="40470"/>
                  </a:cubicBezTo>
                  <a:cubicBezTo>
                    <a:pt x="5631" y="40405"/>
                    <a:pt x="5792" y="40361"/>
                    <a:pt x="5947" y="40329"/>
                  </a:cubicBezTo>
                  <a:cubicBezTo>
                    <a:pt x="6222" y="40346"/>
                    <a:pt x="6490" y="40361"/>
                    <a:pt x="6759" y="40361"/>
                  </a:cubicBezTo>
                  <a:cubicBezTo>
                    <a:pt x="7092" y="40361"/>
                    <a:pt x="7377" y="40341"/>
                    <a:pt x="7645" y="40297"/>
                  </a:cubicBezTo>
                  <a:cubicBezTo>
                    <a:pt x="7784" y="40308"/>
                    <a:pt x="7925" y="40319"/>
                    <a:pt x="8069" y="40324"/>
                  </a:cubicBezTo>
                  <a:cubicBezTo>
                    <a:pt x="14887" y="40141"/>
                    <a:pt x="21699" y="39947"/>
                    <a:pt x="28517" y="39798"/>
                  </a:cubicBezTo>
                  <a:cubicBezTo>
                    <a:pt x="28833" y="39786"/>
                    <a:pt x="29026" y="39739"/>
                    <a:pt x="29134" y="39625"/>
                  </a:cubicBezTo>
                  <a:cubicBezTo>
                    <a:pt x="29268" y="39496"/>
                    <a:pt x="29279" y="39287"/>
                    <a:pt x="29214" y="38948"/>
                  </a:cubicBezTo>
                  <a:cubicBezTo>
                    <a:pt x="29134" y="38529"/>
                    <a:pt x="29177" y="38078"/>
                    <a:pt x="29167" y="37643"/>
                  </a:cubicBezTo>
                  <a:cubicBezTo>
                    <a:pt x="28989" y="37514"/>
                    <a:pt x="28720" y="37428"/>
                    <a:pt x="28882" y="37128"/>
                  </a:cubicBezTo>
                  <a:lnTo>
                    <a:pt x="28882" y="37128"/>
                  </a:lnTo>
                  <a:cubicBezTo>
                    <a:pt x="28828" y="37136"/>
                    <a:pt x="28777" y="37140"/>
                    <a:pt x="28729" y="37140"/>
                  </a:cubicBezTo>
                  <a:cubicBezTo>
                    <a:pt x="28396" y="37140"/>
                    <a:pt x="28192" y="36947"/>
                    <a:pt x="28103" y="36585"/>
                  </a:cubicBezTo>
                  <a:cubicBezTo>
                    <a:pt x="28058" y="36592"/>
                    <a:pt x="28014" y="36595"/>
                    <a:pt x="27973" y="36595"/>
                  </a:cubicBezTo>
                  <a:cubicBezTo>
                    <a:pt x="27570" y="36595"/>
                    <a:pt x="27327" y="36287"/>
                    <a:pt x="27044" y="36047"/>
                  </a:cubicBezTo>
                  <a:cubicBezTo>
                    <a:pt x="26776" y="35908"/>
                    <a:pt x="26318" y="35811"/>
                    <a:pt x="26276" y="35623"/>
                  </a:cubicBezTo>
                  <a:cubicBezTo>
                    <a:pt x="25986" y="34274"/>
                    <a:pt x="24783" y="33974"/>
                    <a:pt x="23836" y="33367"/>
                  </a:cubicBezTo>
                  <a:cubicBezTo>
                    <a:pt x="23531" y="32680"/>
                    <a:pt x="22586" y="32943"/>
                    <a:pt x="22236" y="32320"/>
                  </a:cubicBezTo>
                  <a:cubicBezTo>
                    <a:pt x="22169" y="32349"/>
                    <a:pt x="22110" y="32362"/>
                    <a:pt x="22057" y="32362"/>
                  </a:cubicBezTo>
                  <a:cubicBezTo>
                    <a:pt x="21878" y="32362"/>
                    <a:pt x="21775" y="32212"/>
                    <a:pt x="21688" y="32030"/>
                  </a:cubicBezTo>
                  <a:lnTo>
                    <a:pt x="21688" y="32030"/>
                  </a:lnTo>
                  <a:lnTo>
                    <a:pt x="21709" y="32050"/>
                  </a:lnTo>
                  <a:cubicBezTo>
                    <a:pt x="21135" y="30659"/>
                    <a:pt x="21483" y="29209"/>
                    <a:pt x="21500" y="27796"/>
                  </a:cubicBezTo>
                  <a:cubicBezTo>
                    <a:pt x="21505" y="27248"/>
                    <a:pt x="21425" y="26716"/>
                    <a:pt x="21425" y="26174"/>
                  </a:cubicBezTo>
                  <a:cubicBezTo>
                    <a:pt x="21390" y="26178"/>
                    <a:pt x="21355" y="26179"/>
                    <a:pt x="21320" y="26179"/>
                  </a:cubicBezTo>
                  <a:cubicBezTo>
                    <a:pt x="20888" y="26179"/>
                    <a:pt x="20566" y="25875"/>
                    <a:pt x="20705" y="25556"/>
                  </a:cubicBezTo>
                  <a:cubicBezTo>
                    <a:pt x="20965" y="24964"/>
                    <a:pt x="20651" y="24247"/>
                    <a:pt x="21159" y="23747"/>
                  </a:cubicBezTo>
                  <a:lnTo>
                    <a:pt x="21159" y="23747"/>
                  </a:lnTo>
                  <a:cubicBezTo>
                    <a:pt x="21253" y="23493"/>
                    <a:pt x="21476" y="23483"/>
                    <a:pt x="21694" y="23466"/>
                  </a:cubicBezTo>
                  <a:cubicBezTo>
                    <a:pt x="21790" y="23218"/>
                    <a:pt x="22016" y="23218"/>
                    <a:pt x="22231" y="23203"/>
                  </a:cubicBezTo>
                  <a:cubicBezTo>
                    <a:pt x="22328" y="22950"/>
                    <a:pt x="22559" y="22950"/>
                    <a:pt x="22773" y="22935"/>
                  </a:cubicBezTo>
                  <a:cubicBezTo>
                    <a:pt x="22951" y="22757"/>
                    <a:pt x="23127" y="22585"/>
                    <a:pt x="23300" y="22407"/>
                  </a:cubicBezTo>
                  <a:cubicBezTo>
                    <a:pt x="23305" y="21301"/>
                    <a:pt x="23332" y="20200"/>
                    <a:pt x="23300" y="19093"/>
                  </a:cubicBezTo>
                  <a:cubicBezTo>
                    <a:pt x="23283" y="18524"/>
                    <a:pt x="23402" y="18068"/>
                    <a:pt x="23853" y="17681"/>
                  </a:cubicBezTo>
                  <a:cubicBezTo>
                    <a:pt x="23896" y="17649"/>
                    <a:pt x="23933" y="17610"/>
                    <a:pt x="23977" y="17578"/>
                  </a:cubicBezTo>
                  <a:cubicBezTo>
                    <a:pt x="24094" y="17545"/>
                    <a:pt x="24235" y="17525"/>
                    <a:pt x="24391" y="17525"/>
                  </a:cubicBezTo>
                  <a:cubicBezTo>
                    <a:pt x="24513" y="17525"/>
                    <a:pt x="24649" y="17540"/>
                    <a:pt x="24793" y="17567"/>
                  </a:cubicBezTo>
                  <a:cubicBezTo>
                    <a:pt x="25507" y="16923"/>
                    <a:pt x="26201" y="16246"/>
                    <a:pt x="26878" y="15591"/>
                  </a:cubicBezTo>
                  <a:cubicBezTo>
                    <a:pt x="29177" y="13350"/>
                    <a:pt x="31353" y="11239"/>
                    <a:pt x="34361" y="10127"/>
                  </a:cubicBezTo>
                  <a:cubicBezTo>
                    <a:pt x="34763" y="9977"/>
                    <a:pt x="35097" y="9719"/>
                    <a:pt x="35425" y="9467"/>
                  </a:cubicBezTo>
                  <a:cubicBezTo>
                    <a:pt x="35559" y="9365"/>
                    <a:pt x="35698" y="9256"/>
                    <a:pt x="35844" y="9155"/>
                  </a:cubicBezTo>
                  <a:cubicBezTo>
                    <a:pt x="35988" y="9058"/>
                    <a:pt x="36075" y="8892"/>
                    <a:pt x="36075" y="8714"/>
                  </a:cubicBezTo>
                  <a:cubicBezTo>
                    <a:pt x="36075" y="8537"/>
                    <a:pt x="35988" y="8371"/>
                    <a:pt x="35839" y="8274"/>
                  </a:cubicBezTo>
                  <a:cubicBezTo>
                    <a:pt x="35623" y="8128"/>
                    <a:pt x="35398" y="8053"/>
                    <a:pt x="35162" y="8053"/>
                  </a:cubicBezTo>
                  <a:cubicBezTo>
                    <a:pt x="34785" y="8053"/>
                    <a:pt x="34500" y="8242"/>
                    <a:pt x="34292" y="8381"/>
                  </a:cubicBezTo>
                  <a:cubicBezTo>
                    <a:pt x="34259" y="8403"/>
                    <a:pt x="34216" y="8430"/>
                    <a:pt x="34178" y="8456"/>
                  </a:cubicBezTo>
                  <a:cubicBezTo>
                    <a:pt x="33474" y="7817"/>
                    <a:pt x="32685" y="7731"/>
                    <a:pt x="31998" y="7731"/>
                  </a:cubicBezTo>
                  <a:cubicBezTo>
                    <a:pt x="31852" y="7731"/>
                    <a:pt x="31708" y="7731"/>
                    <a:pt x="31562" y="7736"/>
                  </a:cubicBezTo>
                  <a:cubicBezTo>
                    <a:pt x="31428" y="7741"/>
                    <a:pt x="31289" y="7741"/>
                    <a:pt x="31153" y="7741"/>
                  </a:cubicBezTo>
                  <a:cubicBezTo>
                    <a:pt x="31031" y="7741"/>
                    <a:pt x="30902" y="7741"/>
                    <a:pt x="30778" y="7731"/>
                  </a:cubicBezTo>
                  <a:cubicBezTo>
                    <a:pt x="30746" y="7726"/>
                    <a:pt x="30709" y="7726"/>
                    <a:pt x="30670" y="7726"/>
                  </a:cubicBezTo>
                  <a:cubicBezTo>
                    <a:pt x="30558" y="7726"/>
                    <a:pt x="30444" y="7741"/>
                    <a:pt x="30348" y="7753"/>
                  </a:cubicBezTo>
                  <a:cubicBezTo>
                    <a:pt x="30290" y="7758"/>
                    <a:pt x="30235" y="7769"/>
                    <a:pt x="30181" y="7769"/>
                  </a:cubicBezTo>
                  <a:cubicBezTo>
                    <a:pt x="29935" y="7328"/>
                    <a:pt x="29613" y="7102"/>
                    <a:pt x="29219" y="7102"/>
                  </a:cubicBezTo>
                  <a:cubicBezTo>
                    <a:pt x="28892" y="7102"/>
                    <a:pt x="28624" y="7263"/>
                    <a:pt x="28388" y="7404"/>
                  </a:cubicBezTo>
                  <a:cubicBezTo>
                    <a:pt x="28339" y="7436"/>
                    <a:pt x="28285" y="7468"/>
                    <a:pt x="28237" y="7495"/>
                  </a:cubicBezTo>
                  <a:lnTo>
                    <a:pt x="28205" y="7511"/>
                  </a:lnTo>
                  <a:cubicBezTo>
                    <a:pt x="27340" y="7994"/>
                    <a:pt x="26813" y="8284"/>
                    <a:pt x="26459" y="8284"/>
                  </a:cubicBezTo>
                  <a:cubicBezTo>
                    <a:pt x="26061" y="8284"/>
                    <a:pt x="25545" y="7897"/>
                    <a:pt x="24525" y="7129"/>
                  </a:cubicBezTo>
                  <a:lnTo>
                    <a:pt x="24277" y="6941"/>
                  </a:lnTo>
                  <a:cubicBezTo>
                    <a:pt x="24235" y="6909"/>
                    <a:pt x="24191" y="6871"/>
                    <a:pt x="24154" y="6834"/>
                  </a:cubicBezTo>
                  <a:cubicBezTo>
                    <a:pt x="23987" y="6678"/>
                    <a:pt x="23756" y="6464"/>
                    <a:pt x="23417" y="6464"/>
                  </a:cubicBezTo>
                  <a:cubicBezTo>
                    <a:pt x="23144" y="6464"/>
                    <a:pt x="22902" y="6598"/>
                    <a:pt x="22693" y="6866"/>
                  </a:cubicBezTo>
                  <a:cubicBezTo>
                    <a:pt x="22612" y="6963"/>
                    <a:pt x="22554" y="7022"/>
                    <a:pt x="22515" y="7059"/>
                  </a:cubicBezTo>
                  <a:cubicBezTo>
                    <a:pt x="22467" y="6995"/>
                    <a:pt x="22392" y="6883"/>
                    <a:pt x="22279" y="6689"/>
                  </a:cubicBezTo>
                  <a:cubicBezTo>
                    <a:pt x="21587" y="5464"/>
                    <a:pt x="20280" y="4706"/>
                    <a:pt x="18879" y="4706"/>
                  </a:cubicBezTo>
                  <a:cubicBezTo>
                    <a:pt x="18250" y="4706"/>
                    <a:pt x="17622" y="4862"/>
                    <a:pt x="17074" y="5163"/>
                  </a:cubicBezTo>
                  <a:cubicBezTo>
                    <a:pt x="16832" y="5297"/>
                    <a:pt x="16596" y="5373"/>
                    <a:pt x="16423" y="5373"/>
                  </a:cubicBezTo>
                  <a:cubicBezTo>
                    <a:pt x="16370" y="5373"/>
                    <a:pt x="16326" y="5361"/>
                    <a:pt x="16294" y="5351"/>
                  </a:cubicBezTo>
                  <a:cubicBezTo>
                    <a:pt x="15215" y="4840"/>
                    <a:pt x="14087" y="4659"/>
                    <a:pt x="12996" y="4476"/>
                  </a:cubicBezTo>
                  <a:cubicBezTo>
                    <a:pt x="12808" y="4443"/>
                    <a:pt x="12619" y="4411"/>
                    <a:pt x="12432" y="4379"/>
                  </a:cubicBezTo>
                  <a:cubicBezTo>
                    <a:pt x="12222" y="4347"/>
                    <a:pt x="11981" y="4213"/>
                    <a:pt x="11910" y="4099"/>
                  </a:cubicBezTo>
                  <a:cubicBezTo>
                    <a:pt x="11900" y="4084"/>
                    <a:pt x="11890" y="4062"/>
                    <a:pt x="11910" y="4002"/>
                  </a:cubicBezTo>
                  <a:cubicBezTo>
                    <a:pt x="12136" y="3315"/>
                    <a:pt x="11975" y="2730"/>
                    <a:pt x="11835" y="2214"/>
                  </a:cubicBezTo>
                  <a:cubicBezTo>
                    <a:pt x="11766" y="1956"/>
                    <a:pt x="11701" y="1714"/>
                    <a:pt x="11696" y="1483"/>
                  </a:cubicBezTo>
                  <a:cubicBezTo>
                    <a:pt x="11659" y="581"/>
                    <a:pt x="11104" y="0"/>
                    <a:pt x="10288"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5" name="Google Shape;1245;p45"/>
            <p:cNvSpPr/>
            <p:nvPr/>
          </p:nvSpPr>
          <p:spPr>
            <a:xfrm>
              <a:off x="4999880" y="2558157"/>
              <a:ext cx="2082" cy="1807"/>
            </a:xfrm>
            <a:custGeom>
              <a:avLst/>
              <a:gdLst/>
              <a:ahLst/>
              <a:cxnLst/>
              <a:rect l="l" t="t" r="r" b="b"/>
              <a:pathLst>
                <a:path w="167" h="145" extrusionOk="0">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6" name="Google Shape;1246;p45"/>
            <p:cNvSpPr/>
            <p:nvPr/>
          </p:nvSpPr>
          <p:spPr>
            <a:xfrm>
              <a:off x="3039099" y="2044337"/>
              <a:ext cx="434343" cy="666042"/>
            </a:xfrm>
            <a:custGeom>
              <a:avLst/>
              <a:gdLst/>
              <a:ahLst/>
              <a:cxnLst/>
              <a:rect l="l" t="t" r="r" b="b"/>
              <a:pathLst>
                <a:path w="34845" h="53433" extrusionOk="0">
                  <a:moveTo>
                    <a:pt x="5458" y="1"/>
                  </a:moveTo>
                  <a:cubicBezTo>
                    <a:pt x="5324" y="33"/>
                    <a:pt x="5205" y="87"/>
                    <a:pt x="5108" y="151"/>
                  </a:cubicBezTo>
                  <a:cubicBezTo>
                    <a:pt x="4937" y="269"/>
                    <a:pt x="4818" y="425"/>
                    <a:pt x="4727" y="598"/>
                  </a:cubicBezTo>
                  <a:cubicBezTo>
                    <a:pt x="4808" y="828"/>
                    <a:pt x="4786" y="1134"/>
                    <a:pt x="4674" y="1558"/>
                  </a:cubicBezTo>
                  <a:cubicBezTo>
                    <a:pt x="3132" y="7548"/>
                    <a:pt x="1687" y="13566"/>
                    <a:pt x="161" y="19561"/>
                  </a:cubicBezTo>
                  <a:cubicBezTo>
                    <a:pt x="43" y="20034"/>
                    <a:pt x="0" y="20431"/>
                    <a:pt x="129" y="20759"/>
                  </a:cubicBezTo>
                  <a:cubicBezTo>
                    <a:pt x="134" y="20786"/>
                    <a:pt x="129" y="20801"/>
                    <a:pt x="139" y="20828"/>
                  </a:cubicBezTo>
                  <a:cubicBezTo>
                    <a:pt x="1875" y="25830"/>
                    <a:pt x="5604" y="30719"/>
                    <a:pt x="8659" y="35011"/>
                  </a:cubicBezTo>
                  <a:cubicBezTo>
                    <a:pt x="10422" y="37488"/>
                    <a:pt x="12539" y="39696"/>
                    <a:pt x="14381" y="42114"/>
                  </a:cubicBezTo>
                  <a:cubicBezTo>
                    <a:pt x="16035" y="44279"/>
                    <a:pt x="17255" y="46706"/>
                    <a:pt x="19045" y="48780"/>
                  </a:cubicBezTo>
                  <a:cubicBezTo>
                    <a:pt x="19055" y="48796"/>
                    <a:pt x="19071" y="48801"/>
                    <a:pt x="19087" y="48812"/>
                  </a:cubicBezTo>
                  <a:cubicBezTo>
                    <a:pt x="19174" y="48957"/>
                    <a:pt x="19291" y="49086"/>
                    <a:pt x="19464" y="49173"/>
                  </a:cubicBezTo>
                  <a:cubicBezTo>
                    <a:pt x="19539" y="49511"/>
                    <a:pt x="19678" y="49801"/>
                    <a:pt x="20000" y="49979"/>
                  </a:cubicBezTo>
                  <a:cubicBezTo>
                    <a:pt x="20081" y="50306"/>
                    <a:pt x="20221" y="50596"/>
                    <a:pt x="20528" y="50773"/>
                  </a:cubicBezTo>
                  <a:cubicBezTo>
                    <a:pt x="20533" y="51068"/>
                    <a:pt x="20769" y="51122"/>
                    <a:pt x="20984" y="51197"/>
                  </a:cubicBezTo>
                  <a:cubicBezTo>
                    <a:pt x="21252" y="51429"/>
                    <a:pt x="21462" y="51708"/>
                    <a:pt x="21623" y="52009"/>
                  </a:cubicBezTo>
                  <a:cubicBezTo>
                    <a:pt x="21720" y="52191"/>
                    <a:pt x="21795" y="52385"/>
                    <a:pt x="21859" y="52590"/>
                  </a:cubicBezTo>
                  <a:cubicBezTo>
                    <a:pt x="21869" y="52755"/>
                    <a:pt x="21879" y="52922"/>
                    <a:pt x="22076" y="52922"/>
                  </a:cubicBezTo>
                  <a:cubicBezTo>
                    <a:pt x="22095" y="52922"/>
                    <a:pt x="22116" y="52920"/>
                    <a:pt x="22139" y="52917"/>
                  </a:cubicBezTo>
                  <a:cubicBezTo>
                    <a:pt x="22192" y="53088"/>
                    <a:pt x="22236" y="53260"/>
                    <a:pt x="22268" y="53433"/>
                  </a:cubicBezTo>
                  <a:cubicBezTo>
                    <a:pt x="22311" y="53428"/>
                    <a:pt x="22348" y="53416"/>
                    <a:pt x="22385" y="53401"/>
                  </a:cubicBezTo>
                  <a:cubicBezTo>
                    <a:pt x="22385" y="53395"/>
                    <a:pt x="22385" y="53395"/>
                    <a:pt x="22391" y="53395"/>
                  </a:cubicBezTo>
                  <a:cubicBezTo>
                    <a:pt x="22547" y="53363"/>
                    <a:pt x="22687" y="53309"/>
                    <a:pt x="22816" y="53239"/>
                  </a:cubicBezTo>
                  <a:cubicBezTo>
                    <a:pt x="22993" y="52401"/>
                    <a:pt x="23213" y="51563"/>
                    <a:pt x="23272" y="50714"/>
                  </a:cubicBezTo>
                  <a:cubicBezTo>
                    <a:pt x="23251" y="50569"/>
                    <a:pt x="23256" y="50423"/>
                    <a:pt x="23288" y="50262"/>
                  </a:cubicBezTo>
                  <a:cubicBezTo>
                    <a:pt x="23288" y="50069"/>
                    <a:pt x="23278" y="49875"/>
                    <a:pt x="23256" y="49682"/>
                  </a:cubicBezTo>
                  <a:cubicBezTo>
                    <a:pt x="23116" y="48517"/>
                    <a:pt x="23664" y="47259"/>
                    <a:pt x="23127" y="46051"/>
                  </a:cubicBezTo>
                  <a:lnTo>
                    <a:pt x="23127" y="46051"/>
                  </a:lnTo>
                  <a:cubicBezTo>
                    <a:pt x="23159" y="46053"/>
                    <a:pt x="23192" y="46053"/>
                    <a:pt x="23224" y="46053"/>
                  </a:cubicBezTo>
                  <a:cubicBezTo>
                    <a:pt x="23662" y="46053"/>
                    <a:pt x="24123" y="45937"/>
                    <a:pt x="24559" y="45937"/>
                  </a:cubicBezTo>
                  <a:cubicBezTo>
                    <a:pt x="24576" y="45937"/>
                    <a:pt x="24593" y="45938"/>
                    <a:pt x="24610" y="45938"/>
                  </a:cubicBezTo>
                  <a:cubicBezTo>
                    <a:pt x="24787" y="45943"/>
                    <a:pt x="24964" y="45970"/>
                    <a:pt x="25137" y="46029"/>
                  </a:cubicBezTo>
                  <a:cubicBezTo>
                    <a:pt x="25249" y="46072"/>
                    <a:pt x="25362" y="46131"/>
                    <a:pt x="25464" y="46213"/>
                  </a:cubicBezTo>
                  <a:cubicBezTo>
                    <a:pt x="25626" y="46330"/>
                    <a:pt x="25775" y="46503"/>
                    <a:pt x="25910" y="46739"/>
                  </a:cubicBezTo>
                  <a:cubicBezTo>
                    <a:pt x="26004" y="46899"/>
                    <a:pt x="26086" y="46968"/>
                    <a:pt x="26164" y="46968"/>
                  </a:cubicBezTo>
                  <a:cubicBezTo>
                    <a:pt x="26301" y="46968"/>
                    <a:pt x="26425" y="46755"/>
                    <a:pt x="26576" y="46443"/>
                  </a:cubicBezTo>
                  <a:cubicBezTo>
                    <a:pt x="26716" y="46158"/>
                    <a:pt x="26807" y="45863"/>
                    <a:pt x="26883" y="45563"/>
                  </a:cubicBezTo>
                  <a:cubicBezTo>
                    <a:pt x="26947" y="45310"/>
                    <a:pt x="26995" y="45047"/>
                    <a:pt x="27049" y="44789"/>
                  </a:cubicBezTo>
                  <a:cubicBezTo>
                    <a:pt x="27076" y="44665"/>
                    <a:pt x="27097" y="44547"/>
                    <a:pt x="27129" y="44428"/>
                  </a:cubicBezTo>
                  <a:cubicBezTo>
                    <a:pt x="27253" y="43902"/>
                    <a:pt x="27425" y="43397"/>
                    <a:pt x="27785" y="42957"/>
                  </a:cubicBezTo>
                  <a:cubicBezTo>
                    <a:pt x="27817" y="42898"/>
                    <a:pt x="27833" y="42838"/>
                    <a:pt x="27828" y="42791"/>
                  </a:cubicBezTo>
                  <a:cubicBezTo>
                    <a:pt x="27994" y="42189"/>
                    <a:pt x="28113" y="41791"/>
                    <a:pt x="28263" y="41539"/>
                  </a:cubicBezTo>
                  <a:cubicBezTo>
                    <a:pt x="28313" y="41382"/>
                    <a:pt x="28364" y="41224"/>
                    <a:pt x="28410" y="41062"/>
                  </a:cubicBezTo>
                  <a:lnTo>
                    <a:pt x="28410" y="41062"/>
                  </a:lnTo>
                  <a:cubicBezTo>
                    <a:pt x="28415" y="41068"/>
                    <a:pt x="28420" y="41071"/>
                    <a:pt x="28423" y="41071"/>
                  </a:cubicBezTo>
                  <a:cubicBezTo>
                    <a:pt x="28427" y="41071"/>
                    <a:pt x="28428" y="41062"/>
                    <a:pt x="28418" y="41033"/>
                  </a:cubicBezTo>
                  <a:cubicBezTo>
                    <a:pt x="29203" y="38192"/>
                    <a:pt x="29166" y="34683"/>
                    <a:pt x="29751" y="31799"/>
                  </a:cubicBezTo>
                  <a:cubicBezTo>
                    <a:pt x="31373" y="23767"/>
                    <a:pt x="32878" y="15703"/>
                    <a:pt x="34468" y="7667"/>
                  </a:cubicBezTo>
                  <a:cubicBezTo>
                    <a:pt x="34537" y="7323"/>
                    <a:pt x="34543" y="7082"/>
                    <a:pt x="34457" y="6898"/>
                  </a:cubicBezTo>
                  <a:cubicBezTo>
                    <a:pt x="34549" y="6742"/>
                    <a:pt x="34671" y="6598"/>
                    <a:pt x="34844" y="6496"/>
                  </a:cubicBezTo>
                  <a:cubicBezTo>
                    <a:pt x="34817" y="6458"/>
                    <a:pt x="34785" y="6425"/>
                    <a:pt x="34753" y="6393"/>
                  </a:cubicBezTo>
                  <a:cubicBezTo>
                    <a:pt x="30250" y="5512"/>
                    <a:pt x="25743" y="4647"/>
                    <a:pt x="21237" y="3789"/>
                  </a:cubicBezTo>
                  <a:cubicBezTo>
                    <a:pt x="20747" y="3697"/>
                    <a:pt x="20479" y="3536"/>
                    <a:pt x="20350" y="3299"/>
                  </a:cubicBezTo>
                  <a:cubicBezTo>
                    <a:pt x="20151" y="3251"/>
                    <a:pt x="19952" y="3214"/>
                    <a:pt x="19747" y="3165"/>
                  </a:cubicBezTo>
                  <a:cubicBezTo>
                    <a:pt x="19710" y="3159"/>
                    <a:pt x="19673" y="3149"/>
                    <a:pt x="19635" y="3144"/>
                  </a:cubicBezTo>
                  <a:cubicBezTo>
                    <a:pt x="19507" y="3239"/>
                    <a:pt x="19349" y="3280"/>
                    <a:pt x="19154" y="3280"/>
                  </a:cubicBezTo>
                  <a:cubicBezTo>
                    <a:pt x="18998" y="3280"/>
                    <a:pt x="18817" y="3254"/>
                    <a:pt x="18609" y="3208"/>
                  </a:cubicBezTo>
                  <a:cubicBezTo>
                    <a:pt x="14210" y="2209"/>
                    <a:pt x="9826" y="1129"/>
                    <a:pt x="5458"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7" name="Google Shape;1247;p45"/>
            <p:cNvSpPr/>
            <p:nvPr/>
          </p:nvSpPr>
          <p:spPr>
            <a:xfrm>
              <a:off x="5156179" y="2796886"/>
              <a:ext cx="258362" cy="357259"/>
            </a:xfrm>
            <a:custGeom>
              <a:avLst/>
              <a:gdLst/>
              <a:ahLst/>
              <a:cxnLst/>
              <a:rect l="l" t="t" r="r" b="b"/>
              <a:pathLst>
                <a:path w="20727" h="28661" extrusionOk="0">
                  <a:moveTo>
                    <a:pt x="14022" y="0"/>
                  </a:moveTo>
                  <a:cubicBezTo>
                    <a:pt x="9509" y="506"/>
                    <a:pt x="4991" y="903"/>
                    <a:pt x="467" y="1262"/>
                  </a:cubicBezTo>
                  <a:cubicBezTo>
                    <a:pt x="397" y="1300"/>
                    <a:pt x="344" y="1349"/>
                    <a:pt x="290" y="1397"/>
                  </a:cubicBezTo>
                  <a:cubicBezTo>
                    <a:pt x="317" y="1418"/>
                    <a:pt x="349" y="1440"/>
                    <a:pt x="377" y="1467"/>
                  </a:cubicBezTo>
                  <a:cubicBezTo>
                    <a:pt x="484" y="1574"/>
                    <a:pt x="558" y="1698"/>
                    <a:pt x="612" y="1827"/>
                  </a:cubicBezTo>
                  <a:cubicBezTo>
                    <a:pt x="473" y="1999"/>
                    <a:pt x="446" y="2251"/>
                    <a:pt x="451" y="2601"/>
                  </a:cubicBezTo>
                  <a:cubicBezTo>
                    <a:pt x="478" y="5571"/>
                    <a:pt x="456" y="8542"/>
                    <a:pt x="456" y="11513"/>
                  </a:cubicBezTo>
                  <a:cubicBezTo>
                    <a:pt x="489" y="12184"/>
                    <a:pt x="521" y="12856"/>
                    <a:pt x="521" y="13528"/>
                  </a:cubicBezTo>
                  <a:cubicBezTo>
                    <a:pt x="521" y="14199"/>
                    <a:pt x="489" y="14870"/>
                    <a:pt x="402" y="15542"/>
                  </a:cubicBezTo>
                  <a:cubicBezTo>
                    <a:pt x="258" y="18641"/>
                    <a:pt x="0" y="21742"/>
                    <a:pt x="451" y="24842"/>
                  </a:cubicBezTo>
                  <a:cubicBezTo>
                    <a:pt x="640" y="26114"/>
                    <a:pt x="833" y="27388"/>
                    <a:pt x="1010" y="28661"/>
                  </a:cubicBezTo>
                  <a:cubicBezTo>
                    <a:pt x="1015" y="28661"/>
                    <a:pt x="1015" y="28655"/>
                    <a:pt x="1021" y="28655"/>
                  </a:cubicBezTo>
                  <a:cubicBezTo>
                    <a:pt x="1074" y="28650"/>
                    <a:pt x="1128" y="28645"/>
                    <a:pt x="1176" y="28640"/>
                  </a:cubicBezTo>
                  <a:cubicBezTo>
                    <a:pt x="3561" y="28338"/>
                    <a:pt x="5953" y="27899"/>
                    <a:pt x="8354" y="27817"/>
                  </a:cubicBezTo>
                  <a:cubicBezTo>
                    <a:pt x="9202" y="27790"/>
                    <a:pt x="10047" y="27790"/>
                    <a:pt x="10890" y="27748"/>
                  </a:cubicBezTo>
                  <a:cubicBezTo>
                    <a:pt x="11502" y="27673"/>
                    <a:pt x="12109" y="27602"/>
                    <a:pt x="12722" y="27532"/>
                  </a:cubicBezTo>
                  <a:cubicBezTo>
                    <a:pt x="13323" y="27468"/>
                    <a:pt x="13930" y="27403"/>
                    <a:pt x="14537" y="27334"/>
                  </a:cubicBezTo>
                  <a:cubicBezTo>
                    <a:pt x="14892" y="27269"/>
                    <a:pt x="15241" y="27210"/>
                    <a:pt x="15606" y="27210"/>
                  </a:cubicBezTo>
                  <a:cubicBezTo>
                    <a:pt x="15616" y="27210"/>
                    <a:pt x="15628" y="27215"/>
                    <a:pt x="15638" y="27215"/>
                  </a:cubicBezTo>
                  <a:cubicBezTo>
                    <a:pt x="17186" y="27049"/>
                    <a:pt x="18733" y="26883"/>
                    <a:pt x="20280" y="26711"/>
                  </a:cubicBezTo>
                  <a:cubicBezTo>
                    <a:pt x="20344" y="26699"/>
                    <a:pt x="20414" y="26694"/>
                    <a:pt x="20484" y="26684"/>
                  </a:cubicBezTo>
                  <a:cubicBezTo>
                    <a:pt x="20570" y="26674"/>
                    <a:pt x="20645" y="26533"/>
                    <a:pt x="20726" y="26448"/>
                  </a:cubicBezTo>
                  <a:cubicBezTo>
                    <a:pt x="20409" y="26275"/>
                    <a:pt x="20307" y="25958"/>
                    <a:pt x="20205" y="25642"/>
                  </a:cubicBezTo>
                  <a:cubicBezTo>
                    <a:pt x="19539" y="24820"/>
                    <a:pt x="20484" y="23831"/>
                    <a:pt x="19947" y="22993"/>
                  </a:cubicBezTo>
                  <a:cubicBezTo>
                    <a:pt x="19678" y="22896"/>
                    <a:pt x="19684" y="22660"/>
                    <a:pt x="19667" y="22434"/>
                  </a:cubicBezTo>
                  <a:lnTo>
                    <a:pt x="19678" y="22434"/>
                  </a:lnTo>
                  <a:cubicBezTo>
                    <a:pt x="19072" y="21226"/>
                    <a:pt x="19608" y="20103"/>
                    <a:pt x="19952" y="18964"/>
                  </a:cubicBezTo>
                  <a:lnTo>
                    <a:pt x="19952" y="18964"/>
                  </a:lnTo>
                  <a:cubicBezTo>
                    <a:pt x="19947" y="18970"/>
                    <a:pt x="19942" y="18970"/>
                    <a:pt x="19936" y="18975"/>
                  </a:cubicBezTo>
                  <a:cubicBezTo>
                    <a:pt x="19947" y="18884"/>
                    <a:pt x="19958" y="18792"/>
                    <a:pt x="19968" y="18695"/>
                  </a:cubicBezTo>
                  <a:cubicBezTo>
                    <a:pt x="19910" y="18298"/>
                    <a:pt x="19856" y="17900"/>
                    <a:pt x="19802" y="17503"/>
                  </a:cubicBezTo>
                  <a:lnTo>
                    <a:pt x="19802" y="17498"/>
                  </a:lnTo>
                  <a:cubicBezTo>
                    <a:pt x="20054" y="17024"/>
                    <a:pt x="19291" y="16982"/>
                    <a:pt x="19399" y="16573"/>
                  </a:cubicBezTo>
                  <a:cubicBezTo>
                    <a:pt x="18658" y="16149"/>
                    <a:pt x="18711" y="15386"/>
                    <a:pt x="18599" y="14693"/>
                  </a:cubicBezTo>
                  <a:lnTo>
                    <a:pt x="18599" y="14693"/>
                  </a:lnTo>
                  <a:cubicBezTo>
                    <a:pt x="18604" y="14693"/>
                    <a:pt x="18609" y="14698"/>
                    <a:pt x="18609" y="14698"/>
                  </a:cubicBezTo>
                  <a:cubicBezTo>
                    <a:pt x="17481" y="12410"/>
                    <a:pt x="17057" y="9885"/>
                    <a:pt x="16251" y="7489"/>
                  </a:cubicBezTo>
                  <a:cubicBezTo>
                    <a:pt x="15564" y="5448"/>
                    <a:pt x="14956" y="3374"/>
                    <a:pt x="14381" y="1295"/>
                  </a:cubicBezTo>
                  <a:cubicBezTo>
                    <a:pt x="14301" y="999"/>
                    <a:pt x="14205" y="796"/>
                    <a:pt x="14069" y="655"/>
                  </a:cubicBezTo>
                  <a:cubicBezTo>
                    <a:pt x="14086" y="494"/>
                    <a:pt x="14129" y="339"/>
                    <a:pt x="14225" y="194"/>
                  </a:cubicBezTo>
                  <a:cubicBezTo>
                    <a:pt x="14242" y="172"/>
                    <a:pt x="14257" y="151"/>
                    <a:pt x="14274" y="129"/>
                  </a:cubicBezTo>
                  <a:cubicBezTo>
                    <a:pt x="14205" y="75"/>
                    <a:pt x="14113" y="38"/>
                    <a:pt x="14022" y="0"/>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8" name="Google Shape;1248;p45"/>
            <p:cNvSpPr/>
            <p:nvPr/>
          </p:nvSpPr>
          <p:spPr>
            <a:xfrm>
              <a:off x="5169230" y="3117561"/>
              <a:ext cx="685936" cy="468846"/>
            </a:xfrm>
            <a:custGeom>
              <a:avLst/>
              <a:gdLst/>
              <a:ahLst/>
              <a:cxnLst/>
              <a:rect l="l" t="t" r="r" b="b"/>
              <a:pathLst>
                <a:path w="55029" h="37613" extrusionOk="0">
                  <a:moveTo>
                    <a:pt x="38118" y="1"/>
                  </a:moveTo>
                  <a:cubicBezTo>
                    <a:pt x="37965" y="1"/>
                    <a:pt x="37813" y="53"/>
                    <a:pt x="37660" y="174"/>
                  </a:cubicBezTo>
                  <a:cubicBezTo>
                    <a:pt x="37423" y="968"/>
                    <a:pt x="37977" y="1699"/>
                    <a:pt x="37859" y="2483"/>
                  </a:cubicBezTo>
                  <a:cubicBezTo>
                    <a:pt x="37826" y="2682"/>
                    <a:pt x="37923" y="2951"/>
                    <a:pt x="37864" y="3133"/>
                  </a:cubicBezTo>
                  <a:cubicBezTo>
                    <a:pt x="37789" y="3209"/>
                    <a:pt x="37692" y="3289"/>
                    <a:pt x="37558" y="3348"/>
                  </a:cubicBezTo>
                  <a:cubicBezTo>
                    <a:pt x="37517" y="3356"/>
                    <a:pt x="37477" y="3359"/>
                    <a:pt x="37438" y="3359"/>
                  </a:cubicBezTo>
                  <a:cubicBezTo>
                    <a:pt x="37154" y="3359"/>
                    <a:pt x="36910" y="3175"/>
                    <a:pt x="36773" y="2855"/>
                  </a:cubicBezTo>
                  <a:cubicBezTo>
                    <a:pt x="36346" y="2394"/>
                    <a:pt x="35910" y="2183"/>
                    <a:pt x="35261" y="2183"/>
                  </a:cubicBezTo>
                  <a:cubicBezTo>
                    <a:pt x="35159" y="2183"/>
                    <a:pt x="35053" y="2188"/>
                    <a:pt x="34941" y="2198"/>
                  </a:cubicBezTo>
                  <a:cubicBezTo>
                    <a:pt x="30611" y="2580"/>
                    <a:pt x="26277" y="2833"/>
                    <a:pt x="21935" y="3096"/>
                  </a:cubicBezTo>
                  <a:cubicBezTo>
                    <a:pt x="21724" y="3109"/>
                    <a:pt x="21483" y="3162"/>
                    <a:pt x="21256" y="3162"/>
                  </a:cubicBezTo>
                  <a:cubicBezTo>
                    <a:pt x="20939" y="3162"/>
                    <a:pt x="20648" y="3060"/>
                    <a:pt x="20495" y="2607"/>
                  </a:cubicBezTo>
                  <a:cubicBezTo>
                    <a:pt x="20044" y="2527"/>
                    <a:pt x="20275" y="1979"/>
                    <a:pt x="19974" y="1796"/>
                  </a:cubicBezTo>
                  <a:lnTo>
                    <a:pt x="19974" y="1806"/>
                  </a:lnTo>
                  <a:lnTo>
                    <a:pt x="19952" y="1786"/>
                  </a:lnTo>
                  <a:lnTo>
                    <a:pt x="19964" y="1786"/>
                  </a:lnTo>
                  <a:cubicBezTo>
                    <a:pt x="19830" y="1528"/>
                    <a:pt x="19657" y="1404"/>
                    <a:pt x="19464" y="1355"/>
                  </a:cubicBezTo>
                  <a:cubicBezTo>
                    <a:pt x="19469" y="1307"/>
                    <a:pt x="19475" y="1248"/>
                    <a:pt x="19475" y="1216"/>
                  </a:cubicBezTo>
                  <a:cubicBezTo>
                    <a:pt x="19384" y="1173"/>
                    <a:pt x="19303" y="1102"/>
                    <a:pt x="19250" y="1012"/>
                  </a:cubicBezTo>
                  <a:lnTo>
                    <a:pt x="19233" y="985"/>
                  </a:lnTo>
                  <a:cubicBezTo>
                    <a:pt x="17686" y="1157"/>
                    <a:pt x="16139" y="1323"/>
                    <a:pt x="14591" y="1489"/>
                  </a:cubicBezTo>
                  <a:cubicBezTo>
                    <a:pt x="14581" y="1489"/>
                    <a:pt x="14569" y="1484"/>
                    <a:pt x="14559" y="1484"/>
                  </a:cubicBezTo>
                  <a:cubicBezTo>
                    <a:pt x="14194" y="1484"/>
                    <a:pt x="13845" y="1543"/>
                    <a:pt x="13490" y="1608"/>
                  </a:cubicBezTo>
                  <a:cubicBezTo>
                    <a:pt x="12883" y="1677"/>
                    <a:pt x="12276" y="1742"/>
                    <a:pt x="11675" y="1806"/>
                  </a:cubicBezTo>
                  <a:cubicBezTo>
                    <a:pt x="11062" y="1876"/>
                    <a:pt x="10455" y="1947"/>
                    <a:pt x="9843" y="2022"/>
                  </a:cubicBezTo>
                  <a:cubicBezTo>
                    <a:pt x="9000" y="2064"/>
                    <a:pt x="8155" y="2064"/>
                    <a:pt x="7307" y="2091"/>
                  </a:cubicBezTo>
                  <a:cubicBezTo>
                    <a:pt x="4906" y="2173"/>
                    <a:pt x="2514" y="2612"/>
                    <a:pt x="129" y="2914"/>
                  </a:cubicBezTo>
                  <a:cubicBezTo>
                    <a:pt x="141" y="3011"/>
                    <a:pt x="151" y="3101"/>
                    <a:pt x="168" y="3198"/>
                  </a:cubicBezTo>
                  <a:cubicBezTo>
                    <a:pt x="108" y="3209"/>
                    <a:pt x="54" y="3214"/>
                    <a:pt x="0" y="3219"/>
                  </a:cubicBezTo>
                  <a:cubicBezTo>
                    <a:pt x="146" y="4293"/>
                    <a:pt x="285" y="5364"/>
                    <a:pt x="393" y="6443"/>
                  </a:cubicBezTo>
                  <a:cubicBezTo>
                    <a:pt x="419" y="6701"/>
                    <a:pt x="495" y="6846"/>
                    <a:pt x="597" y="6931"/>
                  </a:cubicBezTo>
                  <a:cubicBezTo>
                    <a:pt x="607" y="7023"/>
                    <a:pt x="612" y="7115"/>
                    <a:pt x="624" y="7201"/>
                  </a:cubicBezTo>
                  <a:cubicBezTo>
                    <a:pt x="629" y="7216"/>
                    <a:pt x="624" y="7233"/>
                    <a:pt x="624" y="7243"/>
                  </a:cubicBezTo>
                  <a:cubicBezTo>
                    <a:pt x="624" y="7254"/>
                    <a:pt x="629" y="7271"/>
                    <a:pt x="629" y="7281"/>
                  </a:cubicBezTo>
                  <a:lnTo>
                    <a:pt x="624" y="7523"/>
                  </a:lnTo>
                  <a:cubicBezTo>
                    <a:pt x="726" y="7549"/>
                    <a:pt x="833" y="7571"/>
                    <a:pt x="962" y="7571"/>
                  </a:cubicBezTo>
                  <a:cubicBezTo>
                    <a:pt x="1016" y="7571"/>
                    <a:pt x="1064" y="7566"/>
                    <a:pt x="1113" y="7566"/>
                  </a:cubicBezTo>
                  <a:cubicBezTo>
                    <a:pt x="1145" y="7566"/>
                    <a:pt x="1182" y="7561"/>
                    <a:pt x="1215" y="7561"/>
                  </a:cubicBezTo>
                  <a:cubicBezTo>
                    <a:pt x="1220" y="7561"/>
                    <a:pt x="1252" y="7561"/>
                    <a:pt x="1264" y="7566"/>
                  </a:cubicBezTo>
                  <a:cubicBezTo>
                    <a:pt x="1408" y="7630"/>
                    <a:pt x="1537" y="7662"/>
                    <a:pt x="1666" y="7662"/>
                  </a:cubicBezTo>
                  <a:cubicBezTo>
                    <a:pt x="1924" y="7662"/>
                    <a:pt x="2359" y="7544"/>
                    <a:pt x="2385" y="6760"/>
                  </a:cubicBezTo>
                  <a:cubicBezTo>
                    <a:pt x="2385" y="6723"/>
                    <a:pt x="2385" y="6685"/>
                    <a:pt x="2392" y="6653"/>
                  </a:cubicBezTo>
                  <a:cubicBezTo>
                    <a:pt x="2466" y="6453"/>
                    <a:pt x="2521" y="6249"/>
                    <a:pt x="2574" y="6056"/>
                  </a:cubicBezTo>
                  <a:cubicBezTo>
                    <a:pt x="2595" y="5976"/>
                    <a:pt x="2617" y="5895"/>
                    <a:pt x="2638" y="5815"/>
                  </a:cubicBezTo>
                  <a:cubicBezTo>
                    <a:pt x="2660" y="5905"/>
                    <a:pt x="2675" y="5992"/>
                    <a:pt x="2692" y="6083"/>
                  </a:cubicBezTo>
                  <a:cubicBezTo>
                    <a:pt x="2826" y="6782"/>
                    <a:pt x="3009" y="7732"/>
                    <a:pt x="3971" y="8114"/>
                  </a:cubicBezTo>
                  <a:cubicBezTo>
                    <a:pt x="4185" y="8194"/>
                    <a:pt x="4395" y="8238"/>
                    <a:pt x="4594" y="8238"/>
                  </a:cubicBezTo>
                  <a:cubicBezTo>
                    <a:pt x="5120" y="8238"/>
                    <a:pt x="5486" y="7968"/>
                    <a:pt x="5770" y="7625"/>
                  </a:cubicBezTo>
                  <a:cubicBezTo>
                    <a:pt x="5749" y="7603"/>
                    <a:pt x="5727" y="7576"/>
                    <a:pt x="5712" y="7549"/>
                  </a:cubicBezTo>
                  <a:cubicBezTo>
                    <a:pt x="5588" y="7367"/>
                    <a:pt x="5529" y="7087"/>
                    <a:pt x="5888" y="6755"/>
                  </a:cubicBezTo>
                  <a:cubicBezTo>
                    <a:pt x="5905" y="6738"/>
                    <a:pt x="5926" y="6723"/>
                    <a:pt x="5937" y="6706"/>
                  </a:cubicBezTo>
                  <a:cubicBezTo>
                    <a:pt x="6039" y="6604"/>
                    <a:pt x="6178" y="6550"/>
                    <a:pt x="6313" y="6550"/>
                  </a:cubicBezTo>
                  <a:cubicBezTo>
                    <a:pt x="6414" y="6550"/>
                    <a:pt x="6518" y="6582"/>
                    <a:pt x="6603" y="6636"/>
                  </a:cubicBezTo>
                  <a:cubicBezTo>
                    <a:pt x="6576" y="6792"/>
                    <a:pt x="6372" y="6931"/>
                    <a:pt x="6313" y="7087"/>
                  </a:cubicBezTo>
                  <a:cubicBezTo>
                    <a:pt x="6367" y="7136"/>
                    <a:pt x="6414" y="7184"/>
                    <a:pt x="6463" y="7233"/>
                  </a:cubicBezTo>
                  <a:cubicBezTo>
                    <a:pt x="6684" y="7233"/>
                    <a:pt x="6845" y="7169"/>
                    <a:pt x="6974" y="7072"/>
                  </a:cubicBezTo>
                  <a:lnTo>
                    <a:pt x="6974" y="7072"/>
                  </a:lnTo>
                  <a:cubicBezTo>
                    <a:pt x="7027" y="7243"/>
                    <a:pt x="6995" y="7437"/>
                    <a:pt x="6872" y="7581"/>
                  </a:cubicBezTo>
                  <a:cubicBezTo>
                    <a:pt x="6808" y="7652"/>
                    <a:pt x="6743" y="7705"/>
                    <a:pt x="6679" y="7754"/>
                  </a:cubicBezTo>
                  <a:cubicBezTo>
                    <a:pt x="7517" y="7641"/>
                    <a:pt x="7768" y="6872"/>
                    <a:pt x="7865" y="6572"/>
                  </a:cubicBezTo>
                  <a:cubicBezTo>
                    <a:pt x="7973" y="6244"/>
                    <a:pt x="8323" y="6239"/>
                    <a:pt x="8338" y="6239"/>
                  </a:cubicBezTo>
                  <a:cubicBezTo>
                    <a:pt x="8618" y="6641"/>
                    <a:pt x="8961" y="6846"/>
                    <a:pt x="9370" y="6846"/>
                  </a:cubicBezTo>
                  <a:cubicBezTo>
                    <a:pt x="9638" y="6846"/>
                    <a:pt x="9875" y="6750"/>
                    <a:pt x="10068" y="6674"/>
                  </a:cubicBezTo>
                  <a:cubicBezTo>
                    <a:pt x="10170" y="6636"/>
                    <a:pt x="10294" y="6588"/>
                    <a:pt x="10347" y="6588"/>
                  </a:cubicBezTo>
                  <a:cubicBezTo>
                    <a:pt x="10418" y="6604"/>
                    <a:pt x="10493" y="6609"/>
                    <a:pt x="10562" y="6609"/>
                  </a:cubicBezTo>
                  <a:cubicBezTo>
                    <a:pt x="10944" y="6609"/>
                    <a:pt x="11276" y="6427"/>
                    <a:pt x="11578" y="6266"/>
                  </a:cubicBezTo>
                  <a:cubicBezTo>
                    <a:pt x="11750" y="6169"/>
                    <a:pt x="11970" y="6051"/>
                    <a:pt x="12082" y="6051"/>
                  </a:cubicBezTo>
                  <a:cubicBezTo>
                    <a:pt x="12082" y="6051"/>
                    <a:pt x="12196" y="6110"/>
                    <a:pt x="12330" y="6485"/>
                  </a:cubicBezTo>
                  <a:cubicBezTo>
                    <a:pt x="12410" y="6701"/>
                    <a:pt x="12610" y="6835"/>
                    <a:pt x="12829" y="6835"/>
                  </a:cubicBezTo>
                  <a:cubicBezTo>
                    <a:pt x="12868" y="6835"/>
                    <a:pt x="12905" y="6835"/>
                    <a:pt x="12937" y="6824"/>
                  </a:cubicBezTo>
                  <a:cubicBezTo>
                    <a:pt x="12990" y="6814"/>
                    <a:pt x="13049" y="6808"/>
                    <a:pt x="13103" y="6808"/>
                  </a:cubicBezTo>
                  <a:cubicBezTo>
                    <a:pt x="13421" y="6808"/>
                    <a:pt x="13764" y="6996"/>
                    <a:pt x="14130" y="7189"/>
                  </a:cubicBezTo>
                  <a:cubicBezTo>
                    <a:pt x="14581" y="7437"/>
                    <a:pt x="15092" y="7710"/>
                    <a:pt x="15698" y="7710"/>
                  </a:cubicBezTo>
                  <a:cubicBezTo>
                    <a:pt x="16026" y="7710"/>
                    <a:pt x="16354" y="7630"/>
                    <a:pt x="16665" y="7469"/>
                  </a:cubicBezTo>
                  <a:cubicBezTo>
                    <a:pt x="16800" y="7506"/>
                    <a:pt x="17019" y="7635"/>
                    <a:pt x="17111" y="7727"/>
                  </a:cubicBezTo>
                  <a:cubicBezTo>
                    <a:pt x="17106" y="8640"/>
                    <a:pt x="17691" y="9000"/>
                    <a:pt x="18089" y="9237"/>
                  </a:cubicBezTo>
                  <a:cubicBezTo>
                    <a:pt x="18196" y="9301"/>
                    <a:pt x="18298" y="9361"/>
                    <a:pt x="18379" y="9425"/>
                  </a:cubicBezTo>
                  <a:cubicBezTo>
                    <a:pt x="18422" y="9462"/>
                    <a:pt x="18470" y="9495"/>
                    <a:pt x="18513" y="9532"/>
                  </a:cubicBezTo>
                  <a:cubicBezTo>
                    <a:pt x="18551" y="9554"/>
                    <a:pt x="18599" y="9591"/>
                    <a:pt x="18626" y="9612"/>
                  </a:cubicBezTo>
                  <a:cubicBezTo>
                    <a:pt x="18605" y="9914"/>
                    <a:pt x="18615" y="10321"/>
                    <a:pt x="18863" y="10628"/>
                  </a:cubicBezTo>
                  <a:cubicBezTo>
                    <a:pt x="21607" y="10764"/>
                    <a:pt x="24143" y="13721"/>
                    <a:pt x="27016" y="13721"/>
                  </a:cubicBezTo>
                  <a:cubicBezTo>
                    <a:pt x="28017" y="13721"/>
                    <a:pt x="29059" y="13362"/>
                    <a:pt x="30165" y="12401"/>
                  </a:cubicBezTo>
                  <a:cubicBezTo>
                    <a:pt x="30569" y="12384"/>
                    <a:pt x="30988" y="12358"/>
                    <a:pt x="31427" y="12320"/>
                  </a:cubicBezTo>
                  <a:cubicBezTo>
                    <a:pt x="31868" y="12282"/>
                    <a:pt x="32336" y="12229"/>
                    <a:pt x="32830" y="12170"/>
                  </a:cubicBezTo>
                  <a:cubicBezTo>
                    <a:pt x="33239" y="12287"/>
                    <a:pt x="33646" y="12406"/>
                    <a:pt x="34071" y="12513"/>
                  </a:cubicBezTo>
                  <a:cubicBezTo>
                    <a:pt x="34082" y="12530"/>
                    <a:pt x="34098" y="12552"/>
                    <a:pt x="34109" y="12567"/>
                  </a:cubicBezTo>
                  <a:cubicBezTo>
                    <a:pt x="34147" y="12621"/>
                    <a:pt x="34189" y="12681"/>
                    <a:pt x="34227" y="12723"/>
                  </a:cubicBezTo>
                  <a:cubicBezTo>
                    <a:pt x="35699" y="14479"/>
                    <a:pt x="36021" y="16199"/>
                    <a:pt x="35221" y="17987"/>
                  </a:cubicBezTo>
                  <a:cubicBezTo>
                    <a:pt x="34856" y="18805"/>
                    <a:pt x="35000" y="19546"/>
                    <a:pt x="35129" y="20201"/>
                  </a:cubicBezTo>
                  <a:cubicBezTo>
                    <a:pt x="35183" y="20469"/>
                    <a:pt x="35231" y="20722"/>
                    <a:pt x="35243" y="20970"/>
                  </a:cubicBezTo>
                  <a:cubicBezTo>
                    <a:pt x="35275" y="21550"/>
                    <a:pt x="35790" y="22038"/>
                    <a:pt x="36371" y="22038"/>
                  </a:cubicBezTo>
                  <a:cubicBezTo>
                    <a:pt x="36505" y="22038"/>
                    <a:pt x="36634" y="22017"/>
                    <a:pt x="36752" y="21964"/>
                  </a:cubicBezTo>
                  <a:cubicBezTo>
                    <a:pt x="37090" y="21823"/>
                    <a:pt x="37214" y="21603"/>
                    <a:pt x="37256" y="21441"/>
                  </a:cubicBezTo>
                  <a:cubicBezTo>
                    <a:pt x="37358" y="21093"/>
                    <a:pt x="37160" y="20819"/>
                    <a:pt x="37042" y="20658"/>
                  </a:cubicBezTo>
                  <a:cubicBezTo>
                    <a:pt x="37026" y="20625"/>
                    <a:pt x="37004" y="20603"/>
                    <a:pt x="36988" y="20578"/>
                  </a:cubicBezTo>
                  <a:cubicBezTo>
                    <a:pt x="36988" y="20571"/>
                    <a:pt x="36983" y="20566"/>
                    <a:pt x="36983" y="20561"/>
                  </a:cubicBezTo>
                  <a:lnTo>
                    <a:pt x="36983" y="20561"/>
                  </a:lnTo>
                  <a:cubicBezTo>
                    <a:pt x="37160" y="20727"/>
                    <a:pt x="37348" y="20765"/>
                    <a:pt x="37487" y="20765"/>
                  </a:cubicBezTo>
                  <a:cubicBezTo>
                    <a:pt x="37574" y="20765"/>
                    <a:pt x="37648" y="20754"/>
                    <a:pt x="37713" y="20732"/>
                  </a:cubicBezTo>
                  <a:lnTo>
                    <a:pt x="37713" y="20732"/>
                  </a:lnTo>
                  <a:cubicBezTo>
                    <a:pt x="37623" y="20953"/>
                    <a:pt x="37552" y="21178"/>
                    <a:pt x="37487" y="21404"/>
                  </a:cubicBezTo>
                  <a:cubicBezTo>
                    <a:pt x="37353" y="21840"/>
                    <a:pt x="37241" y="22222"/>
                    <a:pt x="36951" y="22463"/>
                  </a:cubicBezTo>
                  <a:cubicBezTo>
                    <a:pt x="36585" y="22763"/>
                    <a:pt x="36527" y="23075"/>
                    <a:pt x="36537" y="23285"/>
                  </a:cubicBezTo>
                  <a:cubicBezTo>
                    <a:pt x="36552" y="23553"/>
                    <a:pt x="36703" y="23789"/>
                    <a:pt x="36956" y="23956"/>
                  </a:cubicBezTo>
                  <a:cubicBezTo>
                    <a:pt x="37519" y="24317"/>
                    <a:pt x="37816" y="24902"/>
                    <a:pt x="38127" y="25520"/>
                  </a:cubicBezTo>
                  <a:cubicBezTo>
                    <a:pt x="38267" y="25799"/>
                    <a:pt x="38407" y="26090"/>
                    <a:pt x="38583" y="26368"/>
                  </a:cubicBezTo>
                  <a:cubicBezTo>
                    <a:pt x="38707" y="26561"/>
                    <a:pt x="39352" y="27540"/>
                    <a:pt x="40179" y="27540"/>
                  </a:cubicBezTo>
                  <a:cubicBezTo>
                    <a:pt x="40388" y="27540"/>
                    <a:pt x="40588" y="27476"/>
                    <a:pt x="40760" y="27352"/>
                  </a:cubicBezTo>
                  <a:cubicBezTo>
                    <a:pt x="40839" y="27298"/>
                    <a:pt x="40904" y="27255"/>
                    <a:pt x="40953" y="27233"/>
                  </a:cubicBezTo>
                  <a:cubicBezTo>
                    <a:pt x="40968" y="27292"/>
                    <a:pt x="40980" y="27362"/>
                    <a:pt x="40990" y="27416"/>
                  </a:cubicBezTo>
                  <a:cubicBezTo>
                    <a:pt x="41007" y="27496"/>
                    <a:pt x="41023" y="27572"/>
                    <a:pt x="41039" y="27642"/>
                  </a:cubicBezTo>
                  <a:cubicBezTo>
                    <a:pt x="41060" y="27739"/>
                    <a:pt x="41072" y="27862"/>
                    <a:pt x="41082" y="27991"/>
                  </a:cubicBezTo>
                  <a:cubicBezTo>
                    <a:pt x="41114" y="28383"/>
                    <a:pt x="41168" y="28979"/>
                    <a:pt x="41721" y="29306"/>
                  </a:cubicBezTo>
                  <a:cubicBezTo>
                    <a:pt x="42677" y="29876"/>
                    <a:pt x="43016" y="30806"/>
                    <a:pt x="43408" y="31885"/>
                  </a:cubicBezTo>
                  <a:lnTo>
                    <a:pt x="43521" y="32197"/>
                  </a:lnTo>
                  <a:cubicBezTo>
                    <a:pt x="43639" y="32509"/>
                    <a:pt x="43940" y="33330"/>
                    <a:pt x="44928" y="33347"/>
                  </a:cubicBezTo>
                  <a:cubicBezTo>
                    <a:pt x="45965" y="33368"/>
                    <a:pt x="46594" y="34002"/>
                    <a:pt x="47206" y="34959"/>
                  </a:cubicBezTo>
                  <a:cubicBezTo>
                    <a:pt x="47630" y="35614"/>
                    <a:pt x="48151" y="36248"/>
                    <a:pt x="49049" y="36474"/>
                  </a:cubicBezTo>
                  <a:cubicBezTo>
                    <a:pt x="49043" y="36484"/>
                    <a:pt x="49043" y="36489"/>
                    <a:pt x="49038" y="36501"/>
                  </a:cubicBezTo>
                  <a:cubicBezTo>
                    <a:pt x="49011" y="36559"/>
                    <a:pt x="48979" y="36623"/>
                    <a:pt x="48957" y="36688"/>
                  </a:cubicBezTo>
                  <a:cubicBezTo>
                    <a:pt x="49011" y="36554"/>
                    <a:pt x="49118" y="36447"/>
                    <a:pt x="49259" y="36392"/>
                  </a:cubicBezTo>
                  <a:cubicBezTo>
                    <a:pt x="49323" y="36372"/>
                    <a:pt x="49388" y="36360"/>
                    <a:pt x="49446" y="36360"/>
                  </a:cubicBezTo>
                  <a:cubicBezTo>
                    <a:pt x="49517" y="36360"/>
                    <a:pt x="49581" y="36372"/>
                    <a:pt x="49646" y="36398"/>
                  </a:cubicBezTo>
                  <a:cubicBezTo>
                    <a:pt x="49613" y="36554"/>
                    <a:pt x="49510" y="36732"/>
                    <a:pt x="49446" y="36893"/>
                  </a:cubicBezTo>
                  <a:cubicBezTo>
                    <a:pt x="49522" y="36957"/>
                    <a:pt x="49591" y="37022"/>
                    <a:pt x="49666" y="37086"/>
                  </a:cubicBezTo>
                  <a:cubicBezTo>
                    <a:pt x="49849" y="37086"/>
                    <a:pt x="50021" y="37064"/>
                    <a:pt x="50199" y="37037"/>
                  </a:cubicBezTo>
                  <a:lnTo>
                    <a:pt x="50199" y="37037"/>
                  </a:lnTo>
                  <a:cubicBezTo>
                    <a:pt x="50199" y="37081"/>
                    <a:pt x="50199" y="37124"/>
                    <a:pt x="50194" y="37166"/>
                  </a:cubicBezTo>
                  <a:cubicBezTo>
                    <a:pt x="50166" y="37344"/>
                    <a:pt x="50048" y="37500"/>
                    <a:pt x="49887" y="37575"/>
                  </a:cubicBezTo>
                  <a:lnTo>
                    <a:pt x="49795" y="37612"/>
                  </a:lnTo>
                  <a:cubicBezTo>
                    <a:pt x="50816" y="37575"/>
                    <a:pt x="51660" y="37145"/>
                    <a:pt x="52471" y="36726"/>
                  </a:cubicBezTo>
                  <a:cubicBezTo>
                    <a:pt x="52643" y="36640"/>
                    <a:pt x="52815" y="36548"/>
                    <a:pt x="52986" y="36469"/>
                  </a:cubicBezTo>
                  <a:cubicBezTo>
                    <a:pt x="53539" y="36199"/>
                    <a:pt x="53889" y="35839"/>
                    <a:pt x="54023" y="35405"/>
                  </a:cubicBezTo>
                  <a:cubicBezTo>
                    <a:pt x="54152" y="34986"/>
                    <a:pt x="54072" y="34518"/>
                    <a:pt x="53787" y="34019"/>
                  </a:cubicBezTo>
                  <a:cubicBezTo>
                    <a:pt x="53572" y="33637"/>
                    <a:pt x="53400" y="33105"/>
                    <a:pt x="53829" y="32745"/>
                  </a:cubicBezTo>
                  <a:cubicBezTo>
                    <a:pt x="55029" y="31735"/>
                    <a:pt x="54523" y="30575"/>
                    <a:pt x="54281" y="30010"/>
                  </a:cubicBezTo>
                  <a:cubicBezTo>
                    <a:pt x="54196" y="29807"/>
                    <a:pt x="54169" y="29629"/>
                    <a:pt x="54201" y="29398"/>
                  </a:cubicBezTo>
                  <a:cubicBezTo>
                    <a:pt x="54571" y="26637"/>
                    <a:pt x="53926" y="24295"/>
                    <a:pt x="52282" y="22447"/>
                  </a:cubicBezTo>
                  <a:cubicBezTo>
                    <a:pt x="51848" y="21952"/>
                    <a:pt x="51504" y="21356"/>
                    <a:pt x="51208" y="20556"/>
                  </a:cubicBezTo>
                  <a:cubicBezTo>
                    <a:pt x="51171" y="20459"/>
                    <a:pt x="51139" y="20367"/>
                    <a:pt x="51106" y="20276"/>
                  </a:cubicBezTo>
                  <a:cubicBezTo>
                    <a:pt x="50859" y="19594"/>
                    <a:pt x="50586" y="18820"/>
                    <a:pt x="49919" y="18262"/>
                  </a:cubicBezTo>
                  <a:cubicBezTo>
                    <a:pt x="49162" y="17623"/>
                    <a:pt x="49027" y="16645"/>
                    <a:pt x="49145" y="16006"/>
                  </a:cubicBezTo>
                  <a:cubicBezTo>
                    <a:pt x="49510" y="13963"/>
                    <a:pt x="48265" y="12809"/>
                    <a:pt x="47265" y="11875"/>
                  </a:cubicBezTo>
                  <a:lnTo>
                    <a:pt x="47222" y="11836"/>
                  </a:lnTo>
                  <a:cubicBezTo>
                    <a:pt x="46551" y="11203"/>
                    <a:pt x="45954" y="10477"/>
                    <a:pt x="45384" y="9768"/>
                  </a:cubicBezTo>
                  <a:cubicBezTo>
                    <a:pt x="44977" y="9264"/>
                    <a:pt x="44553" y="8742"/>
                    <a:pt x="44095" y="8253"/>
                  </a:cubicBezTo>
                  <a:cubicBezTo>
                    <a:pt x="43440" y="7549"/>
                    <a:pt x="43269" y="6636"/>
                    <a:pt x="43080" y="5669"/>
                  </a:cubicBezTo>
                  <a:cubicBezTo>
                    <a:pt x="42902" y="4745"/>
                    <a:pt x="42715" y="3795"/>
                    <a:pt x="42118" y="2946"/>
                  </a:cubicBezTo>
                  <a:cubicBezTo>
                    <a:pt x="42049" y="2849"/>
                    <a:pt x="41968" y="2758"/>
                    <a:pt x="41888" y="2672"/>
                  </a:cubicBezTo>
                  <a:cubicBezTo>
                    <a:pt x="41694" y="2456"/>
                    <a:pt x="41571" y="2307"/>
                    <a:pt x="41598" y="2178"/>
                  </a:cubicBezTo>
                  <a:cubicBezTo>
                    <a:pt x="41727" y="1409"/>
                    <a:pt x="41630" y="845"/>
                    <a:pt x="41291" y="447"/>
                  </a:cubicBezTo>
                  <a:cubicBezTo>
                    <a:pt x="41194" y="329"/>
                    <a:pt x="41077" y="232"/>
                    <a:pt x="40943" y="152"/>
                  </a:cubicBezTo>
                  <a:cubicBezTo>
                    <a:pt x="40910" y="222"/>
                    <a:pt x="40867" y="291"/>
                    <a:pt x="40819" y="356"/>
                  </a:cubicBezTo>
                  <a:cubicBezTo>
                    <a:pt x="40743" y="442"/>
                    <a:pt x="40663" y="512"/>
                    <a:pt x="40582" y="561"/>
                  </a:cubicBezTo>
                  <a:cubicBezTo>
                    <a:pt x="40359" y="456"/>
                    <a:pt x="40082" y="417"/>
                    <a:pt x="39770" y="417"/>
                  </a:cubicBezTo>
                  <a:cubicBezTo>
                    <a:pt x="39584" y="417"/>
                    <a:pt x="39386" y="430"/>
                    <a:pt x="39180" y="453"/>
                  </a:cubicBezTo>
                  <a:cubicBezTo>
                    <a:pt x="39135" y="457"/>
                    <a:pt x="39090" y="461"/>
                    <a:pt x="39045" y="461"/>
                  </a:cubicBezTo>
                  <a:cubicBezTo>
                    <a:pt x="38874" y="461"/>
                    <a:pt x="38713" y="411"/>
                    <a:pt x="38654" y="190"/>
                  </a:cubicBezTo>
                  <a:cubicBezTo>
                    <a:pt x="38476" y="73"/>
                    <a:pt x="38297" y="1"/>
                    <a:pt x="38118"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49" name="Google Shape;1249;p45"/>
            <p:cNvSpPr/>
            <p:nvPr/>
          </p:nvSpPr>
          <p:spPr>
            <a:xfrm>
              <a:off x="3393329" y="2124499"/>
              <a:ext cx="381379" cy="484801"/>
            </a:xfrm>
            <a:custGeom>
              <a:avLst/>
              <a:gdLst/>
              <a:ahLst/>
              <a:cxnLst/>
              <a:rect l="l" t="t" r="r" b="b"/>
              <a:pathLst>
                <a:path w="30596" h="38893" extrusionOk="0">
                  <a:moveTo>
                    <a:pt x="20286" y="9036"/>
                  </a:moveTo>
                  <a:cubicBezTo>
                    <a:pt x="20314" y="9155"/>
                    <a:pt x="20366" y="9277"/>
                    <a:pt x="20463" y="9401"/>
                  </a:cubicBezTo>
                  <a:cubicBezTo>
                    <a:pt x="20684" y="9686"/>
                    <a:pt x="21103" y="9793"/>
                    <a:pt x="21430" y="9869"/>
                  </a:cubicBezTo>
                  <a:cubicBezTo>
                    <a:pt x="21371" y="9864"/>
                    <a:pt x="21318" y="9852"/>
                    <a:pt x="21259" y="9842"/>
                  </a:cubicBezTo>
                  <a:cubicBezTo>
                    <a:pt x="21253" y="9842"/>
                    <a:pt x="21248" y="9837"/>
                    <a:pt x="21242" y="9837"/>
                  </a:cubicBezTo>
                  <a:cubicBezTo>
                    <a:pt x="21194" y="9825"/>
                    <a:pt x="21145" y="9815"/>
                    <a:pt x="21097" y="9805"/>
                  </a:cubicBezTo>
                  <a:cubicBezTo>
                    <a:pt x="21087" y="9800"/>
                    <a:pt x="21070" y="9793"/>
                    <a:pt x="21060" y="9788"/>
                  </a:cubicBezTo>
                  <a:cubicBezTo>
                    <a:pt x="21023" y="9778"/>
                    <a:pt x="20979" y="9767"/>
                    <a:pt x="20941" y="9751"/>
                  </a:cubicBezTo>
                  <a:cubicBezTo>
                    <a:pt x="20931" y="9745"/>
                    <a:pt x="20914" y="9740"/>
                    <a:pt x="20899" y="9735"/>
                  </a:cubicBezTo>
                  <a:cubicBezTo>
                    <a:pt x="20855" y="9713"/>
                    <a:pt x="20807" y="9691"/>
                    <a:pt x="20765" y="9671"/>
                  </a:cubicBezTo>
                  <a:cubicBezTo>
                    <a:pt x="20765" y="9664"/>
                    <a:pt x="20758" y="9664"/>
                    <a:pt x="20753" y="9659"/>
                  </a:cubicBezTo>
                  <a:cubicBezTo>
                    <a:pt x="20706" y="9632"/>
                    <a:pt x="20662" y="9606"/>
                    <a:pt x="20614" y="9568"/>
                  </a:cubicBezTo>
                  <a:cubicBezTo>
                    <a:pt x="20604" y="9562"/>
                    <a:pt x="20592" y="9552"/>
                    <a:pt x="20582" y="9542"/>
                  </a:cubicBezTo>
                  <a:cubicBezTo>
                    <a:pt x="20550" y="9515"/>
                    <a:pt x="20517" y="9488"/>
                    <a:pt x="20485" y="9461"/>
                  </a:cubicBezTo>
                  <a:cubicBezTo>
                    <a:pt x="20468" y="9445"/>
                    <a:pt x="20458" y="9428"/>
                    <a:pt x="20443" y="9418"/>
                  </a:cubicBezTo>
                  <a:cubicBezTo>
                    <a:pt x="20415" y="9386"/>
                    <a:pt x="20388" y="9353"/>
                    <a:pt x="20361" y="9316"/>
                  </a:cubicBezTo>
                  <a:cubicBezTo>
                    <a:pt x="20346" y="9304"/>
                    <a:pt x="20334" y="9289"/>
                    <a:pt x="20324" y="9272"/>
                  </a:cubicBezTo>
                  <a:cubicBezTo>
                    <a:pt x="20286" y="9219"/>
                    <a:pt x="20249" y="9165"/>
                    <a:pt x="20217" y="9106"/>
                  </a:cubicBezTo>
                  <a:cubicBezTo>
                    <a:pt x="20238" y="9079"/>
                    <a:pt x="20259" y="9058"/>
                    <a:pt x="20286" y="9036"/>
                  </a:cubicBezTo>
                  <a:close/>
                  <a:moveTo>
                    <a:pt x="6544" y="1"/>
                  </a:moveTo>
                  <a:cubicBezTo>
                    <a:pt x="6501" y="21"/>
                    <a:pt x="6464" y="38"/>
                    <a:pt x="6426" y="65"/>
                  </a:cubicBezTo>
                  <a:cubicBezTo>
                    <a:pt x="6253" y="167"/>
                    <a:pt x="6131" y="311"/>
                    <a:pt x="6039" y="467"/>
                  </a:cubicBezTo>
                  <a:cubicBezTo>
                    <a:pt x="6125" y="651"/>
                    <a:pt x="6119" y="892"/>
                    <a:pt x="6050" y="1236"/>
                  </a:cubicBezTo>
                  <a:cubicBezTo>
                    <a:pt x="4460" y="9272"/>
                    <a:pt x="2955" y="17336"/>
                    <a:pt x="1333" y="25368"/>
                  </a:cubicBezTo>
                  <a:cubicBezTo>
                    <a:pt x="748" y="28252"/>
                    <a:pt x="0" y="34602"/>
                    <a:pt x="0" y="34602"/>
                  </a:cubicBezTo>
                  <a:cubicBezTo>
                    <a:pt x="81" y="34667"/>
                    <a:pt x="168" y="34721"/>
                    <a:pt x="258" y="34769"/>
                  </a:cubicBezTo>
                  <a:cubicBezTo>
                    <a:pt x="357" y="34738"/>
                    <a:pt x="471" y="34725"/>
                    <a:pt x="606" y="34725"/>
                  </a:cubicBezTo>
                  <a:cubicBezTo>
                    <a:pt x="925" y="34725"/>
                    <a:pt x="1361" y="34800"/>
                    <a:pt x="1988" y="34898"/>
                  </a:cubicBezTo>
                  <a:cubicBezTo>
                    <a:pt x="9585" y="36107"/>
                    <a:pt x="17181" y="37288"/>
                    <a:pt x="24782" y="38465"/>
                  </a:cubicBezTo>
                  <a:cubicBezTo>
                    <a:pt x="25537" y="38582"/>
                    <a:pt x="26586" y="38893"/>
                    <a:pt x="26773" y="38893"/>
                  </a:cubicBezTo>
                  <a:cubicBezTo>
                    <a:pt x="26785" y="38893"/>
                    <a:pt x="26793" y="38892"/>
                    <a:pt x="26798" y="38889"/>
                  </a:cubicBezTo>
                  <a:cubicBezTo>
                    <a:pt x="26808" y="38884"/>
                    <a:pt x="26818" y="38879"/>
                    <a:pt x="26835" y="38867"/>
                  </a:cubicBezTo>
                  <a:cubicBezTo>
                    <a:pt x="26840" y="38867"/>
                    <a:pt x="26850" y="38862"/>
                    <a:pt x="26857" y="38857"/>
                  </a:cubicBezTo>
                  <a:cubicBezTo>
                    <a:pt x="26969" y="38771"/>
                    <a:pt x="26899" y="38041"/>
                    <a:pt x="26954" y="37654"/>
                  </a:cubicBezTo>
                  <a:cubicBezTo>
                    <a:pt x="28108" y="29306"/>
                    <a:pt x="29236" y="20946"/>
                    <a:pt x="30316" y="12587"/>
                  </a:cubicBezTo>
                  <a:cubicBezTo>
                    <a:pt x="30364" y="12185"/>
                    <a:pt x="30455" y="11878"/>
                    <a:pt x="30596" y="11663"/>
                  </a:cubicBezTo>
                  <a:cubicBezTo>
                    <a:pt x="30547" y="11469"/>
                    <a:pt x="30467" y="11303"/>
                    <a:pt x="30359" y="11159"/>
                  </a:cubicBezTo>
                  <a:cubicBezTo>
                    <a:pt x="30354" y="11147"/>
                    <a:pt x="30343" y="11142"/>
                    <a:pt x="30338" y="11131"/>
                  </a:cubicBezTo>
                  <a:cubicBezTo>
                    <a:pt x="30274" y="11045"/>
                    <a:pt x="30192" y="10975"/>
                    <a:pt x="30112" y="10911"/>
                  </a:cubicBezTo>
                  <a:cubicBezTo>
                    <a:pt x="29984" y="10896"/>
                    <a:pt x="29855" y="10879"/>
                    <a:pt x="29731" y="10857"/>
                  </a:cubicBezTo>
                  <a:cubicBezTo>
                    <a:pt x="27759" y="10556"/>
                    <a:pt x="25793" y="10239"/>
                    <a:pt x="23827" y="9929"/>
                  </a:cubicBezTo>
                  <a:cubicBezTo>
                    <a:pt x="23601" y="9880"/>
                    <a:pt x="23376" y="9832"/>
                    <a:pt x="23150" y="9788"/>
                  </a:cubicBezTo>
                  <a:cubicBezTo>
                    <a:pt x="22677" y="9703"/>
                    <a:pt x="22188" y="9696"/>
                    <a:pt x="21715" y="9627"/>
                  </a:cubicBezTo>
                  <a:cubicBezTo>
                    <a:pt x="21435" y="9584"/>
                    <a:pt x="21167" y="9503"/>
                    <a:pt x="20909" y="9381"/>
                  </a:cubicBezTo>
                  <a:cubicBezTo>
                    <a:pt x="20604" y="9235"/>
                    <a:pt x="20528" y="9004"/>
                    <a:pt x="20533" y="8757"/>
                  </a:cubicBezTo>
                  <a:cubicBezTo>
                    <a:pt x="20539" y="8746"/>
                    <a:pt x="20539" y="8729"/>
                    <a:pt x="20544" y="8719"/>
                  </a:cubicBezTo>
                  <a:cubicBezTo>
                    <a:pt x="20765" y="7053"/>
                    <a:pt x="21157" y="5416"/>
                    <a:pt x="21511" y="3777"/>
                  </a:cubicBezTo>
                  <a:cubicBezTo>
                    <a:pt x="21474" y="3465"/>
                    <a:pt x="21366" y="3160"/>
                    <a:pt x="21157" y="2869"/>
                  </a:cubicBezTo>
                  <a:cubicBezTo>
                    <a:pt x="21135" y="2842"/>
                    <a:pt x="21113" y="2815"/>
                    <a:pt x="21092" y="2788"/>
                  </a:cubicBezTo>
                  <a:cubicBezTo>
                    <a:pt x="21003" y="2823"/>
                    <a:pt x="20903" y="2841"/>
                    <a:pt x="20789" y="2841"/>
                  </a:cubicBezTo>
                  <a:cubicBezTo>
                    <a:pt x="20620" y="2841"/>
                    <a:pt x="20422" y="2802"/>
                    <a:pt x="20185" y="2719"/>
                  </a:cubicBezTo>
                  <a:cubicBezTo>
                    <a:pt x="20019" y="2794"/>
                    <a:pt x="19856" y="2822"/>
                    <a:pt x="19696" y="2822"/>
                  </a:cubicBezTo>
                  <a:cubicBezTo>
                    <a:pt x="19299" y="2822"/>
                    <a:pt x="18913" y="2651"/>
                    <a:pt x="18519" y="2605"/>
                  </a:cubicBezTo>
                  <a:cubicBezTo>
                    <a:pt x="18492" y="2605"/>
                    <a:pt x="18465" y="2600"/>
                    <a:pt x="18438" y="2600"/>
                  </a:cubicBezTo>
                  <a:lnTo>
                    <a:pt x="18405" y="2600"/>
                  </a:lnTo>
                  <a:cubicBezTo>
                    <a:pt x="17428" y="1794"/>
                    <a:pt x="16181" y="1913"/>
                    <a:pt x="15053" y="1687"/>
                  </a:cubicBezTo>
                  <a:cubicBezTo>
                    <a:pt x="12223" y="1117"/>
                    <a:pt x="9380" y="559"/>
                    <a:pt x="6544" y="1"/>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0" name="Google Shape;1250;p45"/>
            <p:cNvSpPr/>
            <p:nvPr/>
          </p:nvSpPr>
          <p:spPr>
            <a:xfrm>
              <a:off x="2957066" y="1422782"/>
              <a:ext cx="459385" cy="335620"/>
            </a:xfrm>
            <a:custGeom>
              <a:avLst/>
              <a:gdLst/>
              <a:ahLst/>
              <a:cxnLst/>
              <a:rect l="l" t="t" r="r" b="b"/>
              <a:pathLst>
                <a:path w="36854" h="26925" extrusionOk="0">
                  <a:moveTo>
                    <a:pt x="11647" y="0"/>
                  </a:moveTo>
                  <a:cubicBezTo>
                    <a:pt x="11518" y="0"/>
                    <a:pt x="11394" y="43"/>
                    <a:pt x="11297" y="129"/>
                  </a:cubicBezTo>
                  <a:cubicBezTo>
                    <a:pt x="11163" y="248"/>
                    <a:pt x="11094" y="419"/>
                    <a:pt x="11114" y="597"/>
                  </a:cubicBezTo>
                  <a:cubicBezTo>
                    <a:pt x="11131" y="741"/>
                    <a:pt x="11109" y="908"/>
                    <a:pt x="11089" y="1091"/>
                  </a:cubicBezTo>
                  <a:cubicBezTo>
                    <a:pt x="11034" y="1493"/>
                    <a:pt x="10938" y="2246"/>
                    <a:pt x="11706" y="2573"/>
                  </a:cubicBezTo>
                  <a:cubicBezTo>
                    <a:pt x="11937" y="2675"/>
                    <a:pt x="11996" y="2762"/>
                    <a:pt x="11996" y="2777"/>
                  </a:cubicBezTo>
                  <a:cubicBezTo>
                    <a:pt x="12001" y="2831"/>
                    <a:pt x="11920" y="2971"/>
                    <a:pt x="11803" y="3057"/>
                  </a:cubicBezTo>
                  <a:cubicBezTo>
                    <a:pt x="10712" y="3846"/>
                    <a:pt x="11040" y="4743"/>
                    <a:pt x="11260" y="5340"/>
                  </a:cubicBezTo>
                  <a:cubicBezTo>
                    <a:pt x="11292" y="5437"/>
                    <a:pt x="11330" y="5529"/>
                    <a:pt x="11357" y="5625"/>
                  </a:cubicBezTo>
                  <a:cubicBezTo>
                    <a:pt x="11426" y="5834"/>
                    <a:pt x="11513" y="6044"/>
                    <a:pt x="11593" y="6243"/>
                  </a:cubicBezTo>
                  <a:cubicBezTo>
                    <a:pt x="11867" y="6925"/>
                    <a:pt x="12023" y="7366"/>
                    <a:pt x="11818" y="7753"/>
                  </a:cubicBezTo>
                  <a:cubicBezTo>
                    <a:pt x="11582" y="8209"/>
                    <a:pt x="11282" y="8633"/>
                    <a:pt x="10965" y="9085"/>
                  </a:cubicBezTo>
                  <a:cubicBezTo>
                    <a:pt x="10621" y="9568"/>
                    <a:pt x="10266" y="10057"/>
                    <a:pt x="9986" y="10615"/>
                  </a:cubicBezTo>
                  <a:cubicBezTo>
                    <a:pt x="9998" y="10562"/>
                    <a:pt x="10003" y="10513"/>
                    <a:pt x="10013" y="10465"/>
                  </a:cubicBezTo>
                  <a:cubicBezTo>
                    <a:pt x="10132" y="9804"/>
                    <a:pt x="10244" y="9176"/>
                    <a:pt x="10578" y="8584"/>
                  </a:cubicBezTo>
                  <a:cubicBezTo>
                    <a:pt x="10900" y="8016"/>
                    <a:pt x="10965" y="7258"/>
                    <a:pt x="10744" y="6667"/>
                  </a:cubicBezTo>
                  <a:cubicBezTo>
                    <a:pt x="10566" y="6194"/>
                    <a:pt x="10223" y="5845"/>
                    <a:pt x="9772" y="5683"/>
                  </a:cubicBezTo>
                  <a:cubicBezTo>
                    <a:pt x="7478" y="4845"/>
                    <a:pt x="5441" y="3610"/>
                    <a:pt x="3589" y="2402"/>
                  </a:cubicBezTo>
                  <a:cubicBezTo>
                    <a:pt x="3514" y="2353"/>
                    <a:pt x="3417" y="2267"/>
                    <a:pt x="3314" y="2176"/>
                  </a:cubicBezTo>
                  <a:cubicBezTo>
                    <a:pt x="3041" y="1924"/>
                    <a:pt x="2696" y="1612"/>
                    <a:pt x="2240" y="1612"/>
                  </a:cubicBezTo>
                  <a:cubicBezTo>
                    <a:pt x="2031" y="1612"/>
                    <a:pt x="1831" y="1676"/>
                    <a:pt x="1649" y="1805"/>
                  </a:cubicBezTo>
                  <a:cubicBezTo>
                    <a:pt x="1010" y="2261"/>
                    <a:pt x="940" y="3181"/>
                    <a:pt x="940" y="3836"/>
                  </a:cubicBezTo>
                  <a:cubicBezTo>
                    <a:pt x="945" y="4394"/>
                    <a:pt x="1074" y="4884"/>
                    <a:pt x="1198" y="5291"/>
                  </a:cubicBezTo>
                  <a:lnTo>
                    <a:pt x="1230" y="5393"/>
                  </a:lnTo>
                  <a:cubicBezTo>
                    <a:pt x="1434" y="6033"/>
                    <a:pt x="1622" y="6640"/>
                    <a:pt x="1461" y="7193"/>
                  </a:cubicBezTo>
                  <a:cubicBezTo>
                    <a:pt x="1278" y="7822"/>
                    <a:pt x="1337" y="8418"/>
                    <a:pt x="1397" y="8993"/>
                  </a:cubicBezTo>
                  <a:cubicBezTo>
                    <a:pt x="1456" y="9595"/>
                    <a:pt x="1509" y="10121"/>
                    <a:pt x="1278" y="10605"/>
                  </a:cubicBezTo>
                  <a:cubicBezTo>
                    <a:pt x="1144" y="10884"/>
                    <a:pt x="1129" y="11142"/>
                    <a:pt x="1219" y="11378"/>
                  </a:cubicBezTo>
                  <a:cubicBezTo>
                    <a:pt x="1364" y="11733"/>
                    <a:pt x="1697" y="11857"/>
                    <a:pt x="1918" y="11943"/>
                  </a:cubicBezTo>
                  <a:cubicBezTo>
                    <a:pt x="1934" y="11948"/>
                    <a:pt x="1950" y="11953"/>
                    <a:pt x="1972" y="11964"/>
                  </a:cubicBezTo>
                  <a:lnTo>
                    <a:pt x="1907" y="11986"/>
                  </a:lnTo>
                  <a:cubicBezTo>
                    <a:pt x="1397" y="12152"/>
                    <a:pt x="1058" y="12265"/>
                    <a:pt x="956" y="12652"/>
                  </a:cubicBezTo>
                  <a:cubicBezTo>
                    <a:pt x="849" y="13032"/>
                    <a:pt x="1085" y="13302"/>
                    <a:pt x="1434" y="13704"/>
                  </a:cubicBezTo>
                  <a:lnTo>
                    <a:pt x="1461" y="13731"/>
                  </a:lnTo>
                  <a:cubicBezTo>
                    <a:pt x="1612" y="13909"/>
                    <a:pt x="1644" y="14252"/>
                    <a:pt x="1526" y="14569"/>
                  </a:cubicBezTo>
                  <a:cubicBezTo>
                    <a:pt x="1456" y="14768"/>
                    <a:pt x="1310" y="14988"/>
                    <a:pt x="1117" y="15021"/>
                  </a:cubicBezTo>
                  <a:cubicBezTo>
                    <a:pt x="1085" y="15026"/>
                    <a:pt x="1052" y="15026"/>
                    <a:pt x="1020" y="15026"/>
                  </a:cubicBezTo>
                  <a:cubicBezTo>
                    <a:pt x="859" y="15037"/>
                    <a:pt x="370" y="15058"/>
                    <a:pt x="209" y="15623"/>
                  </a:cubicBezTo>
                  <a:cubicBezTo>
                    <a:pt x="0" y="16347"/>
                    <a:pt x="521" y="16643"/>
                    <a:pt x="806" y="16778"/>
                  </a:cubicBezTo>
                  <a:cubicBezTo>
                    <a:pt x="827" y="16783"/>
                    <a:pt x="844" y="16793"/>
                    <a:pt x="859" y="16804"/>
                  </a:cubicBezTo>
                  <a:cubicBezTo>
                    <a:pt x="1107" y="16917"/>
                    <a:pt x="1348" y="17041"/>
                    <a:pt x="1590" y="17180"/>
                  </a:cubicBezTo>
                  <a:cubicBezTo>
                    <a:pt x="1843" y="17218"/>
                    <a:pt x="2133" y="17326"/>
                    <a:pt x="2450" y="17508"/>
                  </a:cubicBezTo>
                  <a:cubicBezTo>
                    <a:pt x="2977" y="17812"/>
                    <a:pt x="3347" y="18428"/>
                    <a:pt x="4034" y="18428"/>
                  </a:cubicBezTo>
                  <a:cubicBezTo>
                    <a:pt x="4074" y="18428"/>
                    <a:pt x="4116" y="18426"/>
                    <a:pt x="4158" y="18422"/>
                  </a:cubicBezTo>
                  <a:cubicBezTo>
                    <a:pt x="4297" y="18637"/>
                    <a:pt x="4476" y="18722"/>
                    <a:pt x="4687" y="18722"/>
                  </a:cubicBezTo>
                  <a:cubicBezTo>
                    <a:pt x="4771" y="18722"/>
                    <a:pt x="4860" y="18709"/>
                    <a:pt x="4953" y="18685"/>
                  </a:cubicBezTo>
                  <a:lnTo>
                    <a:pt x="4953" y="18685"/>
                  </a:lnTo>
                  <a:cubicBezTo>
                    <a:pt x="4856" y="19228"/>
                    <a:pt x="5066" y="19749"/>
                    <a:pt x="5007" y="20317"/>
                  </a:cubicBezTo>
                  <a:cubicBezTo>
                    <a:pt x="4937" y="20989"/>
                    <a:pt x="4663" y="21774"/>
                    <a:pt x="5222" y="22407"/>
                  </a:cubicBezTo>
                  <a:cubicBezTo>
                    <a:pt x="5227" y="22585"/>
                    <a:pt x="5319" y="22677"/>
                    <a:pt x="5495" y="22687"/>
                  </a:cubicBezTo>
                  <a:cubicBezTo>
                    <a:pt x="5709" y="23030"/>
                    <a:pt x="5994" y="23234"/>
                    <a:pt x="6384" y="23234"/>
                  </a:cubicBezTo>
                  <a:cubicBezTo>
                    <a:pt x="6445" y="23234"/>
                    <a:pt x="6509" y="23228"/>
                    <a:pt x="6576" y="23218"/>
                  </a:cubicBezTo>
                  <a:cubicBezTo>
                    <a:pt x="6571" y="23214"/>
                    <a:pt x="6570" y="23210"/>
                    <a:pt x="6567" y="23208"/>
                  </a:cubicBezTo>
                  <a:lnTo>
                    <a:pt x="6567" y="23208"/>
                  </a:lnTo>
                  <a:cubicBezTo>
                    <a:pt x="8587" y="23664"/>
                    <a:pt x="10691" y="23483"/>
                    <a:pt x="12700" y="24051"/>
                  </a:cubicBezTo>
                  <a:cubicBezTo>
                    <a:pt x="12833" y="24186"/>
                    <a:pt x="12980" y="24226"/>
                    <a:pt x="13134" y="24226"/>
                  </a:cubicBezTo>
                  <a:cubicBezTo>
                    <a:pt x="13357" y="24226"/>
                    <a:pt x="13594" y="24141"/>
                    <a:pt x="13819" y="24141"/>
                  </a:cubicBezTo>
                  <a:cubicBezTo>
                    <a:pt x="13835" y="24141"/>
                    <a:pt x="13850" y="24142"/>
                    <a:pt x="13866" y="24143"/>
                  </a:cubicBezTo>
                  <a:cubicBezTo>
                    <a:pt x="13898" y="24143"/>
                    <a:pt x="13930" y="24148"/>
                    <a:pt x="13963" y="24153"/>
                  </a:cubicBezTo>
                  <a:cubicBezTo>
                    <a:pt x="14027" y="24165"/>
                    <a:pt x="14091" y="24192"/>
                    <a:pt x="14151" y="24229"/>
                  </a:cubicBezTo>
                  <a:cubicBezTo>
                    <a:pt x="14177" y="24244"/>
                    <a:pt x="14209" y="24266"/>
                    <a:pt x="14236" y="24293"/>
                  </a:cubicBezTo>
                  <a:cubicBezTo>
                    <a:pt x="14526" y="24293"/>
                    <a:pt x="14811" y="24293"/>
                    <a:pt x="15101" y="24288"/>
                  </a:cubicBezTo>
                  <a:cubicBezTo>
                    <a:pt x="15203" y="24551"/>
                    <a:pt x="15391" y="24728"/>
                    <a:pt x="15654" y="24830"/>
                  </a:cubicBezTo>
                  <a:lnTo>
                    <a:pt x="15654" y="24814"/>
                  </a:lnTo>
                  <a:cubicBezTo>
                    <a:pt x="16087" y="24992"/>
                    <a:pt x="16519" y="25169"/>
                    <a:pt x="16933" y="25169"/>
                  </a:cubicBezTo>
                  <a:cubicBezTo>
                    <a:pt x="17320" y="25169"/>
                    <a:pt x="17691" y="25014"/>
                    <a:pt x="18029" y="24556"/>
                  </a:cubicBezTo>
                  <a:cubicBezTo>
                    <a:pt x="18579" y="24606"/>
                    <a:pt x="19130" y="24692"/>
                    <a:pt x="19681" y="24692"/>
                  </a:cubicBezTo>
                  <a:cubicBezTo>
                    <a:pt x="20024" y="24692"/>
                    <a:pt x="20367" y="24659"/>
                    <a:pt x="20710" y="24562"/>
                  </a:cubicBezTo>
                  <a:cubicBezTo>
                    <a:pt x="20853" y="24786"/>
                    <a:pt x="21044" y="24830"/>
                    <a:pt x="21246" y="24830"/>
                  </a:cubicBezTo>
                  <a:cubicBezTo>
                    <a:pt x="21377" y="24830"/>
                    <a:pt x="21513" y="24812"/>
                    <a:pt x="21644" y="24812"/>
                  </a:cubicBezTo>
                  <a:cubicBezTo>
                    <a:pt x="21688" y="24812"/>
                    <a:pt x="21731" y="24814"/>
                    <a:pt x="21773" y="24819"/>
                  </a:cubicBezTo>
                  <a:cubicBezTo>
                    <a:pt x="21891" y="25037"/>
                    <a:pt x="22095" y="25129"/>
                    <a:pt x="22281" y="25129"/>
                  </a:cubicBezTo>
                  <a:cubicBezTo>
                    <a:pt x="22385" y="25129"/>
                    <a:pt x="22483" y="25100"/>
                    <a:pt x="22557" y="25050"/>
                  </a:cubicBezTo>
                  <a:cubicBezTo>
                    <a:pt x="22908" y="24823"/>
                    <a:pt x="23252" y="24742"/>
                    <a:pt x="23592" y="24742"/>
                  </a:cubicBezTo>
                  <a:cubicBezTo>
                    <a:pt x="24189" y="24742"/>
                    <a:pt x="24773" y="24990"/>
                    <a:pt x="25351" y="25120"/>
                  </a:cubicBezTo>
                  <a:cubicBezTo>
                    <a:pt x="27811" y="25685"/>
                    <a:pt x="30224" y="26458"/>
                    <a:pt x="32722" y="26888"/>
                  </a:cubicBezTo>
                  <a:cubicBezTo>
                    <a:pt x="32727" y="26899"/>
                    <a:pt x="32733" y="26915"/>
                    <a:pt x="32738" y="26925"/>
                  </a:cubicBezTo>
                  <a:cubicBezTo>
                    <a:pt x="32824" y="26893"/>
                    <a:pt x="32904" y="26850"/>
                    <a:pt x="32980" y="26791"/>
                  </a:cubicBezTo>
                  <a:cubicBezTo>
                    <a:pt x="32985" y="26490"/>
                    <a:pt x="32985" y="26184"/>
                    <a:pt x="32990" y="25883"/>
                  </a:cubicBezTo>
                  <a:cubicBezTo>
                    <a:pt x="33377" y="25529"/>
                    <a:pt x="33377" y="25179"/>
                    <a:pt x="32990" y="24830"/>
                  </a:cubicBezTo>
                  <a:lnTo>
                    <a:pt x="32990" y="24019"/>
                  </a:lnTo>
                  <a:cubicBezTo>
                    <a:pt x="33484" y="23885"/>
                    <a:pt x="33420" y="23433"/>
                    <a:pt x="33501" y="23074"/>
                  </a:cubicBezTo>
                  <a:cubicBezTo>
                    <a:pt x="34393" y="19045"/>
                    <a:pt x="35279" y="15010"/>
                    <a:pt x="36171" y="10981"/>
                  </a:cubicBezTo>
                  <a:cubicBezTo>
                    <a:pt x="36020" y="10438"/>
                    <a:pt x="36095" y="9923"/>
                    <a:pt x="36224" y="9417"/>
                  </a:cubicBezTo>
                  <a:cubicBezTo>
                    <a:pt x="36300" y="9117"/>
                    <a:pt x="36397" y="8810"/>
                    <a:pt x="36482" y="8510"/>
                  </a:cubicBezTo>
                  <a:cubicBezTo>
                    <a:pt x="36853" y="8338"/>
                    <a:pt x="36751" y="8016"/>
                    <a:pt x="36724" y="7714"/>
                  </a:cubicBezTo>
                  <a:cubicBezTo>
                    <a:pt x="36735" y="7704"/>
                    <a:pt x="36746" y="7693"/>
                    <a:pt x="36757" y="7682"/>
                  </a:cubicBezTo>
                  <a:cubicBezTo>
                    <a:pt x="33942" y="6650"/>
                    <a:pt x="31240" y="5683"/>
                    <a:pt x="28257" y="5050"/>
                  </a:cubicBezTo>
                  <a:cubicBezTo>
                    <a:pt x="24788" y="4314"/>
                    <a:pt x="21429" y="3347"/>
                    <a:pt x="18260" y="1773"/>
                  </a:cubicBezTo>
                  <a:cubicBezTo>
                    <a:pt x="17529" y="1574"/>
                    <a:pt x="16799" y="1376"/>
                    <a:pt x="16073" y="1182"/>
                  </a:cubicBezTo>
                  <a:cubicBezTo>
                    <a:pt x="14650" y="796"/>
                    <a:pt x="13221" y="409"/>
                    <a:pt x="11786" y="17"/>
                  </a:cubicBezTo>
                  <a:cubicBezTo>
                    <a:pt x="11738" y="5"/>
                    <a:pt x="11689" y="0"/>
                    <a:pt x="11647" y="0"/>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1" name="Google Shape;1251;p45"/>
            <p:cNvSpPr/>
            <p:nvPr/>
          </p:nvSpPr>
          <p:spPr>
            <a:xfrm>
              <a:off x="3038687" y="1711995"/>
              <a:ext cx="212" cy="137"/>
            </a:xfrm>
            <a:custGeom>
              <a:avLst/>
              <a:gdLst/>
              <a:ahLst/>
              <a:cxnLst/>
              <a:rect l="l" t="t" r="r" b="b"/>
              <a:pathLst>
                <a:path w="17" h="11" extrusionOk="0">
                  <a:moveTo>
                    <a:pt x="1" y="1"/>
                  </a:moveTo>
                  <a:cubicBezTo>
                    <a:pt x="1" y="1"/>
                    <a:pt x="6" y="6"/>
                    <a:pt x="16" y="11"/>
                  </a:cubicBezTo>
                  <a:lnTo>
                    <a:pt x="1"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2" name="Google Shape;1252;p45"/>
            <p:cNvSpPr/>
            <p:nvPr/>
          </p:nvSpPr>
          <p:spPr>
            <a:xfrm>
              <a:off x="6022958" y="1971217"/>
              <a:ext cx="160474" cy="92353"/>
            </a:xfrm>
            <a:custGeom>
              <a:avLst/>
              <a:gdLst/>
              <a:ahLst/>
              <a:cxnLst/>
              <a:rect l="l" t="t" r="r" b="b"/>
              <a:pathLst>
                <a:path w="12874" h="7409" extrusionOk="0">
                  <a:moveTo>
                    <a:pt x="12653" y="0"/>
                  </a:moveTo>
                  <a:cubicBezTo>
                    <a:pt x="12673" y="102"/>
                    <a:pt x="12673" y="204"/>
                    <a:pt x="12641" y="301"/>
                  </a:cubicBezTo>
                  <a:cubicBezTo>
                    <a:pt x="12571" y="506"/>
                    <a:pt x="12390" y="645"/>
                    <a:pt x="12174" y="662"/>
                  </a:cubicBezTo>
                  <a:lnTo>
                    <a:pt x="12164" y="662"/>
                  </a:lnTo>
                  <a:cubicBezTo>
                    <a:pt x="12222" y="575"/>
                    <a:pt x="12271" y="489"/>
                    <a:pt x="12303" y="409"/>
                  </a:cubicBezTo>
                  <a:lnTo>
                    <a:pt x="12303" y="409"/>
                  </a:lnTo>
                  <a:cubicBezTo>
                    <a:pt x="10729" y="538"/>
                    <a:pt x="9144" y="558"/>
                    <a:pt x="7580" y="855"/>
                  </a:cubicBezTo>
                  <a:cubicBezTo>
                    <a:pt x="6496" y="1113"/>
                    <a:pt x="5405" y="1371"/>
                    <a:pt x="4315" y="1622"/>
                  </a:cubicBezTo>
                  <a:cubicBezTo>
                    <a:pt x="4186" y="1654"/>
                    <a:pt x="4057" y="1676"/>
                    <a:pt x="3923" y="1698"/>
                  </a:cubicBezTo>
                  <a:cubicBezTo>
                    <a:pt x="3858" y="1676"/>
                    <a:pt x="3794" y="1654"/>
                    <a:pt x="3739" y="1622"/>
                  </a:cubicBezTo>
                  <a:cubicBezTo>
                    <a:pt x="3712" y="1666"/>
                    <a:pt x="3687" y="1703"/>
                    <a:pt x="3654" y="1741"/>
                  </a:cubicBezTo>
                  <a:cubicBezTo>
                    <a:pt x="2482" y="1902"/>
                    <a:pt x="1123" y="1929"/>
                    <a:pt x="608" y="2574"/>
                  </a:cubicBezTo>
                  <a:cubicBezTo>
                    <a:pt x="419" y="2547"/>
                    <a:pt x="238" y="2499"/>
                    <a:pt x="65" y="2423"/>
                  </a:cubicBezTo>
                  <a:cubicBezTo>
                    <a:pt x="55" y="2434"/>
                    <a:pt x="44" y="2450"/>
                    <a:pt x="38" y="2467"/>
                  </a:cubicBezTo>
                  <a:cubicBezTo>
                    <a:pt x="102" y="2911"/>
                    <a:pt x="97" y="3369"/>
                    <a:pt x="70" y="3826"/>
                  </a:cubicBezTo>
                  <a:cubicBezTo>
                    <a:pt x="0" y="5023"/>
                    <a:pt x="87" y="6206"/>
                    <a:pt x="238" y="7382"/>
                  </a:cubicBezTo>
                  <a:cubicBezTo>
                    <a:pt x="291" y="7398"/>
                    <a:pt x="345" y="7409"/>
                    <a:pt x="404" y="7409"/>
                  </a:cubicBezTo>
                  <a:lnTo>
                    <a:pt x="436" y="7409"/>
                  </a:lnTo>
                  <a:cubicBezTo>
                    <a:pt x="506" y="7173"/>
                    <a:pt x="618" y="6990"/>
                    <a:pt x="786" y="6839"/>
                  </a:cubicBezTo>
                  <a:cubicBezTo>
                    <a:pt x="1633" y="6703"/>
                    <a:pt x="2424" y="6258"/>
                    <a:pt x="3301" y="6258"/>
                  </a:cubicBezTo>
                  <a:cubicBezTo>
                    <a:pt x="3357" y="6258"/>
                    <a:pt x="3414" y="6260"/>
                    <a:pt x="3471" y="6264"/>
                  </a:cubicBezTo>
                  <a:cubicBezTo>
                    <a:pt x="3466" y="6308"/>
                    <a:pt x="3476" y="6360"/>
                    <a:pt x="3455" y="6393"/>
                  </a:cubicBezTo>
                  <a:cubicBezTo>
                    <a:pt x="3412" y="6464"/>
                    <a:pt x="3348" y="6522"/>
                    <a:pt x="3293" y="6586"/>
                  </a:cubicBezTo>
                  <a:cubicBezTo>
                    <a:pt x="3912" y="6360"/>
                    <a:pt x="4530" y="6141"/>
                    <a:pt x="5142" y="5921"/>
                  </a:cubicBezTo>
                  <a:cubicBezTo>
                    <a:pt x="6189" y="5582"/>
                    <a:pt x="7258" y="5319"/>
                    <a:pt x="8371" y="5152"/>
                  </a:cubicBezTo>
                  <a:cubicBezTo>
                    <a:pt x="8403" y="5168"/>
                    <a:pt x="8440" y="5185"/>
                    <a:pt x="8478" y="5206"/>
                  </a:cubicBezTo>
                  <a:cubicBezTo>
                    <a:pt x="8495" y="5179"/>
                    <a:pt x="8510" y="5157"/>
                    <a:pt x="8527" y="5130"/>
                  </a:cubicBezTo>
                  <a:cubicBezTo>
                    <a:pt x="8639" y="5115"/>
                    <a:pt x="8752" y="5093"/>
                    <a:pt x="8865" y="5083"/>
                  </a:cubicBezTo>
                  <a:cubicBezTo>
                    <a:pt x="9462" y="4781"/>
                    <a:pt x="10106" y="4684"/>
                    <a:pt x="10481" y="3997"/>
                  </a:cubicBezTo>
                  <a:cubicBezTo>
                    <a:pt x="10746" y="3519"/>
                    <a:pt x="11062" y="3052"/>
                    <a:pt x="11423" y="2638"/>
                  </a:cubicBezTo>
                  <a:cubicBezTo>
                    <a:pt x="11470" y="2584"/>
                    <a:pt x="11519" y="2536"/>
                    <a:pt x="11567" y="2487"/>
                  </a:cubicBezTo>
                  <a:cubicBezTo>
                    <a:pt x="11540" y="2407"/>
                    <a:pt x="11535" y="2311"/>
                    <a:pt x="11545" y="2209"/>
                  </a:cubicBezTo>
                  <a:cubicBezTo>
                    <a:pt x="11616" y="2177"/>
                    <a:pt x="11691" y="2160"/>
                    <a:pt x="11766" y="2160"/>
                  </a:cubicBezTo>
                  <a:cubicBezTo>
                    <a:pt x="11830" y="2160"/>
                    <a:pt x="11889" y="2170"/>
                    <a:pt x="11949" y="2192"/>
                  </a:cubicBezTo>
                  <a:cubicBezTo>
                    <a:pt x="11943" y="2187"/>
                    <a:pt x="11964" y="2187"/>
                    <a:pt x="11991" y="2182"/>
                  </a:cubicBezTo>
                  <a:cubicBezTo>
                    <a:pt x="12029" y="2177"/>
                    <a:pt x="12061" y="2170"/>
                    <a:pt x="12099" y="2165"/>
                  </a:cubicBezTo>
                  <a:lnTo>
                    <a:pt x="12125" y="2068"/>
                  </a:lnTo>
                  <a:cubicBezTo>
                    <a:pt x="12212" y="1730"/>
                    <a:pt x="12303" y="1376"/>
                    <a:pt x="12470" y="1155"/>
                  </a:cubicBezTo>
                  <a:cubicBezTo>
                    <a:pt x="12583" y="999"/>
                    <a:pt x="12717" y="816"/>
                    <a:pt x="12797" y="613"/>
                  </a:cubicBezTo>
                  <a:cubicBezTo>
                    <a:pt x="12873" y="441"/>
                    <a:pt x="12846" y="243"/>
                    <a:pt x="12738" y="97"/>
                  </a:cubicBezTo>
                  <a:cubicBezTo>
                    <a:pt x="12712" y="59"/>
                    <a:pt x="12685" y="32"/>
                    <a:pt x="12653" y="0"/>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3" name="Google Shape;1253;p45"/>
            <p:cNvSpPr/>
            <p:nvPr/>
          </p:nvSpPr>
          <p:spPr>
            <a:xfrm>
              <a:off x="6128624" y="1997793"/>
              <a:ext cx="125921" cy="100730"/>
            </a:xfrm>
            <a:custGeom>
              <a:avLst/>
              <a:gdLst/>
              <a:ahLst/>
              <a:cxnLst/>
              <a:rect l="l" t="t" r="r" b="b"/>
              <a:pathLst>
                <a:path w="10102" h="8081" extrusionOk="0">
                  <a:moveTo>
                    <a:pt x="4003" y="1"/>
                  </a:moveTo>
                  <a:cubicBezTo>
                    <a:pt x="3886" y="1"/>
                    <a:pt x="3757" y="12"/>
                    <a:pt x="3622" y="33"/>
                  </a:cubicBezTo>
                  <a:cubicBezTo>
                    <a:pt x="3584" y="38"/>
                    <a:pt x="3552" y="45"/>
                    <a:pt x="3514" y="50"/>
                  </a:cubicBezTo>
                  <a:cubicBezTo>
                    <a:pt x="3487" y="55"/>
                    <a:pt x="3466" y="55"/>
                    <a:pt x="3472" y="60"/>
                  </a:cubicBezTo>
                  <a:cubicBezTo>
                    <a:pt x="3412" y="38"/>
                    <a:pt x="3353" y="28"/>
                    <a:pt x="3289" y="28"/>
                  </a:cubicBezTo>
                  <a:cubicBezTo>
                    <a:pt x="3214" y="28"/>
                    <a:pt x="3139" y="45"/>
                    <a:pt x="3068" y="77"/>
                  </a:cubicBezTo>
                  <a:cubicBezTo>
                    <a:pt x="3058" y="179"/>
                    <a:pt x="3063" y="275"/>
                    <a:pt x="3090" y="355"/>
                  </a:cubicBezTo>
                  <a:cubicBezTo>
                    <a:pt x="3042" y="404"/>
                    <a:pt x="2993" y="452"/>
                    <a:pt x="2946" y="506"/>
                  </a:cubicBezTo>
                  <a:cubicBezTo>
                    <a:pt x="2585" y="920"/>
                    <a:pt x="2269" y="1387"/>
                    <a:pt x="2004" y="1865"/>
                  </a:cubicBezTo>
                  <a:cubicBezTo>
                    <a:pt x="1629" y="2552"/>
                    <a:pt x="985" y="2649"/>
                    <a:pt x="388" y="2951"/>
                  </a:cubicBezTo>
                  <a:cubicBezTo>
                    <a:pt x="275" y="2961"/>
                    <a:pt x="162" y="2983"/>
                    <a:pt x="50" y="2998"/>
                  </a:cubicBezTo>
                  <a:cubicBezTo>
                    <a:pt x="33" y="3025"/>
                    <a:pt x="18" y="3047"/>
                    <a:pt x="1" y="3074"/>
                  </a:cubicBezTo>
                  <a:cubicBezTo>
                    <a:pt x="152" y="3154"/>
                    <a:pt x="291" y="3283"/>
                    <a:pt x="409" y="3461"/>
                  </a:cubicBezTo>
                  <a:cubicBezTo>
                    <a:pt x="259" y="3896"/>
                    <a:pt x="511" y="4486"/>
                    <a:pt x="662" y="5041"/>
                  </a:cubicBezTo>
                  <a:cubicBezTo>
                    <a:pt x="898" y="5911"/>
                    <a:pt x="1097" y="6786"/>
                    <a:pt x="1285" y="7523"/>
                  </a:cubicBezTo>
                  <a:cubicBezTo>
                    <a:pt x="1248" y="7710"/>
                    <a:pt x="1178" y="7877"/>
                    <a:pt x="1064" y="8022"/>
                  </a:cubicBezTo>
                  <a:cubicBezTo>
                    <a:pt x="1124" y="8049"/>
                    <a:pt x="1183" y="8071"/>
                    <a:pt x="1253" y="8076"/>
                  </a:cubicBezTo>
                  <a:cubicBezTo>
                    <a:pt x="1322" y="8076"/>
                    <a:pt x="1392" y="8081"/>
                    <a:pt x="1456" y="8081"/>
                  </a:cubicBezTo>
                  <a:cubicBezTo>
                    <a:pt x="2569" y="8081"/>
                    <a:pt x="2919" y="7419"/>
                    <a:pt x="3058" y="6807"/>
                  </a:cubicBezTo>
                  <a:cubicBezTo>
                    <a:pt x="3095" y="6839"/>
                    <a:pt x="3139" y="6861"/>
                    <a:pt x="3192" y="6883"/>
                  </a:cubicBezTo>
                  <a:cubicBezTo>
                    <a:pt x="3256" y="6910"/>
                    <a:pt x="3321" y="6921"/>
                    <a:pt x="3390" y="6921"/>
                  </a:cubicBezTo>
                  <a:cubicBezTo>
                    <a:pt x="3519" y="6921"/>
                    <a:pt x="3655" y="6872"/>
                    <a:pt x="3757" y="6775"/>
                  </a:cubicBezTo>
                  <a:cubicBezTo>
                    <a:pt x="3971" y="6571"/>
                    <a:pt x="4176" y="6367"/>
                    <a:pt x="4369" y="6174"/>
                  </a:cubicBezTo>
                  <a:cubicBezTo>
                    <a:pt x="4809" y="5733"/>
                    <a:pt x="5190" y="5357"/>
                    <a:pt x="5614" y="5066"/>
                  </a:cubicBezTo>
                  <a:cubicBezTo>
                    <a:pt x="5792" y="4954"/>
                    <a:pt x="5905" y="4766"/>
                    <a:pt x="6023" y="4573"/>
                  </a:cubicBezTo>
                  <a:cubicBezTo>
                    <a:pt x="6040" y="4551"/>
                    <a:pt x="6055" y="4525"/>
                    <a:pt x="6077" y="4498"/>
                  </a:cubicBezTo>
                  <a:cubicBezTo>
                    <a:pt x="6098" y="4546"/>
                    <a:pt x="6125" y="4600"/>
                    <a:pt x="6152" y="4669"/>
                  </a:cubicBezTo>
                  <a:cubicBezTo>
                    <a:pt x="6259" y="4938"/>
                    <a:pt x="6502" y="5105"/>
                    <a:pt x="6775" y="5105"/>
                  </a:cubicBezTo>
                  <a:cubicBezTo>
                    <a:pt x="7097" y="5105"/>
                    <a:pt x="7362" y="4880"/>
                    <a:pt x="7555" y="4680"/>
                  </a:cubicBezTo>
                  <a:cubicBezTo>
                    <a:pt x="7888" y="4332"/>
                    <a:pt x="8193" y="4138"/>
                    <a:pt x="8505" y="4074"/>
                  </a:cubicBezTo>
                  <a:cubicBezTo>
                    <a:pt x="9263" y="3918"/>
                    <a:pt x="9725" y="3611"/>
                    <a:pt x="9913" y="3139"/>
                  </a:cubicBezTo>
                  <a:cubicBezTo>
                    <a:pt x="10101" y="2661"/>
                    <a:pt x="9978" y="2113"/>
                    <a:pt x="9526" y="1463"/>
                  </a:cubicBezTo>
                  <a:cubicBezTo>
                    <a:pt x="9430" y="1317"/>
                    <a:pt x="9263" y="1237"/>
                    <a:pt x="9091" y="1237"/>
                  </a:cubicBezTo>
                  <a:lnTo>
                    <a:pt x="9048" y="1237"/>
                  </a:lnTo>
                  <a:cubicBezTo>
                    <a:pt x="8860" y="1247"/>
                    <a:pt x="8693" y="1360"/>
                    <a:pt x="8607" y="1532"/>
                  </a:cubicBezTo>
                  <a:cubicBezTo>
                    <a:pt x="8285" y="2187"/>
                    <a:pt x="7866" y="2552"/>
                    <a:pt x="7436" y="2552"/>
                  </a:cubicBezTo>
                  <a:cubicBezTo>
                    <a:pt x="7033" y="2552"/>
                    <a:pt x="6593" y="2236"/>
                    <a:pt x="6190" y="1667"/>
                  </a:cubicBezTo>
                  <a:cubicBezTo>
                    <a:pt x="6130" y="1580"/>
                    <a:pt x="6077" y="1495"/>
                    <a:pt x="6018" y="1409"/>
                  </a:cubicBezTo>
                  <a:cubicBezTo>
                    <a:pt x="5599" y="779"/>
                    <a:pt x="5078" y="1"/>
                    <a:pt x="4003" y="1"/>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4" name="Google Shape;1254;p45"/>
            <p:cNvSpPr/>
            <p:nvPr/>
          </p:nvSpPr>
          <p:spPr>
            <a:xfrm>
              <a:off x="5971988" y="1783382"/>
              <a:ext cx="112522" cy="219920"/>
            </a:xfrm>
            <a:custGeom>
              <a:avLst/>
              <a:gdLst/>
              <a:ahLst/>
              <a:cxnLst/>
              <a:rect l="l" t="t" r="r" b="b"/>
              <a:pathLst>
                <a:path w="9027" h="17643" extrusionOk="0">
                  <a:moveTo>
                    <a:pt x="8409" y="1"/>
                  </a:moveTo>
                  <a:cubicBezTo>
                    <a:pt x="7845" y="135"/>
                    <a:pt x="7275" y="274"/>
                    <a:pt x="6700" y="408"/>
                  </a:cubicBezTo>
                  <a:cubicBezTo>
                    <a:pt x="5428" y="710"/>
                    <a:pt x="4106" y="1016"/>
                    <a:pt x="2800" y="1338"/>
                  </a:cubicBezTo>
                  <a:cubicBezTo>
                    <a:pt x="1361" y="1692"/>
                    <a:pt x="598" y="1940"/>
                    <a:pt x="254" y="2451"/>
                  </a:cubicBezTo>
                  <a:cubicBezTo>
                    <a:pt x="60" y="2729"/>
                    <a:pt x="1" y="3095"/>
                    <a:pt x="18" y="3594"/>
                  </a:cubicBezTo>
                  <a:cubicBezTo>
                    <a:pt x="50" y="4040"/>
                    <a:pt x="254" y="4604"/>
                    <a:pt x="689" y="4953"/>
                  </a:cubicBezTo>
                  <a:cubicBezTo>
                    <a:pt x="695" y="5823"/>
                    <a:pt x="1297" y="6602"/>
                    <a:pt x="1060" y="7511"/>
                  </a:cubicBezTo>
                  <a:cubicBezTo>
                    <a:pt x="759" y="8650"/>
                    <a:pt x="1081" y="9649"/>
                    <a:pt x="1763" y="10562"/>
                  </a:cubicBezTo>
                  <a:cubicBezTo>
                    <a:pt x="1790" y="11151"/>
                    <a:pt x="1545" y="11910"/>
                    <a:pt x="2549" y="11910"/>
                  </a:cubicBezTo>
                  <a:cubicBezTo>
                    <a:pt x="2552" y="11910"/>
                    <a:pt x="2556" y="11910"/>
                    <a:pt x="2559" y="11910"/>
                  </a:cubicBezTo>
                  <a:cubicBezTo>
                    <a:pt x="2559" y="12136"/>
                    <a:pt x="2569" y="12356"/>
                    <a:pt x="2832" y="12448"/>
                  </a:cubicBezTo>
                  <a:cubicBezTo>
                    <a:pt x="3160" y="13586"/>
                    <a:pt x="2715" y="14903"/>
                    <a:pt x="3623" y="15907"/>
                  </a:cubicBezTo>
                  <a:cubicBezTo>
                    <a:pt x="3553" y="16235"/>
                    <a:pt x="3569" y="16530"/>
                    <a:pt x="3901" y="16718"/>
                  </a:cubicBezTo>
                  <a:cubicBezTo>
                    <a:pt x="4004" y="16966"/>
                    <a:pt x="4074" y="17213"/>
                    <a:pt x="4111" y="17471"/>
                  </a:cubicBezTo>
                  <a:cubicBezTo>
                    <a:pt x="4127" y="17476"/>
                    <a:pt x="4138" y="17487"/>
                    <a:pt x="4154" y="17492"/>
                  </a:cubicBezTo>
                  <a:cubicBezTo>
                    <a:pt x="4327" y="17568"/>
                    <a:pt x="4508" y="17616"/>
                    <a:pt x="4697" y="17643"/>
                  </a:cubicBezTo>
                  <a:cubicBezTo>
                    <a:pt x="5212" y="16998"/>
                    <a:pt x="6571" y="16971"/>
                    <a:pt x="7743" y="16810"/>
                  </a:cubicBezTo>
                  <a:cubicBezTo>
                    <a:pt x="7776" y="16772"/>
                    <a:pt x="7801" y="16735"/>
                    <a:pt x="7828" y="16691"/>
                  </a:cubicBezTo>
                  <a:cubicBezTo>
                    <a:pt x="7647" y="16601"/>
                    <a:pt x="7518" y="16477"/>
                    <a:pt x="7415" y="16343"/>
                  </a:cubicBezTo>
                  <a:cubicBezTo>
                    <a:pt x="7486" y="16150"/>
                    <a:pt x="7442" y="15897"/>
                    <a:pt x="7415" y="15627"/>
                  </a:cubicBezTo>
                  <a:cubicBezTo>
                    <a:pt x="7362" y="15134"/>
                    <a:pt x="7357" y="14640"/>
                    <a:pt x="7313" y="14134"/>
                  </a:cubicBezTo>
                  <a:cubicBezTo>
                    <a:pt x="7243" y="13302"/>
                    <a:pt x="7152" y="12507"/>
                    <a:pt x="6985" y="11685"/>
                  </a:cubicBezTo>
                  <a:cubicBezTo>
                    <a:pt x="6867" y="11083"/>
                    <a:pt x="6990" y="10492"/>
                    <a:pt x="7152" y="9907"/>
                  </a:cubicBezTo>
                  <a:cubicBezTo>
                    <a:pt x="7206" y="9445"/>
                    <a:pt x="7292" y="8982"/>
                    <a:pt x="7426" y="8526"/>
                  </a:cubicBezTo>
                  <a:cubicBezTo>
                    <a:pt x="7506" y="8263"/>
                    <a:pt x="7560" y="8005"/>
                    <a:pt x="7593" y="7747"/>
                  </a:cubicBezTo>
                  <a:cubicBezTo>
                    <a:pt x="7593" y="7688"/>
                    <a:pt x="7587" y="7628"/>
                    <a:pt x="7582" y="7569"/>
                  </a:cubicBezTo>
                  <a:cubicBezTo>
                    <a:pt x="7533" y="7075"/>
                    <a:pt x="7174" y="6436"/>
                    <a:pt x="7345" y="5925"/>
                  </a:cubicBezTo>
                  <a:cubicBezTo>
                    <a:pt x="7415" y="5722"/>
                    <a:pt x="7523" y="5560"/>
                    <a:pt x="7652" y="5426"/>
                  </a:cubicBezTo>
                  <a:cubicBezTo>
                    <a:pt x="7662" y="5319"/>
                    <a:pt x="7721" y="5265"/>
                    <a:pt x="7828" y="5255"/>
                  </a:cubicBezTo>
                  <a:cubicBezTo>
                    <a:pt x="7856" y="5228"/>
                    <a:pt x="7888" y="5206"/>
                    <a:pt x="7920" y="5179"/>
                  </a:cubicBezTo>
                  <a:cubicBezTo>
                    <a:pt x="7937" y="5050"/>
                    <a:pt x="8017" y="4985"/>
                    <a:pt x="8156" y="4980"/>
                  </a:cubicBezTo>
                  <a:cubicBezTo>
                    <a:pt x="8156" y="4980"/>
                    <a:pt x="8156" y="4985"/>
                    <a:pt x="8162" y="4985"/>
                  </a:cubicBezTo>
                  <a:cubicBezTo>
                    <a:pt x="8168" y="4980"/>
                    <a:pt x="8173" y="4975"/>
                    <a:pt x="8178" y="4970"/>
                  </a:cubicBezTo>
                  <a:cubicBezTo>
                    <a:pt x="8251" y="4795"/>
                    <a:pt x="8346" y="4658"/>
                    <a:pt x="8497" y="4658"/>
                  </a:cubicBezTo>
                  <a:cubicBezTo>
                    <a:pt x="8500" y="4658"/>
                    <a:pt x="8503" y="4658"/>
                    <a:pt x="8505" y="4658"/>
                  </a:cubicBezTo>
                  <a:cubicBezTo>
                    <a:pt x="8602" y="4551"/>
                    <a:pt x="8688" y="4437"/>
                    <a:pt x="8753" y="4320"/>
                  </a:cubicBezTo>
                  <a:cubicBezTo>
                    <a:pt x="8812" y="4024"/>
                    <a:pt x="8924" y="3740"/>
                    <a:pt x="9006" y="3455"/>
                  </a:cubicBezTo>
                  <a:cubicBezTo>
                    <a:pt x="9026" y="3180"/>
                    <a:pt x="9000" y="2895"/>
                    <a:pt x="8919" y="2590"/>
                  </a:cubicBezTo>
                  <a:cubicBezTo>
                    <a:pt x="8882" y="2439"/>
                    <a:pt x="8850" y="2289"/>
                    <a:pt x="8828" y="2139"/>
                  </a:cubicBezTo>
                  <a:cubicBezTo>
                    <a:pt x="8602" y="1881"/>
                    <a:pt x="8672" y="1548"/>
                    <a:pt x="8704" y="1226"/>
                  </a:cubicBezTo>
                  <a:cubicBezTo>
                    <a:pt x="8678" y="1010"/>
                    <a:pt x="8634" y="790"/>
                    <a:pt x="8575" y="581"/>
                  </a:cubicBezTo>
                  <a:cubicBezTo>
                    <a:pt x="8565" y="559"/>
                    <a:pt x="8554" y="542"/>
                    <a:pt x="8532" y="522"/>
                  </a:cubicBezTo>
                  <a:cubicBezTo>
                    <a:pt x="8500" y="532"/>
                    <a:pt x="8463" y="537"/>
                    <a:pt x="8431" y="549"/>
                  </a:cubicBezTo>
                  <a:cubicBezTo>
                    <a:pt x="8431" y="371"/>
                    <a:pt x="8425" y="188"/>
                    <a:pt x="8425"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5" name="Google Shape;1255;p45"/>
            <p:cNvSpPr/>
            <p:nvPr/>
          </p:nvSpPr>
          <p:spPr>
            <a:xfrm>
              <a:off x="6057573" y="1752045"/>
              <a:ext cx="123366" cy="240350"/>
            </a:xfrm>
            <a:custGeom>
              <a:avLst/>
              <a:gdLst/>
              <a:ahLst/>
              <a:cxnLst/>
              <a:rect l="l" t="t" r="r" b="b"/>
              <a:pathLst>
                <a:path w="9897" h="19282" extrusionOk="0">
                  <a:moveTo>
                    <a:pt x="2811" y="1"/>
                  </a:moveTo>
                  <a:cubicBezTo>
                    <a:pt x="2698" y="1"/>
                    <a:pt x="2574" y="16"/>
                    <a:pt x="2450" y="48"/>
                  </a:cubicBezTo>
                  <a:cubicBezTo>
                    <a:pt x="1795" y="210"/>
                    <a:pt x="1483" y="698"/>
                    <a:pt x="1527" y="1516"/>
                  </a:cubicBezTo>
                  <a:cubicBezTo>
                    <a:pt x="1543" y="1848"/>
                    <a:pt x="1554" y="2186"/>
                    <a:pt x="1559" y="2515"/>
                  </a:cubicBezTo>
                  <a:cubicBezTo>
                    <a:pt x="1559" y="2702"/>
                    <a:pt x="1565" y="2885"/>
                    <a:pt x="1565" y="3063"/>
                  </a:cubicBezTo>
                  <a:cubicBezTo>
                    <a:pt x="1597" y="3051"/>
                    <a:pt x="1634" y="3046"/>
                    <a:pt x="1666" y="3036"/>
                  </a:cubicBezTo>
                  <a:cubicBezTo>
                    <a:pt x="1688" y="3056"/>
                    <a:pt x="1699" y="3073"/>
                    <a:pt x="1709" y="3095"/>
                  </a:cubicBezTo>
                  <a:cubicBezTo>
                    <a:pt x="1768" y="3304"/>
                    <a:pt x="1812" y="3524"/>
                    <a:pt x="1838" y="3740"/>
                  </a:cubicBezTo>
                  <a:cubicBezTo>
                    <a:pt x="1806" y="4062"/>
                    <a:pt x="1736" y="4395"/>
                    <a:pt x="1962" y="4653"/>
                  </a:cubicBezTo>
                  <a:cubicBezTo>
                    <a:pt x="1984" y="4803"/>
                    <a:pt x="2016" y="4953"/>
                    <a:pt x="2053" y="5104"/>
                  </a:cubicBezTo>
                  <a:cubicBezTo>
                    <a:pt x="2134" y="5409"/>
                    <a:pt x="2160" y="5694"/>
                    <a:pt x="2140" y="5969"/>
                  </a:cubicBezTo>
                  <a:cubicBezTo>
                    <a:pt x="2058" y="6254"/>
                    <a:pt x="1946" y="6538"/>
                    <a:pt x="1887" y="6834"/>
                  </a:cubicBezTo>
                  <a:cubicBezTo>
                    <a:pt x="1822" y="6951"/>
                    <a:pt x="1736" y="7065"/>
                    <a:pt x="1639" y="7172"/>
                  </a:cubicBezTo>
                  <a:cubicBezTo>
                    <a:pt x="1637" y="7172"/>
                    <a:pt x="1634" y="7172"/>
                    <a:pt x="1631" y="7172"/>
                  </a:cubicBezTo>
                  <a:cubicBezTo>
                    <a:pt x="1480" y="7172"/>
                    <a:pt x="1385" y="7309"/>
                    <a:pt x="1312" y="7484"/>
                  </a:cubicBezTo>
                  <a:cubicBezTo>
                    <a:pt x="1307" y="7489"/>
                    <a:pt x="1302" y="7494"/>
                    <a:pt x="1296" y="7499"/>
                  </a:cubicBezTo>
                  <a:cubicBezTo>
                    <a:pt x="1290" y="7499"/>
                    <a:pt x="1290" y="7494"/>
                    <a:pt x="1290" y="7494"/>
                  </a:cubicBezTo>
                  <a:cubicBezTo>
                    <a:pt x="1151" y="7499"/>
                    <a:pt x="1071" y="7564"/>
                    <a:pt x="1054" y="7693"/>
                  </a:cubicBezTo>
                  <a:cubicBezTo>
                    <a:pt x="1022" y="7720"/>
                    <a:pt x="990" y="7742"/>
                    <a:pt x="962" y="7769"/>
                  </a:cubicBezTo>
                  <a:cubicBezTo>
                    <a:pt x="855" y="7779"/>
                    <a:pt x="796" y="7833"/>
                    <a:pt x="786" y="7940"/>
                  </a:cubicBezTo>
                  <a:cubicBezTo>
                    <a:pt x="657" y="8074"/>
                    <a:pt x="549" y="8236"/>
                    <a:pt x="479" y="8439"/>
                  </a:cubicBezTo>
                  <a:cubicBezTo>
                    <a:pt x="308" y="8950"/>
                    <a:pt x="667" y="9589"/>
                    <a:pt x="716" y="10083"/>
                  </a:cubicBezTo>
                  <a:cubicBezTo>
                    <a:pt x="721" y="10142"/>
                    <a:pt x="727" y="10202"/>
                    <a:pt x="727" y="10261"/>
                  </a:cubicBezTo>
                  <a:cubicBezTo>
                    <a:pt x="694" y="10519"/>
                    <a:pt x="640" y="10777"/>
                    <a:pt x="560" y="11040"/>
                  </a:cubicBezTo>
                  <a:cubicBezTo>
                    <a:pt x="426" y="11496"/>
                    <a:pt x="340" y="11959"/>
                    <a:pt x="286" y="12421"/>
                  </a:cubicBezTo>
                  <a:cubicBezTo>
                    <a:pt x="124" y="13006"/>
                    <a:pt x="1" y="13597"/>
                    <a:pt x="119" y="14199"/>
                  </a:cubicBezTo>
                  <a:cubicBezTo>
                    <a:pt x="286" y="15021"/>
                    <a:pt x="377" y="15816"/>
                    <a:pt x="447" y="16648"/>
                  </a:cubicBezTo>
                  <a:cubicBezTo>
                    <a:pt x="491" y="17154"/>
                    <a:pt x="496" y="17648"/>
                    <a:pt x="549" y="18141"/>
                  </a:cubicBezTo>
                  <a:cubicBezTo>
                    <a:pt x="576" y="18411"/>
                    <a:pt x="620" y="18664"/>
                    <a:pt x="549" y="18857"/>
                  </a:cubicBezTo>
                  <a:cubicBezTo>
                    <a:pt x="652" y="18991"/>
                    <a:pt x="781" y="19115"/>
                    <a:pt x="962" y="19205"/>
                  </a:cubicBezTo>
                  <a:cubicBezTo>
                    <a:pt x="1017" y="19237"/>
                    <a:pt x="1081" y="19259"/>
                    <a:pt x="1146" y="19281"/>
                  </a:cubicBezTo>
                  <a:cubicBezTo>
                    <a:pt x="1280" y="19259"/>
                    <a:pt x="1409" y="19237"/>
                    <a:pt x="1538" y="19205"/>
                  </a:cubicBezTo>
                  <a:cubicBezTo>
                    <a:pt x="2628" y="18954"/>
                    <a:pt x="3719" y="18696"/>
                    <a:pt x="4803" y="18438"/>
                  </a:cubicBezTo>
                  <a:cubicBezTo>
                    <a:pt x="6367" y="18141"/>
                    <a:pt x="7952" y="18121"/>
                    <a:pt x="9526" y="17992"/>
                  </a:cubicBezTo>
                  <a:lnTo>
                    <a:pt x="9526" y="17992"/>
                  </a:lnTo>
                  <a:cubicBezTo>
                    <a:pt x="9494" y="18072"/>
                    <a:pt x="9445" y="18158"/>
                    <a:pt x="9387" y="18245"/>
                  </a:cubicBezTo>
                  <a:lnTo>
                    <a:pt x="9397" y="18245"/>
                  </a:lnTo>
                  <a:cubicBezTo>
                    <a:pt x="9613" y="18228"/>
                    <a:pt x="9794" y="18089"/>
                    <a:pt x="9864" y="17884"/>
                  </a:cubicBezTo>
                  <a:cubicBezTo>
                    <a:pt x="9896" y="17787"/>
                    <a:pt x="9896" y="17685"/>
                    <a:pt x="9876" y="17583"/>
                  </a:cubicBezTo>
                  <a:cubicBezTo>
                    <a:pt x="9849" y="17481"/>
                    <a:pt x="9794" y="17390"/>
                    <a:pt x="9714" y="17315"/>
                  </a:cubicBezTo>
                  <a:cubicBezTo>
                    <a:pt x="9677" y="17283"/>
                    <a:pt x="9613" y="17137"/>
                    <a:pt x="9574" y="17046"/>
                  </a:cubicBezTo>
                  <a:cubicBezTo>
                    <a:pt x="9489" y="16859"/>
                    <a:pt x="9392" y="16670"/>
                    <a:pt x="9301" y="16487"/>
                  </a:cubicBezTo>
                  <a:lnTo>
                    <a:pt x="9155" y="16197"/>
                  </a:lnTo>
                  <a:cubicBezTo>
                    <a:pt x="9070" y="16304"/>
                    <a:pt x="8951" y="16375"/>
                    <a:pt x="8812" y="16396"/>
                  </a:cubicBezTo>
                  <a:cubicBezTo>
                    <a:pt x="8790" y="16396"/>
                    <a:pt x="8763" y="16401"/>
                    <a:pt x="8742" y="16401"/>
                  </a:cubicBezTo>
                  <a:cubicBezTo>
                    <a:pt x="8710" y="16401"/>
                    <a:pt x="8683" y="16391"/>
                    <a:pt x="8651" y="16385"/>
                  </a:cubicBezTo>
                  <a:cubicBezTo>
                    <a:pt x="8527" y="16128"/>
                    <a:pt x="8420" y="15870"/>
                    <a:pt x="8344" y="15585"/>
                  </a:cubicBezTo>
                  <a:cubicBezTo>
                    <a:pt x="7936" y="14032"/>
                    <a:pt x="7592" y="12463"/>
                    <a:pt x="6878" y="11018"/>
                  </a:cubicBezTo>
                  <a:cubicBezTo>
                    <a:pt x="6856" y="10970"/>
                    <a:pt x="6861" y="10928"/>
                    <a:pt x="6878" y="10889"/>
                  </a:cubicBezTo>
                  <a:cubicBezTo>
                    <a:pt x="5745" y="7677"/>
                    <a:pt x="4600" y="4464"/>
                    <a:pt x="3504" y="1236"/>
                  </a:cubicBezTo>
                  <a:cubicBezTo>
                    <a:pt x="3392" y="908"/>
                    <a:pt x="3263" y="678"/>
                    <a:pt x="3047" y="581"/>
                  </a:cubicBezTo>
                  <a:cubicBezTo>
                    <a:pt x="2998" y="408"/>
                    <a:pt x="2966" y="210"/>
                    <a:pt x="3015" y="16"/>
                  </a:cubicBezTo>
                  <a:cubicBezTo>
                    <a:pt x="2951" y="6"/>
                    <a:pt x="2886" y="1"/>
                    <a:pt x="2811" y="1"/>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6" name="Google Shape;1256;p45"/>
            <p:cNvSpPr/>
            <p:nvPr/>
          </p:nvSpPr>
          <p:spPr>
            <a:xfrm>
              <a:off x="6094544" y="1539629"/>
              <a:ext cx="259958" cy="416855"/>
            </a:xfrm>
            <a:custGeom>
              <a:avLst/>
              <a:gdLst/>
              <a:ahLst/>
              <a:cxnLst/>
              <a:rect l="l" t="t" r="r" b="b"/>
              <a:pathLst>
                <a:path w="20855" h="33442" extrusionOk="0">
                  <a:moveTo>
                    <a:pt x="5464" y="1"/>
                  </a:moveTo>
                  <a:cubicBezTo>
                    <a:pt x="5164" y="1"/>
                    <a:pt x="4867" y="135"/>
                    <a:pt x="4674" y="242"/>
                  </a:cubicBezTo>
                  <a:cubicBezTo>
                    <a:pt x="4202" y="516"/>
                    <a:pt x="4073" y="973"/>
                    <a:pt x="3976" y="1312"/>
                  </a:cubicBezTo>
                  <a:cubicBezTo>
                    <a:pt x="3965" y="1360"/>
                    <a:pt x="3949" y="1402"/>
                    <a:pt x="3933" y="1451"/>
                  </a:cubicBezTo>
                  <a:cubicBezTo>
                    <a:pt x="3590" y="2569"/>
                    <a:pt x="3230" y="3702"/>
                    <a:pt x="2875" y="4798"/>
                  </a:cubicBezTo>
                  <a:lnTo>
                    <a:pt x="2585" y="5706"/>
                  </a:lnTo>
                  <a:cubicBezTo>
                    <a:pt x="2332" y="6480"/>
                    <a:pt x="2020" y="7447"/>
                    <a:pt x="2913" y="8376"/>
                  </a:cubicBezTo>
                  <a:cubicBezTo>
                    <a:pt x="2940" y="8403"/>
                    <a:pt x="2933" y="8461"/>
                    <a:pt x="2933" y="8483"/>
                  </a:cubicBezTo>
                  <a:cubicBezTo>
                    <a:pt x="2928" y="8564"/>
                    <a:pt x="2886" y="8644"/>
                    <a:pt x="2848" y="8671"/>
                  </a:cubicBezTo>
                  <a:cubicBezTo>
                    <a:pt x="1934" y="9348"/>
                    <a:pt x="2149" y="10197"/>
                    <a:pt x="2295" y="10761"/>
                  </a:cubicBezTo>
                  <a:cubicBezTo>
                    <a:pt x="2316" y="10841"/>
                    <a:pt x="2338" y="10928"/>
                    <a:pt x="2353" y="11008"/>
                  </a:cubicBezTo>
                  <a:cubicBezTo>
                    <a:pt x="2440" y="11406"/>
                    <a:pt x="2434" y="11820"/>
                    <a:pt x="2424" y="12260"/>
                  </a:cubicBezTo>
                  <a:cubicBezTo>
                    <a:pt x="2424" y="12490"/>
                    <a:pt x="2418" y="12733"/>
                    <a:pt x="2429" y="12974"/>
                  </a:cubicBezTo>
                  <a:cubicBezTo>
                    <a:pt x="2440" y="13243"/>
                    <a:pt x="2300" y="13469"/>
                    <a:pt x="2069" y="13807"/>
                  </a:cubicBezTo>
                  <a:cubicBezTo>
                    <a:pt x="1768" y="14248"/>
                    <a:pt x="1360" y="14860"/>
                    <a:pt x="1671" y="15698"/>
                  </a:cubicBezTo>
                  <a:cubicBezTo>
                    <a:pt x="1736" y="15881"/>
                    <a:pt x="1730" y="16031"/>
                    <a:pt x="1644" y="16160"/>
                  </a:cubicBezTo>
                  <a:cubicBezTo>
                    <a:pt x="1554" y="16294"/>
                    <a:pt x="1376" y="16397"/>
                    <a:pt x="1215" y="16402"/>
                  </a:cubicBezTo>
                  <a:cubicBezTo>
                    <a:pt x="845" y="16412"/>
                    <a:pt x="393" y="16467"/>
                    <a:pt x="156" y="16821"/>
                  </a:cubicBezTo>
                  <a:cubicBezTo>
                    <a:pt x="103" y="16901"/>
                    <a:pt x="71" y="16982"/>
                    <a:pt x="49" y="17057"/>
                  </a:cubicBezTo>
                  <a:cubicBezTo>
                    <a:pt x="0" y="17251"/>
                    <a:pt x="32" y="17449"/>
                    <a:pt x="81" y="17622"/>
                  </a:cubicBezTo>
                  <a:cubicBezTo>
                    <a:pt x="297" y="17719"/>
                    <a:pt x="426" y="17949"/>
                    <a:pt x="538" y="18277"/>
                  </a:cubicBezTo>
                  <a:cubicBezTo>
                    <a:pt x="1634" y="21505"/>
                    <a:pt x="2779" y="24718"/>
                    <a:pt x="3912" y="27930"/>
                  </a:cubicBezTo>
                  <a:cubicBezTo>
                    <a:pt x="3895" y="27969"/>
                    <a:pt x="3890" y="28011"/>
                    <a:pt x="3912" y="28059"/>
                  </a:cubicBezTo>
                  <a:cubicBezTo>
                    <a:pt x="4626" y="29504"/>
                    <a:pt x="4970" y="31073"/>
                    <a:pt x="5378" y="32626"/>
                  </a:cubicBezTo>
                  <a:cubicBezTo>
                    <a:pt x="5454" y="32911"/>
                    <a:pt x="5561" y="33169"/>
                    <a:pt x="5685" y="33426"/>
                  </a:cubicBezTo>
                  <a:cubicBezTo>
                    <a:pt x="5717" y="33432"/>
                    <a:pt x="5744" y="33442"/>
                    <a:pt x="5776" y="33442"/>
                  </a:cubicBezTo>
                  <a:cubicBezTo>
                    <a:pt x="5797" y="33442"/>
                    <a:pt x="5824" y="33437"/>
                    <a:pt x="5846" y="33437"/>
                  </a:cubicBezTo>
                  <a:cubicBezTo>
                    <a:pt x="5985" y="33416"/>
                    <a:pt x="6104" y="33345"/>
                    <a:pt x="6189" y="33238"/>
                  </a:cubicBezTo>
                  <a:cubicBezTo>
                    <a:pt x="6253" y="33158"/>
                    <a:pt x="6302" y="33055"/>
                    <a:pt x="6307" y="32943"/>
                  </a:cubicBezTo>
                  <a:cubicBezTo>
                    <a:pt x="6313" y="32878"/>
                    <a:pt x="6318" y="32814"/>
                    <a:pt x="6324" y="32739"/>
                  </a:cubicBezTo>
                  <a:cubicBezTo>
                    <a:pt x="6335" y="32653"/>
                    <a:pt x="6340" y="32561"/>
                    <a:pt x="6350" y="32459"/>
                  </a:cubicBezTo>
                  <a:cubicBezTo>
                    <a:pt x="6421" y="31503"/>
                    <a:pt x="6764" y="30632"/>
                    <a:pt x="7130" y="29709"/>
                  </a:cubicBezTo>
                  <a:cubicBezTo>
                    <a:pt x="7312" y="29252"/>
                    <a:pt x="7500" y="28775"/>
                    <a:pt x="7651" y="28285"/>
                  </a:cubicBezTo>
                  <a:cubicBezTo>
                    <a:pt x="7666" y="28247"/>
                    <a:pt x="7699" y="28183"/>
                    <a:pt x="7736" y="28118"/>
                  </a:cubicBezTo>
                  <a:cubicBezTo>
                    <a:pt x="7860" y="27893"/>
                    <a:pt x="8085" y="27468"/>
                    <a:pt x="7833" y="27002"/>
                  </a:cubicBezTo>
                  <a:cubicBezTo>
                    <a:pt x="7775" y="26893"/>
                    <a:pt x="7710" y="26737"/>
                    <a:pt x="7753" y="26630"/>
                  </a:cubicBezTo>
                  <a:cubicBezTo>
                    <a:pt x="7795" y="26518"/>
                    <a:pt x="7968" y="26394"/>
                    <a:pt x="8199" y="26313"/>
                  </a:cubicBezTo>
                  <a:cubicBezTo>
                    <a:pt x="9161" y="25964"/>
                    <a:pt x="9863" y="25577"/>
                    <a:pt x="10342" y="25126"/>
                  </a:cubicBezTo>
                  <a:cubicBezTo>
                    <a:pt x="10508" y="24971"/>
                    <a:pt x="10734" y="24825"/>
                    <a:pt x="10976" y="24674"/>
                  </a:cubicBezTo>
                  <a:cubicBezTo>
                    <a:pt x="11636" y="24262"/>
                    <a:pt x="12539" y="23697"/>
                    <a:pt x="12507" y="22386"/>
                  </a:cubicBezTo>
                  <a:cubicBezTo>
                    <a:pt x="12501" y="22021"/>
                    <a:pt x="12561" y="21409"/>
                    <a:pt x="13055" y="21354"/>
                  </a:cubicBezTo>
                  <a:cubicBezTo>
                    <a:pt x="13964" y="21253"/>
                    <a:pt x="14490" y="20855"/>
                    <a:pt x="14769" y="20060"/>
                  </a:cubicBezTo>
                  <a:cubicBezTo>
                    <a:pt x="14871" y="19749"/>
                    <a:pt x="15214" y="19524"/>
                    <a:pt x="15338" y="19507"/>
                  </a:cubicBezTo>
                  <a:cubicBezTo>
                    <a:pt x="15526" y="19549"/>
                    <a:pt x="15709" y="19571"/>
                    <a:pt x="15886" y="19571"/>
                  </a:cubicBezTo>
                  <a:cubicBezTo>
                    <a:pt x="16902" y="19571"/>
                    <a:pt x="17460" y="18894"/>
                    <a:pt x="17906" y="18352"/>
                  </a:cubicBezTo>
                  <a:cubicBezTo>
                    <a:pt x="18137" y="18073"/>
                    <a:pt x="18352" y="17804"/>
                    <a:pt x="18599" y="17664"/>
                  </a:cubicBezTo>
                  <a:cubicBezTo>
                    <a:pt x="18916" y="17481"/>
                    <a:pt x="19109" y="17171"/>
                    <a:pt x="19276" y="16896"/>
                  </a:cubicBezTo>
                  <a:cubicBezTo>
                    <a:pt x="19346" y="16784"/>
                    <a:pt x="19448" y="16628"/>
                    <a:pt x="19508" y="16568"/>
                  </a:cubicBezTo>
                  <a:cubicBezTo>
                    <a:pt x="20088" y="16445"/>
                    <a:pt x="20705" y="16262"/>
                    <a:pt x="20785" y="15720"/>
                  </a:cubicBezTo>
                  <a:cubicBezTo>
                    <a:pt x="20855" y="15230"/>
                    <a:pt x="20448" y="14935"/>
                    <a:pt x="19947" y="14656"/>
                  </a:cubicBezTo>
                  <a:cubicBezTo>
                    <a:pt x="19952" y="14645"/>
                    <a:pt x="19959" y="14634"/>
                    <a:pt x="19964" y="14624"/>
                  </a:cubicBezTo>
                  <a:cubicBezTo>
                    <a:pt x="20222" y="14054"/>
                    <a:pt x="20205" y="13484"/>
                    <a:pt x="19932" y="13055"/>
                  </a:cubicBezTo>
                  <a:cubicBezTo>
                    <a:pt x="19701" y="12701"/>
                    <a:pt x="19308" y="12497"/>
                    <a:pt x="18857" y="12497"/>
                  </a:cubicBezTo>
                  <a:cubicBezTo>
                    <a:pt x="18685" y="12497"/>
                    <a:pt x="18502" y="12523"/>
                    <a:pt x="18315" y="12587"/>
                  </a:cubicBezTo>
                  <a:cubicBezTo>
                    <a:pt x="18115" y="12652"/>
                    <a:pt x="17986" y="12663"/>
                    <a:pt x="17911" y="12663"/>
                  </a:cubicBezTo>
                  <a:cubicBezTo>
                    <a:pt x="17772" y="12663"/>
                    <a:pt x="17654" y="12663"/>
                    <a:pt x="17552" y="11959"/>
                  </a:cubicBezTo>
                  <a:cubicBezTo>
                    <a:pt x="17396" y="10874"/>
                    <a:pt x="16703" y="10132"/>
                    <a:pt x="15645" y="9934"/>
                  </a:cubicBezTo>
                  <a:cubicBezTo>
                    <a:pt x="15166" y="9842"/>
                    <a:pt x="15080" y="9601"/>
                    <a:pt x="14909" y="9021"/>
                  </a:cubicBezTo>
                  <a:lnTo>
                    <a:pt x="14882" y="8912"/>
                  </a:lnTo>
                  <a:cubicBezTo>
                    <a:pt x="14537" y="7737"/>
                    <a:pt x="14205" y="6539"/>
                    <a:pt x="13887" y="5378"/>
                  </a:cubicBezTo>
                  <a:cubicBezTo>
                    <a:pt x="13662" y="4556"/>
                    <a:pt x="13436" y="3729"/>
                    <a:pt x="13205" y="2907"/>
                  </a:cubicBezTo>
                  <a:cubicBezTo>
                    <a:pt x="12685" y="1064"/>
                    <a:pt x="11514" y="11"/>
                    <a:pt x="10004" y="11"/>
                  </a:cubicBezTo>
                  <a:cubicBezTo>
                    <a:pt x="9268" y="11"/>
                    <a:pt x="8494" y="264"/>
                    <a:pt x="7710" y="752"/>
                  </a:cubicBezTo>
                  <a:cubicBezTo>
                    <a:pt x="7614" y="817"/>
                    <a:pt x="7517" y="876"/>
                    <a:pt x="7420" y="941"/>
                  </a:cubicBezTo>
                  <a:cubicBezTo>
                    <a:pt x="7188" y="1091"/>
                    <a:pt x="6974" y="1236"/>
                    <a:pt x="6754" y="1327"/>
                  </a:cubicBezTo>
                  <a:cubicBezTo>
                    <a:pt x="6560" y="1414"/>
                    <a:pt x="6421" y="1553"/>
                    <a:pt x="6307" y="1666"/>
                  </a:cubicBezTo>
                  <a:cubicBezTo>
                    <a:pt x="6302" y="1666"/>
                    <a:pt x="6297" y="1672"/>
                    <a:pt x="6292" y="1677"/>
                  </a:cubicBezTo>
                  <a:cubicBezTo>
                    <a:pt x="6055" y="1461"/>
                    <a:pt x="6104" y="1349"/>
                    <a:pt x="6136" y="1268"/>
                  </a:cubicBezTo>
                  <a:lnTo>
                    <a:pt x="6163" y="1209"/>
                  </a:lnTo>
                  <a:cubicBezTo>
                    <a:pt x="6238" y="1042"/>
                    <a:pt x="6377" y="732"/>
                    <a:pt x="6216" y="409"/>
                  </a:cubicBezTo>
                  <a:cubicBezTo>
                    <a:pt x="6141" y="269"/>
                    <a:pt x="5990" y="87"/>
                    <a:pt x="5668" y="23"/>
                  </a:cubicBezTo>
                  <a:cubicBezTo>
                    <a:pt x="5604" y="6"/>
                    <a:pt x="5534" y="1"/>
                    <a:pt x="5464"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7" name="Google Shape;1257;p45"/>
            <p:cNvSpPr/>
            <p:nvPr/>
          </p:nvSpPr>
          <p:spPr>
            <a:xfrm>
              <a:off x="4794981" y="1795635"/>
              <a:ext cx="365349" cy="387537"/>
            </a:xfrm>
            <a:custGeom>
              <a:avLst/>
              <a:gdLst/>
              <a:ahLst/>
              <a:cxnLst/>
              <a:rect l="l" t="t" r="r" b="b"/>
              <a:pathLst>
                <a:path w="29310" h="31090" extrusionOk="0">
                  <a:moveTo>
                    <a:pt x="9143" y="0"/>
                  </a:moveTo>
                  <a:cubicBezTo>
                    <a:pt x="8891" y="0"/>
                    <a:pt x="8675" y="87"/>
                    <a:pt x="8509" y="161"/>
                  </a:cubicBezTo>
                  <a:cubicBezTo>
                    <a:pt x="8117" y="350"/>
                    <a:pt x="7725" y="526"/>
                    <a:pt x="7327" y="709"/>
                  </a:cubicBezTo>
                  <a:cubicBezTo>
                    <a:pt x="7080" y="823"/>
                    <a:pt x="6833" y="935"/>
                    <a:pt x="6580" y="1049"/>
                  </a:cubicBezTo>
                  <a:cubicBezTo>
                    <a:pt x="6344" y="1156"/>
                    <a:pt x="6124" y="1290"/>
                    <a:pt x="5908" y="1419"/>
                  </a:cubicBezTo>
                  <a:cubicBezTo>
                    <a:pt x="5489" y="1671"/>
                    <a:pt x="5135" y="1887"/>
                    <a:pt x="4748" y="1887"/>
                  </a:cubicBezTo>
                  <a:cubicBezTo>
                    <a:pt x="4663" y="1887"/>
                    <a:pt x="4577" y="1875"/>
                    <a:pt x="4490" y="1854"/>
                  </a:cubicBezTo>
                  <a:cubicBezTo>
                    <a:pt x="4393" y="1832"/>
                    <a:pt x="4314" y="1816"/>
                    <a:pt x="4227" y="1805"/>
                  </a:cubicBezTo>
                  <a:cubicBezTo>
                    <a:pt x="4083" y="1778"/>
                    <a:pt x="3947" y="1763"/>
                    <a:pt x="3825" y="1763"/>
                  </a:cubicBezTo>
                  <a:cubicBezTo>
                    <a:pt x="3669" y="1763"/>
                    <a:pt x="3528" y="1783"/>
                    <a:pt x="3411" y="1816"/>
                  </a:cubicBezTo>
                  <a:cubicBezTo>
                    <a:pt x="3367" y="1848"/>
                    <a:pt x="3330" y="1887"/>
                    <a:pt x="3287" y="1919"/>
                  </a:cubicBezTo>
                  <a:cubicBezTo>
                    <a:pt x="2836" y="2306"/>
                    <a:pt x="2717" y="2762"/>
                    <a:pt x="2734" y="3331"/>
                  </a:cubicBezTo>
                  <a:cubicBezTo>
                    <a:pt x="2766" y="4438"/>
                    <a:pt x="2739" y="5539"/>
                    <a:pt x="2734" y="6645"/>
                  </a:cubicBezTo>
                  <a:cubicBezTo>
                    <a:pt x="2561" y="6823"/>
                    <a:pt x="2385" y="6995"/>
                    <a:pt x="2207" y="7173"/>
                  </a:cubicBezTo>
                  <a:cubicBezTo>
                    <a:pt x="1993" y="7188"/>
                    <a:pt x="1762" y="7188"/>
                    <a:pt x="1665" y="7441"/>
                  </a:cubicBezTo>
                  <a:cubicBezTo>
                    <a:pt x="1450" y="7456"/>
                    <a:pt x="1224" y="7456"/>
                    <a:pt x="1128" y="7704"/>
                  </a:cubicBezTo>
                  <a:cubicBezTo>
                    <a:pt x="910" y="7721"/>
                    <a:pt x="687" y="7731"/>
                    <a:pt x="593" y="7985"/>
                  </a:cubicBezTo>
                  <a:lnTo>
                    <a:pt x="593" y="7985"/>
                  </a:lnTo>
                  <a:cubicBezTo>
                    <a:pt x="85" y="8485"/>
                    <a:pt x="399" y="9202"/>
                    <a:pt x="139" y="9794"/>
                  </a:cubicBezTo>
                  <a:cubicBezTo>
                    <a:pt x="0" y="10113"/>
                    <a:pt x="322" y="10417"/>
                    <a:pt x="754" y="10417"/>
                  </a:cubicBezTo>
                  <a:cubicBezTo>
                    <a:pt x="789" y="10417"/>
                    <a:pt x="824" y="10416"/>
                    <a:pt x="859" y="10412"/>
                  </a:cubicBezTo>
                  <a:cubicBezTo>
                    <a:pt x="859" y="10954"/>
                    <a:pt x="939" y="11486"/>
                    <a:pt x="934" y="12034"/>
                  </a:cubicBezTo>
                  <a:cubicBezTo>
                    <a:pt x="917" y="13447"/>
                    <a:pt x="569" y="14897"/>
                    <a:pt x="1143" y="16288"/>
                  </a:cubicBezTo>
                  <a:lnTo>
                    <a:pt x="1122" y="16268"/>
                  </a:lnTo>
                  <a:lnTo>
                    <a:pt x="1122" y="16268"/>
                  </a:lnTo>
                  <a:cubicBezTo>
                    <a:pt x="1209" y="16450"/>
                    <a:pt x="1312" y="16600"/>
                    <a:pt x="1491" y="16600"/>
                  </a:cubicBezTo>
                  <a:cubicBezTo>
                    <a:pt x="1544" y="16600"/>
                    <a:pt x="1603" y="16587"/>
                    <a:pt x="1670" y="16558"/>
                  </a:cubicBezTo>
                  <a:cubicBezTo>
                    <a:pt x="2020" y="17181"/>
                    <a:pt x="2965" y="16918"/>
                    <a:pt x="3270" y="17605"/>
                  </a:cubicBezTo>
                  <a:cubicBezTo>
                    <a:pt x="4217" y="18212"/>
                    <a:pt x="5420" y="18512"/>
                    <a:pt x="5710" y="19861"/>
                  </a:cubicBezTo>
                  <a:cubicBezTo>
                    <a:pt x="5752" y="20049"/>
                    <a:pt x="6210" y="20146"/>
                    <a:pt x="6478" y="20285"/>
                  </a:cubicBezTo>
                  <a:cubicBezTo>
                    <a:pt x="6761" y="20525"/>
                    <a:pt x="7004" y="20833"/>
                    <a:pt x="7407" y="20833"/>
                  </a:cubicBezTo>
                  <a:cubicBezTo>
                    <a:pt x="7448" y="20833"/>
                    <a:pt x="7492" y="20830"/>
                    <a:pt x="7537" y="20823"/>
                  </a:cubicBezTo>
                  <a:cubicBezTo>
                    <a:pt x="7626" y="21185"/>
                    <a:pt x="7830" y="21378"/>
                    <a:pt x="8163" y="21378"/>
                  </a:cubicBezTo>
                  <a:cubicBezTo>
                    <a:pt x="8211" y="21378"/>
                    <a:pt x="8262" y="21374"/>
                    <a:pt x="8316" y="21366"/>
                  </a:cubicBezTo>
                  <a:lnTo>
                    <a:pt x="8316" y="21366"/>
                  </a:lnTo>
                  <a:cubicBezTo>
                    <a:pt x="8154" y="21666"/>
                    <a:pt x="8423" y="21752"/>
                    <a:pt x="8601" y="21881"/>
                  </a:cubicBezTo>
                  <a:cubicBezTo>
                    <a:pt x="8611" y="22316"/>
                    <a:pt x="8568" y="22767"/>
                    <a:pt x="8648" y="23186"/>
                  </a:cubicBezTo>
                  <a:cubicBezTo>
                    <a:pt x="8713" y="23525"/>
                    <a:pt x="8702" y="23734"/>
                    <a:pt x="8568" y="23863"/>
                  </a:cubicBezTo>
                  <a:cubicBezTo>
                    <a:pt x="8589" y="24031"/>
                    <a:pt x="8606" y="24202"/>
                    <a:pt x="8611" y="24374"/>
                  </a:cubicBezTo>
                  <a:cubicBezTo>
                    <a:pt x="8869" y="24557"/>
                    <a:pt x="8896" y="24906"/>
                    <a:pt x="9132" y="25083"/>
                  </a:cubicBezTo>
                  <a:lnTo>
                    <a:pt x="9132" y="25078"/>
                  </a:lnTo>
                  <a:lnTo>
                    <a:pt x="9154" y="25094"/>
                  </a:lnTo>
                  <a:cubicBezTo>
                    <a:pt x="9143" y="25094"/>
                    <a:pt x="9143" y="25088"/>
                    <a:pt x="9132" y="25083"/>
                  </a:cubicBezTo>
                  <a:lnTo>
                    <a:pt x="9132" y="25083"/>
                  </a:lnTo>
                  <a:cubicBezTo>
                    <a:pt x="9229" y="25276"/>
                    <a:pt x="9372" y="25371"/>
                    <a:pt x="9563" y="25371"/>
                  </a:cubicBezTo>
                  <a:cubicBezTo>
                    <a:pt x="9595" y="25371"/>
                    <a:pt x="9629" y="25368"/>
                    <a:pt x="9664" y="25363"/>
                  </a:cubicBezTo>
                  <a:lnTo>
                    <a:pt x="9664" y="25336"/>
                  </a:lnTo>
                  <a:lnTo>
                    <a:pt x="9696" y="25363"/>
                  </a:lnTo>
                  <a:lnTo>
                    <a:pt x="9664" y="25363"/>
                  </a:lnTo>
                  <a:lnTo>
                    <a:pt x="9664" y="25883"/>
                  </a:lnTo>
                  <a:lnTo>
                    <a:pt x="9691" y="25856"/>
                  </a:lnTo>
                  <a:lnTo>
                    <a:pt x="9691" y="25856"/>
                  </a:lnTo>
                  <a:cubicBezTo>
                    <a:pt x="8584" y="26990"/>
                    <a:pt x="9342" y="29134"/>
                    <a:pt x="11013" y="29628"/>
                  </a:cubicBezTo>
                  <a:cubicBezTo>
                    <a:pt x="11006" y="29623"/>
                    <a:pt x="11001" y="29623"/>
                    <a:pt x="11001" y="29617"/>
                  </a:cubicBezTo>
                  <a:lnTo>
                    <a:pt x="11001" y="29617"/>
                  </a:lnTo>
                  <a:lnTo>
                    <a:pt x="11028" y="29633"/>
                  </a:lnTo>
                  <a:cubicBezTo>
                    <a:pt x="11018" y="29633"/>
                    <a:pt x="11018" y="29628"/>
                    <a:pt x="11013" y="29628"/>
                  </a:cubicBezTo>
                  <a:lnTo>
                    <a:pt x="11013" y="29628"/>
                  </a:lnTo>
                  <a:cubicBezTo>
                    <a:pt x="11174" y="29827"/>
                    <a:pt x="11370" y="29930"/>
                    <a:pt x="11603" y="29930"/>
                  </a:cubicBezTo>
                  <a:cubicBezTo>
                    <a:pt x="11672" y="29930"/>
                    <a:pt x="11744" y="29921"/>
                    <a:pt x="11819" y="29902"/>
                  </a:cubicBezTo>
                  <a:cubicBezTo>
                    <a:pt x="11819" y="29891"/>
                    <a:pt x="11819" y="29886"/>
                    <a:pt x="11812" y="29875"/>
                  </a:cubicBezTo>
                  <a:lnTo>
                    <a:pt x="11812" y="29875"/>
                  </a:lnTo>
                  <a:cubicBezTo>
                    <a:pt x="11816" y="29879"/>
                    <a:pt x="11819" y="29881"/>
                    <a:pt x="11822" y="29884"/>
                  </a:cubicBezTo>
                  <a:lnTo>
                    <a:pt x="11822" y="29884"/>
                  </a:lnTo>
                  <a:lnTo>
                    <a:pt x="11834" y="29902"/>
                  </a:lnTo>
                  <a:cubicBezTo>
                    <a:pt x="11834" y="29902"/>
                    <a:pt x="11833" y="29900"/>
                    <a:pt x="11831" y="29896"/>
                  </a:cubicBezTo>
                  <a:lnTo>
                    <a:pt x="11831" y="29896"/>
                  </a:lnTo>
                  <a:cubicBezTo>
                    <a:pt x="11832" y="29898"/>
                    <a:pt x="11833" y="29900"/>
                    <a:pt x="11834" y="29902"/>
                  </a:cubicBezTo>
                  <a:lnTo>
                    <a:pt x="11819" y="29902"/>
                  </a:lnTo>
                  <a:cubicBezTo>
                    <a:pt x="11834" y="30245"/>
                    <a:pt x="11915" y="30542"/>
                    <a:pt x="12065" y="30800"/>
                  </a:cubicBezTo>
                  <a:cubicBezTo>
                    <a:pt x="12345" y="30961"/>
                    <a:pt x="12657" y="31051"/>
                    <a:pt x="13016" y="31090"/>
                  </a:cubicBezTo>
                  <a:cubicBezTo>
                    <a:pt x="13123" y="30971"/>
                    <a:pt x="13301" y="30922"/>
                    <a:pt x="13548" y="30907"/>
                  </a:cubicBezTo>
                  <a:cubicBezTo>
                    <a:pt x="17626" y="30676"/>
                    <a:pt x="21703" y="30418"/>
                    <a:pt x="25781" y="30176"/>
                  </a:cubicBezTo>
                  <a:cubicBezTo>
                    <a:pt x="25858" y="30173"/>
                    <a:pt x="26186" y="30166"/>
                    <a:pt x="26478" y="30166"/>
                  </a:cubicBezTo>
                  <a:cubicBezTo>
                    <a:pt x="26694" y="30166"/>
                    <a:pt x="26889" y="30170"/>
                    <a:pt x="26946" y="30181"/>
                  </a:cubicBezTo>
                  <a:cubicBezTo>
                    <a:pt x="27043" y="30123"/>
                    <a:pt x="26758" y="27495"/>
                    <a:pt x="26634" y="27195"/>
                  </a:cubicBezTo>
                  <a:cubicBezTo>
                    <a:pt x="26597" y="27098"/>
                    <a:pt x="26560" y="27006"/>
                    <a:pt x="26527" y="26905"/>
                  </a:cubicBezTo>
                  <a:cubicBezTo>
                    <a:pt x="26485" y="26776"/>
                    <a:pt x="26436" y="26647"/>
                    <a:pt x="26388" y="26513"/>
                  </a:cubicBezTo>
                  <a:cubicBezTo>
                    <a:pt x="26049" y="25571"/>
                    <a:pt x="25673" y="24508"/>
                    <a:pt x="26049" y="23907"/>
                  </a:cubicBezTo>
                  <a:cubicBezTo>
                    <a:pt x="26683" y="22903"/>
                    <a:pt x="26592" y="21812"/>
                    <a:pt x="26517" y="20845"/>
                  </a:cubicBezTo>
                  <a:cubicBezTo>
                    <a:pt x="26425" y="19754"/>
                    <a:pt x="26361" y="18894"/>
                    <a:pt x="27129" y="18180"/>
                  </a:cubicBezTo>
                  <a:cubicBezTo>
                    <a:pt x="27258" y="18061"/>
                    <a:pt x="27316" y="17890"/>
                    <a:pt x="27296" y="17718"/>
                  </a:cubicBezTo>
                  <a:cubicBezTo>
                    <a:pt x="27177" y="16821"/>
                    <a:pt x="27494" y="15993"/>
                    <a:pt x="27822" y="15112"/>
                  </a:cubicBezTo>
                  <a:cubicBezTo>
                    <a:pt x="28075" y="14457"/>
                    <a:pt x="28327" y="13774"/>
                    <a:pt x="28412" y="13039"/>
                  </a:cubicBezTo>
                  <a:cubicBezTo>
                    <a:pt x="28445" y="12990"/>
                    <a:pt x="28477" y="12936"/>
                    <a:pt x="28509" y="12888"/>
                  </a:cubicBezTo>
                  <a:cubicBezTo>
                    <a:pt x="28870" y="12362"/>
                    <a:pt x="29310" y="11706"/>
                    <a:pt x="29181" y="10804"/>
                  </a:cubicBezTo>
                  <a:cubicBezTo>
                    <a:pt x="29160" y="10664"/>
                    <a:pt x="29084" y="10535"/>
                    <a:pt x="28972" y="10449"/>
                  </a:cubicBezTo>
                  <a:cubicBezTo>
                    <a:pt x="28875" y="10379"/>
                    <a:pt x="28767" y="10347"/>
                    <a:pt x="28655" y="10347"/>
                  </a:cubicBezTo>
                  <a:cubicBezTo>
                    <a:pt x="28623" y="10347"/>
                    <a:pt x="28595" y="10347"/>
                    <a:pt x="28568" y="10352"/>
                  </a:cubicBezTo>
                  <a:cubicBezTo>
                    <a:pt x="27349" y="10551"/>
                    <a:pt x="27323" y="11486"/>
                    <a:pt x="27311" y="11937"/>
                  </a:cubicBezTo>
                  <a:cubicBezTo>
                    <a:pt x="27306" y="12077"/>
                    <a:pt x="27301" y="12266"/>
                    <a:pt x="27264" y="12335"/>
                  </a:cubicBezTo>
                  <a:lnTo>
                    <a:pt x="24491" y="15123"/>
                  </a:lnTo>
                  <a:cubicBezTo>
                    <a:pt x="24653" y="14258"/>
                    <a:pt x="24975" y="13652"/>
                    <a:pt x="25511" y="13129"/>
                  </a:cubicBezTo>
                  <a:cubicBezTo>
                    <a:pt x="25555" y="13092"/>
                    <a:pt x="25598" y="13055"/>
                    <a:pt x="25640" y="13017"/>
                  </a:cubicBezTo>
                  <a:cubicBezTo>
                    <a:pt x="25856" y="12834"/>
                    <a:pt x="26151" y="12582"/>
                    <a:pt x="26173" y="12169"/>
                  </a:cubicBezTo>
                  <a:cubicBezTo>
                    <a:pt x="26173" y="12130"/>
                    <a:pt x="26168" y="12098"/>
                    <a:pt x="26162" y="12066"/>
                  </a:cubicBezTo>
                  <a:cubicBezTo>
                    <a:pt x="26001" y="12227"/>
                    <a:pt x="25759" y="12244"/>
                    <a:pt x="25614" y="12249"/>
                  </a:cubicBezTo>
                  <a:cubicBezTo>
                    <a:pt x="25667" y="12110"/>
                    <a:pt x="25635" y="11943"/>
                    <a:pt x="25421" y="11728"/>
                  </a:cubicBezTo>
                  <a:lnTo>
                    <a:pt x="25437" y="11728"/>
                  </a:lnTo>
                  <a:cubicBezTo>
                    <a:pt x="25206" y="11453"/>
                    <a:pt x="25195" y="11002"/>
                    <a:pt x="25034" y="10664"/>
                  </a:cubicBezTo>
                  <a:cubicBezTo>
                    <a:pt x="25039" y="10637"/>
                    <a:pt x="25039" y="10610"/>
                    <a:pt x="25045" y="10590"/>
                  </a:cubicBezTo>
                  <a:cubicBezTo>
                    <a:pt x="25028" y="10583"/>
                    <a:pt x="25007" y="10578"/>
                    <a:pt x="24985" y="10573"/>
                  </a:cubicBezTo>
                  <a:cubicBezTo>
                    <a:pt x="24853" y="10356"/>
                    <a:pt x="24638" y="10196"/>
                    <a:pt x="24216" y="10196"/>
                  </a:cubicBezTo>
                  <a:cubicBezTo>
                    <a:pt x="24210" y="10196"/>
                    <a:pt x="24203" y="10196"/>
                    <a:pt x="24196" y="10196"/>
                  </a:cubicBezTo>
                  <a:cubicBezTo>
                    <a:pt x="24045" y="10196"/>
                    <a:pt x="24196" y="9558"/>
                    <a:pt x="24276" y="9224"/>
                  </a:cubicBezTo>
                  <a:cubicBezTo>
                    <a:pt x="24459" y="8467"/>
                    <a:pt x="23959" y="8172"/>
                    <a:pt x="23567" y="7607"/>
                  </a:cubicBezTo>
                  <a:cubicBezTo>
                    <a:pt x="22407" y="5942"/>
                    <a:pt x="20656" y="6732"/>
                    <a:pt x="19307" y="6125"/>
                  </a:cubicBezTo>
                  <a:lnTo>
                    <a:pt x="19307" y="6135"/>
                  </a:lnTo>
                  <a:cubicBezTo>
                    <a:pt x="19065" y="6028"/>
                    <a:pt x="18931" y="5872"/>
                    <a:pt x="19012" y="5604"/>
                  </a:cubicBezTo>
                  <a:lnTo>
                    <a:pt x="19012" y="5604"/>
                  </a:lnTo>
                  <a:cubicBezTo>
                    <a:pt x="18983" y="5611"/>
                    <a:pt x="18958" y="5614"/>
                    <a:pt x="18935" y="5614"/>
                  </a:cubicBezTo>
                  <a:cubicBezTo>
                    <a:pt x="18790" y="5614"/>
                    <a:pt x="18752" y="5476"/>
                    <a:pt x="18705" y="5346"/>
                  </a:cubicBezTo>
                  <a:cubicBezTo>
                    <a:pt x="17872" y="5227"/>
                    <a:pt x="17034" y="5110"/>
                    <a:pt x="16202" y="4991"/>
                  </a:cubicBezTo>
                  <a:cubicBezTo>
                    <a:pt x="15471" y="4857"/>
                    <a:pt x="14740" y="4723"/>
                    <a:pt x="14011" y="4594"/>
                  </a:cubicBezTo>
                  <a:cubicBezTo>
                    <a:pt x="13521" y="4503"/>
                    <a:pt x="13059" y="4384"/>
                    <a:pt x="13145" y="3729"/>
                  </a:cubicBezTo>
                  <a:cubicBezTo>
                    <a:pt x="12823" y="3665"/>
                    <a:pt x="12839" y="3427"/>
                    <a:pt x="12876" y="3186"/>
                  </a:cubicBezTo>
                  <a:lnTo>
                    <a:pt x="12876" y="3186"/>
                  </a:lnTo>
                  <a:cubicBezTo>
                    <a:pt x="12762" y="3199"/>
                    <a:pt x="12650" y="3207"/>
                    <a:pt x="12539" y="3207"/>
                  </a:cubicBezTo>
                  <a:cubicBezTo>
                    <a:pt x="12249" y="3207"/>
                    <a:pt x="11969" y="3152"/>
                    <a:pt x="11705" y="2993"/>
                  </a:cubicBezTo>
                  <a:cubicBezTo>
                    <a:pt x="11700" y="2988"/>
                    <a:pt x="11695" y="2983"/>
                    <a:pt x="11695" y="2976"/>
                  </a:cubicBezTo>
                  <a:cubicBezTo>
                    <a:pt x="11625" y="2847"/>
                    <a:pt x="11609" y="2703"/>
                    <a:pt x="11651" y="2569"/>
                  </a:cubicBezTo>
                  <a:cubicBezTo>
                    <a:pt x="11673" y="2499"/>
                    <a:pt x="11705" y="2440"/>
                    <a:pt x="11748" y="2391"/>
                  </a:cubicBezTo>
                  <a:cubicBezTo>
                    <a:pt x="11259" y="2095"/>
                    <a:pt x="10787" y="1951"/>
                    <a:pt x="10309" y="1951"/>
                  </a:cubicBezTo>
                  <a:cubicBezTo>
                    <a:pt x="10088" y="1951"/>
                    <a:pt x="9868" y="1977"/>
                    <a:pt x="9642" y="2041"/>
                  </a:cubicBezTo>
                  <a:cubicBezTo>
                    <a:pt x="9707" y="1854"/>
                    <a:pt x="9771" y="1693"/>
                    <a:pt x="9841" y="1542"/>
                  </a:cubicBezTo>
                  <a:cubicBezTo>
                    <a:pt x="9858" y="1515"/>
                    <a:pt x="9878" y="1493"/>
                    <a:pt x="9895" y="1473"/>
                  </a:cubicBezTo>
                  <a:cubicBezTo>
                    <a:pt x="10357" y="893"/>
                    <a:pt x="10056" y="468"/>
                    <a:pt x="9836" y="268"/>
                  </a:cubicBezTo>
                  <a:cubicBezTo>
                    <a:pt x="9637" y="92"/>
                    <a:pt x="9401" y="0"/>
                    <a:pt x="9143" y="0"/>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8" name="Google Shape;1258;p45"/>
            <p:cNvSpPr/>
            <p:nvPr/>
          </p:nvSpPr>
          <p:spPr>
            <a:xfrm>
              <a:off x="5400730" y="2561834"/>
              <a:ext cx="606634" cy="262588"/>
            </a:xfrm>
            <a:custGeom>
              <a:avLst/>
              <a:gdLst/>
              <a:ahLst/>
              <a:cxnLst/>
              <a:rect l="l" t="t" r="r" b="b"/>
              <a:pathLst>
                <a:path w="48667" h="21066" extrusionOk="0">
                  <a:moveTo>
                    <a:pt x="12097" y="15407"/>
                  </a:moveTo>
                  <a:lnTo>
                    <a:pt x="12097" y="15407"/>
                  </a:lnTo>
                  <a:cubicBezTo>
                    <a:pt x="12096" y="15407"/>
                    <a:pt x="12095" y="15408"/>
                    <a:pt x="12093" y="15408"/>
                  </a:cubicBezTo>
                  <a:cubicBezTo>
                    <a:pt x="12095" y="15408"/>
                    <a:pt x="12096" y="15408"/>
                    <a:pt x="12097" y="15407"/>
                  </a:cubicBezTo>
                  <a:close/>
                  <a:moveTo>
                    <a:pt x="45766" y="1"/>
                  </a:moveTo>
                  <a:cubicBezTo>
                    <a:pt x="45551" y="103"/>
                    <a:pt x="45321" y="140"/>
                    <a:pt x="45127" y="172"/>
                  </a:cubicBezTo>
                  <a:cubicBezTo>
                    <a:pt x="45073" y="184"/>
                    <a:pt x="45014" y="189"/>
                    <a:pt x="44960" y="199"/>
                  </a:cubicBezTo>
                  <a:cubicBezTo>
                    <a:pt x="44789" y="145"/>
                    <a:pt x="44605" y="113"/>
                    <a:pt x="44398" y="113"/>
                  </a:cubicBezTo>
                  <a:cubicBezTo>
                    <a:pt x="44235" y="113"/>
                    <a:pt x="44058" y="133"/>
                    <a:pt x="43864" y="179"/>
                  </a:cubicBezTo>
                  <a:cubicBezTo>
                    <a:pt x="37783" y="1623"/>
                    <a:pt x="31691" y="3026"/>
                    <a:pt x="25475" y="3799"/>
                  </a:cubicBezTo>
                  <a:cubicBezTo>
                    <a:pt x="21784" y="4256"/>
                    <a:pt x="18142" y="5072"/>
                    <a:pt x="14414" y="5163"/>
                  </a:cubicBezTo>
                  <a:cubicBezTo>
                    <a:pt x="13990" y="5175"/>
                    <a:pt x="13715" y="5319"/>
                    <a:pt x="13559" y="5567"/>
                  </a:cubicBezTo>
                  <a:cubicBezTo>
                    <a:pt x="13356" y="5599"/>
                    <a:pt x="13145" y="5631"/>
                    <a:pt x="12942" y="5664"/>
                  </a:cubicBezTo>
                  <a:cubicBezTo>
                    <a:pt x="13006" y="5716"/>
                    <a:pt x="13060" y="5803"/>
                    <a:pt x="13098" y="5942"/>
                  </a:cubicBezTo>
                  <a:cubicBezTo>
                    <a:pt x="13254" y="6475"/>
                    <a:pt x="13313" y="7102"/>
                    <a:pt x="12565" y="7372"/>
                  </a:cubicBezTo>
                  <a:cubicBezTo>
                    <a:pt x="12469" y="7404"/>
                    <a:pt x="12416" y="7543"/>
                    <a:pt x="12340" y="7645"/>
                  </a:cubicBezTo>
                  <a:cubicBezTo>
                    <a:pt x="12077" y="7737"/>
                    <a:pt x="12077" y="7962"/>
                    <a:pt x="12066" y="8183"/>
                  </a:cubicBezTo>
                  <a:cubicBezTo>
                    <a:pt x="11808" y="8280"/>
                    <a:pt x="11814" y="8510"/>
                    <a:pt x="11798" y="8731"/>
                  </a:cubicBezTo>
                  <a:cubicBezTo>
                    <a:pt x="11464" y="9172"/>
                    <a:pt x="10787" y="8768"/>
                    <a:pt x="10470" y="9247"/>
                  </a:cubicBezTo>
                  <a:cubicBezTo>
                    <a:pt x="10321" y="9274"/>
                    <a:pt x="10122" y="9252"/>
                    <a:pt x="10186" y="9499"/>
                  </a:cubicBezTo>
                  <a:cubicBezTo>
                    <a:pt x="10128" y="9476"/>
                    <a:pt x="10075" y="9466"/>
                    <a:pt x="10028" y="9466"/>
                  </a:cubicBezTo>
                  <a:cubicBezTo>
                    <a:pt x="9851" y="9466"/>
                    <a:pt x="9750" y="9611"/>
                    <a:pt x="9664" y="9789"/>
                  </a:cubicBezTo>
                  <a:cubicBezTo>
                    <a:pt x="9106" y="10246"/>
                    <a:pt x="8037" y="9827"/>
                    <a:pt x="7801" y="10841"/>
                  </a:cubicBezTo>
                  <a:cubicBezTo>
                    <a:pt x="7749" y="10833"/>
                    <a:pt x="7698" y="10827"/>
                    <a:pt x="7649" y="10827"/>
                  </a:cubicBezTo>
                  <a:cubicBezTo>
                    <a:pt x="7467" y="10827"/>
                    <a:pt x="7322" y="10902"/>
                    <a:pt x="7258" y="11132"/>
                  </a:cubicBezTo>
                  <a:cubicBezTo>
                    <a:pt x="6995" y="11438"/>
                    <a:pt x="6651" y="11701"/>
                    <a:pt x="6721" y="12180"/>
                  </a:cubicBezTo>
                  <a:cubicBezTo>
                    <a:pt x="6667" y="12175"/>
                    <a:pt x="6615" y="12173"/>
                    <a:pt x="6563" y="12173"/>
                  </a:cubicBezTo>
                  <a:cubicBezTo>
                    <a:pt x="6173" y="12173"/>
                    <a:pt x="5853" y="12308"/>
                    <a:pt x="5667" y="12711"/>
                  </a:cubicBezTo>
                  <a:cubicBezTo>
                    <a:pt x="5616" y="12694"/>
                    <a:pt x="5569" y="12686"/>
                    <a:pt x="5526" y="12686"/>
                  </a:cubicBezTo>
                  <a:cubicBezTo>
                    <a:pt x="5340" y="12686"/>
                    <a:pt x="5224" y="12830"/>
                    <a:pt x="5119" y="12996"/>
                  </a:cubicBezTo>
                  <a:lnTo>
                    <a:pt x="5126" y="12996"/>
                  </a:lnTo>
                  <a:cubicBezTo>
                    <a:pt x="5039" y="13082"/>
                    <a:pt x="4958" y="13162"/>
                    <a:pt x="4873" y="13249"/>
                  </a:cubicBezTo>
                  <a:cubicBezTo>
                    <a:pt x="4256" y="13459"/>
                    <a:pt x="3616" y="13641"/>
                    <a:pt x="3014" y="13898"/>
                  </a:cubicBezTo>
                  <a:cubicBezTo>
                    <a:pt x="2434" y="14146"/>
                    <a:pt x="1687" y="14258"/>
                    <a:pt x="1655" y="15123"/>
                  </a:cubicBezTo>
                  <a:cubicBezTo>
                    <a:pt x="1231" y="15361"/>
                    <a:pt x="1499" y="15683"/>
                    <a:pt x="1553" y="15973"/>
                  </a:cubicBezTo>
                  <a:cubicBezTo>
                    <a:pt x="1542" y="16063"/>
                    <a:pt x="1531" y="16150"/>
                    <a:pt x="1521" y="16236"/>
                  </a:cubicBezTo>
                  <a:cubicBezTo>
                    <a:pt x="1462" y="16241"/>
                    <a:pt x="1407" y="16251"/>
                    <a:pt x="1355" y="16268"/>
                  </a:cubicBezTo>
                  <a:cubicBezTo>
                    <a:pt x="1333" y="16273"/>
                    <a:pt x="1311" y="16284"/>
                    <a:pt x="1290" y="16289"/>
                  </a:cubicBezTo>
                  <a:cubicBezTo>
                    <a:pt x="1263" y="16306"/>
                    <a:pt x="1231" y="16316"/>
                    <a:pt x="1204" y="16333"/>
                  </a:cubicBezTo>
                  <a:cubicBezTo>
                    <a:pt x="1166" y="16348"/>
                    <a:pt x="1139" y="16370"/>
                    <a:pt x="1107" y="16392"/>
                  </a:cubicBezTo>
                  <a:cubicBezTo>
                    <a:pt x="1090" y="16397"/>
                    <a:pt x="1080" y="16407"/>
                    <a:pt x="1064" y="16418"/>
                  </a:cubicBezTo>
                  <a:cubicBezTo>
                    <a:pt x="1058" y="16418"/>
                    <a:pt x="1058" y="16424"/>
                    <a:pt x="1053" y="16424"/>
                  </a:cubicBezTo>
                  <a:cubicBezTo>
                    <a:pt x="844" y="16585"/>
                    <a:pt x="666" y="16799"/>
                    <a:pt x="440" y="16933"/>
                  </a:cubicBezTo>
                  <a:cubicBezTo>
                    <a:pt x="301" y="17198"/>
                    <a:pt x="167" y="17449"/>
                    <a:pt x="1" y="17659"/>
                  </a:cubicBezTo>
                  <a:cubicBezTo>
                    <a:pt x="38" y="17761"/>
                    <a:pt x="81" y="17858"/>
                    <a:pt x="135" y="17939"/>
                  </a:cubicBezTo>
                  <a:cubicBezTo>
                    <a:pt x="167" y="17992"/>
                    <a:pt x="199" y="18041"/>
                    <a:pt x="242" y="18084"/>
                  </a:cubicBezTo>
                  <a:cubicBezTo>
                    <a:pt x="388" y="18240"/>
                    <a:pt x="575" y="18336"/>
                    <a:pt x="800" y="18390"/>
                  </a:cubicBezTo>
                  <a:cubicBezTo>
                    <a:pt x="3036" y="18094"/>
                    <a:pt x="5265" y="17788"/>
                    <a:pt x="7500" y="17476"/>
                  </a:cubicBezTo>
                  <a:cubicBezTo>
                    <a:pt x="7586" y="17465"/>
                    <a:pt x="7664" y="17459"/>
                    <a:pt x="7735" y="17459"/>
                  </a:cubicBezTo>
                  <a:cubicBezTo>
                    <a:pt x="7860" y="17459"/>
                    <a:pt x="7962" y="17477"/>
                    <a:pt x="8047" y="17514"/>
                  </a:cubicBezTo>
                  <a:cubicBezTo>
                    <a:pt x="8069" y="17509"/>
                    <a:pt x="8085" y="17509"/>
                    <a:pt x="8107" y="17503"/>
                  </a:cubicBezTo>
                  <a:cubicBezTo>
                    <a:pt x="8144" y="17449"/>
                    <a:pt x="8176" y="17396"/>
                    <a:pt x="8214" y="17337"/>
                  </a:cubicBezTo>
                  <a:cubicBezTo>
                    <a:pt x="8290" y="17203"/>
                    <a:pt x="8381" y="17057"/>
                    <a:pt x="8483" y="16918"/>
                  </a:cubicBezTo>
                  <a:cubicBezTo>
                    <a:pt x="8821" y="16869"/>
                    <a:pt x="9160" y="16826"/>
                    <a:pt x="9498" y="16784"/>
                  </a:cubicBezTo>
                  <a:cubicBezTo>
                    <a:pt x="9912" y="16611"/>
                    <a:pt x="10326" y="16440"/>
                    <a:pt x="10740" y="16273"/>
                  </a:cubicBezTo>
                  <a:cubicBezTo>
                    <a:pt x="10779" y="16026"/>
                    <a:pt x="10885" y="15890"/>
                    <a:pt x="11072" y="15890"/>
                  </a:cubicBezTo>
                  <a:cubicBezTo>
                    <a:pt x="11133" y="15890"/>
                    <a:pt x="11203" y="15904"/>
                    <a:pt x="11282" y="15934"/>
                  </a:cubicBezTo>
                  <a:cubicBezTo>
                    <a:pt x="11349" y="15508"/>
                    <a:pt x="11618" y="15393"/>
                    <a:pt x="11970" y="15393"/>
                  </a:cubicBezTo>
                  <a:cubicBezTo>
                    <a:pt x="12012" y="15393"/>
                    <a:pt x="12055" y="15395"/>
                    <a:pt x="12099" y="15398"/>
                  </a:cubicBezTo>
                  <a:cubicBezTo>
                    <a:pt x="12099" y="15401"/>
                    <a:pt x="12099" y="15405"/>
                    <a:pt x="12097" y="15407"/>
                  </a:cubicBezTo>
                  <a:lnTo>
                    <a:pt x="12097" y="15407"/>
                  </a:lnTo>
                  <a:cubicBezTo>
                    <a:pt x="13170" y="14982"/>
                    <a:pt x="14273" y="14809"/>
                    <a:pt x="15396" y="14809"/>
                  </a:cubicBezTo>
                  <a:cubicBezTo>
                    <a:pt x="15847" y="14809"/>
                    <a:pt x="16300" y="14836"/>
                    <a:pt x="16756" y="14887"/>
                  </a:cubicBezTo>
                  <a:cubicBezTo>
                    <a:pt x="17154" y="14791"/>
                    <a:pt x="17551" y="14699"/>
                    <a:pt x="17948" y="14602"/>
                  </a:cubicBezTo>
                  <a:cubicBezTo>
                    <a:pt x="18330" y="14522"/>
                    <a:pt x="18722" y="14409"/>
                    <a:pt x="19098" y="14355"/>
                  </a:cubicBezTo>
                  <a:cubicBezTo>
                    <a:pt x="19356" y="14399"/>
                    <a:pt x="19624" y="14431"/>
                    <a:pt x="19899" y="14468"/>
                  </a:cubicBezTo>
                  <a:cubicBezTo>
                    <a:pt x="20018" y="14479"/>
                    <a:pt x="20135" y="14495"/>
                    <a:pt x="20259" y="14511"/>
                  </a:cubicBezTo>
                  <a:cubicBezTo>
                    <a:pt x="20479" y="14635"/>
                    <a:pt x="20688" y="14833"/>
                    <a:pt x="20881" y="15135"/>
                  </a:cubicBezTo>
                  <a:cubicBezTo>
                    <a:pt x="20946" y="15111"/>
                    <a:pt x="21004" y="15100"/>
                    <a:pt x="21057" y="15100"/>
                  </a:cubicBezTo>
                  <a:cubicBezTo>
                    <a:pt x="21235" y="15100"/>
                    <a:pt x="21352" y="15225"/>
                    <a:pt x="21436" y="15419"/>
                  </a:cubicBezTo>
                  <a:cubicBezTo>
                    <a:pt x="21429" y="15419"/>
                    <a:pt x="21424" y="15425"/>
                    <a:pt x="21424" y="15425"/>
                  </a:cubicBezTo>
                  <a:cubicBezTo>
                    <a:pt x="21585" y="15763"/>
                    <a:pt x="21790" y="15999"/>
                    <a:pt x="22032" y="16144"/>
                  </a:cubicBezTo>
                  <a:cubicBezTo>
                    <a:pt x="22037" y="16155"/>
                    <a:pt x="22037" y="16160"/>
                    <a:pt x="22042" y="16172"/>
                  </a:cubicBezTo>
                  <a:lnTo>
                    <a:pt x="22081" y="16172"/>
                  </a:lnTo>
                  <a:cubicBezTo>
                    <a:pt x="22276" y="16278"/>
                    <a:pt x="22496" y="16329"/>
                    <a:pt x="22737" y="16329"/>
                  </a:cubicBezTo>
                  <a:cubicBezTo>
                    <a:pt x="22959" y="16329"/>
                    <a:pt x="23198" y="16286"/>
                    <a:pt x="23455" y="16204"/>
                  </a:cubicBezTo>
                  <a:cubicBezTo>
                    <a:pt x="23637" y="16144"/>
                    <a:pt x="23836" y="16065"/>
                    <a:pt x="24035" y="16065"/>
                  </a:cubicBezTo>
                  <a:cubicBezTo>
                    <a:pt x="24177" y="16065"/>
                    <a:pt x="24320" y="16106"/>
                    <a:pt x="24454" y="16224"/>
                  </a:cubicBezTo>
                  <a:cubicBezTo>
                    <a:pt x="24577" y="16253"/>
                    <a:pt x="24696" y="16265"/>
                    <a:pt x="24811" y="16265"/>
                  </a:cubicBezTo>
                  <a:cubicBezTo>
                    <a:pt x="25002" y="16265"/>
                    <a:pt x="25185" y="16231"/>
                    <a:pt x="25362" y="16177"/>
                  </a:cubicBezTo>
                  <a:cubicBezTo>
                    <a:pt x="25459" y="16144"/>
                    <a:pt x="25555" y="16112"/>
                    <a:pt x="25647" y="16075"/>
                  </a:cubicBezTo>
                  <a:cubicBezTo>
                    <a:pt x="25787" y="16021"/>
                    <a:pt x="25927" y="15961"/>
                    <a:pt x="26066" y="15902"/>
                  </a:cubicBezTo>
                  <a:cubicBezTo>
                    <a:pt x="26297" y="15805"/>
                    <a:pt x="26534" y="15715"/>
                    <a:pt x="26775" y="15666"/>
                  </a:cubicBezTo>
                  <a:cubicBezTo>
                    <a:pt x="27098" y="15623"/>
                    <a:pt x="27454" y="15388"/>
                    <a:pt x="27768" y="15388"/>
                  </a:cubicBezTo>
                  <a:cubicBezTo>
                    <a:pt x="27998" y="15388"/>
                    <a:pt x="28205" y="15514"/>
                    <a:pt x="28360" y="15934"/>
                  </a:cubicBezTo>
                  <a:cubicBezTo>
                    <a:pt x="28428" y="15921"/>
                    <a:pt x="28491" y="15915"/>
                    <a:pt x="28550" y="15915"/>
                  </a:cubicBezTo>
                  <a:cubicBezTo>
                    <a:pt x="28879" y="15915"/>
                    <a:pt x="29075" y="16112"/>
                    <a:pt x="29165" y="16467"/>
                  </a:cubicBezTo>
                  <a:cubicBezTo>
                    <a:pt x="29221" y="16452"/>
                    <a:pt x="29274" y="16444"/>
                    <a:pt x="29323" y="16444"/>
                  </a:cubicBezTo>
                  <a:cubicBezTo>
                    <a:pt x="29499" y="16444"/>
                    <a:pt x="29627" y="16542"/>
                    <a:pt x="29703" y="16735"/>
                  </a:cubicBezTo>
                  <a:cubicBezTo>
                    <a:pt x="29983" y="16816"/>
                    <a:pt x="30300" y="16848"/>
                    <a:pt x="30236" y="17267"/>
                  </a:cubicBezTo>
                  <a:cubicBezTo>
                    <a:pt x="30301" y="17255"/>
                    <a:pt x="30363" y="17249"/>
                    <a:pt x="30421" y="17249"/>
                  </a:cubicBezTo>
                  <a:cubicBezTo>
                    <a:pt x="30748" y="17249"/>
                    <a:pt x="30944" y="17442"/>
                    <a:pt x="31035" y="17799"/>
                  </a:cubicBezTo>
                  <a:cubicBezTo>
                    <a:pt x="31089" y="17785"/>
                    <a:pt x="31140" y="17778"/>
                    <a:pt x="31188" y="17778"/>
                  </a:cubicBezTo>
                  <a:cubicBezTo>
                    <a:pt x="31365" y="17778"/>
                    <a:pt x="31492" y="17874"/>
                    <a:pt x="31573" y="18073"/>
                  </a:cubicBezTo>
                  <a:cubicBezTo>
                    <a:pt x="31847" y="18148"/>
                    <a:pt x="32170" y="18185"/>
                    <a:pt x="32105" y="18604"/>
                  </a:cubicBezTo>
                  <a:cubicBezTo>
                    <a:pt x="32172" y="18591"/>
                    <a:pt x="32235" y="18585"/>
                    <a:pt x="32293" y="18585"/>
                  </a:cubicBezTo>
                  <a:cubicBezTo>
                    <a:pt x="32618" y="18585"/>
                    <a:pt x="32814" y="18782"/>
                    <a:pt x="32904" y="19137"/>
                  </a:cubicBezTo>
                  <a:cubicBezTo>
                    <a:pt x="32961" y="19122"/>
                    <a:pt x="33013" y="19114"/>
                    <a:pt x="33062" y="19114"/>
                  </a:cubicBezTo>
                  <a:cubicBezTo>
                    <a:pt x="33236" y="19114"/>
                    <a:pt x="33362" y="19212"/>
                    <a:pt x="33442" y="19405"/>
                  </a:cubicBezTo>
                  <a:cubicBezTo>
                    <a:pt x="33717" y="19486"/>
                    <a:pt x="34039" y="19524"/>
                    <a:pt x="33975" y="19938"/>
                  </a:cubicBezTo>
                  <a:cubicBezTo>
                    <a:pt x="34042" y="19924"/>
                    <a:pt x="34106" y="19918"/>
                    <a:pt x="34165" y="19918"/>
                  </a:cubicBezTo>
                  <a:cubicBezTo>
                    <a:pt x="34489" y="19918"/>
                    <a:pt x="34683" y="20114"/>
                    <a:pt x="34769" y="20469"/>
                  </a:cubicBezTo>
                  <a:cubicBezTo>
                    <a:pt x="34974" y="20506"/>
                    <a:pt x="35167" y="20523"/>
                    <a:pt x="35366" y="20523"/>
                  </a:cubicBezTo>
                  <a:cubicBezTo>
                    <a:pt x="35413" y="20679"/>
                    <a:pt x="35446" y="20866"/>
                    <a:pt x="35381" y="21059"/>
                  </a:cubicBezTo>
                  <a:cubicBezTo>
                    <a:pt x="35393" y="21059"/>
                    <a:pt x="35403" y="21066"/>
                    <a:pt x="35413" y="21066"/>
                  </a:cubicBezTo>
                  <a:cubicBezTo>
                    <a:pt x="36021" y="21066"/>
                    <a:pt x="36601" y="20937"/>
                    <a:pt x="37166" y="20813"/>
                  </a:cubicBezTo>
                  <a:cubicBezTo>
                    <a:pt x="37353" y="20776"/>
                    <a:pt x="37536" y="20732"/>
                    <a:pt x="37724" y="20700"/>
                  </a:cubicBezTo>
                  <a:cubicBezTo>
                    <a:pt x="38492" y="20555"/>
                    <a:pt x="39029" y="19975"/>
                    <a:pt x="39029" y="19287"/>
                  </a:cubicBezTo>
                  <a:cubicBezTo>
                    <a:pt x="39035" y="17751"/>
                    <a:pt x="39926" y="16762"/>
                    <a:pt x="40958" y="15618"/>
                  </a:cubicBezTo>
                  <a:cubicBezTo>
                    <a:pt x="41076" y="15489"/>
                    <a:pt x="41188" y="15366"/>
                    <a:pt x="41302" y="15237"/>
                  </a:cubicBezTo>
                  <a:cubicBezTo>
                    <a:pt x="42366" y="14039"/>
                    <a:pt x="43300" y="13104"/>
                    <a:pt x="44853" y="12948"/>
                  </a:cubicBezTo>
                  <a:cubicBezTo>
                    <a:pt x="45782" y="12851"/>
                    <a:pt x="46384" y="12061"/>
                    <a:pt x="46454" y="10831"/>
                  </a:cubicBezTo>
                  <a:cubicBezTo>
                    <a:pt x="46464" y="10654"/>
                    <a:pt x="46384" y="10482"/>
                    <a:pt x="46239" y="10375"/>
                  </a:cubicBezTo>
                  <a:cubicBezTo>
                    <a:pt x="46142" y="10305"/>
                    <a:pt x="46035" y="10268"/>
                    <a:pt x="45922" y="10268"/>
                  </a:cubicBezTo>
                  <a:cubicBezTo>
                    <a:pt x="45857" y="10268"/>
                    <a:pt x="45793" y="10278"/>
                    <a:pt x="45733" y="10300"/>
                  </a:cubicBezTo>
                  <a:cubicBezTo>
                    <a:pt x="45470" y="10402"/>
                    <a:pt x="45218" y="10504"/>
                    <a:pt x="44971" y="10611"/>
                  </a:cubicBezTo>
                  <a:cubicBezTo>
                    <a:pt x="44799" y="10687"/>
                    <a:pt x="44627" y="10756"/>
                    <a:pt x="44466" y="10821"/>
                  </a:cubicBezTo>
                  <a:cubicBezTo>
                    <a:pt x="44761" y="10288"/>
                    <a:pt x="44944" y="9450"/>
                    <a:pt x="44837" y="9058"/>
                  </a:cubicBezTo>
                  <a:cubicBezTo>
                    <a:pt x="44766" y="8817"/>
                    <a:pt x="44605" y="8709"/>
                    <a:pt x="44515" y="8666"/>
                  </a:cubicBezTo>
                  <a:cubicBezTo>
                    <a:pt x="44203" y="8516"/>
                    <a:pt x="44154" y="8495"/>
                    <a:pt x="44272" y="8188"/>
                  </a:cubicBezTo>
                  <a:lnTo>
                    <a:pt x="44272" y="8188"/>
                  </a:lnTo>
                  <a:cubicBezTo>
                    <a:pt x="44644" y="8430"/>
                    <a:pt x="45063" y="8473"/>
                    <a:pt x="45411" y="8478"/>
                  </a:cubicBezTo>
                  <a:cubicBezTo>
                    <a:pt x="46346" y="8478"/>
                    <a:pt x="47319" y="7839"/>
                    <a:pt x="47952" y="6819"/>
                  </a:cubicBezTo>
                  <a:cubicBezTo>
                    <a:pt x="48544" y="5862"/>
                    <a:pt x="48666" y="4831"/>
                    <a:pt x="48280" y="4057"/>
                  </a:cubicBezTo>
                  <a:cubicBezTo>
                    <a:pt x="48022" y="3546"/>
                    <a:pt x="47694" y="3439"/>
                    <a:pt x="47458" y="3439"/>
                  </a:cubicBezTo>
                  <a:cubicBezTo>
                    <a:pt x="47211" y="3439"/>
                    <a:pt x="46856" y="3563"/>
                    <a:pt x="46588" y="4137"/>
                  </a:cubicBezTo>
                  <a:lnTo>
                    <a:pt x="46539" y="4234"/>
                  </a:lnTo>
                  <a:cubicBezTo>
                    <a:pt x="46405" y="3911"/>
                    <a:pt x="46120" y="3402"/>
                    <a:pt x="45514" y="3402"/>
                  </a:cubicBezTo>
                  <a:cubicBezTo>
                    <a:pt x="45218" y="3402"/>
                    <a:pt x="44955" y="3525"/>
                    <a:pt x="44697" y="3648"/>
                  </a:cubicBezTo>
                  <a:cubicBezTo>
                    <a:pt x="44697" y="3648"/>
                    <a:pt x="44278" y="3847"/>
                    <a:pt x="44144" y="3906"/>
                  </a:cubicBezTo>
                  <a:cubicBezTo>
                    <a:pt x="44342" y="3750"/>
                    <a:pt x="44520" y="3584"/>
                    <a:pt x="44691" y="3423"/>
                  </a:cubicBezTo>
                  <a:cubicBezTo>
                    <a:pt x="45218" y="2929"/>
                    <a:pt x="45669" y="2500"/>
                    <a:pt x="46346" y="2500"/>
                  </a:cubicBezTo>
                  <a:lnTo>
                    <a:pt x="46449" y="2500"/>
                  </a:lnTo>
                  <a:cubicBezTo>
                    <a:pt x="46846" y="2500"/>
                    <a:pt x="47201" y="2225"/>
                    <a:pt x="47308" y="1838"/>
                  </a:cubicBezTo>
                  <a:cubicBezTo>
                    <a:pt x="47416" y="1446"/>
                    <a:pt x="47255" y="1054"/>
                    <a:pt x="46894" y="839"/>
                  </a:cubicBezTo>
                  <a:cubicBezTo>
                    <a:pt x="46712" y="727"/>
                    <a:pt x="46529" y="581"/>
                    <a:pt x="46341" y="430"/>
                  </a:cubicBezTo>
                  <a:cubicBezTo>
                    <a:pt x="46164" y="286"/>
                    <a:pt x="45976" y="135"/>
                    <a:pt x="45766" y="1"/>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59" name="Google Shape;1259;p45"/>
            <p:cNvSpPr/>
            <p:nvPr/>
          </p:nvSpPr>
          <p:spPr>
            <a:xfrm>
              <a:off x="4932657" y="2812891"/>
              <a:ext cx="244426" cy="424757"/>
            </a:xfrm>
            <a:custGeom>
              <a:avLst/>
              <a:gdLst/>
              <a:ahLst/>
              <a:cxnLst/>
              <a:rect l="l" t="t" r="r" b="b"/>
              <a:pathLst>
                <a:path w="19609" h="34076" extrusionOk="0">
                  <a:moveTo>
                    <a:pt x="18061" y="0"/>
                  </a:moveTo>
                  <a:cubicBezTo>
                    <a:pt x="15413" y="209"/>
                    <a:pt x="12764" y="403"/>
                    <a:pt x="10110" y="591"/>
                  </a:cubicBezTo>
                  <a:cubicBezTo>
                    <a:pt x="9570" y="630"/>
                    <a:pt x="8963" y="736"/>
                    <a:pt x="8414" y="736"/>
                  </a:cubicBezTo>
                  <a:cubicBezTo>
                    <a:pt x="8056" y="736"/>
                    <a:pt x="7724" y="691"/>
                    <a:pt x="7451" y="553"/>
                  </a:cubicBezTo>
                  <a:cubicBezTo>
                    <a:pt x="7236" y="586"/>
                    <a:pt x="7015" y="628"/>
                    <a:pt x="6801" y="693"/>
                  </a:cubicBezTo>
                  <a:cubicBezTo>
                    <a:pt x="6623" y="742"/>
                    <a:pt x="6447" y="801"/>
                    <a:pt x="6274" y="876"/>
                  </a:cubicBezTo>
                  <a:cubicBezTo>
                    <a:pt x="5968" y="1322"/>
                    <a:pt x="5609" y="1746"/>
                    <a:pt x="5307" y="2192"/>
                  </a:cubicBezTo>
                  <a:cubicBezTo>
                    <a:pt x="4442" y="2837"/>
                    <a:pt x="4925" y="3794"/>
                    <a:pt x="4764" y="4605"/>
                  </a:cubicBezTo>
                  <a:cubicBezTo>
                    <a:pt x="4593" y="4776"/>
                    <a:pt x="4416" y="4947"/>
                    <a:pt x="4243" y="5120"/>
                  </a:cubicBezTo>
                  <a:cubicBezTo>
                    <a:pt x="3152" y="5308"/>
                    <a:pt x="3105" y="6221"/>
                    <a:pt x="2906" y="7037"/>
                  </a:cubicBezTo>
                  <a:cubicBezTo>
                    <a:pt x="2857" y="7613"/>
                    <a:pt x="2353" y="8086"/>
                    <a:pt x="2202" y="8634"/>
                  </a:cubicBezTo>
                  <a:cubicBezTo>
                    <a:pt x="2165" y="8751"/>
                    <a:pt x="2148" y="8875"/>
                    <a:pt x="2153" y="9004"/>
                  </a:cubicBezTo>
                  <a:cubicBezTo>
                    <a:pt x="2165" y="9170"/>
                    <a:pt x="2213" y="9348"/>
                    <a:pt x="2326" y="9536"/>
                  </a:cubicBezTo>
                  <a:cubicBezTo>
                    <a:pt x="2224" y="9660"/>
                    <a:pt x="2127" y="9782"/>
                    <a:pt x="2036" y="9906"/>
                  </a:cubicBezTo>
                  <a:cubicBezTo>
                    <a:pt x="1471" y="10412"/>
                    <a:pt x="484" y="10777"/>
                    <a:pt x="1558" y="11813"/>
                  </a:cubicBezTo>
                  <a:cubicBezTo>
                    <a:pt x="1627" y="12232"/>
                    <a:pt x="1563" y="12710"/>
                    <a:pt x="2095" y="12888"/>
                  </a:cubicBezTo>
                  <a:cubicBezTo>
                    <a:pt x="2095" y="13102"/>
                    <a:pt x="2106" y="13318"/>
                    <a:pt x="2084" y="13533"/>
                  </a:cubicBezTo>
                  <a:cubicBezTo>
                    <a:pt x="2036" y="14108"/>
                    <a:pt x="1875" y="14495"/>
                    <a:pt x="1600" y="14741"/>
                  </a:cubicBezTo>
                  <a:cubicBezTo>
                    <a:pt x="1617" y="14946"/>
                    <a:pt x="1638" y="15145"/>
                    <a:pt x="1676" y="15343"/>
                  </a:cubicBezTo>
                  <a:cubicBezTo>
                    <a:pt x="1687" y="15403"/>
                    <a:pt x="1697" y="15462"/>
                    <a:pt x="1708" y="15520"/>
                  </a:cubicBezTo>
                  <a:cubicBezTo>
                    <a:pt x="2379" y="16068"/>
                    <a:pt x="2428" y="17325"/>
                    <a:pt x="2654" y="18287"/>
                  </a:cubicBezTo>
                  <a:cubicBezTo>
                    <a:pt x="2675" y="18368"/>
                    <a:pt x="2798" y="18427"/>
                    <a:pt x="2889" y="18492"/>
                  </a:cubicBezTo>
                  <a:cubicBezTo>
                    <a:pt x="2842" y="18743"/>
                    <a:pt x="2830" y="18975"/>
                    <a:pt x="3159" y="19033"/>
                  </a:cubicBezTo>
                  <a:cubicBezTo>
                    <a:pt x="3132" y="19479"/>
                    <a:pt x="3410" y="19990"/>
                    <a:pt x="2917" y="20339"/>
                  </a:cubicBezTo>
                  <a:cubicBezTo>
                    <a:pt x="1939" y="20662"/>
                    <a:pt x="2224" y="21527"/>
                    <a:pt x="2100" y="22214"/>
                  </a:cubicBezTo>
                  <a:cubicBezTo>
                    <a:pt x="1515" y="22477"/>
                    <a:pt x="1359" y="22993"/>
                    <a:pt x="1295" y="23568"/>
                  </a:cubicBezTo>
                  <a:cubicBezTo>
                    <a:pt x="1295" y="23568"/>
                    <a:pt x="1296" y="23568"/>
                    <a:pt x="1297" y="23567"/>
                  </a:cubicBezTo>
                  <a:lnTo>
                    <a:pt x="1297" y="23567"/>
                  </a:lnTo>
                  <a:cubicBezTo>
                    <a:pt x="429" y="25027"/>
                    <a:pt x="90" y="26637"/>
                    <a:pt x="0" y="28311"/>
                  </a:cubicBezTo>
                  <a:lnTo>
                    <a:pt x="0" y="28360"/>
                  </a:lnTo>
                  <a:cubicBezTo>
                    <a:pt x="65" y="28554"/>
                    <a:pt x="177" y="28742"/>
                    <a:pt x="370" y="28871"/>
                  </a:cubicBezTo>
                  <a:cubicBezTo>
                    <a:pt x="557" y="28857"/>
                    <a:pt x="745" y="28852"/>
                    <a:pt x="933" y="28852"/>
                  </a:cubicBezTo>
                  <a:cubicBezTo>
                    <a:pt x="1245" y="28852"/>
                    <a:pt x="1559" y="28864"/>
                    <a:pt x="1871" y="28864"/>
                  </a:cubicBezTo>
                  <a:cubicBezTo>
                    <a:pt x="2595" y="28864"/>
                    <a:pt x="3311" y="28800"/>
                    <a:pt x="3975" y="28371"/>
                  </a:cubicBezTo>
                  <a:lnTo>
                    <a:pt x="6113" y="28365"/>
                  </a:lnTo>
                  <a:cubicBezTo>
                    <a:pt x="6284" y="28587"/>
                    <a:pt x="6481" y="28649"/>
                    <a:pt x="6686" y="28649"/>
                  </a:cubicBezTo>
                  <a:cubicBezTo>
                    <a:pt x="6933" y="28649"/>
                    <a:pt x="7192" y="28559"/>
                    <a:pt x="7429" y="28554"/>
                  </a:cubicBezTo>
                  <a:cubicBezTo>
                    <a:pt x="8595" y="28532"/>
                    <a:pt x="9755" y="28445"/>
                    <a:pt x="10916" y="28381"/>
                  </a:cubicBezTo>
                  <a:cubicBezTo>
                    <a:pt x="10929" y="28488"/>
                    <a:pt x="10994" y="28502"/>
                    <a:pt x="11066" y="28502"/>
                  </a:cubicBezTo>
                  <a:cubicBezTo>
                    <a:pt x="11091" y="28502"/>
                    <a:pt x="11117" y="28500"/>
                    <a:pt x="11142" y="28500"/>
                  </a:cubicBezTo>
                  <a:cubicBezTo>
                    <a:pt x="11161" y="28500"/>
                    <a:pt x="11179" y="28501"/>
                    <a:pt x="11195" y="28505"/>
                  </a:cubicBezTo>
                  <a:cubicBezTo>
                    <a:pt x="11088" y="28784"/>
                    <a:pt x="10631" y="28978"/>
                    <a:pt x="10653" y="29241"/>
                  </a:cubicBezTo>
                  <a:cubicBezTo>
                    <a:pt x="10658" y="29278"/>
                    <a:pt x="10669" y="29316"/>
                    <a:pt x="10695" y="29354"/>
                  </a:cubicBezTo>
                  <a:cubicBezTo>
                    <a:pt x="10836" y="29585"/>
                    <a:pt x="10868" y="29853"/>
                    <a:pt x="10868" y="30138"/>
                  </a:cubicBezTo>
                  <a:cubicBezTo>
                    <a:pt x="10868" y="30171"/>
                    <a:pt x="10863" y="30208"/>
                    <a:pt x="10863" y="30245"/>
                  </a:cubicBezTo>
                  <a:cubicBezTo>
                    <a:pt x="10856" y="30386"/>
                    <a:pt x="10846" y="30530"/>
                    <a:pt x="10836" y="30676"/>
                  </a:cubicBezTo>
                  <a:cubicBezTo>
                    <a:pt x="10830" y="30788"/>
                    <a:pt x="10819" y="30895"/>
                    <a:pt x="10819" y="31003"/>
                  </a:cubicBezTo>
                  <a:lnTo>
                    <a:pt x="10819" y="31105"/>
                  </a:lnTo>
                  <a:cubicBezTo>
                    <a:pt x="10836" y="31631"/>
                    <a:pt x="11012" y="32094"/>
                    <a:pt x="11835" y="32308"/>
                  </a:cubicBezTo>
                  <a:cubicBezTo>
                    <a:pt x="11910" y="32330"/>
                    <a:pt x="11932" y="32545"/>
                    <a:pt x="11952" y="32771"/>
                  </a:cubicBezTo>
                  <a:cubicBezTo>
                    <a:pt x="11964" y="32910"/>
                    <a:pt x="11974" y="33055"/>
                    <a:pt x="11991" y="33163"/>
                  </a:cubicBezTo>
                  <a:cubicBezTo>
                    <a:pt x="12152" y="33307"/>
                    <a:pt x="12302" y="33409"/>
                    <a:pt x="12452" y="33469"/>
                  </a:cubicBezTo>
                  <a:cubicBezTo>
                    <a:pt x="12371" y="33689"/>
                    <a:pt x="12227" y="33813"/>
                    <a:pt x="12071" y="33882"/>
                  </a:cubicBezTo>
                  <a:cubicBezTo>
                    <a:pt x="12269" y="33989"/>
                    <a:pt x="12500" y="34076"/>
                    <a:pt x="12764" y="34076"/>
                  </a:cubicBezTo>
                  <a:cubicBezTo>
                    <a:pt x="12931" y="34076"/>
                    <a:pt x="13097" y="34038"/>
                    <a:pt x="13269" y="33974"/>
                  </a:cubicBezTo>
                  <a:cubicBezTo>
                    <a:pt x="13457" y="33904"/>
                    <a:pt x="13655" y="33791"/>
                    <a:pt x="13860" y="33635"/>
                  </a:cubicBezTo>
                  <a:cubicBezTo>
                    <a:pt x="13918" y="33592"/>
                    <a:pt x="13983" y="33555"/>
                    <a:pt x="14042" y="33512"/>
                  </a:cubicBezTo>
                  <a:cubicBezTo>
                    <a:pt x="15187" y="32700"/>
                    <a:pt x="16422" y="32288"/>
                    <a:pt x="17717" y="32288"/>
                  </a:cubicBezTo>
                  <a:cubicBezTo>
                    <a:pt x="18024" y="32288"/>
                    <a:pt x="18334" y="32313"/>
                    <a:pt x="18646" y="32362"/>
                  </a:cubicBezTo>
                  <a:lnTo>
                    <a:pt x="18517" y="32217"/>
                  </a:lnTo>
                  <a:cubicBezTo>
                    <a:pt x="18405" y="32099"/>
                    <a:pt x="18361" y="31938"/>
                    <a:pt x="18383" y="31787"/>
                  </a:cubicBezTo>
                  <a:lnTo>
                    <a:pt x="18383" y="31787"/>
                  </a:lnTo>
                  <a:cubicBezTo>
                    <a:pt x="18560" y="31804"/>
                    <a:pt x="18733" y="31825"/>
                    <a:pt x="18909" y="31857"/>
                  </a:cubicBezTo>
                  <a:cubicBezTo>
                    <a:pt x="18958" y="31804"/>
                    <a:pt x="19011" y="31750"/>
                    <a:pt x="19076" y="31713"/>
                  </a:cubicBezTo>
                  <a:cubicBezTo>
                    <a:pt x="19055" y="31535"/>
                    <a:pt x="19033" y="31358"/>
                    <a:pt x="19011" y="31185"/>
                  </a:cubicBezTo>
                  <a:cubicBezTo>
                    <a:pt x="19033" y="31180"/>
                    <a:pt x="19055" y="31175"/>
                    <a:pt x="19076" y="31175"/>
                  </a:cubicBezTo>
                  <a:cubicBezTo>
                    <a:pt x="19162" y="31175"/>
                    <a:pt x="19248" y="31197"/>
                    <a:pt x="19323" y="31239"/>
                  </a:cubicBezTo>
                  <a:cubicBezTo>
                    <a:pt x="19490" y="31326"/>
                    <a:pt x="19598" y="31497"/>
                    <a:pt x="19603" y="31685"/>
                  </a:cubicBezTo>
                  <a:cubicBezTo>
                    <a:pt x="19603" y="31675"/>
                    <a:pt x="19608" y="31658"/>
                    <a:pt x="19603" y="31643"/>
                  </a:cubicBezTo>
                  <a:cubicBezTo>
                    <a:pt x="19591" y="31557"/>
                    <a:pt x="19586" y="31465"/>
                    <a:pt x="19576" y="31373"/>
                  </a:cubicBezTo>
                  <a:cubicBezTo>
                    <a:pt x="19474" y="31288"/>
                    <a:pt x="19398" y="31143"/>
                    <a:pt x="19372" y="30885"/>
                  </a:cubicBezTo>
                  <a:cubicBezTo>
                    <a:pt x="19264" y="29806"/>
                    <a:pt x="19125" y="28735"/>
                    <a:pt x="18979" y="27661"/>
                  </a:cubicBezTo>
                  <a:cubicBezTo>
                    <a:pt x="19033" y="27656"/>
                    <a:pt x="19087" y="27651"/>
                    <a:pt x="19147" y="27640"/>
                  </a:cubicBezTo>
                  <a:cubicBezTo>
                    <a:pt x="19130" y="27543"/>
                    <a:pt x="19120" y="27453"/>
                    <a:pt x="19108" y="27356"/>
                  </a:cubicBezTo>
                  <a:cubicBezTo>
                    <a:pt x="19060" y="27361"/>
                    <a:pt x="19006" y="27366"/>
                    <a:pt x="18953" y="27371"/>
                  </a:cubicBezTo>
                  <a:cubicBezTo>
                    <a:pt x="18947" y="27371"/>
                    <a:pt x="18947" y="27377"/>
                    <a:pt x="18942" y="27377"/>
                  </a:cubicBezTo>
                  <a:cubicBezTo>
                    <a:pt x="18765" y="26104"/>
                    <a:pt x="18572" y="24830"/>
                    <a:pt x="18383" y="23558"/>
                  </a:cubicBezTo>
                  <a:cubicBezTo>
                    <a:pt x="17932" y="20458"/>
                    <a:pt x="18190" y="17357"/>
                    <a:pt x="18334" y="14258"/>
                  </a:cubicBezTo>
                  <a:cubicBezTo>
                    <a:pt x="18421" y="13586"/>
                    <a:pt x="18453" y="12915"/>
                    <a:pt x="18453" y="12244"/>
                  </a:cubicBezTo>
                  <a:cubicBezTo>
                    <a:pt x="18453" y="11572"/>
                    <a:pt x="18421" y="10900"/>
                    <a:pt x="18388" y="10229"/>
                  </a:cubicBezTo>
                  <a:cubicBezTo>
                    <a:pt x="18388" y="7258"/>
                    <a:pt x="18410" y="4287"/>
                    <a:pt x="18383" y="1317"/>
                  </a:cubicBezTo>
                  <a:cubicBezTo>
                    <a:pt x="18378" y="967"/>
                    <a:pt x="18405" y="715"/>
                    <a:pt x="18544" y="543"/>
                  </a:cubicBezTo>
                  <a:cubicBezTo>
                    <a:pt x="18490" y="414"/>
                    <a:pt x="18416" y="290"/>
                    <a:pt x="18309" y="183"/>
                  </a:cubicBezTo>
                  <a:cubicBezTo>
                    <a:pt x="18281" y="156"/>
                    <a:pt x="18249" y="134"/>
                    <a:pt x="18222" y="113"/>
                  </a:cubicBezTo>
                  <a:cubicBezTo>
                    <a:pt x="18173" y="70"/>
                    <a:pt x="18115" y="38"/>
                    <a:pt x="18061" y="0"/>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0" name="Google Shape;1260;p45"/>
            <p:cNvSpPr/>
            <p:nvPr/>
          </p:nvSpPr>
          <p:spPr>
            <a:xfrm>
              <a:off x="5466358" y="2348957"/>
              <a:ext cx="512474" cy="293925"/>
            </a:xfrm>
            <a:custGeom>
              <a:avLst/>
              <a:gdLst/>
              <a:ahLst/>
              <a:cxnLst/>
              <a:rect l="l" t="t" r="r" b="b"/>
              <a:pathLst>
                <a:path w="41113" h="23580" extrusionOk="0">
                  <a:moveTo>
                    <a:pt x="37686" y="14398"/>
                  </a:moveTo>
                  <a:lnTo>
                    <a:pt x="37686" y="14398"/>
                  </a:lnTo>
                  <a:cubicBezTo>
                    <a:pt x="37648" y="14420"/>
                    <a:pt x="37611" y="14446"/>
                    <a:pt x="37574" y="14478"/>
                  </a:cubicBezTo>
                  <a:cubicBezTo>
                    <a:pt x="37547" y="14500"/>
                    <a:pt x="37530" y="14510"/>
                    <a:pt x="37525" y="14517"/>
                  </a:cubicBezTo>
                  <a:cubicBezTo>
                    <a:pt x="37514" y="14510"/>
                    <a:pt x="37503" y="14505"/>
                    <a:pt x="37487" y="14495"/>
                  </a:cubicBezTo>
                  <a:cubicBezTo>
                    <a:pt x="37509" y="14485"/>
                    <a:pt x="37643" y="14420"/>
                    <a:pt x="37686" y="14398"/>
                  </a:cubicBezTo>
                  <a:close/>
                  <a:moveTo>
                    <a:pt x="24218" y="0"/>
                  </a:moveTo>
                  <a:cubicBezTo>
                    <a:pt x="23944" y="855"/>
                    <a:pt x="23637" y="1704"/>
                    <a:pt x="23632" y="2616"/>
                  </a:cubicBezTo>
                  <a:cubicBezTo>
                    <a:pt x="23632" y="2745"/>
                    <a:pt x="23610" y="2859"/>
                    <a:pt x="23568" y="2961"/>
                  </a:cubicBezTo>
                  <a:cubicBezTo>
                    <a:pt x="23449" y="3261"/>
                    <a:pt x="23171" y="3449"/>
                    <a:pt x="22908" y="3648"/>
                  </a:cubicBezTo>
                  <a:cubicBezTo>
                    <a:pt x="22843" y="3858"/>
                    <a:pt x="22826" y="4094"/>
                    <a:pt x="22574" y="4186"/>
                  </a:cubicBezTo>
                  <a:cubicBezTo>
                    <a:pt x="22553" y="4736"/>
                    <a:pt x="22365" y="4877"/>
                    <a:pt x="22119" y="4877"/>
                  </a:cubicBezTo>
                  <a:cubicBezTo>
                    <a:pt x="21861" y="4877"/>
                    <a:pt x="21538" y="4722"/>
                    <a:pt x="21280" y="4722"/>
                  </a:cubicBezTo>
                  <a:cubicBezTo>
                    <a:pt x="21265" y="4722"/>
                    <a:pt x="21251" y="4722"/>
                    <a:pt x="21237" y="4723"/>
                  </a:cubicBezTo>
                  <a:cubicBezTo>
                    <a:pt x="21021" y="5550"/>
                    <a:pt x="20877" y="6404"/>
                    <a:pt x="20575" y="7200"/>
                  </a:cubicBezTo>
                  <a:cubicBezTo>
                    <a:pt x="20412" y="7627"/>
                    <a:pt x="20199" y="7834"/>
                    <a:pt x="19968" y="7834"/>
                  </a:cubicBezTo>
                  <a:cubicBezTo>
                    <a:pt x="19773" y="7834"/>
                    <a:pt x="19566" y="7686"/>
                    <a:pt x="19367" y="7399"/>
                  </a:cubicBezTo>
                  <a:cubicBezTo>
                    <a:pt x="19290" y="7444"/>
                    <a:pt x="19223" y="7463"/>
                    <a:pt x="19165" y="7463"/>
                  </a:cubicBezTo>
                  <a:cubicBezTo>
                    <a:pt x="18990" y="7463"/>
                    <a:pt x="18892" y="7289"/>
                    <a:pt x="18787" y="7136"/>
                  </a:cubicBezTo>
                  <a:cubicBezTo>
                    <a:pt x="18690" y="7081"/>
                    <a:pt x="18599" y="7027"/>
                    <a:pt x="18502" y="6974"/>
                  </a:cubicBezTo>
                  <a:cubicBezTo>
                    <a:pt x="17793" y="7892"/>
                    <a:pt x="17862" y="9063"/>
                    <a:pt x="17503" y="10095"/>
                  </a:cubicBezTo>
                  <a:cubicBezTo>
                    <a:pt x="17347" y="10535"/>
                    <a:pt x="17352" y="11041"/>
                    <a:pt x="16970" y="11384"/>
                  </a:cubicBezTo>
                  <a:cubicBezTo>
                    <a:pt x="16940" y="11523"/>
                    <a:pt x="16921" y="11672"/>
                    <a:pt x="16751" y="11672"/>
                  </a:cubicBezTo>
                  <a:cubicBezTo>
                    <a:pt x="16738" y="11672"/>
                    <a:pt x="16723" y="11671"/>
                    <a:pt x="16707" y="11669"/>
                  </a:cubicBezTo>
                  <a:lnTo>
                    <a:pt x="16707" y="11669"/>
                  </a:lnTo>
                  <a:cubicBezTo>
                    <a:pt x="16739" y="12132"/>
                    <a:pt x="16525" y="12469"/>
                    <a:pt x="16159" y="12727"/>
                  </a:cubicBezTo>
                  <a:cubicBezTo>
                    <a:pt x="15939" y="13260"/>
                    <a:pt x="16605" y="13791"/>
                    <a:pt x="16171" y="14317"/>
                  </a:cubicBezTo>
                  <a:cubicBezTo>
                    <a:pt x="16256" y="14597"/>
                    <a:pt x="16127" y="14763"/>
                    <a:pt x="15886" y="14871"/>
                  </a:cubicBezTo>
                  <a:lnTo>
                    <a:pt x="15901" y="14850"/>
                  </a:lnTo>
                  <a:lnTo>
                    <a:pt x="15901" y="14850"/>
                  </a:lnTo>
                  <a:cubicBezTo>
                    <a:pt x="15810" y="14946"/>
                    <a:pt x="15720" y="15043"/>
                    <a:pt x="15623" y="15135"/>
                  </a:cubicBezTo>
                  <a:cubicBezTo>
                    <a:pt x="15606" y="15187"/>
                    <a:pt x="15574" y="15236"/>
                    <a:pt x="15531" y="15274"/>
                  </a:cubicBezTo>
                  <a:cubicBezTo>
                    <a:pt x="14607" y="15703"/>
                    <a:pt x="13516" y="15817"/>
                    <a:pt x="12909" y="16843"/>
                  </a:cubicBezTo>
                  <a:cubicBezTo>
                    <a:pt x="12883" y="16885"/>
                    <a:pt x="12851" y="16923"/>
                    <a:pt x="12819" y="16960"/>
                  </a:cubicBezTo>
                  <a:cubicBezTo>
                    <a:pt x="12571" y="17208"/>
                    <a:pt x="12109" y="17272"/>
                    <a:pt x="11711" y="17294"/>
                  </a:cubicBezTo>
                  <a:cubicBezTo>
                    <a:pt x="11568" y="17429"/>
                    <a:pt x="11454" y="17481"/>
                    <a:pt x="11358" y="17481"/>
                  </a:cubicBezTo>
                  <a:cubicBezTo>
                    <a:pt x="11128" y="17481"/>
                    <a:pt x="11000" y="17184"/>
                    <a:pt x="10830" y="17009"/>
                  </a:cubicBezTo>
                  <a:cubicBezTo>
                    <a:pt x="10649" y="17179"/>
                    <a:pt x="10473" y="17351"/>
                    <a:pt x="10298" y="17521"/>
                  </a:cubicBezTo>
                  <a:lnTo>
                    <a:pt x="10298" y="17521"/>
                  </a:lnTo>
                  <a:cubicBezTo>
                    <a:pt x="10298" y="17520"/>
                    <a:pt x="10298" y="17520"/>
                    <a:pt x="10298" y="17520"/>
                  </a:cubicBezTo>
                  <a:lnTo>
                    <a:pt x="10298" y="17520"/>
                  </a:lnTo>
                  <a:lnTo>
                    <a:pt x="10277" y="17540"/>
                  </a:lnTo>
                  <a:cubicBezTo>
                    <a:pt x="10284" y="17534"/>
                    <a:pt x="10291" y="17527"/>
                    <a:pt x="10298" y="17521"/>
                  </a:cubicBezTo>
                  <a:lnTo>
                    <a:pt x="10298" y="17521"/>
                  </a:lnTo>
                  <a:cubicBezTo>
                    <a:pt x="10223" y="17724"/>
                    <a:pt x="10103" y="17840"/>
                    <a:pt x="9923" y="17840"/>
                  </a:cubicBezTo>
                  <a:cubicBezTo>
                    <a:pt x="9871" y="17840"/>
                    <a:pt x="9813" y="17831"/>
                    <a:pt x="9750" y="17810"/>
                  </a:cubicBezTo>
                  <a:cubicBezTo>
                    <a:pt x="9585" y="18004"/>
                    <a:pt x="9421" y="18087"/>
                    <a:pt x="9257" y="18087"/>
                  </a:cubicBezTo>
                  <a:cubicBezTo>
                    <a:pt x="9067" y="18087"/>
                    <a:pt x="8879" y="17977"/>
                    <a:pt x="8693" y="17805"/>
                  </a:cubicBezTo>
                  <a:cubicBezTo>
                    <a:pt x="8547" y="17772"/>
                    <a:pt x="8327" y="17810"/>
                    <a:pt x="8396" y="17552"/>
                  </a:cubicBezTo>
                  <a:lnTo>
                    <a:pt x="8396" y="17552"/>
                  </a:lnTo>
                  <a:cubicBezTo>
                    <a:pt x="8328" y="17584"/>
                    <a:pt x="8266" y="17598"/>
                    <a:pt x="8211" y="17598"/>
                  </a:cubicBezTo>
                  <a:cubicBezTo>
                    <a:pt x="8016" y="17598"/>
                    <a:pt x="7893" y="17426"/>
                    <a:pt x="7763" y="17267"/>
                  </a:cubicBezTo>
                  <a:cubicBezTo>
                    <a:pt x="7617" y="17116"/>
                    <a:pt x="7473" y="16967"/>
                    <a:pt x="7333" y="16816"/>
                  </a:cubicBezTo>
                  <a:lnTo>
                    <a:pt x="6801" y="16767"/>
                  </a:lnTo>
                  <a:cubicBezTo>
                    <a:pt x="6806" y="16746"/>
                    <a:pt x="6806" y="16724"/>
                    <a:pt x="6806" y="16709"/>
                  </a:cubicBezTo>
                  <a:cubicBezTo>
                    <a:pt x="6839" y="16573"/>
                    <a:pt x="6839" y="16493"/>
                    <a:pt x="6834" y="16456"/>
                  </a:cubicBezTo>
                  <a:cubicBezTo>
                    <a:pt x="6806" y="16451"/>
                    <a:pt x="6752" y="16439"/>
                    <a:pt x="6667" y="16439"/>
                  </a:cubicBezTo>
                  <a:cubicBezTo>
                    <a:pt x="6591" y="16439"/>
                    <a:pt x="6516" y="16419"/>
                    <a:pt x="6447" y="16386"/>
                  </a:cubicBezTo>
                  <a:cubicBezTo>
                    <a:pt x="6404" y="16568"/>
                    <a:pt x="6269" y="16751"/>
                    <a:pt x="6108" y="16891"/>
                  </a:cubicBezTo>
                  <a:cubicBezTo>
                    <a:pt x="5792" y="17154"/>
                    <a:pt x="5522" y="17466"/>
                    <a:pt x="5232" y="17756"/>
                  </a:cubicBezTo>
                  <a:cubicBezTo>
                    <a:pt x="5130" y="17788"/>
                    <a:pt x="5061" y="17874"/>
                    <a:pt x="4996" y="17976"/>
                  </a:cubicBezTo>
                  <a:cubicBezTo>
                    <a:pt x="4969" y="18003"/>
                    <a:pt x="4942" y="18030"/>
                    <a:pt x="4915" y="18051"/>
                  </a:cubicBezTo>
                  <a:cubicBezTo>
                    <a:pt x="4776" y="18170"/>
                    <a:pt x="4642" y="18282"/>
                    <a:pt x="4502" y="18400"/>
                  </a:cubicBezTo>
                  <a:cubicBezTo>
                    <a:pt x="4496" y="18406"/>
                    <a:pt x="4491" y="18406"/>
                    <a:pt x="4486" y="18411"/>
                  </a:cubicBezTo>
                  <a:cubicBezTo>
                    <a:pt x="3739" y="19045"/>
                    <a:pt x="2998" y="19717"/>
                    <a:pt x="2703" y="20662"/>
                  </a:cubicBezTo>
                  <a:lnTo>
                    <a:pt x="2703" y="20673"/>
                  </a:lnTo>
                  <a:cubicBezTo>
                    <a:pt x="2294" y="21108"/>
                    <a:pt x="1880" y="21517"/>
                    <a:pt x="1381" y="21860"/>
                  </a:cubicBezTo>
                  <a:cubicBezTo>
                    <a:pt x="972" y="22139"/>
                    <a:pt x="580" y="22397"/>
                    <a:pt x="280" y="22784"/>
                  </a:cubicBezTo>
                  <a:cubicBezTo>
                    <a:pt x="188" y="22827"/>
                    <a:pt x="97" y="22859"/>
                    <a:pt x="5" y="22898"/>
                  </a:cubicBezTo>
                  <a:cubicBezTo>
                    <a:pt x="0" y="22983"/>
                    <a:pt x="16" y="23069"/>
                    <a:pt x="59" y="23161"/>
                  </a:cubicBezTo>
                  <a:cubicBezTo>
                    <a:pt x="97" y="23252"/>
                    <a:pt x="151" y="23327"/>
                    <a:pt x="204" y="23396"/>
                  </a:cubicBezTo>
                  <a:cubicBezTo>
                    <a:pt x="268" y="23471"/>
                    <a:pt x="344" y="23531"/>
                    <a:pt x="419" y="23580"/>
                  </a:cubicBezTo>
                  <a:cubicBezTo>
                    <a:pt x="2509" y="23246"/>
                    <a:pt x="4593" y="22923"/>
                    <a:pt x="6710" y="22827"/>
                  </a:cubicBezTo>
                  <a:cubicBezTo>
                    <a:pt x="6929" y="22819"/>
                    <a:pt x="7208" y="22660"/>
                    <a:pt x="7442" y="22660"/>
                  </a:cubicBezTo>
                  <a:cubicBezTo>
                    <a:pt x="7528" y="22660"/>
                    <a:pt x="7608" y="22682"/>
                    <a:pt x="7677" y="22742"/>
                  </a:cubicBezTo>
                  <a:cubicBezTo>
                    <a:pt x="7880" y="22709"/>
                    <a:pt x="8091" y="22677"/>
                    <a:pt x="8294" y="22645"/>
                  </a:cubicBezTo>
                  <a:cubicBezTo>
                    <a:pt x="8450" y="22397"/>
                    <a:pt x="8725" y="22253"/>
                    <a:pt x="9149" y="22241"/>
                  </a:cubicBezTo>
                  <a:cubicBezTo>
                    <a:pt x="12877" y="22150"/>
                    <a:pt x="16519" y="21334"/>
                    <a:pt x="20210" y="20877"/>
                  </a:cubicBezTo>
                  <a:cubicBezTo>
                    <a:pt x="26426" y="20104"/>
                    <a:pt x="32518" y="18701"/>
                    <a:pt x="38599" y="17257"/>
                  </a:cubicBezTo>
                  <a:cubicBezTo>
                    <a:pt x="38793" y="17211"/>
                    <a:pt x="38970" y="17191"/>
                    <a:pt x="39133" y="17191"/>
                  </a:cubicBezTo>
                  <a:cubicBezTo>
                    <a:pt x="39340" y="17191"/>
                    <a:pt x="39524" y="17223"/>
                    <a:pt x="39695" y="17277"/>
                  </a:cubicBezTo>
                  <a:cubicBezTo>
                    <a:pt x="39749" y="17267"/>
                    <a:pt x="39808" y="17262"/>
                    <a:pt x="39862" y="17250"/>
                  </a:cubicBezTo>
                  <a:cubicBezTo>
                    <a:pt x="40056" y="17218"/>
                    <a:pt x="40286" y="17181"/>
                    <a:pt x="40501" y="17079"/>
                  </a:cubicBezTo>
                  <a:cubicBezTo>
                    <a:pt x="40657" y="17004"/>
                    <a:pt x="40807" y="16896"/>
                    <a:pt x="40920" y="16724"/>
                  </a:cubicBezTo>
                  <a:cubicBezTo>
                    <a:pt x="41081" y="16466"/>
                    <a:pt x="41113" y="16144"/>
                    <a:pt x="41006" y="15762"/>
                  </a:cubicBezTo>
                  <a:lnTo>
                    <a:pt x="40963" y="15601"/>
                  </a:lnTo>
                  <a:cubicBezTo>
                    <a:pt x="40818" y="15053"/>
                    <a:pt x="40544" y="14033"/>
                    <a:pt x="39352" y="14033"/>
                  </a:cubicBezTo>
                  <a:cubicBezTo>
                    <a:pt x="39276" y="14033"/>
                    <a:pt x="39191" y="14039"/>
                    <a:pt x="39109" y="14044"/>
                  </a:cubicBezTo>
                  <a:cubicBezTo>
                    <a:pt x="39040" y="14054"/>
                    <a:pt x="38970" y="14059"/>
                    <a:pt x="38900" y="14066"/>
                  </a:cubicBezTo>
                  <a:cubicBezTo>
                    <a:pt x="38573" y="14091"/>
                    <a:pt x="38212" y="14124"/>
                    <a:pt x="37864" y="14296"/>
                  </a:cubicBezTo>
                  <a:lnTo>
                    <a:pt x="37864" y="14296"/>
                  </a:lnTo>
                  <a:cubicBezTo>
                    <a:pt x="38057" y="14173"/>
                    <a:pt x="38229" y="14001"/>
                    <a:pt x="38251" y="13732"/>
                  </a:cubicBezTo>
                  <a:cubicBezTo>
                    <a:pt x="38271" y="13485"/>
                    <a:pt x="38196" y="13253"/>
                    <a:pt x="38040" y="13077"/>
                  </a:cubicBezTo>
                  <a:cubicBezTo>
                    <a:pt x="37847" y="12861"/>
                    <a:pt x="37557" y="12744"/>
                    <a:pt x="37192" y="12732"/>
                  </a:cubicBezTo>
                  <a:cubicBezTo>
                    <a:pt x="37148" y="12727"/>
                    <a:pt x="37106" y="12722"/>
                    <a:pt x="37063" y="12705"/>
                  </a:cubicBezTo>
                  <a:cubicBezTo>
                    <a:pt x="37170" y="12539"/>
                    <a:pt x="37224" y="12362"/>
                    <a:pt x="37257" y="12249"/>
                  </a:cubicBezTo>
                  <a:cubicBezTo>
                    <a:pt x="37262" y="12228"/>
                    <a:pt x="37267" y="12201"/>
                    <a:pt x="37277" y="12174"/>
                  </a:cubicBezTo>
                  <a:lnTo>
                    <a:pt x="37353" y="12174"/>
                  </a:lnTo>
                  <a:cubicBezTo>
                    <a:pt x="37981" y="12174"/>
                    <a:pt x="38186" y="11755"/>
                    <a:pt x="38256" y="11508"/>
                  </a:cubicBezTo>
                  <a:cubicBezTo>
                    <a:pt x="38298" y="11326"/>
                    <a:pt x="38234" y="11121"/>
                    <a:pt x="38110" y="10987"/>
                  </a:cubicBezTo>
                  <a:cubicBezTo>
                    <a:pt x="37380" y="10213"/>
                    <a:pt x="37380" y="10213"/>
                    <a:pt x="37438" y="8661"/>
                  </a:cubicBezTo>
                  <a:cubicBezTo>
                    <a:pt x="37455" y="8215"/>
                    <a:pt x="37289" y="7898"/>
                    <a:pt x="36912" y="7662"/>
                  </a:cubicBezTo>
                  <a:cubicBezTo>
                    <a:pt x="36697" y="7533"/>
                    <a:pt x="36478" y="7419"/>
                    <a:pt x="36252" y="7312"/>
                  </a:cubicBezTo>
                  <a:cubicBezTo>
                    <a:pt x="35988" y="7270"/>
                    <a:pt x="35725" y="7141"/>
                    <a:pt x="35504" y="7032"/>
                  </a:cubicBezTo>
                  <a:cubicBezTo>
                    <a:pt x="35253" y="6910"/>
                    <a:pt x="34989" y="6818"/>
                    <a:pt x="34726" y="6732"/>
                  </a:cubicBezTo>
                  <a:cubicBezTo>
                    <a:pt x="34646" y="6732"/>
                    <a:pt x="34564" y="6732"/>
                    <a:pt x="34484" y="6737"/>
                  </a:cubicBezTo>
                  <a:cubicBezTo>
                    <a:pt x="34334" y="6742"/>
                    <a:pt x="34183" y="6749"/>
                    <a:pt x="34033" y="6749"/>
                  </a:cubicBezTo>
                  <a:cubicBezTo>
                    <a:pt x="33448" y="6749"/>
                    <a:pt x="32781" y="6673"/>
                    <a:pt x="32191" y="6201"/>
                  </a:cubicBezTo>
                  <a:cubicBezTo>
                    <a:pt x="32169" y="6216"/>
                    <a:pt x="32152" y="6238"/>
                    <a:pt x="32142" y="6254"/>
                  </a:cubicBezTo>
                  <a:cubicBezTo>
                    <a:pt x="32131" y="6276"/>
                    <a:pt x="32120" y="6291"/>
                    <a:pt x="32110" y="6308"/>
                  </a:cubicBezTo>
                  <a:cubicBezTo>
                    <a:pt x="31954" y="6233"/>
                    <a:pt x="31792" y="6152"/>
                    <a:pt x="31636" y="6060"/>
                  </a:cubicBezTo>
                  <a:cubicBezTo>
                    <a:pt x="31643" y="6055"/>
                    <a:pt x="31648" y="6045"/>
                    <a:pt x="31653" y="6033"/>
                  </a:cubicBezTo>
                  <a:lnTo>
                    <a:pt x="31653" y="6033"/>
                  </a:lnTo>
                  <a:cubicBezTo>
                    <a:pt x="31252" y="6204"/>
                    <a:pt x="31003" y="6302"/>
                    <a:pt x="30846" y="6302"/>
                  </a:cubicBezTo>
                  <a:cubicBezTo>
                    <a:pt x="30619" y="6302"/>
                    <a:pt x="30590" y="6094"/>
                    <a:pt x="30584" y="5604"/>
                  </a:cubicBezTo>
                  <a:cubicBezTo>
                    <a:pt x="30579" y="5073"/>
                    <a:pt x="30540" y="4508"/>
                    <a:pt x="31105" y="4186"/>
                  </a:cubicBezTo>
                  <a:cubicBezTo>
                    <a:pt x="31030" y="3923"/>
                    <a:pt x="31083" y="3724"/>
                    <a:pt x="31373" y="3643"/>
                  </a:cubicBezTo>
                  <a:cubicBezTo>
                    <a:pt x="31331" y="3402"/>
                    <a:pt x="31385" y="3203"/>
                    <a:pt x="31636" y="3112"/>
                  </a:cubicBezTo>
                  <a:cubicBezTo>
                    <a:pt x="31631" y="2939"/>
                    <a:pt x="31626" y="2762"/>
                    <a:pt x="31616" y="2591"/>
                  </a:cubicBezTo>
                  <a:cubicBezTo>
                    <a:pt x="31433" y="2353"/>
                    <a:pt x="31212" y="2182"/>
                    <a:pt x="30976" y="2043"/>
                  </a:cubicBezTo>
                  <a:cubicBezTo>
                    <a:pt x="30262" y="1629"/>
                    <a:pt x="29380" y="1532"/>
                    <a:pt x="28698" y="1059"/>
                  </a:cubicBezTo>
                  <a:cubicBezTo>
                    <a:pt x="28284" y="860"/>
                    <a:pt x="28537" y="468"/>
                    <a:pt x="28440" y="178"/>
                  </a:cubicBezTo>
                  <a:cubicBezTo>
                    <a:pt x="28357" y="163"/>
                    <a:pt x="28282" y="156"/>
                    <a:pt x="28214" y="156"/>
                  </a:cubicBezTo>
                  <a:cubicBezTo>
                    <a:pt x="28060" y="156"/>
                    <a:pt x="27941" y="193"/>
                    <a:pt x="27844" y="263"/>
                  </a:cubicBezTo>
                  <a:cubicBezTo>
                    <a:pt x="27672" y="392"/>
                    <a:pt x="27575" y="624"/>
                    <a:pt x="27505" y="935"/>
                  </a:cubicBezTo>
                  <a:cubicBezTo>
                    <a:pt x="27437" y="1273"/>
                    <a:pt x="27286" y="1531"/>
                    <a:pt x="27051" y="1531"/>
                  </a:cubicBezTo>
                  <a:cubicBezTo>
                    <a:pt x="26919" y="1531"/>
                    <a:pt x="26761" y="1450"/>
                    <a:pt x="26576" y="1258"/>
                  </a:cubicBezTo>
                  <a:cubicBezTo>
                    <a:pt x="26512" y="1277"/>
                    <a:pt x="26454" y="1286"/>
                    <a:pt x="26400" y="1286"/>
                  </a:cubicBezTo>
                  <a:cubicBezTo>
                    <a:pt x="26226" y="1286"/>
                    <a:pt x="26103" y="1186"/>
                    <a:pt x="26034" y="989"/>
                  </a:cubicBezTo>
                  <a:cubicBezTo>
                    <a:pt x="25873" y="967"/>
                    <a:pt x="25722" y="940"/>
                    <a:pt x="25754" y="726"/>
                  </a:cubicBezTo>
                  <a:lnTo>
                    <a:pt x="25754" y="726"/>
                  </a:lnTo>
                  <a:cubicBezTo>
                    <a:pt x="25698" y="743"/>
                    <a:pt x="25645" y="751"/>
                    <a:pt x="25597" y="751"/>
                  </a:cubicBezTo>
                  <a:cubicBezTo>
                    <a:pt x="25425" y="751"/>
                    <a:pt x="25305" y="649"/>
                    <a:pt x="25234" y="452"/>
                  </a:cubicBezTo>
                  <a:cubicBezTo>
                    <a:pt x="25072" y="436"/>
                    <a:pt x="24922" y="409"/>
                    <a:pt x="24954" y="194"/>
                  </a:cubicBezTo>
                  <a:lnTo>
                    <a:pt x="24954" y="194"/>
                  </a:lnTo>
                  <a:cubicBezTo>
                    <a:pt x="24903" y="210"/>
                    <a:pt x="24855" y="217"/>
                    <a:pt x="24809" y="217"/>
                  </a:cubicBezTo>
                  <a:cubicBezTo>
                    <a:pt x="24594" y="217"/>
                    <a:pt x="24417" y="67"/>
                    <a:pt x="24218"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1" name="Google Shape;1261;p45"/>
            <p:cNvSpPr/>
            <p:nvPr/>
          </p:nvSpPr>
          <p:spPr>
            <a:xfrm>
              <a:off x="5687063" y="2290097"/>
              <a:ext cx="317695" cy="153905"/>
            </a:xfrm>
            <a:custGeom>
              <a:avLst/>
              <a:gdLst/>
              <a:ahLst/>
              <a:cxnLst/>
              <a:rect l="l" t="t" r="r" b="b"/>
              <a:pathLst>
                <a:path w="25487" h="12347" extrusionOk="0">
                  <a:moveTo>
                    <a:pt x="18825" y="1"/>
                  </a:moveTo>
                  <a:cubicBezTo>
                    <a:pt x="18658" y="118"/>
                    <a:pt x="18417" y="76"/>
                    <a:pt x="18207" y="113"/>
                  </a:cubicBezTo>
                  <a:cubicBezTo>
                    <a:pt x="16628" y="420"/>
                    <a:pt x="14984" y="344"/>
                    <a:pt x="13447" y="898"/>
                  </a:cubicBezTo>
                  <a:cubicBezTo>
                    <a:pt x="12378" y="1124"/>
                    <a:pt x="11309" y="1360"/>
                    <a:pt x="10240" y="1564"/>
                  </a:cubicBezTo>
                  <a:cubicBezTo>
                    <a:pt x="9456" y="1714"/>
                    <a:pt x="8676" y="1876"/>
                    <a:pt x="7903" y="2047"/>
                  </a:cubicBezTo>
                  <a:cubicBezTo>
                    <a:pt x="7511" y="2133"/>
                    <a:pt x="7124" y="2220"/>
                    <a:pt x="6737" y="2305"/>
                  </a:cubicBezTo>
                  <a:cubicBezTo>
                    <a:pt x="4793" y="2736"/>
                    <a:pt x="2849" y="3143"/>
                    <a:pt x="855" y="3326"/>
                  </a:cubicBezTo>
                  <a:cubicBezTo>
                    <a:pt x="608" y="3363"/>
                    <a:pt x="355" y="3401"/>
                    <a:pt x="102" y="3438"/>
                  </a:cubicBezTo>
                  <a:cubicBezTo>
                    <a:pt x="65" y="3509"/>
                    <a:pt x="33" y="3579"/>
                    <a:pt x="0" y="3654"/>
                  </a:cubicBezTo>
                  <a:cubicBezTo>
                    <a:pt x="173" y="3772"/>
                    <a:pt x="302" y="3933"/>
                    <a:pt x="404" y="4110"/>
                  </a:cubicBezTo>
                  <a:cubicBezTo>
                    <a:pt x="167" y="4938"/>
                    <a:pt x="425" y="5980"/>
                    <a:pt x="1123" y="6485"/>
                  </a:cubicBezTo>
                  <a:cubicBezTo>
                    <a:pt x="1257" y="6316"/>
                    <a:pt x="1416" y="6207"/>
                    <a:pt x="1621" y="6207"/>
                  </a:cubicBezTo>
                  <a:cubicBezTo>
                    <a:pt x="1670" y="6207"/>
                    <a:pt x="1723" y="6213"/>
                    <a:pt x="1778" y="6227"/>
                  </a:cubicBezTo>
                  <a:cubicBezTo>
                    <a:pt x="2326" y="5674"/>
                    <a:pt x="2945" y="5169"/>
                    <a:pt x="3412" y="4546"/>
                  </a:cubicBezTo>
                  <a:cubicBezTo>
                    <a:pt x="3471" y="4465"/>
                    <a:pt x="3536" y="4390"/>
                    <a:pt x="3600" y="4320"/>
                  </a:cubicBezTo>
                  <a:cubicBezTo>
                    <a:pt x="3850" y="4068"/>
                    <a:pt x="4108" y="3951"/>
                    <a:pt x="4389" y="3951"/>
                  </a:cubicBezTo>
                  <a:cubicBezTo>
                    <a:pt x="4616" y="3951"/>
                    <a:pt x="4859" y="4028"/>
                    <a:pt x="5126" y="4169"/>
                  </a:cubicBezTo>
                  <a:cubicBezTo>
                    <a:pt x="5088" y="3954"/>
                    <a:pt x="5180" y="3842"/>
                    <a:pt x="5378" y="3815"/>
                  </a:cubicBezTo>
                  <a:cubicBezTo>
                    <a:pt x="5395" y="3647"/>
                    <a:pt x="5482" y="3556"/>
                    <a:pt x="5657" y="3547"/>
                  </a:cubicBezTo>
                  <a:lnTo>
                    <a:pt x="5657" y="3547"/>
                  </a:lnTo>
                  <a:cubicBezTo>
                    <a:pt x="5652" y="3552"/>
                    <a:pt x="5647" y="3557"/>
                    <a:pt x="5641" y="3562"/>
                  </a:cubicBezTo>
                  <a:lnTo>
                    <a:pt x="5668" y="3547"/>
                  </a:lnTo>
                  <a:lnTo>
                    <a:pt x="5668" y="3547"/>
                  </a:lnTo>
                  <a:cubicBezTo>
                    <a:pt x="5665" y="3547"/>
                    <a:pt x="5661" y="3547"/>
                    <a:pt x="5657" y="3547"/>
                  </a:cubicBezTo>
                  <a:lnTo>
                    <a:pt x="5657" y="3547"/>
                  </a:lnTo>
                  <a:cubicBezTo>
                    <a:pt x="6391" y="2852"/>
                    <a:pt x="7304" y="2778"/>
                    <a:pt x="8252" y="2751"/>
                  </a:cubicBezTo>
                  <a:cubicBezTo>
                    <a:pt x="8262" y="2751"/>
                    <a:pt x="8271" y="2751"/>
                    <a:pt x="8280" y="2751"/>
                  </a:cubicBezTo>
                  <a:cubicBezTo>
                    <a:pt x="8878" y="2751"/>
                    <a:pt x="8945" y="3075"/>
                    <a:pt x="8887" y="3535"/>
                  </a:cubicBezTo>
                  <a:cubicBezTo>
                    <a:pt x="8947" y="3516"/>
                    <a:pt x="9003" y="3506"/>
                    <a:pt x="9053" y="3506"/>
                  </a:cubicBezTo>
                  <a:cubicBezTo>
                    <a:pt x="9228" y="3506"/>
                    <a:pt x="9345" y="3617"/>
                    <a:pt x="9407" y="3825"/>
                  </a:cubicBezTo>
                  <a:cubicBezTo>
                    <a:pt x="9623" y="4046"/>
                    <a:pt x="9784" y="4288"/>
                    <a:pt x="9692" y="4615"/>
                  </a:cubicBezTo>
                  <a:cubicBezTo>
                    <a:pt x="9736" y="4623"/>
                    <a:pt x="9782" y="4626"/>
                    <a:pt x="9828" y="4626"/>
                  </a:cubicBezTo>
                  <a:cubicBezTo>
                    <a:pt x="9947" y="4626"/>
                    <a:pt x="10072" y="4607"/>
                    <a:pt x="10191" y="4599"/>
                  </a:cubicBezTo>
                  <a:lnTo>
                    <a:pt x="10191" y="4599"/>
                  </a:lnTo>
                  <a:cubicBezTo>
                    <a:pt x="10198" y="4663"/>
                    <a:pt x="10191" y="4728"/>
                    <a:pt x="10171" y="4787"/>
                  </a:cubicBezTo>
                  <a:cubicBezTo>
                    <a:pt x="10154" y="4841"/>
                    <a:pt x="10144" y="4911"/>
                    <a:pt x="10138" y="4985"/>
                  </a:cubicBezTo>
                  <a:cubicBezTo>
                    <a:pt x="10235" y="4915"/>
                    <a:pt x="10354" y="4878"/>
                    <a:pt x="10508" y="4878"/>
                  </a:cubicBezTo>
                  <a:cubicBezTo>
                    <a:pt x="10576" y="4878"/>
                    <a:pt x="10651" y="4885"/>
                    <a:pt x="10734" y="4900"/>
                  </a:cubicBezTo>
                  <a:cubicBezTo>
                    <a:pt x="10734" y="4895"/>
                    <a:pt x="10729" y="4884"/>
                    <a:pt x="10729" y="4878"/>
                  </a:cubicBezTo>
                  <a:lnTo>
                    <a:pt x="10729" y="4878"/>
                  </a:lnTo>
                  <a:lnTo>
                    <a:pt x="10756" y="4900"/>
                  </a:lnTo>
                  <a:lnTo>
                    <a:pt x="10734" y="4900"/>
                  </a:lnTo>
                  <a:cubicBezTo>
                    <a:pt x="10831" y="5190"/>
                    <a:pt x="10578" y="5582"/>
                    <a:pt x="10992" y="5781"/>
                  </a:cubicBezTo>
                  <a:cubicBezTo>
                    <a:pt x="11674" y="6254"/>
                    <a:pt x="12556" y="6351"/>
                    <a:pt x="13270" y="6765"/>
                  </a:cubicBezTo>
                  <a:cubicBezTo>
                    <a:pt x="13506" y="6904"/>
                    <a:pt x="13727" y="7075"/>
                    <a:pt x="13910" y="7313"/>
                  </a:cubicBezTo>
                  <a:cubicBezTo>
                    <a:pt x="13920" y="7484"/>
                    <a:pt x="13925" y="7661"/>
                    <a:pt x="13930" y="7834"/>
                  </a:cubicBezTo>
                  <a:cubicBezTo>
                    <a:pt x="13942" y="7828"/>
                    <a:pt x="13947" y="7828"/>
                    <a:pt x="13957" y="7822"/>
                  </a:cubicBezTo>
                  <a:lnTo>
                    <a:pt x="13957" y="7822"/>
                  </a:lnTo>
                  <a:lnTo>
                    <a:pt x="13947" y="7839"/>
                  </a:lnTo>
                  <a:cubicBezTo>
                    <a:pt x="13942" y="7844"/>
                    <a:pt x="13937" y="7854"/>
                    <a:pt x="13937" y="7854"/>
                  </a:cubicBezTo>
                  <a:cubicBezTo>
                    <a:pt x="13937" y="7849"/>
                    <a:pt x="13937" y="7839"/>
                    <a:pt x="13930" y="7834"/>
                  </a:cubicBezTo>
                  <a:cubicBezTo>
                    <a:pt x="13679" y="7925"/>
                    <a:pt x="13625" y="8124"/>
                    <a:pt x="13667" y="8365"/>
                  </a:cubicBezTo>
                  <a:cubicBezTo>
                    <a:pt x="13672" y="8365"/>
                    <a:pt x="13679" y="8360"/>
                    <a:pt x="13689" y="8360"/>
                  </a:cubicBezTo>
                  <a:lnTo>
                    <a:pt x="13667" y="8387"/>
                  </a:lnTo>
                  <a:lnTo>
                    <a:pt x="13667" y="8365"/>
                  </a:lnTo>
                  <a:cubicBezTo>
                    <a:pt x="13377" y="8446"/>
                    <a:pt x="13324" y="8645"/>
                    <a:pt x="13399" y="8908"/>
                  </a:cubicBezTo>
                  <a:cubicBezTo>
                    <a:pt x="13409" y="8902"/>
                    <a:pt x="13409" y="8897"/>
                    <a:pt x="13421" y="8892"/>
                  </a:cubicBezTo>
                  <a:lnTo>
                    <a:pt x="13421" y="8892"/>
                  </a:lnTo>
                  <a:lnTo>
                    <a:pt x="13409" y="8908"/>
                  </a:lnTo>
                  <a:cubicBezTo>
                    <a:pt x="13409" y="8913"/>
                    <a:pt x="13404" y="8918"/>
                    <a:pt x="13404" y="8918"/>
                  </a:cubicBezTo>
                  <a:cubicBezTo>
                    <a:pt x="13399" y="8918"/>
                    <a:pt x="13399" y="8913"/>
                    <a:pt x="13399" y="8908"/>
                  </a:cubicBezTo>
                  <a:cubicBezTo>
                    <a:pt x="12834" y="9230"/>
                    <a:pt x="12873" y="9795"/>
                    <a:pt x="12878" y="10326"/>
                  </a:cubicBezTo>
                  <a:cubicBezTo>
                    <a:pt x="12884" y="10816"/>
                    <a:pt x="12913" y="11024"/>
                    <a:pt x="13140" y="11024"/>
                  </a:cubicBezTo>
                  <a:cubicBezTo>
                    <a:pt x="13297" y="11024"/>
                    <a:pt x="13546" y="10926"/>
                    <a:pt x="13947" y="10755"/>
                  </a:cubicBezTo>
                  <a:lnTo>
                    <a:pt x="13947" y="10755"/>
                  </a:lnTo>
                  <a:cubicBezTo>
                    <a:pt x="13942" y="10767"/>
                    <a:pt x="13937" y="10777"/>
                    <a:pt x="13930" y="10782"/>
                  </a:cubicBezTo>
                  <a:cubicBezTo>
                    <a:pt x="14086" y="10874"/>
                    <a:pt x="14248" y="10955"/>
                    <a:pt x="14404" y="11030"/>
                  </a:cubicBezTo>
                  <a:cubicBezTo>
                    <a:pt x="14414" y="11013"/>
                    <a:pt x="14425" y="10998"/>
                    <a:pt x="14436" y="10976"/>
                  </a:cubicBezTo>
                  <a:cubicBezTo>
                    <a:pt x="14446" y="10960"/>
                    <a:pt x="14463" y="10938"/>
                    <a:pt x="14485" y="10923"/>
                  </a:cubicBezTo>
                  <a:cubicBezTo>
                    <a:pt x="15075" y="11395"/>
                    <a:pt x="15742" y="11471"/>
                    <a:pt x="16327" y="11471"/>
                  </a:cubicBezTo>
                  <a:cubicBezTo>
                    <a:pt x="16477" y="11471"/>
                    <a:pt x="16628" y="11464"/>
                    <a:pt x="16778" y="11459"/>
                  </a:cubicBezTo>
                  <a:cubicBezTo>
                    <a:pt x="16858" y="11454"/>
                    <a:pt x="16940" y="11454"/>
                    <a:pt x="17020" y="11454"/>
                  </a:cubicBezTo>
                  <a:cubicBezTo>
                    <a:pt x="17283" y="11540"/>
                    <a:pt x="17547" y="11632"/>
                    <a:pt x="17798" y="11754"/>
                  </a:cubicBezTo>
                  <a:cubicBezTo>
                    <a:pt x="18019" y="11863"/>
                    <a:pt x="18282" y="11992"/>
                    <a:pt x="18546" y="12034"/>
                  </a:cubicBezTo>
                  <a:cubicBezTo>
                    <a:pt x="18601" y="12042"/>
                    <a:pt x="18656" y="12047"/>
                    <a:pt x="18710" y="12047"/>
                  </a:cubicBezTo>
                  <a:cubicBezTo>
                    <a:pt x="18777" y="12047"/>
                    <a:pt x="18843" y="12039"/>
                    <a:pt x="18911" y="12019"/>
                  </a:cubicBezTo>
                  <a:cubicBezTo>
                    <a:pt x="19115" y="11965"/>
                    <a:pt x="19244" y="11787"/>
                    <a:pt x="19201" y="11583"/>
                  </a:cubicBezTo>
                  <a:cubicBezTo>
                    <a:pt x="19340" y="11303"/>
                    <a:pt x="18954" y="10777"/>
                    <a:pt x="18728" y="10626"/>
                  </a:cubicBezTo>
                  <a:cubicBezTo>
                    <a:pt x="18718" y="10621"/>
                    <a:pt x="18707" y="10616"/>
                    <a:pt x="18691" y="10606"/>
                  </a:cubicBezTo>
                  <a:cubicBezTo>
                    <a:pt x="18551" y="10423"/>
                    <a:pt x="18422" y="10234"/>
                    <a:pt x="18299" y="10052"/>
                  </a:cubicBezTo>
                  <a:cubicBezTo>
                    <a:pt x="18175" y="9869"/>
                    <a:pt x="18056" y="9691"/>
                    <a:pt x="17954" y="9515"/>
                  </a:cubicBezTo>
                  <a:cubicBezTo>
                    <a:pt x="16886" y="8784"/>
                    <a:pt x="17547" y="8124"/>
                    <a:pt x="18212" y="7457"/>
                  </a:cubicBezTo>
                  <a:cubicBezTo>
                    <a:pt x="18212" y="8124"/>
                    <a:pt x="18212" y="8784"/>
                    <a:pt x="18326" y="9461"/>
                  </a:cubicBezTo>
                  <a:cubicBezTo>
                    <a:pt x="18368" y="9563"/>
                    <a:pt x="18428" y="9671"/>
                    <a:pt x="18497" y="9768"/>
                  </a:cubicBezTo>
                  <a:cubicBezTo>
                    <a:pt x="18777" y="10160"/>
                    <a:pt x="19249" y="10460"/>
                    <a:pt x="19679" y="10460"/>
                  </a:cubicBezTo>
                  <a:cubicBezTo>
                    <a:pt x="19824" y="10460"/>
                    <a:pt x="19964" y="10428"/>
                    <a:pt x="20093" y="10363"/>
                  </a:cubicBezTo>
                  <a:cubicBezTo>
                    <a:pt x="20372" y="10219"/>
                    <a:pt x="20523" y="10197"/>
                    <a:pt x="20592" y="10197"/>
                  </a:cubicBezTo>
                  <a:cubicBezTo>
                    <a:pt x="20619" y="10197"/>
                    <a:pt x="20630" y="10202"/>
                    <a:pt x="20630" y="10202"/>
                  </a:cubicBezTo>
                  <a:cubicBezTo>
                    <a:pt x="20732" y="10278"/>
                    <a:pt x="20781" y="10772"/>
                    <a:pt x="20796" y="10960"/>
                  </a:cubicBezTo>
                  <a:lnTo>
                    <a:pt x="20808" y="11045"/>
                  </a:lnTo>
                  <a:cubicBezTo>
                    <a:pt x="20910" y="12121"/>
                    <a:pt x="21415" y="12346"/>
                    <a:pt x="21817" y="12346"/>
                  </a:cubicBezTo>
                  <a:cubicBezTo>
                    <a:pt x="21898" y="12346"/>
                    <a:pt x="21973" y="12341"/>
                    <a:pt x="22048" y="12319"/>
                  </a:cubicBezTo>
                  <a:cubicBezTo>
                    <a:pt x="22000" y="12168"/>
                    <a:pt x="21946" y="11997"/>
                    <a:pt x="21936" y="11803"/>
                  </a:cubicBezTo>
                  <a:cubicBezTo>
                    <a:pt x="22085" y="11771"/>
                    <a:pt x="22263" y="11685"/>
                    <a:pt x="22467" y="11567"/>
                  </a:cubicBezTo>
                  <a:cubicBezTo>
                    <a:pt x="22580" y="11245"/>
                    <a:pt x="22795" y="11057"/>
                    <a:pt x="23156" y="11057"/>
                  </a:cubicBezTo>
                  <a:lnTo>
                    <a:pt x="23161" y="11057"/>
                  </a:lnTo>
                  <a:cubicBezTo>
                    <a:pt x="23354" y="10992"/>
                    <a:pt x="23520" y="10911"/>
                    <a:pt x="23665" y="10826"/>
                  </a:cubicBezTo>
                  <a:cubicBezTo>
                    <a:pt x="23789" y="10976"/>
                    <a:pt x="23880" y="11126"/>
                    <a:pt x="23939" y="11283"/>
                  </a:cubicBezTo>
                  <a:cubicBezTo>
                    <a:pt x="24879" y="10702"/>
                    <a:pt x="25035" y="9730"/>
                    <a:pt x="25164" y="8918"/>
                  </a:cubicBezTo>
                  <a:cubicBezTo>
                    <a:pt x="25224" y="8521"/>
                    <a:pt x="25283" y="8144"/>
                    <a:pt x="25417" y="7806"/>
                  </a:cubicBezTo>
                  <a:cubicBezTo>
                    <a:pt x="25487" y="7623"/>
                    <a:pt x="25449" y="7415"/>
                    <a:pt x="25325" y="7269"/>
                  </a:cubicBezTo>
                  <a:cubicBezTo>
                    <a:pt x="25224" y="7145"/>
                    <a:pt x="25073" y="7081"/>
                    <a:pt x="24917" y="7081"/>
                  </a:cubicBezTo>
                  <a:cubicBezTo>
                    <a:pt x="24879" y="7081"/>
                    <a:pt x="24847" y="7081"/>
                    <a:pt x="24810" y="7092"/>
                  </a:cubicBezTo>
                  <a:cubicBezTo>
                    <a:pt x="24520" y="7152"/>
                    <a:pt x="24245" y="7199"/>
                    <a:pt x="23987" y="7248"/>
                  </a:cubicBezTo>
                  <a:cubicBezTo>
                    <a:pt x="23429" y="7345"/>
                    <a:pt x="22903" y="7435"/>
                    <a:pt x="22397" y="7608"/>
                  </a:cubicBezTo>
                  <a:cubicBezTo>
                    <a:pt x="22161" y="7688"/>
                    <a:pt x="21968" y="7732"/>
                    <a:pt x="21828" y="7732"/>
                  </a:cubicBezTo>
                  <a:cubicBezTo>
                    <a:pt x="21678" y="7732"/>
                    <a:pt x="21479" y="7732"/>
                    <a:pt x="21296" y="6958"/>
                  </a:cubicBezTo>
                  <a:cubicBezTo>
                    <a:pt x="21011" y="5727"/>
                    <a:pt x="20625" y="4529"/>
                    <a:pt x="20211" y="3256"/>
                  </a:cubicBezTo>
                  <a:cubicBezTo>
                    <a:pt x="20034" y="2703"/>
                    <a:pt x="19851" y="2139"/>
                    <a:pt x="19674" y="1553"/>
                  </a:cubicBezTo>
                  <a:cubicBezTo>
                    <a:pt x="19647" y="1478"/>
                    <a:pt x="19610" y="1419"/>
                    <a:pt x="19561" y="1365"/>
                  </a:cubicBezTo>
                  <a:cubicBezTo>
                    <a:pt x="19561" y="1306"/>
                    <a:pt x="19556" y="1246"/>
                    <a:pt x="19545" y="1177"/>
                  </a:cubicBezTo>
                  <a:cubicBezTo>
                    <a:pt x="19513" y="795"/>
                    <a:pt x="19405" y="527"/>
                    <a:pt x="19260" y="334"/>
                  </a:cubicBezTo>
                  <a:cubicBezTo>
                    <a:pt x="19137" y="172"/>
                    <a:pt x="18986" y="71"/>
                    <a:pt x="18825"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2" name="Google Shape;1262;p45"/>
            <p:cNvSpPr/>
            <p:nvPr/>
          </p:nvSpPr>
          <p:spPr>
            <a:xfrm>
              <a:off x="6026971" y="2035437"/>
              <a:ext cx="117670" cy="119801"/>
            </a:xfrm>
            <a:custGeom>
              <a:avLst/>
              <a:gdLst/>
              <a:ahLst/>
              <a:cxnLst/>
              <a:rect l="l" t="t" r="r" b="b"/>
              <a:pathLst>
                <a:path w="9440" h="9611" extrusionOk="0">
                  <a:moveTo>
                    <a:pt x="8049" y="0"/>
                  </a:moveTo>
                  <a:cubicBezTo>
                    <a:pt x="6936" y="167"/>
                    <a:pt x="5867" y="430"/>
                    <a:pt x="4820" y="769"/>
                  </a:cubicBezTo>
                  <a:cubicBezTo>
                    <a:pt x="4208" y="989"/>
                    <a:pt x="3590" y="1208"/>
                    <a:pt x="2971" y="1434"/>
                  </a:cubicBezTo>
                  <a:cubicBezTo>
                    <a:pt x="3026" y="1370"/>
                    <a:pt x="3090" y="1312"/>
                    <a:pt x="3133" y="1241"/>
                  </a:cubicBezTo>
                  <a:cubicBezTo>
                    <a:pt x="3154" y="1208"/>
                    <a:pt x="3144" y="1156"/>
                    <a:pt x="3149" y="1112"/>
                  </a:cubicBezTo>
                  <a:cubicBezTo>
                    <a:pt x="3092" y="1108"/>
                    <a:pt x="3035" y="1106"/>
                    <a:pt x="2979" y="1106"/>
                  </a:cubicBezTo>
                  <a:cubicBezTo>
                    <a:pt x="2102" y="1106"/>
                    <a:pt x="1311" y="1551"/>
                    <a:pt x="464" y="1687"/>
                  </a:cubicBezTo>
                  <a:cubicBezTo>
                    <a:pt x="296" y="1838"/>
                    <a:pt x="184" y="2021"/>
                    <a:pt x="114" y="2257"/>
                  </a:cubicBezTo>
                  <a:cubicBezTo>
                    <a:pt x="50" y="2450"/>
                    <a:pt x="18" y="2681"/>
                    <a:pt x="1" y="2949"/>
                  </a:cubicBezTo>
                  <a:cubicBezTo>
                    <a:pt x="157" y="3901"/>
                    <a:pt x="372" y="5056"/>
                    <a:pt x="511" y="5807"/>
                  </a:cubicBezTo>
                  <a:cubicBezTo>
                    <a:pt x="618" y="6393"/>
                    <a:pt x="861" y="6985"/>
                    <a:pt x="883" y="7565"/>
                  </a:cubicBezTo>
                  <a:cubicBezTo>
                    <a:pt x="888" y="7694"/>
                    <a:pt x="883" y="7823"/>
                    <a:pt x="861" y="7945"/>
                  </a:cubicBezTo>
                  <a:cubicBezTo>
                    <a:pt x="812" y="8267"/>
                    <a:pt x="667" y="8579"/>
                    <a:pt x="367" y="8891"/>
                  </a:cubicBezTo>
                  <a:cubicBezTo>
                    <a:pt x="360" y="8897"/>
                    <a:pt x="469" y="9015"/>
                    <a:pt x="528" y="9080"/>
                  </a:cubicBezTo>
                  <a:cubicBezTo>
                    <a:pt x="469" y="9273"/>
                    <a:pt x="420" y="9445"/>
                    <a:pt x="360" y="9584"/>
                  </a:cubicBezTo>
                  <a:cubicBezTo>
                    <a:pt x="415" y="9601"/>
                    <a:pt x="469" y="9611"/>
                    <a:pt x="528" y="9611"/>
                  </a:cubicBezTo>
                  <a:lnTo>
                    <a:pt x="533" y="9611"/>
                  </a:lnTo>
                  <a:cubicBezTo>
                    <a:pt x="673" y="9611"/>
                    <a:pt x="807" y="9595"/>
                    <a:pt x="930" y="9574"/>
                  </a:cubicBezTo>
                  <a:cubicBezTo>
                    <a:pt x="1360" y="9499"/>
                    <a:pt x="1721" y="9305"/>
                    <a:pt x="1999" y="8993"/>
                  </a:cubicBezTo>
                  <a:cubicBezTo>
                    <a:pt x="3338" y="7500"/>
                    <a:pt x="5067" y="6715"/>
                    <a:pt x="7253" y="6006"/>
                  </a:cubicBezTo>
                  <a:cubicBezTo>
                    <a:pt x="8301" y="5663"/>
                    <a:pt x="8914" y="5388"/>
                    <a:pt x="9219" y="5002"/>
                  </a:cubicBezTo>
                  <a:cubicBezTo>
                    <a:pt x="9333" y="4857"/>
                    <a:pt x="9403" y="4690"/>
                    <a:pt x="9440" y="4503"/>
                  </a:cubicBezTo>
                  <a:cubicBezTo>
                    <a:pt x="9252" y="3766"/>
                    <a:pt x="9053" y="2891"/>
                    <a:pt x="8817" y="2021"/>
                  </a:cubicBezTo>
                  <a:cubicBezTo>
                    <a:pt x="8666" y="1466"/>
                    <a:pt x="8414" y="876"/>
                    <a:pt x="8564" y="441"/>
                  </a:cubicBezTo>
                  <a:cubicBezTo>
                    <a:pt x="8446" y="263"/>
                    <a:pt x="8307" y="134"/>
                    <a:pt x="8156" y="54"/>
                  </a:cubicBezTo>
                  <a:cubicBezTo>
                    <a:pt x="8118" y="33"/>
                    <a:pt x="8081" y="16"/>
                    <a:pt x="8049" y="0"/>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3" name="Google Shape;1263;p45"/>
            <p:cNvSpPr/>
            <p:nvPr/>
          </p:nvSpPr>
          <p:spPr>
            <a:xfrm>
              <a:off x="5952917" y="2425043"/>
              <a:ext cx="35376" cy="76261"/>
            </a:xfrm>
            <a:custGeom>
              <a:avLst/>
              <a:gdLst/>
              <a:ahLst/>
              <a:cxnLst/>
              <a:rect l="l" t="t" r="r" b="b"/>
              <a:pathLst>
                <a:path w="2838" h="6118" extrusionOk="0">
                  <a:moveTo>
                    <a:pt x="2337" y="0"/>
                  </a:moveTo>
                  <a:cubicBezTo>
                    <a:pt x="2192" y="85"/>
                    <a:pt x="2026" y="166"/>
                    <a:pt x="1833" y="231"/>
                  </a:cubicBezTo>
                  <a:lnTo>
                    <a:pt x="1828" y="231"/>
                  </a:lnTo>
                  <a:cubicBezTo>
                    <a:pt x="1467" y="231"/>
                    <a:pt x="1252" y="419"/>
                    <a:pt x="1139" y="741"/>
                  </a:cubicBezTo>
                  <a:cubicBezTo>
                    <a:pt x="1144" y="735"/>
                    <a:pt x="1151" y="735"/>
                    <a:pt x="1156" y="730"/>
                  </a:cubicBezTo>
                  <a:lnTo>
                    <a:pt x="1156" y="730"/>
                  </a:lnTo>
                  <a:lnTo>
                    <a:pt x="1151" y="735"/>
                  </a:lnTo>
                  <a:lnTo>
                    <a:pt x="1134" y="747"/>
                  </a:lnTo>
                  <a:lnTo>
                    <a:pt x="1139" y="741"/>
                  </a:lnTo>
                  <a:lnTo>
                    <a:pt x="1139" y="741"/>
                  </a:lnTo>
                  <a:cubicBezTo>
                    <a:pt x="935" y="859"/>
                    <a:pt x="757" y="945"/>
                    <a:pt x="608" y="977"/>
                  </a:cubicBezTo>
                  <a:cubicBezTo>
                    <a:pt x="618" y="1171"/>
                    <a:pt x="672" y="1342"/>
                    <a:pt x="720" y="1493"/>
                  </a:cubicBezTo>
                  <a:cubicBezTo>
                    <a:pt x="725" y="1503"/>
                    <a:pt x="725" y="1515"/>
                    <a:pt x="732" y="1525"/>
                  </a:cubicBezTo>
                  <a:cubicBezTo>
                    <a:pt x="839" y="1858"/>
                    <a:pt x="828" y="1885"/>
                    <a:pt x="737" y="1982"/>
                  </a:cubicBezTo>
                  <a:cubicBezTo>
                    <a:pt x="1" y="2772"/>
                    <a:pt x="38" y="3680"/>
                    <a:pt x="70" y="4560"/>
                  </a:cubicBezTo>
                  <a:cubicBezTo>
                    <a:pt x="87" y="4878"/>
                    <a:pt x="97" y="5210"/>
                    <a:pt x="80" y="5554"/>
                  </a:cubicBezTo>
                  <a:cubicBezTo>
                    <a:pt x="65" y="5790"/>
                    <a:pt x="209" y="6006"/>
                    <a:pt x="430" y="6086"/>
                  </a:cubicBezTo>
                  <a:cubicBezTo>
                    <a:pt x="489" y="6108"/>
                    <a:pt x="548" y="6118"/>
                    <a:pt x="613" y="6118"/>
                  </a:cubicBezTo>
                  <a:cubicBezTo>
                    <a:pt x="779" y="6118"/>
                    <a:pt x="940" y="6038"/>
                    <a:pt x="1042" y="5899"/>
                  </a:cubicBezTo>
                  <a:cubicBezTo>
                    <a:pt x="1892" y="4749"/>
                    <a:pt x="2337" y="3685"/>
                    <a:pt x="2401" y="2648"/>
                  </a:cubicBezTo>
                  <a:cubicBezTo>
                    <a:pt x="2413" y="2487"/>
                    <a:pt x="2472" y="2282"/>
                    <a:pt x="2537" y="2068"/>
                  </a:cubicBezTo>
                  <a:cubicBezTo>
                    <a:pt x="2666" y="1638"/>
                    <a:pt x="2837" y="1042"/>
                    <a:pt x="2611" y="457"/>
                  </a:cubicBezTo>
                  <a:cubicBezTo>
                    <a:pt x="2552" y="300"/>
                    <a:pt x="2461" y="150"/>
                    <a:pt x="2337"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4" name="Google Shape;1264;p45"/>
            <p:cNvSpPr/>
            <p:nvPr/>
          </p:nvSpPr>
          <p:spPr>
            <a:xfrm>
              <a:off x="2834124" y="1631907"/>
              <a:ext cx="552386" cy="458525"/>
            </a:xfrm>
            <a:custGeom>
              <a:avLst/>
              <a:gdLst/>
              <a:ahLst/>
              <a:cxnLst/>
              <a:rect l="l" t="t" r="r" b="b"/>
              <a:pathLst>
                <a:path w="44315" h="36785" extrusionOk="0">
                  <a:moveTo>
                    <a:pt x="16427" y="6431"/>
                  </a:moveTo>
                  <a:cubicBezTo>
                    <a:pt x="16428" y="6431"/>
                    <a:pt x="16429" y="6431"/>
                    <a:pt x="16430" y="6431"/>
                  </a:cubicBezTo>
                  <a:lnTo>
                    <a:pt x="16430" y="6431"/>
                  </a:lnTo>
                  <a:cubicBezTo>
                    <a:pt x="16429" y="6431"/>
                    <a:pt x="16428" y="6431"/>
                    <a:pt x="16427" y="6431"/>
                  </a:cubicBezTo>
                  <a:close/>
                  <a:moveTo>
                    <a:pt x="10669" y="1"/>
                  </a:moveTo>
                  <a:cubicBezTo>
                    <a:pt x="10347" y="156"/>
                    <a:pt x="10025" y="478"/>
                    <a:pt x="9852" y="1118"/>
                  </a:cubicBezTo>
                  <a:cubicBezTo>
                    <a:pt x="9304" y="3170"/>
                    <a:pt x="8510" y="5190"/>
                    <a:pt x="7736" y="7140"/>
                  </a:cubicBezTo>
                  <a:cubicBezTo>
                    <a:pt x="7134" y="8665"/>
                    <a:pt x="6511" y="10245"/>
                    <a:pt x="6001" y="11841"/>
                  </a:cubicBezTo>
                  <a:cubicBezTo>
                    <a:pt x="5334" y="13941"/>
                    <a:pt x="4179" y="15843"/>
                    <a:pt x="3062" y="17685"/>
                  </a:cubicBezTo>
                  <a:cubicBezTo>
                    <a:pt x="2579" y="18476"/>
                    <a:pt x="2084" y="19292"/>
                    <a:pt x="1627" y="20114"/>
                  </a:cubicBezTo>
                  <a:lnTo>
                    <a:pt x="1605" y="20152"/>
                  </a:lnTo>
                  <a:cubicBezTo>
                    <a:pt x="982" y="21290"/>
                    <a:pt x="489" y="22188"/>
                    <a:pt x="918" y="23563"/>
                  </a:cubicBezTo>
                  <a:cubicBezTo>
                    <a:pt x="935" y="23606"/>
                    <a:pt x="854" y="23745"/>
                    <a:pt x="789" y="23859"/>
                  </a:cubicBezTo>
                  <a:cubicBezTo>
                    <a:pt x="703" y="24008"/>
                    <a:pt x="606" y="24176"/>
                    <a:pt x="558" y="24385"/>
                  </a:cubicBezTo>
                  <a:lnTo>
                    <a:pt x="499" y="24610"/>
                  </a:lnTo>
                  <a:cubicBezTo>
                    <a:pt x="231" y="25652"/>
                    <a:pt x="0" y="26555"/>
                    <a:pt x="494" y="27308"/>
                  </a:cubicBezTo>
                  <a:cubicBezTo>
                    <a:pt x="580" y="27442"/>
                    <a:pt x="687" y="27560"/>
                    <a:pt x="811" y="27667"/>
                  </a:cubicBezTo>
                  <a:cubicBezTo>
                    <a:pt x="967" y="27538"/>
                    <a:pt x="1166" y="27464"/>
                    <a:pt x="1402" y="27442"/>
                  </a:cubicBezTo>
                  <a:cubicBezTo>
                    <a:pt x="1714" y="27625"/>
                    <a:pt x="2143" y="27764"/>
                    <a:pt x="2740" y="27861"/>
                  </a:cubicBezTo>
                  <a:cubicBezTo>
                    <a:pt x="3519" y="27990"/>
                    <a:pt x="4270" y="28290"/>
                    <a:pt x="5039" y="28505"/>
                  </a:cubicBezTo>
                  <a:cubicBezTo>
                    <a:pt x="10432" y="30031"/>
                    <a:pt x="15837" y="31518"/>
                    <a:pt x="21262" y="32921"/>
                  </a:cubicBezTo>
                  <a:cubicBezTo>
                    <a:pt x="21381" y="33018"/>
                    <a:pt x="21478" y="33120"/>
                    <a:pt x="21552" y="33238"/>
                  </a:cubicBezTo>
                  <a:cubicBezTo>
                    <a:pt x="21649" y="33174"/>
                    <a:pt x="21768" y="33120"/>
                    <a:pt x="21902" y="33088"/>
                  </a:cubicBezTo>
                  <a:cubicBezTo>
                    <a:pt x="26270" y="34216"/>
                    <a:pt x="36687" y="36779"/>
                    <a:pt x="36724" y="36784"/>
                  </a:cubicBezTo>
                  <a:cubicBezTo>
                    <a:pt x="36714" y="36747"/>
                    <a:pt x="37299" y="31089"/>
                    <a:pt x="37852" y="28994"/>
                  </a:cubicBezTo>
                  <a:cubicBezTo>
                    <a:pt x="38217" y="27598"/>
                    <a:pt x="38229" y="26093"/>
                    <a:pt x="38873" y="24771"/>
                  </a:cubicBezTo>
                  <a:cubicBezTo>
                    <a:pt x="38921" y="24573"/>
                    <a:pt x="38996" y="24385"/>
                    <a:pt x="39131" y="24196"/>
                  </a:cubicBezTo>
                  <a:cubicBezTo>
                    <a:pt x="39206" y="24089"/>
                    <a:pt x="39318" y="24025"/>
                    <a:pt x="39432" y="23966"/>
                  </a:cubicBezTo>
                  <a:cubicBezTo>
                    <a:pt x="39560" y="23891"/>
                    <a:pt x="39625" y="23810"/>
                    <a:pt x="39662" y="23725"/>
                  </a:cubicBezTo>
                  <a:cubicBezTo>
                    <a:pt x="39625" y="23294"/>
                    <a:pt x="39506" y="22854"/>
                    <a:pt x="39893" y="22493"/>
                  </a:cubicBezTo>
                  <a:cubicBezTo>
                    <a:pt x="39893" y="22564"/>
                    <a:pt x="39898" y="22634"/>
                    <a:pt x="39905" y="22703"/>
                  </a:cubicBezTo>
                  <a:cubicBezTo>
                    <a:pt x="39942" y="22634"/>
                    <a:pt x="39980" y="22564"/>
                    <a:pt x="40012" y="22493"/>
                  </a:cubicBezTo>
                  <a:cubicBezTo>
                    <a:pt x="39980" y="22483"/>
                    <a:pt x="39947" y="22473"/>
                    <a:pt x="39920" y="22456"/>
                  </a:cubicBezTo>
                  <a:cubicBezTo>
                    <a:pt x="39856" y="22262"/>
                    <a:pt x="39796" y="22074"/>
                    <a:pt x="39737" y="21881"/>
                  </a:cubicBezTo>
                  <a:cubicBezTo>
                    <a:pt x="39705" y="21870"/>
                    <a:pt x="39679" y="21860"/>
                    <a:pt x="39647" y="21849"/>
                  </a:cubicBezTo>
                  <a:cubicBezTo>
                    <a:pt x="39453" y="21791"/>
                    <a:pt x="39147" y="21731"/>
                    <a:pt x="39018" y="21548"/>
                  </a:cubicBezTo>
                  <a:cubicBezTo>
                    <a:pt x="38926" y="21419"/>
                    <a:pt x="38899" y="21258"/>
                    <a:pt x="38911" y="21097"/>
                  </a:cubicBezTo>
                  <a:cubicBezTo>
                    <a:pt x="38765" y="20796"/>
                    <a:pt x="38884" y="20554"/>
                    <a:pt x="39104" y="20328"/>
                  </a:cubicBezTo>
                  <a:cubicBezTo>
                    <a:pt x="39136" y="20249"/>
                    <a:pt x="39169" y="20167"/>
                    <a:pt x="39196" y="20092"/>
                  </a:cubicBezTo>
                  <a:cubicBezTo>
                    <a:pt x="39404" y="19517"/>
                    <a:pt x="39603" y="18873"/>
                    <a:pt x="39958" y="18367"/>
                  </a:cubicBezTo>
                  <a:cubicBezTo>
                    <a:pt x="40146" y="18094"/>
                    <a:pt x="40371" y="17879"/>
                    <a:pt x="40640" y="17680"/>
                  </a:cubicBezTo>
                  <a:cubicBezTo>
                    <a:pt x="41150" y="17315"/>
                    <a:pt x="41510" y="16971"/>
                    <a:pt x="41817" y="16418"/>
                  </a:cubicBezTo>
                  <a:cubicBezTo>
                    <a:pt x="42097" y="15924"/>
                    <a:pt x="42354" y="15414"/>
                    <a:pt x="42692" y="14957"/>
                  </a:cubicBezTo>
                  <a:cubicBezTo>
                    <a:pt x="42982" y="14570"/>
                    <a:pt x="43321" y="14231"/>
                    <a:pt x="43612" y="13834"/>
                  </a:cubicBezTo>
                  <a:cubicBezTo>
                    <a:pt x="43605" y="13829"/>
                    <a:pt x="43600" y="13823"/>
                    <a:pt x="43600" y="13823"/>
                  </a:cubicBezTo>
                  <a:cubicBezTo>
                    <a:pt x="43647" y="13719"/>
                    <a:pt x="43688" y="13591"/>
                    <a:pt x="43787" y="13591"/>
                  </a:cubicBezTo>
                  <a:cubicBezTo>
                    <a:pt x="43791" y="13591"/>
                    <a:pt x="43795" y="13591"/>
                    <a:pt x="43799" y="13592"/>
                  </a:cubicBezTo>
                  <a:cubicBezTo>
                    <a:pt x="43826" y="13559"/>
                    <a:pt x="43858" y="13527"/>
                    <a:pt x="43885" y="13495"/>
                  </a:cubicBezTo>
                  <a:cubicBezTo>
                    <a:pt x="43869" y="13318"/>
                    <a:pt x="43992" y="13210"/>
                    <a:pt x="44175" y="13130"/>
                  </a:cubicBezTo>
                  <a:cubicBezTo>
                    <a:pt x="44175" y="13130"/>
                    <a:pt x="44175" y="13135"/>
                    <a:pt x="44180" y="13135"/>
                  </a:cubicBezTo>
                  <a:cubicBezTo>
                    <a:pt x="44229" y="13066"/>
                    <a:pt x="44277" y="12991"/>
                    <a:pt x="44314" y="12915"/>
                  </a:cubicBezTo>
                  <a:lnTo>
                    <a:pt x="44314" y="12915"/>
                  </a:lnTo>
                  <a:cubicBezTo>
                    <a:pt x="44277" y="12964"/>
                    <a:pt x="44239" y="13017"/>
                    <a:pt x="44192" y="13066"/>
                  </a:cubicBezTo>
                  <a:cubicBezTo>
                    <a:pt x="44197" y="12738"/>
                    <a:pt x="44197" y="12404"/>
                    <a:pt x="44202" y="12077"/>
                  </a:cubicBezTo>
                  <a:cubicBezTo>
                    <a:pt x="44024" y="11856"/>
                    <a:pt x="43756" y="11754"/>
                    <a:pt x="43483" y="11551"/>
                  </a:cubicBezTo>
                  <a:cubicBezTo>
                    <a:pt x="43450" y="11529"/>
                    <a:pt x="43423" y="11497"/>
                    <a:pt x="43396" y="11470"/>
                  </a:cubicBezTo>
                  <a:cubicBezTo>
                    <a:pt x="43079" y="11357"/>
                    <a:pt x="42923" y="11083"/>
                    <a:pt x="42875" y="10702"/>
                  </a:cubicBezTo>
                  <a:cubicBezTo>
                    <a:pt x="42784" y="10514"/>
                    <a:pt x="42697" y="10326"/>
                    <a:pt x="42601" y="10148"/>
                  </a:cubicBezTo>
                  <a:cubicBezTo>
                    <a:pt x="42596" y="10138"/>
                    <a:pt x="42590" y="10122"/>
                    <a:pt x="42585" y="10111"/>
                  </a:cubicBezTo>
                  <a:cubicBezTo>
                    <a:pt x="40087" y="9681"/>
                    <a:pt x="37674" y="8908"/>
                    <a:pt x="35214" y="8343"/>
                  </a:cubicBezTo>
                  <a:cubicBezTo>
                    <a:pt x="34636" y="8213"/>
                    <a:pt x="34052" y="7965"/>
                    <a:pt x="33455" y="7965"/>
                  </a:cubicBezTo>
                  <a:cubicBezTo>
                    <a:pt x="33115" y="7965"/>
                    <a:pt x="32771" y="8046"/>
                    <a:pt x="32420" y="8273"/>
                  </a:cubicBezTo>
                  <a:cubicBezTo>
                    <a:pt x="32346" y="8323"/>
                    <a:pt x="32248" y="8352"/>
                    <a:pt x="32144" y="8352"/>
                  </a:cubicBezTo>
                  <a:cubicBezTo>
                    <a:pt x="31958" y="8352"/>
                    <a:pt x="31754" y="8260"/>
                    <a:pt x="31636" y="8042"/>
                  </a:cubicBezTo>
                  <a:cubicBezTo>
                    <a:pt x="31594" y="8037"/>
                    <a:pt x="31551" y="8035"/>
                    <a:pt x="31507" y="8035"/>
                  </a:cubicBezTo>
                  <a:cubicBezTo>
                    <a:pt x="31376" y="8035"/>
                    <a:pt x="31240" y="8053"/>
                    <a:pt x="31109" y="8053"/>
                  </a:cubicBezTo>
                  <a:cubicBezTo>
                    <a:pt x="30907" y="8053"/>
                    <a:pt x="30716" y="8009"/>
                    <a:pt x="30573" y="7785"/>
                  </a:cubicBezTo>
                  <a:cubicBezTo>
                    <a:pt x="30230" y="7882"/>
                    <a:pt x="29887" y="7915"/>
                    <a:pt x="29544" y="7915"/>
                  </a:cubicBezTo>
                  <a:cubicBezTo>
                    <a:pt x="28993" y="7915"/>
                    <a:pt x="28442" y="7829"/>
                    <a:pt x="27892" y="7779"/>
                  </a:cubicBezTo>
                  <a:cubicBezTo>
                    <a:pt x="27554" y="8237"/>
                    <a:pt x="27183" y="8392"/>
                    <a:pt x="26796" y="8392"/>
                  </a:cubicBezTo>
                  <a:cubicBezTo>
                    <a:pt x="26382" y="8392"/>
                    <a:pt x="25950" y="8215"/>
                    <a:pt x="25517" y="8037"/>
                  </a:cubicBezTo>
                  <a:lnTo>
                    <a:pt x="25517" y="8053"/>
                  </a:lnTo>
                  <a:lnTo>
                    <a:pt x="25502" y="8037"/>
                  </a:lnTo>
                  <a:lnTo>
                    <a:pt x="25502" y="8037"/>
                  </a:lnTo>
                  <a:cubicBezTo>
                    <a:pt x="25507" y="8048"/>
                    <a:pt x="25517" y="8053"/>
                    <a:pt x="25517" y="8053"/>
                  </a:cubicBezTo>
                  <a:cubicBezTo>
                    <a:pt x="25254" y="7951"/>
                    <a:pt x="25066" y="7774"/>
                    <a:pt x="24964" y="7511"/>
                  </a:cubicBezTo>
                  <a:cubicBezTo>
                    <a:pt x="24674" y="7516"/>
                    <a:pt x="24389" y="7516"/>
                    <a:pt x="24099" y="7516"/>
                  </a:cubicBezTo>
                  <a:cubicBezTo>
                    <a:pt x="24072" y="7489"/>
                    <a:pt x="24040" y="7467"/>
                    <a:pt x="24014" y="7452"/>
                  </a:cubicBezTo>
                  <a:cubicBezTo>
                    <a:pt x="23954" y="7415"/>
                    <a:pt x="23890" y="7388"/>
                    <a:pt x="23826" y="7376"/>
                  </a:cubicBezTo>
                  <a:cubicBezTo>
                    <a:pt x="23793" y="7371"/>
                    <a:pt x="23761" y="7366"/>
                    <a:pt x="23729" y="7366"/>
                  </a:cubicBezTo>
                  <a:cubicBezTo>
                    <a:pt x="23713" y="7365"/>
                    <a:pt x="23698" y="7364"/>
                    <a:pt x="23682" y="7364"/>
                  </a:cubicBezTo>
                  <a:cubicBezTo>
                    <a:pt x="23457" y="7364"/>
                    <a:pt x="23220" y="7449"/>
                    <a:pt x="22997" y="7449"/>
                  </a:cubicBezTo>
                  <a:cubicBezTo>
                    <a:pt x="22843" y="7449"/>
                    <a:pt x="22696" y="7409"/>
                    <a:pt x="22563" y="7274"/>
                  </a:cubicBezTo>
                  <a:cubicBezTo>
                    <a:pt x="20554" y="6706"/>
                    <a:pt x="18450" y="6887"/>
                    <a:pt x="16430" y="6431"/>
                  </a:cubicBezTo>
                  <a:lnTo>
                    <a:pt x="16430" y="6431"/>
                  </a:lnTo>
                  <a:cubicBezTo>
                    <a:pt x="16433" y="6433"/>
                    <a:pt x="16434" y="6437"/>
                    <a:pt x="16439" y="6441"/>
                  </a:cubicBezTo>
                  <a:cubicBezTo>
                    <a:pt x="16372" y="6451"/>
                    <a:pt x="16308" y="6457"/>
                    <a:pt x="16247" y="6457"/>
                  </a:cubicBezTo>
                  <a:cubicBezTo>
                    <a:pt x="15857" y="6457"/>
                    <a:pt x="15572" y="6253"/>
                    <a:pt x="15358" y="5910"/>
                  </a:cubicBezTo>
                  <a:cubicBezTo>
                    <a:pt x="15182" y="5900"/>
                    <a:pt x="15090" y="5808"/>
                    <a:pt x="15085" y="5630"/>
                  </a:cubicBezTo>
                  <a:cubicBezTo>
                    <a:pt x="14526" y="4997"/>
                    <a:pt x="14800" y="4212"/>
                    <a:pt x="14870" y="3540"/>
                  </a:cubicBezTo>
                  <a:cubicBezTo>
                    <a:pt x="14929" y="2972"/>
                    <a:pt x="14719" y="2451"/>
                    <a:pt x="14816" y="1908"/>
                  </a:cubicBezTo>
                  <a:lnTo>
                    <a:pt x="14816" y="1908"/>
                  </a:lnTo>
                  <a:cubicBezTo>
                    <a:pt x="14723" y="1932"/>
                    <a:pt x="14634" y="1945"/>
                    <a:pt x="14550" y="1945"/>
                  </a:cubicBezTo>
                  <a:cubicBezTo>
                    <a:pt x="14339" y="1945"/>
                    <a:pt x="14160" y="1860"/>
                    <a:pt x="14021" y="1645"/>
                  </a:cubicBezTo>
                  <a:cubicBezTo>
                    <a:pt x="13979" y="1649"/>
                    <a:pt x="13937" y="1651"/>
                    <a:pt x="13897" y="1651"/>
                  </a:cubicBezTo>
                  <a:cubicBezTo>
                    <a:pt x="13210" y="1651"/>
                    <a:pt x="12840" y="1035"/>
                    <a:pt x="12313" y="736"/>
                  </a:cubicBezTo>
                  <a:cubicBezTo>
                    <a:pt x="11996" y="549"/>
                    <a:pt x="11706" y="441"/>
                    <a:pt x="11453" y="403"/>
                  </a:cubicBezTo>
                  <a:cubicBezTo>
                    <a:pt x="11211" y="264"/>
                    <a:pt x="10970" y="140"/>
                    <a:pt x="10722" y="27"/>
                  </a:cubicBezTo>
                  <a:cubicBezTo>
                    <a:pt x="10707" y="16"/>
                    <a:pt x="10690" y="6"/>
                    <a:pt x="10669"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5" name="Google Shape;1265;p45"/>
            <p:cNvSpPr/>
            <p:nvPr/>
          </p:nvSpPr>
          <p:spPr>
            <a:xfrm>
              <a:off x="3038687" y="1711995"/>
              <a:ext cx="212" cy="137"/>
            </a:xfrm>
            <a:custGeom>
              <a:avLst/>
              <a:gdLst/>
              <a:ahLst/>
              <a:cxnLst/>
              <a:rect l="l" t="t" r="r" b="b"/>
              <a:pathLst>
                <a:path w="17" h="11" extrusionOk="0">
                  <a:moveTo>
                    <a:pt x="1" y="1"/>
                  </a:moveTo>
                  <a:cubicBezTo>
                    <a:pt x="1" y="1"/>
                    <a:pt x="6" y="6"/>
                    <a:pt x="16" y="11"/>
                  </a:cubicBezTo>
                  <a:lnTo>
                    <a:pt x="1"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6" name="Google Shape;1266;p45"/>
            <p:cNvSpPr/>
            <p:nvPr/>
          </p:nvSpPr>
          <p:spPr>
            <a:xfrm>
              <a:off x="3457549" y="1534680"/>
              <a:ext cx="691546" cy="418288"/>
            </a:xfrm>
            <a:custGeom>
              <a:avLst/>
              <a:gdLst/>
              <a:ahLst/>
              <a:cxnLst/>
              <a:rect l="l" t="t" r="r" b="b"/>
              <a:pathLst>
                <a:path w="55479" h="33557" extrusionOk="0">
                  <a:moveTo>
                    <a:pt x="920" y="1"/>
                  </a:moveTo>
                  <a:lnTo>
                    <a:pt x="920" y="16"/>
                  </a:lnTo>
                  <a:cubicBezTo>
                    <a:pt x="715" y="2014"/>
                    <a:pt x="0" y="3986"/>
                    <a:pt x="253" y="6006"/>
                  </a:cubicBezTo>
                  <a:cubicBezTo>
                    <a:pt x="425" y="6479"/>
                    <a:pt x="662" y="6956"/>
                    <a:pt x="774" y="7452"/>
                  </a:cubicBezTo>
                  <a:cubicBezTo>
                    <a:pt x="1215" y="7774"/>
                    <a:pt x="1145" y="8101"/>
                    <a:pt x="801" y="8429"/>
                  </a:cubicBezTo>
                  <a:cubicBezTo>
                    <a:pt x="747" y="8885"/>
                    <a:pt x="689" y="9326"/>
                    <a:pt x="940" y="9761"/>
                  </a:cubicBezTo>
                  <a:cubicBezTo>
                    <a:pt x="952" y="9772"/>
                    <a:pt x="962" y="9788"/>
                    <a:pt x="973" y="9805"/>
                  </a:cubicBezTo>
                  <a:cubicBezTo>
                    <a:pt x="1134" y="9922"/>
                    <a:pt x="1247" y="10073"/>
                    <a:pt x="1306" y="10256"/>
                  </a:cubicBezTo>
                  <a:cubicBezTo>
                    <a:pt x="1441" y="10400"/>
                    <a:pt x="1585" y="10534"/>
                    <a:pt x="1736" y="10670"/>
                  </a:cubicBezTo>
                  <a:cubicBezTo>
                    <a:pt x="2316" y="11169"/>
                    <a:pt x="2778" y="11647"/>
                    <a:pt x="3047" y="12378"/>
                  </a:cubicBezTo>
                  <a:cubicBezTo>
                    <a:pt x="3288" y="13028"/>
                    <a:pt x="3439" y="13758"/>
                    <a:pt x="3895" y="14285"/>
                  </a:cubicBezTo>
                  <a:cubicBezTo>
                    <a:pt x="3997" y="14441"/>
                    <a:pt x="4153" y="14558"/>
                    <a:pt x="4438" y="14747"/>
                  </a:cubicBezTo>
                  <a:cubicBezTo>
                    <a:pt x="4798" y="15004"/>
                    <a:pt x="5158" y="15240"/>
                    <a:pt x="5400" y="15547"/>
                  </a:cubicBezTo>
                  <a:cubicBezTo>
                    <a:pt x="5443" y="15569"/>
                    <a:pt x="5480" y="15590"/>
                    <a:pt x="5517" y="15612"/>
                  </a:cubicBezTo>
                  <a:cubicBezTo>
                    <a:pt x="5631" y="15671"/>
                    <a:pt x="5738" y="15741"/>
                    <a:pt x="5835" y="15810"/>
                  </a:cubicBezTo>
                  <a:cubicBezTo>
                    <a:pt x="5943" y="16078"/>
                    <a:pt x="5980" y="16363"/>
                    <a:pt x="5948" y="16681"/>
                  </a:cubicBezTo>
                  <a:cubicBezTo>
                    <a:pt x="5878" y="16745"/>
                    <a:pt x="5787" y="16809"/>
                    <a:pt x="5673" y="16874"/>
                  </a:cubicBezTo>
                  <a:cubicBezTo>
                    <a:pt x="5749" y="16638"/>
                    <a:pt x="5749" y="16450"/>
                    <a:pt x="5700" y="16299"/>
                  </a:cubicBezTo>
                  <a:lnTo>
                    <a:pt x="5700" y="16299"/>
                  </a:lnTo>
                  <a:cubicBezTo>
                    <a:pt x="5711" y="16401"/>
                    <a:pt x="5711" y="16504"/>
                    <a:pt x="5700" y="16621"/>
                  </a:cubicBezTo>
                  <a:cubicBezTo>
                    <a:pt x="5690" y="16740"/>
                    <a:pt x="5673" y="16852"/>
                    <a:pt x="5653" y="16971"/>
                  </a:cubicBezTo>
                  <a:cubicBezTo>
                    <a:pt x="5690" y="17142"/>
                    <a:pt x="5700" y="17298"/>
                    <a:pt x="5550" y="17379"/>
                  </a:cubicBezTo>
                  <a:cubicBezTo>
                    <a:pt x="5363" y="18061"/>
                    <a:pt x="5051" y="18716"/>
                    <a:pt x="4895" y="19398"/>
                  </a:cubicBezTo>
                  <a:cubicBezTo>
                    <a:pt x="4803" y="19792"/>
                    <a:pt x="4739" y="20189"/>
                    <a:pt x="4728" y="20591"/>
                  </a:cubicBezTo>
                  <a:cubicBezTo>
                    <a:pt x="4744" y="20662"/>
                    <a:pt x="4766" y="20726"/>
                    <a:pt x="4798" y="20796"/>
                  </a:cubicBezTo>
                  <a:cubicBezTo>
                    <a:pt x="4771" y="20752"/>
                    <a:pt x="4750" y="20715"/>
                    <a:pt x="4728" y="20672"/>
                  </a:cubicBezTo>
                  <a:lnTo>
                    <a:pt x="4728" y="20710"/>
                  </a:lnTo>
                  <a:cubicBezTo>
                    <a:pt x="4728" y="20855"/>
                    <a:pt x="4674" y="21005"/>
                    <a:pt x="4535" y="21075"/>
                  </a:cubicBezTo>
                  <a:cubicBezTo>
                    <a:pt x="4314" y="21188"/>
                    <a:pt x="3950" y="21446"/>
                    <a:pt x="3766" y="21741"/>
                  </a:cubicBezTo>
                  <a:lnTo>
                    <a:pt x="3766" y="22386"/>
                  </a:lnTo>
                  <a:cubicBezTo>
                    <a:pt x="3794" y="22418"/>
                    <a:pt x="3826" y="22450"/>
                    <a:pt x="3863" y="22482"/>
                  </a:cubicBezTo>
                  <a:cubicBezTo>
                    <a:pt x="4071" y="22657"/>
                    <a:pt x="4303" y="22717"/>
                    <a:pt x="4542" y="22717"/>
                  </a:cubicBezTo>
                  <a:cubicBezTo>
                    <a:pt x="4804" y="22717"/>
                    <a:pt x="5074" y="22644"/>
                    <a:pt x="5330" y="22569"/>
                  </a:cubicBezTo>
                  <a:cubicBezTo>
                    <a:pt x="5552" y="22507"/>
                    <a:pt x="5808" y="22434"/>
                    <a:pt x="6052" y="22434"/>
                  </a:cubicBezTo>
                  <a:cubicBezTo>
                    <a:pt x="6062" y="22434"/>
                    <a:pt x="6072" y="22435"/>
                    <a:pt x="6082" y="22435"/>
                  </a:cubicBezTo>
                  <a:cubicBezTo>
                    <a:pt x="6141" y="22370"/>
                    <a:pt x="6201" y="22311"/>
                    <a:pt x="6276" y="22230"/>
                  </a:cubicBezTo>
                  <a:cubicBezTo>
                    <a:pt x="6399" y="22289"/>
                    <a:pt x="6555" y="22311"/>
                    <a:pt x="6598" y="22391"/>
                  </a:cubicBezTo>
                  <a:cubicBezTo>
                    <a:pt x="6640" y="22467"/>
                    <a:pt x="6620" y="22557"/>
                    <a:pt x="6523" y="22569"/>
                  </a:cubicBezTo>
                  <a:cubicBezTo>
                    <a:pt x="6544" y="22584"/>
                    <a:pt x="6571" y="22596"/>
                    <a:pt x="6593" y="22611"/>
                  </a:cubicBezTo>
                  <a:cubicBezTo>
                    <a:pt x="7592" y="23466"/>
                    <a:pt x="7377" y="25110"/>
                    <a:pt x="7382" y="26281"/>
                  </a:cubicBezTo>
                  <a:cubicBezTo>
                    <a:pt x="7382" y="27533"/>
                    <a:pt x="7694" y="28810"/>
                    <a:pt x="8167" y="29971"/>
                  </a:cubicBezTo>
                  <a:cubicBezTo>
                    <a:pt x="8430" y="30610"/>
                    <a:pt x="8757" y="31352"/>
                    <a:pt x="9311" y="31798"/>
                  </a:cubicBezTo>
                  <a:cubicBezTo>
                    <a:pt x="9595" y="32027"/>
                    <a:pt x="9884" y="32102"/>
                    <a:pt x="10178" y="32102"/>
                  </a:cubicBezTo>
                  <a:cubicBezTo>
                    <a:pt x="10256" y="32102"/>
                    <a:pt x="10333" y="32097"/>
                    <a:pt x="10412" y="32088"/>
                  </a:cubicBezTo>
                  <a:cubicBezTo>
                    <a:pt x="10717" y="31828"/>
                    <a:pt x="11035" y="31750"/>
                    <a:pt x="11353" y="31750"/>
                  </a:cubicBezTo>
                  <a:cubicBezTo>
                    <a:pt x="11832" y="31750"/>
                    <a:pt x="12311" y="31927"/>
                    <a:pt x="12749" y="31927"/>
                  </a:cubicBezTo>
                  <a:cubicBezTo>
                    <a:pt x="12842" y="31927"/>
                    <a:pt x="12933" y="31919"/>
                    <a:pt x="13023" y="31900"/>
                  </a:cubicBezTo>
                  <a:lnTo>
                    <a:pt x="13023" y="31900"/>
                  </a:lnTo>
                  <a:cubicBezTo>
                    <a:pt x="13002" y="31916"/>
                    <a:pt x="12975" y="31927"/>
                    <a:pt x="12948" y="31944"/>
                  </a:cubicBezTo>
                  <a:cubicBezTo>
                    <a:pt x="13028" y="31944"/>
                    <a:pt x="13114" y="31944"/>
                    <a:pt x="13195" y="31937"/>
                  </a:cubicBezTo>
                  <a:lnTo>
                    <a:pt x="13233" y="31937"/>
                  </a:lnTo>
                  <a:cubicBezTo>
                    <a:pt x="13206" y="31922"/>
                    <a:pt x="13184" y="31905"/>
                    <a:pt x="13163" y="31884"/>
                  </a:cubicBezTo>
                  <a:lnTo>
                    <a:pt x="13163" y="31884"/>
                  </a:lnTo>
                  <a:cubicBezTo>
                    <a:pt x="13208" y="31888"/>
                    <a:pt x="13253" y="31889"/>
                    <a:pt x="13299" y="31889"/>
                  </a:cubicBezTo>
                  <a:cubicBezTo>
                    <a:pt x="13578" y="31889"/>
                    <a:pt x="13865" y="31836"/>
                    <a:pt x="14144" y="31836"/>
                  </a:cubicBezTo>
                  <a:cubicBezTo>
                    <a:pt x="14410" y="31836"/>
                    <a:pt x="14669" y="31884"/>
                    <a:pt x="14909" y="32072"/>
                  </a:cubicBezTo>
                  <a:cubicBezTo>
                    <a:pt x="15161" y="32122"/>
                    <a:pt x="15414" y="32163"/>
                    <a:pt x="15655" y="32163"/>
                  </a:cubicBezTo>
                  <a:cubicBezTo>
                    <a:pt x="16063" y="32163"/>
                    <a:pt x="16437" y="32047"/>
                    <a:pt x="16714" y="31659"/>
                  </a:cubicBezTo>
                  <a:cubicBezTo>
                    <a:pt x="16843" y="31476"/>
                    <a:pt x="16977" y="31374"/>
                    <a:pt x="17106" y="31331"/>
                  </a:cubicBezTo>
                  <a:cubicBezTo>
                    <a:pt x="17240" y="31207"/>
                    <a:pt x="17353" y="31143"/>
                    <a:pt x="17455" y="31126"/>
                  </a:cubicBezTo>
                  <a:cubicBezTo>
                    <a:pt x="17515" y="31138"/>
                    <a:pt x="17573" y="31153"/>
                    <a:pt x="17632" y="31170"/>
                  </a:cubicBezTo>
                  <a:cubicBezTo>
                    <a:pt x="17740" y="31245"/>
                    <a:pt x="17820" y="31406"/>
                    <a:pt x="17879" y="31653"/>
                  </a:cubicBezTo>
                  <a:cubicBezTo>
                    <a:pt x="18148" y="31927"/>
                    <a:pt x="18390" y="32298"/>
                    <a:pt x="18583" y="32566"/>
                  </a:cubicBezTo>
                  <a:cubicBezTo>
                    <a:pt x="18611" y="32604"/>
                    <a:pt x="18631" y="32641"/>
                    <a:pt x="18658" y="32673"/>
                  </a:cubicBezTo>
                  <a:cubicBezTo>
                    <a:pt x="19030" y="32078"/>
                    <a:pt x="18981" y="31379"/>
                    <a:pt x="19050" y="30707"/>
                  </a:cubicBezTo>
                  <a:cubicBezTo>
                    <a:pt x="19117" y="30050"/>
                    <a:pt x="19379" y="29722"/>
                    <a:pt x="19993" y="29722"/>
                  </a:cubicBezTo>
                  <a:cubicBezTo>
                    <a:pt x="20077" y="29722"/>
                    <a:pt x="20167" y="29728"/>
                    <a:pt x="20265" y="29740"/>
                  </a:cubicBezTo>
                  <a:cubicBezTo>
                    <a:pt x="24272" y="30246"/>
                    <a:pt x="28280" y="30707"/>
                    <a:pt x="32288" y="31185"/>
                  </a:cubicBezTo>
                  <a:cubicBezTo>
                    <a:pt x="36424" y="31679"/>
                    <a:pt x="40561" y="32185"/>
                    <a:pt x="44703" y="32668"/>
                  </a:cubicBezTo>
                  <a:cubicBezTo>
                    <a:pt x="47212" y="32963"/>
                    <a:pt x="49731" y="33211"/>
                    <a:pt x="52240" y="33533"/>
                  </a:cubicBezTo>
                  <a:cubicBezTo>
                    <a:pt x="52364" y="33548"/>
                    <a:pt x="52476" y="33557"/>
                    <a:pt x="52576" y="33557"/>
                  </a:cubicBezTo>
                  <a:cubicBezTo>
                    <a:pt x="52696" y="33557"/>
                    <a:pt x="52799" y="33544"/>
                    <a:pt x="52885" y="33511"/>
                  </a:cubicBezTo>
                  <a:cubicBezTo>
                    <a:pt x="52917" y="33528"/>
                    <a:pt x="52944" y="33538"/>
                    <a:pt x="52976" y="33555"/>
                  </a:cubicBezTo>
                  <a:cubicBezTo>
                    <a:pt x="52976" y="33523"/>
                    <a:pt x="52981" y="33491"/>
                    <a:pt x="52981" y="33459"/>
                  </a:cubicBezTo>
                  <a:cubicBezTo>
                    <a:pt x="53137" y="33355"/>
                    <a:pt x="53217" y="33146"/>
                    <a:pt x="53234" y="32782"/>
                  </a:cubicBezTo>
                  <a:cubicBezTo>
                    <a:pt x="53261" y="32276"/>
                    <a:pt x="53341" y="31771"/>
                    <a:pt x="53460" y="31272"/>
                  </a:cubicBezTo>
                  <a:cubicBezTo>
                    <a:pt x="53519" y="30848"/>
                    <a:pt x="53594" y="30422"/>
                    <a:pt x="53616" y="29993"/>
                  </a:cubicBezTo>
                  <a:cubicBezTo>
                    <a:pt x="53626" y="29762"/>
                    <a:pt x="53631" y="29536"/>
                    <a:pt x="53653" y="29311"/>
                  </a:cubicBezTo>
                  <a:lnTo>
                    <a:pt x="53653" y="29311"/>
                  </a:lnTo>
                  <a:cubicBezTo>
                    <a:pt x="53648" y="29316"/>
                    <a:pt x="53642" y="29326"/>
                    <a:pt x="53631" y="29333"/>
                  </a:cubicBezTo>
                  <a:cubicBezTo>
                    <a:pt x="53728" y="28714"/>
                    <a:pt x="53809" y="28161"/>
                    <a:pt x="53889" y="27635"/>
                  </a:cubicBezTo>
                  <a:lnTo>
                    <a:pt x="53889" y="27275"/>
                  </a:lnTo>
                  <a:cubicBezTo>
                    <a:pt x="53921" y="27226"/>
                    <a:pt x="53948" y="27183"/>
                    <a:pt x="53986" y="27141"/>
                  </a:cubicBezTo>
                  <a:cubicBezTo>
                    <a:pt x="53970" y="27114"/>
                    <a:pt x="53959" y="27087"/>
                    <a:pt x="53943" y="27060"/>
                  </a:cubicBezTo>
                  <a:cubicBezTo>
                    <a:pt x="53954" y="27049"/>
                    <a:pt x="53964" y="27038"/>
                    <a:pt x="53976" y="27033"/>
                  </a:cubicBezTo>
                  <a:cubicBezTo>
                    <a:pt x="54055" y="26506"/>
                    <a:pt x="54132" y="26013"/>
                    <a:pt x="54201" y="25512"/>
                  </a:cubicBezTo>
                  <a:cubicBezTo>
                    <a:pt x="54190" y="25195"/>
                    <a:pt x="54260" y="24890"/>
                    <a:pt x="54335" y="24578"/>
                  </a:cubicBezTo>
                  <a:cubicBezTo>
                    <a:pt x="54362" y="24465"/>
                    <a:pt x="54395" y="24352"/>
                    <a:pt x="54422" y="24233"/>
                  </a:cubicBezTo>
                  <a:cubicBezTo>
                    <a:pt x="54454" y="24104"/>
                    <a:pt x="54480" y="23970"/>
                    <a:pt x="54502" y="23836"/>
                  </a:cubicBezTo>
                  <a:cubicBezTo>
                    <a:pt x="54502" y="23821"/>
                    <a:pt x="54507" y="23804"/>
                    <a:pt x="54507" y="23789"/>
                  </a:cubicBezTo>
                  <a:cubicBezTo>
                    <a:pt x="54544" y="23536"/>
                    <a:pt x="54544" y="23278"/>
                    <a:pt x="54480" y="23015"/>
                  </a:cubicBezTo>
                  <a:cubicBezTo>
                    <a:pt x="54330" y="21134"/>
                    <a:pt x="54260" y="19264"/>
                    <a:pt x="55012" y="17476"/>
                  </a:cubicBezTo>
                  <a:lnTo>
                    <a:pt x="55012" y="16078"/>
                  </a:lnTo>
                  <a:cubicBezTo>
                    <a:pt x="54658" y="15864"/>
                    <a:pt x="54802" y="15520"/>
                    <a:pt x="54824" y="15235"/>
                  </a:cubicBezTo>
                  <a:cubicBezTo>
                    <a:pt x="55012" y="12711"/>
                    <a:pt x="55178" y="10186"/>
                    <a:pt x="55447" y="7666"/>
                  </a:cubicBezTo>
                  <a:cubicBezTo>
                    <a:pt x="55479" y="7343"/>
                    <a:pt x="55469" y="7124"/>
                    <a:pt x="55377" y="6973"/>
                  </a:cubicBezTo>
                  <a:cubicBezTo>
                    <a:pt x="53701" y="6877"/>
                    <a:pt x="52042" y="6785"/>
                    <a:pt x="50408" y="6737"/>
                  </a:cubicBezTo>
                  <a:cubicBezTo>
                    <a:pt x="41303" y="6473"/>
                    <a:pt x="31745" y="5082"/>
                    <a:pt x="22821" y="3304"/>
                  </a:cubicBezTo>
                  <a:cubicBezTo>
                    <a:pt x="20377" y="2820"/>
                    <a:pt x="17986" y="2111"/>
                    <a:pt x="15548" y="1601"/>
                  </a:cubicBezTo>
                  <a:lnTo>
                    <a:pt x="15548" y="1601"/>
                  </a:lnTo>
                  <a:cubicBezTo>
                    <a:pt x="15549" y="1601"/>
                    <a:pt x="15549" y="1601"/>
                    <a:pt x="15549" y="1601"/>
                  </a:cubicBezTo>
                  <a:cubicBezTo>
                    <a:pt x="15525" y="1601"/>
                    <a:pt x="12773" y="1212"/>
                    <a:pt x="13187" y="1212"/>
                  </a:cubicBezTo>
                  <a:cubicBezTo>
                    <a:pt x="13258" y="1212"/>
                    <a:pt x="13425" y="1224"/>
                    <a:pt x="13716" y="1251"/>
                  </a:cubicBezTo>
                  <a:cubicBezTo>
                    <a:pt x="12899" y="1171"/>
                    <a:pt x="12088" y="1096"/>
                    <a:pt x="11272" y="1037"/>
                  </a:cubicBezTo>
                  <a:cubicBezTo>
                    <a:pt x="7914" y="779"/>
                    <a:pt x="4304" y="698"/>
                    <a:pt x="920"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7" name="Google Shape;1267;p45"/>
            <p:cNvSpPr/>
            <p:nvPr/>
          </p:nvSpPr>
          <p:spPr>
            <a:xfrm>
              <a:off x="4096056" y="2123091"/>
              <a:ext cx="554618" cy="281260"/>
            </a:xfrm>
            <a:custGeom>
              <a:avLst/>
              <a:gdLst/>
              <a:ahLst/>
              <a:cxnLst/>
              <a:rect l="l" t="t" r="r" b="b"/>
              <a:pathLst>
                <a:path w="44494" h="22564" extrusionOk="0">
                  <a:moveTo>
                    <a:pt x="1425" y="0"/>
                  </a:moveTo>
                  <a:cubicBezTo>
                    <a:pt x="1418" y="38"/>
                    <a:pt x="1418" y="75"/>
                    <a:pt x="1413" y="107"/>
                  </a:cubicBezTo>
                  <a:cubicBezTo>
                    <a:pt x="1403" y="263"/>
                    <a:pt x="1393" y="424"/>
                    <a:pt x="1381" y="580"/>
                  </a:cubicBezTo>
                  <a:cubicBezTo>
                    <a:pt x="1199" y="720"/>
                    <a:pt x="1102" y="978"/>
                    <a:pt x="1070" y="1435"/>
                  </a:cubicBezTo>
                  <a:cubicBezTo>
                    <a:pt x="818" y="5335"/>
                    <a:pt x="484" y="9236"/>
                    <a:pt x="129" y="13129"/>
                  </a:cubicBezTo>
                  <a:cubicBezTo>
                    <a:pt x="114" y="13291"/>
                    <a:pt x="119" y="13420"/>
                    <a:pt x="129" y="13533"/>
                  </a:cubicBezTo>
                  <a:cubicBezTo>
                    <a:pt x="92" y="13613"/>
                    <a:pt x="49" y="13684"/>
                    <a:pt x="0" y="13753"/>
                  </a:cubicBezTo>
                  <a:cubicBezTo>
                    <a:pt x="71" y="13759"/>
                    <a:pt x="141" y="13764"/>
                    <a:pt x="205" y="13774"/>
                  </a:cubicBezTo>
                  <a:cubicBezTo>
                    <a:pt x="322" y="13979"/>
                    <a:pt x="560" y="14054"/>
                    <a:pt x="957" y="14081"/>
                  </a:cubicBezTo>
                  <a:cubicBezTo>
                    <a:pt x="3707" y="14280"/>
                    <a:pt x="6447" y="14586"/>
                    <a:pt x="9198" y="14748"/>
                  </a:cubicBezTo>
                  <a:cubicBezTo>
                    <a:pt x="10133" y="14800"/>
                    <a:pt x="10282" y="15182"/>
                    <a:pt x="10218" y="15972"/>
                  </a:cubicBezTo>
                  <a:cubicBezTo>
                    <a:pt x="10106" y="17433"/>
                    <a:pt x="10084" y="18906"/>
                    <a:pt x="9967" y="20366"/>
                  </a:cubicBezTo>
                  <a:cubicBezTo>
                    <a:pt x="9934" y="20780"/>
                    <a:pt x="9960" y="21070"/>
                    <a:pt x="10121" y="21259"/>
                  </a:cubicBezTo>
                  <a:cubicBezTo>
                    <a:pt x="10116" y="21296"/>
                    <a:pt x="10116" y="21333"/>
                    <a:pt x="10111" y="21371"/>
                  </a:cubicBezTo>
                  <a:cubicBezTo>
                    <a:pt x="10143" y="21360"/>
                    <a:pt x="10175" y="21349"/>
                    <a:pt x="10208" y="21339"/>
                  </a:cubicBezTo>
                  <a:cubicBezTo>
                    <a:pt x="10369" y="21462"/>
                    <a:pt x="10622" y="21527"/>
                    <a:pt x="11008" y="21537"/>
                  </a:cubicBezTo>
                  <a:cubicBezTo>
                    <a:pt x="21720" y="21844"/>
                    <a:pt x="32438" y="22204"/>
                    <a:pt x="43150" y="22553"/>
                  </a:cubicBezTo>
                  <a:cubicBezTo>
                    <a:pt x="43282" y="22558"/>
                    <a:pt x="43414" y="22563"/>
                    <a:pt x="43539" y="22563"/>
                  </a:cubicBezTo>
                  <a:cubicBezTo>
                    <a:pt x="43847" y="22563"/>
                    <a:pt x="44118" y="22530"/>
                    <a:pt x="44278" y="22370"/>
                  </a:cubicBezTo>
                  <a:cubicBezTo>
                    <a:pt x="44434" y="22219"/>
                    <a:pt x="44494" y="21961"/>
                    <a:pt x="44392" y="21505"/>
                  </a:cubicBezTo>
                  <a:cubicBezTo>
                    <a:pt x="44236" y="21484"/>
                    <a:pt x="44149" y="21388"/>
                    <a:pt x="44122" y="21237"/>
                  </a:cubicBezTo>
                  <a:cubicBezTo>
                    <a:pt x="43891" y="21130"/>
                    <a:pt x="43779" y="20962"/>
                    <a:pt x="43849" y="20699"/>
                  </a:cubicBezTo>
                  <a:cubicBezTo>
                    <a:pt x="43289" y="20441"/>
                    <a:pt x="43440" y="19749"/>
                    <a:pt x="43064" y="19372"/>
                  </a:cubicBezTo>
                  <a:cubicBezTo>
                    <a:pt x="42870" y="19313"/>
                    <a:pt x="42741" y="19211"/>
                    <a:pt x="42656" y="19082"/>
                  </a:cubicBezTo>
                  <a:cubicBezTo>
                    <a:pt x="42607" y="19007"/>
                    <a:pt x="42575" y="18921"/>
                    <a:pt x="42554" y="18824"/>
                  </a:cubicBezTo>
                  <a:cubicBezTo>
                    <a:pt x="42543" y="18802"/>
                    <a:pt x="42527" y="18782"/>
                    <a:pt x="42516" y="18755"/>
                  </a:cubicBezTo>
                  <a:cubicBezTo>
                    <a:pt x="42468" y="18636"/>
                    <a:pt x="42431" y="18512"/>
                    <a:pt x="42387" y="18390"/>
                  </a:cubicBezTo>
                  <a:cubicBezTo>
                    <a:pt x="42103" y="18046"/>
                    <a:pt x="42017" y="17674"/>
                    <a:pt x="42032" y="17294"/>
                  </a:cubicBezTo>
                  <a:cubicBezTo>
                    <a:pt x="41781" y="16364"/>
                    <a:pt x="41603" y="15413"/>
                    <a:pt x="41426" y="14463"/>
                  </a:cubicBezTo>
                  <a:cubicBezTo>
                    <a:pt x="41055" y="14446"/>
                    <a:pt x="41179" y="14081"/>
                    <a:pt x="41265" y="13898"/>
                  </a:cubicBezTo>
                  <a:cubicBezTo>
                    <a:pt x="41281" y="13871"/>
                    <a:pt x="41286" y="13845"/>
                    <a:pt x="41297" y="13823"/>
                  </a:cubicBezTo>
                  <a:cubicBezTo>
                    <a:pt x="41157" y="13146"/>
                    <a:pt x="40996" y="12480"/>
                    <a:pt x="40787" y="11835"/>
                  </a:cubicBezTo>
                  <a:cubicBezTo>
                    <a:pt x="40717" y="11792"/>
                    <a:pt x="40668" y="11723"/>
                    <a:pt x="40658" y="11615"/>
                  </a:cubicBezTo>
                  <a:cubicBezTo>
                    <a:pt x="40410" y="11384"/>
                    <a:pt x="40395" y="11116"/>
                    <a:pt x="40421" y="10836"/>
                  </a:cubicBezTo>
                  <a:cubicBezTo>
                    <a:pt x="40217" y="10342"/>
                    <a:pt x="40013" y="9853"/>
                    <a:pt x="39815" y="9370"/>
                  </a:cubicBezTo>
                  <a:cubicBezTo>
                    <a:pt x="39416" y="8859"/>
                    <a:pt x="39153" y="8306"/>
                    <a:pt x="39163" y="7661"/>
                  </a:cubicBezTo>
                  <a:cubicBezTo>
                    <a:pt x="38826" y="6700"/>
                    <a:pt x="38557" y="5716"/>
                    <a:pt x="38407" y="4674"/>
                  </a:cubicBezTo>
                  <a:cubicBezTo>
                    <a:pt x="38396" y="4583"/>
                    <a:pt x="38364" y="4394"/>
                    <a:pt x="38364" y="4394"/>
                  </a:cubicBezTo>
                  <a:cubicBezTo>
                    <a:pt x="38364" y="4394"/>
                    <a:pt x="38390" y="4126"/>
                    <a:pt x="38332" y="4126"/>
                  </a:cubicBezTo>
                  <a:cubicBezTo>
                    <a:pt x="38328" y="4098"/>
                    <a:pt x="38309" y="4089"/>
                    <a:pt x="38285" y="4089"/>
                  </a:cubicBezTo>
                  <a:cubicBezTo>
                    <a:pt x="38233" y="4089"/>
                    <a:pt x="38159" y="4131"/>
                    <a:pt x="38159" y="4131"/>
                  </a:cubicBezTo>
                  <a:cubicBezTo>
                    <a:pt x="38159" y="4131"/>
                    <a:pt x="37884" y="4139"/>
                    <a:pt x="37540" y="4139"/>
                  </a:cubicBezTo>
                  <a:cubicBezTo>
                    <a:pt x="37196" y="4139"/>
                    <a:pt x="36784" y="4131"/>
                    <a:pt x="36510" y="4099"/>
                  </a:cubicBezTo>
                  <a:cubicBezTo>
                    <a:pt x="36108" y="3782"/>
                    <a:pt x="35640" y="3578"/>
                    <a:pt x="35151" y="3492"/>
                  </a:cubicBezTo>
                  <a:cubicBezTo>
                    <a:pt x="34980" y="3365"/>
                    <a:pt x="34808" y="3295"/>
                    <a:pt x="34636" y="3295"/>
                  </a:cubicBezTo>
                  <a:cubicBezTo>
                    <a:pt x="34475" y="3295"/>
                    <a:pt x="34313" y="3357"/>
                    <a:pt x="34152" y="3492"/>
                  </a:cubicBezTo>
                  <a:cubicBezTo>
                    <a:pt x="34135" y="3492"/>
                    <a:pt x="34114" y="3498"/>
                    <a:pt x="34098" y="3498"/>
                  </a:cubicBezTo>
                  <a:cubicBezTo>
                    <a:pt x="33991" y="3519"/>
                    <a:pt x="33884" y="3546"/>
                    <a:pt x="33775" y="3583"/>
                  </a:cubicBezTo>
                  <a:cubicBezTo>
                    <a:pt x="33716" y="3583"/>
                    <a:pt x="33668" y="3600"/>
                    <a:pt x="33626" y="3632"/>
                  </a:cubicBezTo>
                  <a:cubicBezTo>
                    <a:pt x="33282" y="3750"/>
                    <a:pt x="32949" y="3890"/>
                    <a:pt x="32572" y="3900"/>
                  </a:cubicBezTo>
                  <a:cubicBezTo>
                    <a:pt x="32558" y="3902"/>
                    <a:pt x="32543" y="3903"/>
                    <a:pt x="32529" y="3903"/>
                  </a:cubicBezTo>
                  <a:cubicBezTo>
                    <a:pt x="32491" y="3903"/>
                    <a:pt x="32454" y="3898"/>
                    <a:pt x="32422" y="3890"/>
                  </a:cubicBezTo>
                  <a:cubicBezTo>
                    <a:pt x="32255" y="3793"/>
                    <a:pt x="32111" y="3665"/>
                    <a:pt x="31965" y="3514"/>
                  </a:cubicBezTo>
                  <a:cubicBezTo>
                    <a:pt x="31836" y="3273"/>
                    <a:pt x="31745" y="2982"/>
                    <a:pt x="31519" y="2832"/>
                  </a:cubicBezTo>
                  <a:cubicBezTo>
                    <a:pt x="31331" y="2706"/>
                    <a:pt x="31143" y="2662"/>
                    <a:pt x="30945" y="2662"/>
                  </a:cubicBezTo>
                  <a:cubicBezTo>
                    <a:pt x="30854" y="2662"/>
                    <a:pt x="30761" y="2671"/>
                    <a:pt x="30665" y="2686"/>
                  </a:cubicBezTo>
                  <a:cubicBezTo>
                    <a:pt x="30628" y="2681"/>
                    <a:pt x="30592" y="2679"/>
                    <a:pt x="30555" y="2679"/>
                  </a:cubicBezTo>
                  <a:cubicBezTo>
                    <a:pt x="30309" y="2679"/>
                    <a:pt x="30070" y="2778"/>
                    <a:pt x="29827" y="2854"/>
                  </a:cubicBezTo>
                  <a:cubicBezTo>
                    <a:pt x="29661" y="2837"/>
                    <a:pt x="29510" y="2757"/>
                    <a:pt x="29429" y="2525"/>
                  </a:cubicBezTo>
                  <a:cubicBezTo>
                    <a:pt x="29344" y="2306"/>
                    <a:pt x="29312" y="2133"/>
                    <a:pt x="29166" y="1934"/>
                  </a:cubicBezTo>
                  <a:cubicBezTo>
                    <a:pt x="28957" y="1644"/>
                    <a:pt x="28543" y="1629"/>
                    <a:pt x="28221" y="1612"/>
                  </a:cubicBezTo>
                  <a:cubicBezTo>
                    <a:pt x="27522" y="1569"/>
                    <a:pt x="26825" y="1413"/>
                    <a:pt x="26126" y="1317"/>
                  </a:cubicBezTo>
                  <a:lnTo>
                    <a:pt x="24046" y="1210"/>
                  </a:lnTo>
                  <a:cubicBezTo>
                    <a:pt x="23415" y="1218"/>
                    <a:pt x="22779" y="1240"/>
                    <a:pt x="22152" y="1240"/>
                  </a:cubicBezTo>
                  <a:cubicBezTo>
                    <a:pt x="21995" y="1240"/>
                    <a:pt x="21838" y="1239"/>
                    <a:pt x="21683" y="1235"/>
                  </a:cubicBezTo>
                  <a:cubicBezTo>
                    <a:pt x="20195" y="1210"/>
                    <a:pt x="18712" y="1042"/>
                    <a:pt x="17224" y="1021"/>
                  </a:cubicBezTo>
                  <a:cubicBezTo>
                    <a:pt x="17202" y="1021"/>
                    <a:pt x="17187" y="1016"/>
                    <a:pt x="17165" y="1016"/>
                  </a:cubicBezTo>
                  <a:cubicBezTo>
                    <a:pt x="15279" y="913"/>
                    <a:pt x="13388" y="811"/>
                    <a:pt x="11497" y="709"/>
                  </a:cubicBezTo>
                  <a:lnTo>
                    <a:pt x="11497" y="720"/>
                  </a:lnTo>
                  <a:cubicBezTo>
                    <a:pt x="10584" y="645"/>
                    <a:pt x="9670" y="559"/>
                    <a:pt x="8762" y="526"/>
                  </a:cubicBezTo>
                  <a:cubicBezTo>
                    <a:pt x="8564" y="473"/>
                    <a:pt x="8387" y="473"/>
                    <a:pt x="8209" y="468"/>
                  </a:cubicBezTo>
                  <a:cubicBezTo>
                    <a:pt x="6216" y="360"/>
                    <a:pt x="4217" y="204"/>
                    <a:pt x="2219" y="183"/>
                  </a:cubicBezTo>
                  <a:cubicBezTo>
                    <a:pt x="1827" y="178"/>
                    <a:pt x="1580" y="124"/>
                    <a:pt x="1425" y="0"/>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8" name="Google Shape;1268;p45"/>
            <p:cNvSpPr/>
            <p:nvPr/>
          </p:nvSpPr>
          <p:spPr>
            <a:xfrm>
              <a:off x="3288062" y="1518526"/>
              <a:ext cx="401535" cy="641748"/>
            </a:xfrm>
            <a:custGeom>
              <a:avLst/>
              <a:gdLst/>
              <a:ahLst/>
              <a:cxnLst/>
              <a:rect l="l" t="t" r="r" b="b"/>
              <a:pathLst>
                <a:path w="32213" h="51484" extrusionOk="0">
                  <a:moveTo>
                    <a:pt x="10203" y="1"/>
                  </a:moveTo>
                  <a:cubicBezTo>
                    <a:pt x="10192" y="12"/>
                    <a:pt x="10181" y="23"/>
                    <a:pt x="10170" y="33"/>
                  </a:cubicBezTo>
                  <a:cubicBezTo>
                    <a:pt x="10197" y="335"/>
                    <a:pt x="10299" y="657"/>
                    <a:pt x="9928" y="829"/>
                  </a:cubicBezTo>
                  <a:cubicBezTo>
                    <a:pt x="9843" y="1129"/>
                    <a:pt x="9746" y="1436"/>
                    <a:pt x="9670" y="1736"/>
                  </a:cubicBezTo>
                  <a:cubicBezTo>
                    <a:pt x="9541" y="2242"/>
                    <a:pt x="9466" y="2757"/>
                    <a:pt x="9617" y="3300"/>
                  </a:cubicBezTo>
                  <a:cubicBezTo>
                    <a:pt x="8725" y="7329"/>
                    <a:pt x="7839" y="11364"/>
                    <a:pt x="6947" y="15393"/>
                  </a:cubicBezTo>
                  <a:cubicBezTo>
                    <a:pt x="6866" y="15752"/>
                    <a:pt x="6930" y="16204"/>
                    <a:pt x="6436" y="16338"/>
                  </a:cubicBezTo>
                  <a:lnTo>
                    <a:pt x="6436" y="17149"/>
                  </a:lnTo>
                  <a:cubicBezTo>
                    <a:pt x="6823" y="17498"/>
                    <a:pt x="6823" y="17848"/>
                    <a:pt x="6436" y="18202"/>
                  </a:cubicBezTo>
                  <a:cubicBezTo>
                    <a:pt x="6431" y="18503"/>
                    <a:pt x="6431" y="18809"/>
                    <a:pt x="6426" y="19110"/>
                  </a:cubicBezTo>
                  <a:cubicBezTo>
                    <a:pt x="6350" y="19169"/>
                    <a:pt x="6270" y="19212"/>
                    <a:pt x="6184" y="19244"/>
                  </a:cubicBezTo>
                  <a:cubicBezTo>
                    <a:pt x="6280" y="19422"/>
                    <a:pt x="6367" y="19610"/>
                    <a:pt x="6458" y="19798"/>
                  </a:cubicBezTo>
                  <a:cubicBezTo>
                    <a:pt x="6506" y="20179"/>
                    <a:pt x="6662" y="20453"/>
                    <a:pt x="6979" y="20566"/>
                  </a:cubicBezTo>
                  <a:cubicBezTo>
                    <a:pt x="7006" y="20593"/>
                    <a:pt x="7033" y="20625"/>
                    <a:pt x="7066" y="20647"/>
                  </a:cubicBezTo>
                  <a:cubicBezTo>
                    <a:pt x="7339" y="20850"/>
                    <a:pt x="7607" y="20952"/>
                    <a:pt x="7785" y="21173"/>
                  </a:cubicBezTo>
                  <a:cubicBezTo>
                    <a:pt x="7780" y="21500"/>
                    <a:pt x="7780" y="21834"/>
                    <a:pt x="7775" y="22162"/>
                  </a:cubicBezTo>
                  <a:cubicBezTo>
                    <a:pt x="7822" y="22113"/>
                    <a:pt x="7860" y="22060"/>
                    <a:pt x="7897" y="22011"/>
                  </a:cubicBezTo>
                  <a:lnTo>
                    <a:pt x="7897" y="22011"/>
                  </a:lnTo>
                  <a:cubicBezTo>
                    <a:pt x="7860" y="22087"/>
                    <a:pt x="7812" y="22162"/>
                    <a:pt x="7763" y="22231"/>
                  </a:cubicBezTo>
                  <a:cubicBezTo>
                    <a:pt x="7758" y="22231"/>
                    <a:pt x="7758" y="22226"/>
                    <a:pt x="7758" y="22226"/>
                  </a:cubicBezTo>
                  <a:cubicBezTo>
                    <a:pt x="7575" y="22306"/>
                    <a:pt x="7452" y="22414"/>
                    <a:pt x="7468" y="22591"/>
                  </a:cubicBezTo>
                  <a:cubicBezTo>
                    <a:pt x="7441" y="22623"/>
                    <a:pt x="7409" y="22655"/>
                    <a:pt x="7382" y="22688"/>
                  </a:cubicBezTo>
                  <a:cubicBezTo>
                    <a:pt x="7378" y="22687"/>
                    <a:pt x="7374" y="22687"/>
                    <a:pt x="7370" y="22687"/>
                  </a:cubicBezTo>
                  <a:cubicBezTo>
                    <a:pt x="7271" y="22687"/>
                    <a:pt x="7230" y="22815"/>
                    <a:pt x="7183" y="22919"/>
                  </a:cubicBezTo>
                  <a:cubicBezTo>
                    <a:pt x="7183" y="22919"/>
                    <a:pt x="7188" y="22925"/>
                    <a:pt x="7195" y="22930"/>
                  </a:cubicBezTo>
                  <a:cubicBezTo>
                    <a:pt x="6904" y="23327"/>
                    <a:pt x="6565" y="23666"/>
                    <a:pt x="6275" y="24053"/>
                  </a:cubicBezTo>
                  <a:cubicBezTo>
                    <a:pt x="5937" y="24510"/>
                    <a:pt x="5680" y="25020"/>
                    <a:pt x="5400" y="25514"/>
                  </a:cubicBezTo>
                  <a:cubicBezTo>
                    <a:pt x="5093" y="26067"/>
                    <a:pt x="4733" y="26411"/>
                    <a:pt x="4223" y="26776"/>
                  </a:cubicBezTo>
                  <a:cubicBezTo>
                    <a:pt x="3954" y="26975"/>
                    <a:pt x="3729" y="27190"/>
                    <a:pt x="3541" y="27463"/>
                  </a:cubicBezTo>
                  <a:cubicBezTo>
                    <a:pt x="3186" y="27969"/>
                    <a:pt x="2987" y="28613"/>
                    <a:pt x="2779" y="29188"/>
                  </a:cubicBezTo>
                  <a:cubicBezTo>
                    <a:pt x="2752" y="29263"/>
                    <a:pt x="2719" y="29345"/>
                    <a:pt x="2687" y="29424"/>
                  </a:cubicBezTo>
                  <a:cubicBezTo>
                    <a:pt x="2467" y="29650"/>
                    <a:pt x="2348" y="29892"/>
                    <a:pt x="2494" y="30193"/>
                  </a:cubicBezTo>
                  <a:cubicBezTo>
                    <a:pt x="2482" y="30354"/>
                    <a:pt x="2509" y="30515"/>
                    <a:pt x="2601" y="30644"/>
                  </a:cubicBezTo>
                  <a:cubicBezTo>
                    <a:pt x="2730" y="30827"/>
                    <a:pt x="3036" y="30887"/>
                    <a:pt x="3230" y="30945"/>
                  </a:cubicBezTo>
                  <a:cubicBezTo>
                    <a:pt x="3262" y="30956"/>
                    <a:pt x="3288" y="30966"/>
                    <a:pt x="3320" y="30977"/>
                  </a:cubicBezTo>
                  <a:cubicBezTo>
                    <a:pt x="3379" y="31170"/>
                    <a:pt x="3439" y="31358"/>
                    <a:pt x="3503" y="31552"/>
                  </a:cubicBezTo>
                  <a:cubicBezTo>
                    <a:pt x="3530" y="31569"/>
                    <a:pt x="3563" y="31579"/>
                    <a:pt x="3595" y="31589"/>
                  </a:cubicBezTo>
                  <a:cubicBezTo>
                    <a:pt x="3563" y="31660"/>
                    <a:pt x="3525" y="31730"/>
                    <a:pt x="3488" y="31799"/>
                  </a:cubicBezTo>
                  <a:cubicBezTo>
                    <a:pt x="3481" y="31730"/>
                    <a:pt x="3476" y="31660"/>
                    <a:pt x="3476" y="31589"/>
                  </a:cubicBezTo>
                  <a:cubicBezTo>
                    <a:pt x="3089" y="31950"/>
                    <a:pt x="3208" y="32390"/>
                    <a:pt x="3245" y="32821"/>
                  </a:cubicBezTo>
                  <a:cubicBezTo>
                    <a:pt x="3208" y="32906"/>
                    <a:pt x="3143" y="32987"/>
                    <a:pt x="3015" y="33062"/>
                  </a:cubicBezTo>
                  <a:cubicBezTo>
                    <a:pt x="2901" y="33121"/>
                    <a:pt x="2789" y="33185"/>
                    <a:pt x="2714" y="33292"/>
                  </a:cubicBezTo>
                  <a:cubicBezTo>
                    <a:pt x="2579" y="33481"/>
                    <a:pt x="2504" y="33669"/>
                    <a:pt x="2456" y="33867"/>
                  </a:cubicBezTo>
                  <a:cubicBezTo>
                    <a:pt x="1812" y="35189"/>
                    <a:pt x="1800" y="36694"/>
                    <a:pt x="1435" y="38090"/>
                  </a:cubicBezTo>
                  <a:cubicBezTo>
                    <a:pt x="882" y="40185"/>
                    <a:pt x="441" y="42318"/>
                    <a:pt x="65" y="44457"/>
                  </a:cubicBezTo>
                  <a:cubicBezTo>
                    <a:pt x="0" y="44822"/>
                    <a:pt x="307" y="45880"/>
                    <a:pt x="307" y="45880"/>
                  </a:cubicBezTo>
                  <a:cubicBezTo>
                    <a:pt x="307" y="45880"/>
                    <a:pt x="774" y="45880"/>
                    <a:pt x="1264" y="45972"/>
                  </a:cubicBezTo>
                  <a:cubicBezTo>
                    <a:pt x="5770" y="46830"/>
                    <a:pt x="10277" y="47695"/>
                    <a:pt x="14780" y="48576"/>
                  </a:cubicBezTo>
                  <a:cubicBezTo>
                    <a:pt x="14812" y="48608"/>
                    <a:pt x="14844" y="48641"/>
                    <a:pt x="14871" y="48679"/>
                  </a:cubicBezTo>
                  <a:cubicBezTo>
                    <a:pt x="14909" y="48652"/>
                    <a:pt x="14946" y="48635"/>
                    <a:pt x="14989" y="48615"/>
                  </a:cubicBezTo>
                  <a:cubicBezTo>
                    <a:pt x="17825" y="49173"/>
                    <a:pt x="20668" y="49731"/>
                    <a:pt x="23498" y="50301"/>
                  </a:cubicBezTo>
                  <a:cubicBezTo>
                    <a:pt x="24626" y="50527"/>
                    <a:pt x="25873" y="50408"/>
                    <a:pt x="26850" y="51209"/>
                  </a:cubicBezTo>
                  <a:lnTo>
                    <a:pt x="26850" y="51214"/>
                  </a:lnTo>
                  <a:lnTo>
                    <a:pt x="26883" y="51214"/>
                  </a:lnTo>
                  <a:cubicBezTo>
                    <a:pt x="26910" y="51214"/>
                    <a:pt x="26937" y="51219"/>
                    <a:pt x="26964" y="51219"/>
                  </a:cubicBezTo>
                  <a:cubicBezTo>
                    <a:pt x="27358" y="51265"/>
                    <a:pt x="27744" y="51436"/>
                    <a:pt x="28141" y="51436"/>
                  </a:cubicBezTo>
                  <a:cubicBezTo>
                    <a:pt x="28301" y="51436"/>
                    <a:pt x="28464" y="51408"/>
                    <a:pt x="28630" y="51333"/>
                  </a:cubicBezTo>
                  <a:cubicBezTo>
                    <a:pt x="28867" y="51416"/>
                    <a:pt x="29065" y="51455"/>
                    <a:pt x="29234" y="51455"/>
                  </a:cubicBezTo>
                  <a:cubicBezTo>
                    <a:pt x="29348" y="51455"/>
                    <a:pt x="29448" y="51437"/>
                    <a:pt x="29537" y="51402"/>
                  </a:cubicBezTo>
                  <a:cubicBezTo>
                    <a:pt x="29558" y="51429"/>
                    <a:pt x="29580" y="51456"/>
                    <a:pt x="29602" y="51483"/>
                  </a:cubicBezTo>
                  <a:cubicBezTo>
                    <a:pt x="29612" y="51445"/>
                    <a:pt x="29617" y="51402"/>
                    <a:pt x="29629" y="51360"/>
                  </a:cubicBezTo>
                  <a:cubicBezTo>
                    <a:pt x="29913" y="51187"/>
                    <a:pt x="30048" y="50790"/>
                    <a:pt x="30118" y="50226"/>
                  </a:cubicBezTo>
                  <a:cubicBezTo>
                    <a:pt x="30773" y="45181"/>
                    <a:pt x="31498" y="40148"/>
                    <a:pt x="32180" y="35109"/>
                  </a:cubicBezTo>
                  <a:cubicBezTo>
                    <a:pt x="32213" y="34877"/>
                    <a:pt x="32148" y="34631"/>
                    <a:pt x="32104" y="34383"/>
                  </a:cubicBezTo>
                  <a:cubicBezTo>
                    <a:pt x="32131" y="34212"/>
                    <a:pt x="32153" y="34034"/>
                    <a:pt x="32180" y="33862"/>
                  </a:cubicBezTo>
                  <a:cubicBezTo>
                    <a:pt x="31987" y="33594"/>
                    <a:pt x="31745" y="33223"/>
                    <a:pt x="31476" y="32949"/>
                  </a:cubicBezTo>
                  <a:cubicBezTo>
                    <a:pt x="31417" y="32702"/>
                    <a:pt x="31337" y="32541"/>
                    <a:pt x="31229" y="32466"/>
                  </a:cubicBezTo>
                  <a:cubicBezTo>
                    <a:pt x="31170" y="32449"/>
                    <a:pt x="31112" y="32434"/>
                    <a:pt x="31052" y="32422"/>
                  </a:cubicBezTo>
                  <a:cubicBezTo>
                    <a:pt x="30950" y="32439"/>
                    <a:pt x="30837" y="32503"/>
                    <a:pt x="30703" y="32627"/>
                  </a:cubicBezTo>
                  <a:cubicBezTo>
                    <a:pt x="30574" y="32670"/>
                    <a:pt x="30440" y="32772"/>
                    <a:pt x="30311" y="32955"/>
                  </a:cubicBezTo>
                  <a:cubicBezTo>
                    <a:pt x="30034" y="33343"/>
                    <a:pt x="29660" y="33459"/>
                    <a:pt x="29252" y="33459"/>
                  </a:cubicBezTo>
                  <a:cubicBezTo>
                    <a:pt x="29011" y="33459"/>
                    <a:pt x="28758" y="33418"/>
                    <a:pt x="28506" y="33368"/>
                  </a:cubicBezTo>
                  <a:cubicBezTo>
                    <a:pt x="28266" y="33180"/>
                    <a:pt x="28007" y="33132"/>
                    <a:pt x="27741" y="33132"/>
                  </a:cubicBezTo>
                  <a:cubicBezTo>
                    <a:pt x="27462" y="33132"/>
                    <a:pt x="27175" y="33185"/>
                    <a:pt x="26896" y="33185"/>
                  </a:cubicBezTo>
                  <a:cubicBezTo>
                    <a:pt x="26850" y="33185"/>
                    <a:pt x="26805" y="33184"/>
                    <a:pt x="26760" y="33180"/>
                  </a:cubicBezTo>
                  <a:lnTo>
                    <a:pt x="26760" y="33180"/>
                  </a:lnTo>
                  <a:cubicBezTo>
                    <a:pt x="26781" y="33201"/>
                    <a:pt x="26803" y="33218"/>
                    <a:pt x="26830" y="33233"/>
                  </a:cubicBezTo>
                  <a:lnTo>
                    <a:pt x="26792" y="33233"/>
                  </a:lnTo>
                  <a:cubicBezTo>
                    <a:pt x="26711" y="33240"/>
                    <a:pt x="26625" y="33240"/>
                    <a:pt x="26545" y="33240"/>
                  </a:cubicBezTo>
                  <a:cubicBezTo>
                    <a:pt x="26572" y="33223"/>
                    <a:pt x="26599" y="33212"/>
                    <a:pt x="26620" y="33196"/>
                  </a:cubicBezTo>
                  <a:lnTo>
                    <a:pt x="26620" y="33196"/>
                  </a:lnTo>
                  <a:cubicBezTo>
                    <a:pt x="26530" y="33215"/>
                    <a:pt x="26439" y="33223"/>
                    <a:pt x="26346" y="33223"/>
                  </a:cubicBezTo>
                  <a:cubicBezTo>
                    <a:pt x="25908" y="33223"/>
                    <a:pt x="25429" y="33046"/>
                    <a:pt x="24950" y="33046"/>
                  </a:cubicBezTo>
                  <a:cubicBezTo>
                    <a:pt x="24632" y="33046"/>
                    <a:pt x="24314" y="33124"/>
                    <a:pt x="24009" y="33384"/>
                  </a:cubicBezTo>
                  <a:cubicBezTo>
                    <a:pt x="23930" y="33393"/>
                    <a:pt x="23853" y="33398"/>
                    <a:pt x="23775" y="33398"/>
                  </a:cubicBezTo>
                  <a:cubicBezTo>
                    <a:pt x="23481" y="33398"/>
                    <a:pt x="23192" y="33323"/>
                    <a:pt x="22908" y="33094"/>
                  </a:cubicBezTo>
                  <a:cubicBezTo>
                    <a:pt x="22354" y="32648"/>
                    <a:pt x="22027" y="31906"/>
                    <a:pt x="21764" y="31267"/>
                  </a:cubicBezTo>
                  <a:cubicBezTo>
                    <a:pt x="21291" y="30106"/>
                    <a:pt x="20979" y="28829"/>
                    <a:pt x="20979" y="27577"/>
                  </a:cubicBezTo>
                  <a:cubicBezTo>
                    <a:pt x="20974" y="26406"/>
                    <a:pt x="21189" y="24762"/>
                    <a:pt x="20190" y="23907"/>
                  </a:cubicBezTo>
                  <a:cubicBezTo>
                    <a:pt x="20168" y="23892"/>
                    <a:pt x="20141" y="23880"/>
                    <a:pt x="20120" y="23865"/>
                  </a:cubicBezTo>
                  <a:cubicBezTo>
                    <a:pt x="20217" y="23853"/>
                    <a:pt x="20237" y="23763"/>
                    <a:pt x="20195" y="23687"/>
                  </a:cubicBezTo>
                  <a:cubicBezTo>
                    <a:pt x="20152" y="23607"/>
                    <a:pt x="19996" y="23585"/>
                    <a:pt x="19873" y="23526"/>
                  </a:cubicBezTo>
                  <a:cubicBezTo>
                    <a:pt x="19798" y="23607"/>
                    <a:pt x="19738" y="23666"/>
                    <a:pt x="19679" y="23731"/>
                  </a:cubicBezTo>
                  <a:cubicBezTo>
                    <a:pt x="19669" y="23731"/>
                    <a:pt x="19659" y="23730"/>
                    <a:pt x="19649" y="23730"/>
                  </a:cubicBezTo>
                  <a:cubicBezTo>
                    <a:pt x="19405" y="23730"/>
                    <a:pt x="19149" y="23803"/>
                    <a:pt x="18927" y="23865"/>
                  </a:cubicBezTo>
                  <a:cubicBezTo>
                    <a:pt x="18671" y="23940"/>
                    <a:pt x="18401" y="24013"/>
                    <a:pt x="18139" y="24013"/>
                  </a:cubicBezTo>
                  <a:cubicBezTo>
                    <a:pt x="17900" y="24013"/>
                    <a:pt x="17668" y="23953"/>
                    <a:pt x="17460" y="23778"/>
                  </a:cubicBezTo>
                  <a:cubicBezTo>
                    <a:pt x="17423" y="23746"/>
                    <a:pt x="17391" y="23714"/>
                    <a:pt x="17363" y="23682"/>
                  </a:cubicBezTo>
                  <a:lnTo>
                    <a:pt x="17363" y="23037"/>
                  </a:lnTo>
                  <a:cubicBezTo>
                    <a:pt x="17547" y="22742"/>
                    <a:pt x="17911" y="22484"/>
                    <a:pt x="18132" y="22371"/>
                  </a:cubicBezTo>
                  <a:cubicBezTo>
                    <a:pt x="18271" y="22301"/>
                    <a:pt x="18325" y="22151"/>
                    <a:pt x="18325" y="22006"/>
                  </a:cubicBezTo>
                  <a:lnTo>
                    <a:pt x="18325" y="21968"/>
                  </a:lnTo>
                  <a:cubicBezTo>
                    <a:pt x="18347" y="22011"/>
                    <a:pt x="18368" y="22048"/>
                    <a:pt x="18395" y="22092"/>
                  </a:cubicBezTo>
                  <a:cubicBezTo>
                    <a:pt x="18363" y="22022"/>
                    <a:pt x="18341" y="21958"/>
                    <a:pt x="18325" y="21887"/>
                  </a:cubicBezTo>
                  <a:cubicBezTo>
                    <a:pt x="18336" y="21485"/>
                    <a:pt x="18400" y="21088"/>
                    <a:pt x="18492" y="20694"/>
                  </a:cubicBezTo>
                  <a:cubicBezTo>
                    <a:pt x="18648" y="20012"/>
                    <a:pt x="18960" y="19357"/>
                    <a:pt x="19147" y="18675"/>
                  </a:cubicBezTo>
                  <a:cubicBezTo>
                    <a:pt x="19297" y="18594"/>
                    <a:pt x="19287" y="18438"/>
                    <a:pt x="19250" y="18267"/>
                  </a:cubicBezTo>
                  <a:cubicBezTo>
                    <a:pt x="19270" y="18148"/>
                    <a:pt x="19287" y="18036"/>
                    <a:pt x="19297" y="17917"/>
                  </a:cubicBezTo>
                  <a:cubicBezTo>
                    <a:pt x="19308" y="17800"/>
                    <a:pt x="19308" y="17697"/>
                    <a:pt x="19297" y="17595"/>
                  </a:cubicBezTo>
                  <a:lnTo>
                    <a:pt x="19297" y="17595"/>
                  </a:lnTo>
                  <a:cubicBezTo>
                    <a:pt x="19346" y="17746"/>
                    <a:pt x="19346" y="17934"/>
                    <a:pt x="19270" y="18170"/>
                  </a:cubicBezTo>
                  <a:cubicBezTo>
                    <a:pt x="19384" y="18105"/>
                    <a:pt x="19475" y="18041"/>
                    <a:pt x="19545" y="17977"/>
                  </a:cubicBezTo>
                  <a:cubicBezTo>
                    <a:pt x="19577" y="17659"/>
                    <a:pt x="19540" y="17374"/>
                    <a:pt x="19432" y="17106"/>
                  </a:cubicBezTo>
                  <a:cubicBezTo>
                    <a:pt x="19335" y="17037"/>
                    <a:pt x="19228" y="16967"/>
                    <a:pt x="19114" y="16908"/>
                  </a:cubicBezTo>
                  <a:cubicBezTo>
                    <a:pt x="19077" y="16886"/>
                    <a:pt x="19040" y="16865"/>
                    <a:pt x="18997" y="16843"/>
                  </a:cubicBezTo>
                  <a:cubicBezTo>
                    <a:pt x="18755" y="16536"/>
                    <a:pt x="18395" y="16300"/>
                    <a:pt x="18035" y="16043"/>
                  </a:cubicBezTo>
                  <a:cubicBezTo>
                    <a:pt x="17750" y="15854"/>
                    <a:pt x="17594" y="15737"/>
                    <a:pt x="17492" y="15581"/>
                  </a:cubicBezTo>
                  <a:cubicBezTo>
                    <a:pt x="17036" y="15054"/>
                    <a:pt x="16885" y="14324"/>
                    <a:pt x="16644" y="13674"/>
                  </a:cubicBezTo>
                  <a:cubicBezTo>
                    <a:pt x="16375" y="12943"/>
                    <a:pt x="15913" y="12465"/>
                    <a:pt x="15333" y="11966"/>
                  </a:cubicBezTo>
                  <a:cubicBezTo>
                    <a:pt x="15182" y="11830"/>
                    <a:pt x="15038" y="11696"/>
                    <a:pt x="14903" y="11552"/>
                  </a:cubicBezTo>
                  <a:cubicBezTo>
                    <a:pt x="14844" y="11369"/>
                    <a:pt x="14731" y="11218"/>
                    <a:pt x="14570" y="11101"/>
                  </a:cubicBezTo>
                  <a:cubicBezTo>
                    <a:pt x="14559" y="11084"/>
                    <a:pt x="14549" y="11068"/>
                    <a:pt x="14537" y="11057"/>
                  </a:cubicBezTo>
                  <a:cubicBezTo>
                    <a:pt x="14286" y="10622"/>
                    <a:pt x="14344" y="10181"/>
                    <a:pt x="14398" y="9725"/>
                  </a:cubicBezTo>
                  <a:cubicBezTo>
                    <a:pt x="14742" y="9397"/>
                    <a:pt x="14812" y="9070"/>
                    <a:pt x="14371" y="8748"/>
                  </a:cubicBezTo>
                  <a:cubicBezTo>
                    <a:pt x="14259" y="8252"/>
                    <a:pt x="14022" y="7775"/>
                    <a:pt x="13850" y="7302"/>
                  </a:cubicBezTo>
                  <a:cubicBezTo>
                    <a:pt x="13597" y="5282"/>
                    <a:pt x="14312" y="3310"/>
                    <a:pt x="14517" y="1312"/>
                  </a:cubicBezTo>
                  <a:lnTo>
                    <a:pt x="14517" y="1297"/>
                  </a:lnTo>
                  <a:cubicBezTo>
                    <a:pt x="13441" y="1076"/>
                    <a:pt x="12389" y="801"/>
                    <a:pt x="11378" y="431"/>
                  </a:cubicBezTo>
                  <a:cubicBezTo>
                    <a:pt x="10981" y="286"/>
                    <a:pt x="10595" y="141"/>
                    <a:pt x="10203"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69" name="Google Shape;1269;p45"/>
            <p:cNvSpPr/>
            <p:nvPr/>
          </p:nvSpPr>
          <p:spPr>
            <a:xfrm>
              <a:off x="4702964" y="2697578"/>
              <a:ext cx="338774" cy="311151"/>
            </a:xfrm>
            <a:custGeom>
              <a:avLst/>
              <a:gdLst/>
              <a:ahLst/>
              <a:cxnLst/>
              <a:rect l="l" t="t" r="r" b="b"/>
              <a:pathLst>
                <a:path w="27178" h="24962" extrusionOk="0">
                  <a:moveTo>
                    <a:pt x="24223" y="0"/>
                  </a:moveTo>
                  <a:cubicBezTo>
                    <a:pt x="21204" y="80"/>
                    <a:pt x="18169" y="28"/>
                    <a:pt x="15172" y="323"/>
                  </a:cubicBezTo>
                  <a:cubicBezTo>
                    <a:pt x="14015" y="435"/>
                    <a:pt x="12862" y="449"/>
                    <a:pt x="11711" y="449"/>
                  </a:cubicBezTo>
                  <a:cubicBezTo>
                    <a:pt x="11329" y="449"/>
                    <a:pt x="10948" y="448"/>
                    <a:pt x="10568" y="448"/>
                  </a:cubicBezTo>
                  <a:cubicBezTo>
                    <a:pt x="9896" y="448"/>
                    <a:pt x="9224" y="452"/>
                    <a:pt x="8552" y="479"/>
                  </a:cubicBezTo>
                  <a:cubicBezTo>
                    <a:pt x="7469" y="522"/>
                    <a:pt x="6384" y="535"/>
                    <a:pt x="5295" y="535"/>
                  </a:cubicBezTo>
                  <a:cubicBezTo>
                    <a:pt x="3668" y="535"/>
                    <a:pt x="2031" y="506"/>
                    <a:pt x="370" y="506"/>
                  </a:cubicBezTo>
                  <a:cubicBezTo>
                    <a:pt x="376" y="623"/>
                    <a:pt x="387" y="737"/>
                    <a:pt x="397" y="849"/>
                  </a:cubicBezTo>
                  <a:cubicBezTo>
                    <a:pt x="273" y="796"/>
                    <a:pt x="161" y="725"/>
                    <a:pt x="64" y="623"/>
                  </a:cubicBezTo>
                  <a:cubicBezTo>
                    <a:pt x="37" y="603"/>
                    <a:pt x="22" y="575"/>
                    <a:pt x="0" y="554"/>
                  </a:cubicBezTo>
                  <a:lnTo>
                    <a:pt x="0" y="554"/>
                  </a:lnTo>
                  <a:cubicBezTo>
                    <a:pt x="27" y="1010"/>
                    <a:pt x="64" y="1466"/>
                    <a:pt x="129" y="1924"/>
                  </a:cubicBezTo>
                  <a:cubicBezTo>
                    <a:pt x="129" y="1940"/>
                    <a:pt x="129" y="1950"/>
                    <a:pt x="134" y="1967"/>
                  </a:cubicBezTo>
                  <a:cubicBezTo>
                    <a:pt x="156" y="2123"/>
                    <a:pt x="177" y="2279"/>
                    <a:pt x="204" y="2440"/>
                  </a:cubicBezTo>
                  <a:cubicBezTo>
                    <a:pt x="290" y="3181"/>
                    <a:pt x="306" y="3928"/>
                    <a:pt x="441" y="4669"/>
                  </a:cubicBezTo>
                  <a:cubicBezTo>
                    <a:pt x="585" y="5480"/>
                    <a:pt x="854" y="6281"/>
                    <a:pt x="967" y="7102"/>
                  </a:cubicBezTo>
                  <a:lnTo>
                    <a:pt x="945" y="7102"/>
                  </a:lnTo>
                  <a:cubicBezTo>
                    <a:pt x="1096" y="9928"/>
                    <a:pt x="1096" y="12748"/>
                    <a:pt x="821" y="15569"/>
                  </a:cubicBezTo>
                  <a:cubicBezTo>
                    <a:pt x="821" y="15730"/>
                    <a:pt x="816" y="15891"/>
                    <a:pt x="811" y="16053"/>
                  </a:cubicBezTo>
                  <a:cubicBezTo>
                    <a:pt x="816" y="16122"/>
                    <a:pt x="811" y="16192"/>
                    <a:pt x="811" y="16256"/>
                  </a:cubicBezTo>
                  <a:cubicBezTo>
                    <a:pt x="806" y="16429"/>
                    <a:pt x="801" y="16606"/>
                    <a:pt x="796" y="16777"/>
                  </a:cubicBezTo>
                  <a:cubicBezTo>
                    <a:pt x="796" y="17702"/>
                    <a:pt x="774" y="18626"/>
                    <a:pt x="789" y="19549"/>
                  </a:cubicBezTo>
                  <a:cubicBezTo>
                    <a:pt x="796" y="19819"/>
                    <a:pt x="725" y="19963"/>
                    <a:pt x="575" y="20012"/>
                  </a:cubicBezTo>
                  <a:cubicBezTo>
                    <a:pt x="558" y="20007"/>
                    <a:pt x="543" y="19995"/>
                    <a:pt x="526" y="19990"/>
                  </a:cubicBezTo>
                  <a:lnTo>
                    <a:pt x="526" y="19990"/>
                  </a:lnTo>
                  <a:cubicBezTo>
                    <a:pt x="526" y="20033"/>
                    <a:pt x="531" y="20071"/>
                    <a:pt x="538" y="20104"/>
                  </a:cubicBezTo>
                  <a:lnTo>
                    <a:pt x="543" y="20168"/>
                  </a:lnTo>
                  <a:cubicBezTo>
                    <a:pt x="553" y="20297"/>
                    <a:pt x="612" y="20404"/>
                    <a:pt x="699" y="20490"/>
                  </a:cubicBezTo>
                  <a:cubicBezTo>
                    <a:pt x="723" y="20493"/>
                    <a:pt x="745" y="20494"/>
                    <a:pt x="768" y="20494"/>
                  </a:cubicBezTo>
                  <a:cubicBezTo>
                    <a:pt x="791" y="20494"/>
                    <a:pt x="814" y="20493"/>
                    <a:pt x="838" y="20490"/>
                  </a:cubicBezTo>
                  <a:cubicBezTo>
                    <a:pt x="924" y="20474"/>
                    <a:pt x="977" y="20447"/>
                    <a:pt x="1010" y="20409"/>
                  </a:cubicBezTo>
                  <a:cubicBezTo>
                    <a:pt x="1949" y="20441"/>
                    <a:pt x="2938" y="20619"/>
                    <a:pt x="3664" y="21237"/>
                  </a:cubicBezTo>
                  <a:cubicBezTo>
                    <a:pt x="3729" y="21425"/>
                    <a:pt x="3782" y="21644"/>
                    <a:pt x="3739" y="21827"/>
                  </a:cubicBezTo>
                  <a:cubicBezTo>
                    <a:pt x="3648" y="22209"/>
                    <a:pt x="3717" y="22623"/>
                    <a:pt x="3717" y="23025"/>
                  </a:cubicBezTo>
                  <a:cubicBezTo>
                    <a:pt x="3717" y="23456"/>
                    <a:pt x="3690" y="24396"/>
                    <a:pt x="3690" y="24830"/>
                  </a:cubicBezTo>
                  <a:cubicBezTo>
                    <a:pt x="3746" y="24934"/>
                    <a:pt x="3871" y="24962"/>
                    <a:pt x="3987" y="24962"/>
                  </a:cubicBezTo>
                  <a:cubicBezTo>
                    <a:pt x="4118" y="24962"/>
                    <a:pt x="4238" y="24927"/>
                    <a:pt x="4238" y="24927"/>
                  </a:cubicBezTo>
                  <a:lnTo>
                    <a:pt x="4314" y="24847"/>
                  </a:lnTo>
                  <a:cubicBezTo>
                    <a:pt x="4314" y="24847"/>
                    <a:pt x="4573" y="24781"/>
                    <a:pt x="4795" y="24781"/>
                  </a:cubicBezTo>
                  <a:cubicBezTo>
                    <a:pt x="4812" y="24781"/>
                    <a:pt x="4829" y="24782"/>
                    <a:pt x="4845" y="24783"/>
                  </a:cubicBezTo>
                  <a:cubicBezTo>
                    <a:pt x="5284" y="24804"/>
                    <a:pt x="5722" y="24811"/>
                    <a:pt x="6160" y="24811"/>
                  </a:cubicBezTo>
                  <a:cubicBezTo>
                    <a:pt x="6781" y="24811"/>
                    <a:pt x="7401" y="24798"/>
                    <a:pt x="8021" y="24798"/>
                  </a:cubicBezTo>
                  <a:cubicBezTo>
                    <a:pt x="8294" y="24803"/>
                    <a:pt x="8569" y="24815"/>
                    <a:pt x="8842" y="24820"/>
                  </a:cubicBezTo>
                  <a:cubicBezTo>
                    <a:pt x="9321" y="24771"/>
                    <a:pt x="9841" y="24745"/>
                    <a:pt x="10444" y="24745"/>
                  </a:cubicBezTo>
                  <a:cubicBezTo>
                    <a:pt x="10964" y="24745"/>
                    <a:pt x="11502" y="24761"/>
                    <a:pt x="12018" y="24783"/>
                  </a:cubicBezTo>
                  <a:cubicBezTo>
                    <a:pt x="12109" y="24783"/>
                    <a:pt x="12200" y="24788"/>
                    <a:pt x="12291" y="24788"/>
                  </a:cubicBezTo>
                  <a:cubicBezTo>
                    <a:pt x="12581" y="24761"/>
                    <a:pt x="12877" y="24734"/>
                    <a:pt x="13167" y="24686"/>
                  </a:cubicBezTo>
                  <a:cubicBezTo>
                    <a:pt x="14451" y="24642"/>
                    <a:pt x="15735" y="24584"/>
                    <a:pt x="17019" y="24562"/>
                  </a:cubicBezTo>
                  <a:cubicBezTo>
                    <a:pt x="17617" y="24552"/>
                    <a:pt x="18293" y="24437"/>
                    <a:pt x="18896" y="24437"/>
                  </a:cubicBezTo>
                  <a:cubicBezTo>
                    <a:pt x="19301" y="24437"/>
                    <a:pt x="19673" y="24489"/>
                    <a:pt x="19968" y="24659"/>
                  </a:cubicBezTo>
                  <a:cubicBezTo>
                    <a:pt x="20012" y="24637"/>
                    <a:pt x="20059" y="24621"/>
                    <a:pt x="20103" y="24594"/>
                  </a:cubicBezTo>
                  <a:cubicBezTo>
                    <a:pt x="20065" y="24396"/>
                    <a:pt x="20044" y="24197"/>
                    <a:pt x="20027" y="23992"/>
                  </a:cubicBezTo>
                  <a:cubicBezTo>
                    <a:pt x="20302" y="23746"/>
                    <a:pt x="20463" y="23359"/>
                    <a:pt x="20511" y="22784"/>
                  </a:cubicBezTo>
                  <a:cubicBezTo>
                    <a:pt x="20533" y="22569"/>
                    <a:pt x="20522" y="22353"/>
                    <a:pt x="20522" y="22139"/>
                  </a:cubicBezTo>
                  <a:cubicBezTo>
                    <a:pt x="19990" y="21961"/>
                    <a:pt x="20054" y="21483"/>
                    <a:pt x="19985" y="21064"/>
                  </a:cubicBezTo>
                  <a:cubicBezTo>
                    <a:pt x="18911" y="20028"/>
                    <a:pt x="19898" y="19663"/>
                    <a:pt x="20463" y="19157"/>
                  </a:cubicBezTo>
                  <a:cubicBezTo>
                    <a:pt x="20554" y="19033"/>
                    <a:pt x="20651" y="18911"/>
                    <a:pt x="20753" y="18787"/>
                  </a:cubicBezTo>
                  <a:cubicBezTo>
                    <a:pt x="20640" y="18599"/>
                    <a:pt x="20592" y="18421"/>
                    <a:pt x="20580" y="18255"/>
                  </a:cubicBezTo>
                  <a:cubicBezTo>
                    <a:pt x="20575" y="18126"/>
                    <a:pt x="20592" y="18002"/>
                    <a:pt x="20629" y="17885"/>
                  </a:cubicBezTo>
                  <a:cubicBezTo>
                    <a:pt x="20780" y="17337"/>
                    <a:pt x="21284" y="16864"/>
                    <a:pt x="21333" y="16288"/>
                  </a:cubicBezTo>
                  <a:cubicBezTo>
                    <a:pt x="21532" y="15472"/>
                    <a:pt x="21579" y="14559"/>
                    <a:pt x="22670" y="14371"/>
                  </a:cubicBezTo>
                  <a:cubicBezTo>
                    <a:pt x="22843" y="14198"/>
                    <a:pt x="23020" y="14027"/>
                    <a:pt x="23191" y="13856"/>
                  </a:cubicBezTo>
                  <a:cubicBezTo>
                    <a:pt x="23352" y="13045"/>
                    <a:pt x="22869" y="12088"/>
                    <a:pt x="23734" y="11443"/>
                  </a:cubicBezTo>
                  <a:cubicBezTo>
                    <a:pt x="24036" y="10997"/>
                    <a:pt x="24395" y="10573"/>
                    <a:pt x="24701" y="10127"/>
                  </a:cubicBezTo>
                  <a:cubicBezTo>
                    <a:pt x="24874" y="10052"/>
                    <a:pt x="25050" y="9993"/>
                    <a:pt x="25228" y="9944"/>
                  </a:cubicBezTo>
                  <a:cubicBezTo>
                    <a:pt x="25147" y="9832"/>
                    <a:pt x="25088" y="9703"/>
                    <a:pt x="25045" y="9557"/>
                  </a:cubicBezTo>
                  <a:cubicBezTo>
                    <a:pt x="25110" y="9434"/>
                    <a:pt x="25169" y="9311"/>
                    <a:pt x="25217" y="9182"/>
                  </a:cubicBezTo>
                  <a:cubicBezTo>
                    <a:pt x="25298" y="8639"/>
                    <a:pt x="25308" y="8101"/>
                    <a:pt x="25233" y="7543"/>
                  </a:cubicBezTo>
                  <a:cubicBezTo>
                    <a:pt x="25184" y="7188"/>
                    <a:pt x="25157" y="6920"/>
                    <a:pt x="25395" y="6635"/>
                  </a:cubicBezTo>
                  <a:cubicBezTo>
                    <a:pt x="25658" y="6318"/>
                    <a:pt x="25985" y="6184"/>
                    <a:pt x="26184" y="5775"/>
                  </a:cubicBezTo>
                  <a:cubicBezTo>
                    <a:pt x="26313" y="5507"/>
                    <a:pt x="26431" y="5227"/>
                    <a:pt x="26570" y="4964"/>
                  </a:cubicBezTo>
                  <a:cubicBezTo>
                    <a:pt x="26828" y="4481"/>
                    <a:pt x="27054" y="4013"/>
                    <a:pt x="27178" y="3504"/>
                  </a:cubicBezTo>
                  <a:cubicBezTo>
                    <a:pt x="27135" y="3385"/>
                    <a:pt x="27071" y="3310"/>
                    <a:pt x="26979" y="3256"/>
                  </a:cubicBezTo>
                  <a:cubicBezTo>
                    <a:pt x="26984" y="3219"/>
                    <a:pt x="26995" y="3175"/>
                    <a:pt x="27001" y="3137"/>
                  </a:cubicBezTo>
                  <a:lnTo>
                    <a:pt x="27001" y="3137"/>
                  </a:lnTo>
                  <a:cubicBezTo>
                    <a:pt x="26962" y="3164"/>
                    <a:pt x="26920" y="3186"/>
                    <a:pt x="26877" y="3213"/>
                  </a:cubicBezTo>
                  <a:cubicBezTo>
                    <a:pt x="26797" y="3188"/>
                    <a:pt x="26706" y="3177"/>
                    <a:pt x="26604" y="3177"/>
                  </a:cubicBezTo>
                  <a:cubicBezTo>
                    <a:pt x="26487" y="3177"/>
                    <a:pt x="26355" y="3192"/>
                    <a:pt x="26211" y="3219"/>
                  </a:cubicBezTo>
                  <a:cubicBezTo>
                    <a:pt x="25576" y="3331"/>
                    <a:pt x="24932" y="3363"/>
                    <a:pt x="24287" y="3407"/>
                  </a:cubicBezTo>
                  <a:cubicBezTo>
                    <a:pt x="24068" y="3315"/>
                    <a:pt x="23858" y="3192"/>
                    <a:pt x="23675" y="3041"/>
                  </a:cubicBezTo>
                  <a:cubicBezTo>
                    <a:pt x="23605" y="2981"/>
                    <a:pt x="23552" y="2901"/>
                    <a:pt x="23520" y="2820"/>
                  </a:cubicBezTo>
                  <a:cubicBezTo>
                    <a:pt x="23557" y="2684"/>
                    <a:pt x="23636" y="2592"/>
                    <a:pt x="23804" y="2592"/>
                  </a:cubicBezTo>
                  <a:cubicBezTo>
                    <a:pt x="23854" y="2592"/>
                    <a:pt x="23911" y="2600"/>
                    <a:pt x="23976" y="2616"/>
                  </a:cubicBezTo>
                  <a:cubicBezTo>
                    <a:pt x="23902" y="2401"/>
                    <a:pt x="23980" y="2339"/>
                    <a:pt x="24121" y="2339"/>
                  </a:cubicBezTo>
                  <a:cubicBezTo>
                    <a:pt x="24163" y="2339"/>
                    <a:pt x="24211" y="2345"/>
                    <a:pt x="24261" y="2353"/>
                  </a:cubicBezTo>
                  <a:cubicBezTo>
                    <a:pt x="24341" y="1902"/>
                    <a:pt x="24718" y="1746"/>
                    <a:pt x="25061" y="1563"/>
                  </a:cubicBezTo>
                  <a:cubicBezTo>
                    <a:pt x="25179" y="1086"/>
                    <a:pt x="24911" y="682"/>
                    <a:pt x="24798" y="253"/>
                  </a:cubicBezTo>
                  <a:cubicBezTo>
                    <a:pt x="24604" y="156"/>
                    <a:pt x="24411" y="0"/>
                    <a:pt x="24223" y="0"/>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70" name="Google Shape;1270;p45"/>
            <p:cNvSpPr/>
            <p:nvPr/>
          </p:nvSpPr>
          <p:spPr>
            <a:xfrm>
              <a:off x="5015150" y="2631401"/>
              <a:ext cx="551539" cy="190677"/>
            </a:xfrm>
            <a:custGeom>
              <a:avLst/>
              <a:gdLst/>
              <a:ahLst/>
              <a:cxnLst/>
              <a:rect l="l" t="t" r="r" b="b"/>
              <a:pathLst>
                <a:path w="44247" h="15297" extrusionOk="0">
                  <a:moveTo>
                    <a:pt x="43640" y="1"/>
                  </a:moveTo>
                  <a:cubicBezTo>
                    <a:pt x="43406" y="1"/>
                    <a:pt x="43127" y="160"/>
                    <a:pt x="42908" y="168"/>
                  </a:cubicBezTo>
                  <a:cubicBezTo>
                    <a:pt x="40791" y="264"/>
                    <a:pt x="38707" y="587"/>
                    <a:pt x="36617" y="921"/>
                  </a:cubicBezTo>
                  <a:cubicBezTo>
                    <a:pt x="36542" y="872"/>
                    <a:pt x="36466" y="812"/>
                    <a:pt x="36402" y="737"/>
                  </a:cubicBezTo>
                  <a:cubicBezTo>
                    <a:pt x="36069" y="877"/>
                    <a:pt x="35730" y="1006"/>
                    <a:pt x="35387" y="1119"/>
                  </a:cubicBezTo>
                  <a:cubicBezTo>
                    <a:pt x="33989" y="1340"/>
                    <a:pt x="32593" y="1548"/>
                    <a:pt x="31185" y="1683"/>
                  </a:cubicBezTo>
                  <a:cubicBezTo>
                    <a:pt x="27919" y="1995"/>
                    <a:pt x="24653" y="2269"/>
                    <a:pt x="21381" y="2564"/>
                  </a:cubicBezTo>
                  <a:cubicBezTo>
                    <a:pt x="20054" y="2666"/>
                    <a:pt x="18728" y="2768"/>
                    <a:pt x="17401" y="2870"/>
                  </a:cubicBezTo>
                  <a:cubicBezTo>
                    <a:pt x="15901" y="3252"/>
                    <a:pt x="14359" y="3198"/>
                    <a:pt x="12845" y="3365"/>
                  </a:cubicBezTo>
                  <a:cubicBezTo>
                    <a:pt x="12648" y="3275"/>
                    <a:pt x="12471" y="3239"/>
                    <a:pt x="12305" y="3239"/>
                  </a:cubicBezTo>
                  <a:cubicBezTo>
                    <a:pt x="12280" y="3239"/>
                    <a:pt x="12256" y="3240"/>
                    <a:pt x="12232" y="3241"/>
                  </a:cubicBezTo>
                  <a:cubicBezTo>
                    <a:pt x="11674" y="3279"/>
                    <a:pt x="11239" y="3730"/>
                    <a:pt x="10756" y="4010"/>
                  </a:cubicBezTo>
                  <a:lnTo>
                    <a:pt x="10749" y="4010"/>
                  </a:lnTo>
                  <a:cubicBezTo>
                    <a:pt x="10541" y="4399"/>
                    <a:pt x="10242" y="4474"/>
                    <a:pt x="9922" y="4474"/>
                  </a:cubicBezTo>
                  <a:cubicBezTo>
                    <a:pt x="9723" y="4474"/>
                    <a:pt x="9516" y="4445"/>
                    <a:pt x="9318" y="4445"/>
                  </a:cubicBezTo>
                  <a:cubicBezTo>
                    <a:pt x="9242" y="4445"/>
                    <a:pt x="9167" y="4449"/>
                    <a:pt x="9095" y="4461"/>
                  </a:cubicBezTo>
                  <a:cubicBezTo>
                    <a:pt x="7409" y="4729"/>
                    <a:pt x="5656" y="4584"/>
                    <a:pt x="3992" y="5046"/>
                  </a:cubicBezTo>
                  <a:cubicBezTo>
                    <a:pt x="3928" y="5009"/>
                    <a:pt x="3858" y="4960"/>
                    <a:pt x="3799" y="4896"/>
                  </a:cubicBezTo>
                  <a:cubicBezTo>
                    <a:pt x="3787" y="4960"/>
                    <a:pt x="3782" y="5035"/>
                    <a:pt x="3777" y="5111"/>
                  </a:cubicBezTo>
                  <a:cubicBezTo>
                    <a:pt x="3600" y="5164"/>
                    <a:pt x="3422" y="5223"/>
                    <a:pt x="3251" y="5293"/>
                  </a:cubicBezTo>
                  <a:cubicBezTo>
                    <a:pt x="3229" y="5508"/>
                    <a:pt x="3213" y="5723"/>
                    <a:pt x="2981" y="5825"/>
                  </a:cubicBezTo>
                  <a:cubicBezTo>
                    <a:pt x="2879" y="6427"/>
                    <a:pt x="2788" y="7028"/>
                    <a:pt x="2676" y="7625"/>
                  </a:cubicBezTo>
                  <a:cubicBezTo>
                    <a:pt x="2665" y="7684"/>
                    <a:pt x="2643" y="7749"/>
                    <a:pt x="2633" y="7807"/>
                  </a:cubicBezTo>
                  <a:cubicBezTo>
                    <a:pt x="2450" y="8065"/>
                    <a:pt x="2219" y="8280"/>
                    <a:pt x="1956" y="8446"/>
                  </a:cubicBezTo>
                  <a:cubicBezTo>
                    <a:pt x="1950" y="8484"/>
                    <a:pt x="1939" y="8528"/>
                    <a:pt x="1934" y="8565"/>
                  </a:cubicBezTo>
                  <a:cubicBezTo>
                    <a:pt x="2026" y="8619"/>
                    <a:pt x="2090" y="8694"/>
                    <a:pt x="2133" y="8813"/>
                  </a:cubicBezTo>
                  <a:cubicBezTo>
                    <a:pt x="2009" y="9322"/>
                    <a:pt x="1783" y="9790"/>
                    <a:pt x="1525" y="10273"/>
                  </a:cubicBezTo>
                  <a:cubicBezTo>
                    <a:pt x="1386" y="10536"/>
                    <a:pt x="1268" y="10816"/>
                    <a:pt x="1139" y="11084"/>
                  </a:cubicBezTo>
                  <a:cubicBezTo>
                    <a:pt x="940" y="11493"/>
                    <a:pt x="613" y="11627"/>
                    <a:pt x="350" y="11944"/>
                  </a:cubicBezTo>
                  <a:cubicBezTo>
                    <a:pt x="112" y="12229"/>
                    <a:pt x="139" y="12497"/>
                    <a:pt x="188" y="12852"/>
                  </a:cubicBezTo>
                  <a:cubicBezTo>
                    <a:pt x="263" y="13410"/>
                    <a:pt x="253" y="13948"/>
                    <a:pt x="172" y="14491"/>
                  </a:cubicBezTo>
                  <a:cubicBezTo>
                    <a:pt x="124" y="14620"/>
                    <a:pt x="65" y="14743"/>
                    <a:pt x="0" y="14866"/>
                  </a:cubicBezTo>
                  <a:cubicBezTo>
                    <a:pt x="43" y="15012"/>
                    <a:pt x="102" y="15141"/>
                    <a:pt x="183" y="15253"/>
                  </a:cubicBezTo>
                  <a:cubicBezTo>
                    <a:pt x="397" y="15188"/>
                    <a:pt x="618" y="15146"/>
                    <a:pt x="833" y="15113"/>
                  </a:cubicBezTo>
                  <a:cubicBezTo>
                    <a:pt x="1106" y="15251"/>
                    <a:pt x="1438" y="15296"/>
                    <a:pt x="1796" y="15296"/>
                  </a:cubicBezTo>
                  <a:cubicBezTo>
                    <a:pt x="2345" y="15296"/>
                    <a:pt x="2952" y="15190"/>
                    <a:pt x="3492" y="15151"/>
                  </a:cubicBezTo>
                  <a:cubicBezTo>
                    <a:pt x="6146" y="14963"/>
                    <a:pt x="8795" y="14769"/>
                    <a:pt x="11443" y="14560"/>
                  </a:cubicBezTo>
                  <a:cubicBezTo>
                    <a:pt x="11497" y="14598"/>
                    <a:pt x="11555" y="14630"/>
                    <a:pt x="11604" y="14673"/>
                  </a:cubicBezTo>
                  <a:cubicBezTo>
                    <a:pt x="11658" y="14625"/>
                    <a:pt x="11711" y="14576"/>
                    <a:pt x="11781" y="14538"/>
                  </a:cubicBezTo>
                  <a:cubicBezTo>
                    <a:pt x="16305" y="14179"/>
                    <a:pt x="20823" y="13782"/>
                    <a:pt x="25336" y="13276"/>
                  </a:cubicBezTo>
                  <a:cubicBezTo>
                    <a:pt x="25427" y="13314"/>
                    <a:pt x="25519" y="13351"/>
                    <a:pt x="25588" y="13405"/>
                  </a:cubicBezTo>
                  <a:cubicBezTo>
                    <a:pt x="25648" y="13335"/>
                    <a:pt x="25706" y="13281"/>
                    <a:pt x="25776" y="13228"/>
                  </a:cubicBezTo>
                  <a:cubicBezTo>
                    <a:pt x="27076" y="13083"/>
                    <a:pt x="28376" y="12927"/>
                    <a:pt x="29677" y="12760"/>
                  </a:cubicBezTo>
                  <a:cubicBezTo>
                    <a:pt x="30074" y="12713"/>
                    <a:pt x="30359" y="12589"/>
                    <a:pt x="30590" y="12423"/>
                  </a:cubicBezTo>
                  <a:cubicBezTo>
                    <a:pt x="30751" y="12401"/>
                    <a:pt x="30907" y="12379"/>
                    <a:pt x="31068" y="12358"/>
                  </a:cubicBezTo>
                  <a:cubicBezTo>
                    <a:pt x="31014" y="12277"/>
                    <a:pt x="30971" y="12180"/>
                    <a:pt x="30934" y="12078"/>
                  </a:cubicBezTo>
                  <a:cubicBezTo>
                    <a:pt x="31100" y="11868"/>
                    <a:pt x="31234" y="11617"/>
                    <a:pt x="31373" y="11352"/>
                  </a:cubicBezTo>
                  <a:cubicBezTo>
                    <a:pt x="31599" y="11218"/>
                    <a:pt x="31777" y="11004"/>
                    <a:pt x="31986" y="10843"/>
                  </a:cubicBezTo>
                  <a:cubicBezTo>
                    <a:pt x="31991" y="10843"/>
                    <a:pt x="31991" y="10837"/>
                    <a:pt x="31997" y="10837"/>
                  </a:cubicBezTo>
                  <a:cubicBezTo>
                    <a:pt x="32013" y="10826"/>
                    <a:pt x="32023" y="10816"/>
                    <a:pt x="32040" y="10811"/>
                  </a:cubicBezTo>
                  <a:cubicBezTo>
                    <a:pt x="32072" y="10789"/>
                    <a:pt x="32099" y="10767"/>
                    <a:pt x="32137" y="10752"/>
                  </a:cubicBezTo>
                  <a:cubicBezTo>
                    <a:pt x="32164" y="10735"/>
                    <a:pt x="32196" y="10725"/>
                    <a:pt x="32223" y="10708"/>
                  </a:cubicBezTo>
                  <a:cubicBezTo>
                    <a:pt x="32244" y="10703"/>
                    <a:pt x="32266" y="10692"/>
                    <a:pt x="32288" y="10687"/>
                  </a:cubicBezTo>
                  <a:cubicBezTo>
                    <a:pt x="32340" y="10670"/>
                    <a:pt x="32395" y="10660"/>
                    <a:pt x="32454" y="10655"/>
                  </a:cubicBezTo>
                  <a:cubicBezTo>
                    <a:pt x="32464" y="10569"/>
                    <a:pt x="32475" y="10482"/>
                    <a:pt x="32486" y="10392"/>
                  </a:cubicBezTo>
                  <a:cubicBezTo>
                    <a:pt x="32432" y="10102"/>
                    <a:pt x="32164" y="9780"/>
                    <a:pt x="32588" y="9542"/>
                  </a:cubicBezTo>
                  <a:cubicBezTo>
                    <a:pt x="32620" y="8677"/>
                    <a:pt x="33367" y="8565"/>
                    <a:pt x="33947" y="8317"/>
                  </a:cubicBezTo>
                  <a:cubicBezTo>
                    <a:pt x="34549" y="8060"/>
                    <a:pt x="35189" y="7878"/>
                    <a:pt x="35806" y="7668"/>
                  </a:cubicBezTo>
                  <a:cubicBezTo>
                    <a:pt x="35891" y="7581"/>
                    <a:pt x="35972" y="7501"/>
                    <a:pt x="36059" y="7415"/>
                  </a:cubicBezTo>
                  <a:lnTo>
                    <a:pt x="36052" y="7415"/>
                  </a:lnTo>
                  <a:cubicBezTo>
                    <a:pt x="36157" y="7249"/>
                    <a:pt x="36273" y="7105"/>
                    <a:pt x="36459" y="7105"/>
                  </a:cubicBezTo>
                  <a:cubicBezTo>
                    <a:pt x="36502" y="7105"/>
                    <a:pt x="36549" y="7113"/>
                    <a:pt x="36600" y="7130"/>
                  </a:cubicBezTo>
                  <a:cubicBezTo>
                    <a:pt x="36786" y="6727"/>
                    <a:pt x="37106" y="6592"/>
                    <a:pt x="37496" y="6592"/>
                  </a:cubicBezTo>
                  <a:cubicBezTo>
                    <a:pt x="37548" y="6592"/>
                    <a:pt x="37600" y="6594"/>
                    <a:pt x="37654" y="6599"/>
                  </a:cubicBezTo>
                  <a:cubicBezTo>
                    <a:pt x="37584" y="6120"/>
                    <a:pt x="37928" y="5857"/>
                    <a:pt x="38191" y="5551"/>
                  </a:cubicBezTo>
                  <a:cubicBezTo>
                    <a:pt x="38255" y="5321"/>
                    <a:pt x="38400" y="5246"/>
                    <a:pt x="38582" y="5246"/>
                  </a:cubicBezTo>
                  <a:cubicBezTo>
                    <a:pt x="38631" y="5246"/>
                    <a:pt x="38682" y="5252"/>
                    <a:pt x="38734" y="5260"/>
                  </a:cubicBezTo>
                  <a:cubicBezTo>
                    <a:pt x="38970" y="4246"/>
                    <a:pt x="40039" y="4665"/>
                    <a:pt x="40597" y="4208"/>
                  </a:cubicBezTo>
                  <a:cubicBezTo>
                    <a:pt x="40683" y="4030"/>
                    <a:pt x="40784" y="3885"/>
                    <a:pt x="40961" y="3885"/>
                  </a:cubicBezTo>
                  <a:cubicBezTo>
                    <a:pt x="41008" y="3885"/>
                    <a:pt x="41061" y="3895"/>
                    <a:pt x="41119" y="3918"/>
                  </a:cubicBezTo>
                  <a:cubicBezTo>
                    <a:pt x="41055" y="3671"/>
                    <a:pt x="41254" y="3693"/>
                    <a:pt x="41403" y="3666"/>
                  </a:cubicBezTo>
                  <a:cubicBezTo>
                    <a:pt x="41720" y="3187"/>
                    <a:pt x="42397" y="3591"/>
                    <a:pt x="42731" y="3150"/>
                  </a:cubicBezTo>
                  <a:cubicBezTo>
                    <a:pt x="42747" y="2929"/>
                    <a:pt x="42741" y="2699"/>
                    <a:pt x="42999" y="2602"/>
                  </a:cubicBezTo>
                  <a:cubicBezTo>
                    <a:pt x="43010" y="2381"/>
                    <a:pt x="43010" y="2156"/>
                    <a:pt x="43273" y="2064"/>
                  </a:cubicBezTo>
                  <a:cubicBezTo>
                    <a:pt x="43349" y="1962"/>
                    <a:pt x="43402" y="1823"/>
                    <a:pt x="43498" y="1791"/>
                  </a:cubicBezTo>
                  <a:cubicBezTo>
                    <a:pt x="44246" y="1521"/>
                    <a:pt x="44187" y="894"/>
                    <a:pt x="44031" y="361"/>
                  </a:cubicBezTo>
                  <a:cubicBezTo>
                    <a:pt x="43993" y="222"/>
                    <a:pt x="43939" y="135"/>
                    <a:pt x="43875" y="83"/>
                  </a:cubicBezTo>
                  <a:cubicBezTo>
                    <a:pt x="43806" y="23"/>
                    <a:pt x="43726" y="1"/>
                    <a:pt x="43640"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71" name="Google Shape;1271;p45"/>
            <p:cNvSpPr/>
            <p:nvPr/>
          </p:nvSpPr>
          <p:spPr>
            <a:xfrm>
              <a:off x="3649198" y="1905153"/>
              <a:ext cx="474792" cy="389382"/>
            </a:xfrm>
            <a:custGeom>
              <a:avLst/>
              <a:gdLst/>
              <a:ahLst/>
              <a:cxnLst/>
              <a:rect l="l" t="t" r="r" b="b"/>
              <a:pathLst>
                <a:path w="38090" h="31238" extrusionOk="0">
                  <a:moveTo>
                    <a:pt x="4618" y="1"/>
                  </a:moveTo>
                  <a:cubicBezTo>
                    <a:pt x="4004" y="1"/>
                    <a:pt x="3742" y="329"/>
                    <a:pt x="3675" y="986"/>
                  </a:cubicBezTo>
                  <a:cubicBezTo>
                    <a:pt x="3606" y="1658"/>
                    <a:pt x="3655" y="2357"/>
                    <a:pt x="3283" y="2952"/>
                  </a:cubicBezTo>
                  <a:cubicBezTo>
                    <a:pt x="3256" y="2920"/>
                    <a:pt x="3236" y="2883"/>
                    <a:pt x="3208" y="2845"/>
                  </a:cubicBezTo>
                  <a:cubicBezTo>
                    <a:pt x="3181" y="3017"/>
                    <a:pt x="3159" y="3195"/>
                    <a:pt x="3132" y="3366"/>
                  </a:cubicBezTo>
                  <a:cubicBezTo>
                    <a:pt x="3176" y="3614"/>
                    <a:pt x="3241" y="3860"/>
                    <a:pt x="3208" y="4092"/>
                  </a:cubicBezTo>
                  <a:cubicBezTo>
                    <a:pt x="2526" y="9131"/>
                    <a:pt x="1801" y="14164"/>
                    <a:pt x="1146" y="19209"/>
                  </a:cubicBezTo>
                  <a:cubicBezTo>
                    <a:pt x="1076" y="19773"/>
                    <a:pt x="941" y="20170"/>
                    <a:pt x="657" y="20343"/>
                  </a:cubicBezTo>
                  <a:cubicBezTo>
                    <a:pt x="645" y="20385"/>
                    <a:pt x="640" y="20428"/>
                    <a:pt x="630" y="20466"/>
                  </a:cubicBezTo>
                  <a:cubicBezTo>
                    <a:pt x="839" y="20757"/>
                    <a:pt x="947" y="21062"/>
                    <a:pt x="984" y="21374"/>
                  </a:cubicBezTo>
                  <a:cubicBezTo>
                    <a:pt x="630" y="23013"/>
                    <a:pt x="238" y="24650"/>
                    <a:pt x="17" y="26316"/>
                  </a:cubicBezTo>
                  <a:cubicBezTo>
                    <a:pt x="12" y="26326"/>
                    <a:pt x="12" y="26343"/>
                    <a:pt x="6" y="26354"/>
                  </a:cubicBezTo>
                  <a:cubicBezTo>
                    <a:pt x="1" y="26601"/>
                    <a:pt x="77" y="26832"/>
                    <a:pt x="382" y="26978"/>
                  </a:cubicBezTo>
                  <a:cubicBezTo>
                    <a:pt x="640" y="27100"/>
                    <a:pt x="908" y="27181"/>
                    <a:pt x="1188" y="27224"/>
                  </a:cubicBezTo>
                  <a:cubicBezTo>
                    <a:pt x="1661" y="27293"/>
                    <a:pt x="2150" y="27300"/>
                    <a:pt x="2623" y="27385"/>
                  </a:cubicBezTo>
                  <a:cubicBezTo>
                    <a:pt x="2849" y="27429"/>
                    <a:pt x="3074" y="27477"/>
                    <a:pt x="3300" y="27526"/>
                  </a:cubicBezTo>
                  <a:cubicBezTo>
                    <a:pt x="5266" y="27836"/>
                    <a:pt x="7232" y="28153"/>
                    <a:pt x="9204" y="28454"/>
                  </a:cubicBezTo>
                  <a:cubicBezTo>
                    <a:pt x="9328" y="28476"/>
                    <a:pt x="9457" y="28493"/>
                    <a:pt x="9585" y="28508"/>
                  </a:cubicBezTo>
                  <a:cubicBezTo>
                    <a:pt x="9665" y="28572"/>
                    <a:pt x="9747" y="28642"/>
                    <a:pt x="9811" y="28728"/>
                  </a:cubicBezTo>
                  <a:cubicBezTo>
                    <a:pt x="9864" y="28674"/>
                    <a:pt x="9928" y="28621"/>
                    <a:pt x="9993" y="28578"/>
                  </a:cubicBezTo>
                  <a:cubicBezTo>
                    <a:pt x="10005" y="28572"/>
                    <a:pt x="10010" y="28567"/>
                    <a:pt x="10020" y="28562"/>
                  </a:cubicBezTo>
                  <a:cubicBezTo>
                    <a:pt x="10514" y="28621"/>
                    <a:pt x="11014" y="28669"/>
                    <a:pt x="11508" y="28723"/>
                  </a:cubicBezTo>
                  <a:cubicBezTo>
                    <a:pt x="11525" y="28723"/>
                    <a:pt x="11542" y="28723"/>
                    <a:pt x="11559" y="28723"/>
                  </a:cubicBezTo>
                  <a:cubicBezTo>
                    <a:pt x="12030" y="28723"/>
                    <a:pt x="12492" y="28791"/>
                    <a:pt x="12953" y="28868"/>
                  </a:cubicBezTo>
                  <a:cubicBezTo>
                    <a:pt x="15505" y="29158"/>
                    <a:pt x="18063" y="29448"/>
                    <a:pt x="20614" y="29738"/>
                  </a:cubicBezTo>
                  <a:lnTo>
                    <a:pt x="20957" y="29792"/>
                  </a:lnTo>
                  <a:cubicBezTo>
                    <a:pt x="22350" y="30023"/>
                    <a:pt x="23784" y="30259"/>
                    <a:pt x="25202" y="30367"/>
                  </a:cubicBezTo>
                  <a:cubicBezTo>
                    <a:pt x="25390" y="30383"/>
                    <a:pt x="25578" y="30388"/>
                    <a:pt x="25767" y="30399"/>
                  </a:cubicBezTo>
                  <a:lnTo>
                    <a:pt x="25767" y="30405"/>
                  </a:lnTo>
                  <a:cubicBezTo>
                    <a:pt x="26255" y="30459"/>
                    <a:pt x="26749" y="30512"/>
                    <a:pt x="27238" y="30571"/>
                  </a:cubicBezTo>
                  <a:cubicBezTo>
                    <a:pt x="27227" y="30549"/>
                    <a:pt x="27211" y="30534"/>
                    <a:pt x="27200" y="30512"/>
                  </a:cubicBezTo>
                  <a:lnTo>
                    <a:pt x="27200" y="30512"/>
                  </a:lnTo>
                  <a:cubicBezTo>
                    <a:pt x="28758" y="30668"/>
                    <a:pt x="30322" y="30791"/>
                    <a:pt x="31874" y="30985"/>
                  </a:cubicBezTo>
                  <a:cubicBezTo>
                    <a:pt x="32900" y="31065"/>
                    <a:pt x="33927" y="31151"/>
                    <a:pt x="34953" y="31232"/>
                  </a:cubicBezTo>
                  <a:cubicBezTo>
                    <a:pt x="35017" y="31216"/>
                    <a:pt x="35075" y="31188"/>
                    <a:pt x="35130" y="31161"/>
                  </a:cubicBezTo>
                  <a:cubicBezTo>
                    <a:pt x="35372" y="31188"/>
                    <a:pt x="35608" y="31210"/>
                    <a:pt x="35849" y="31237"/>
                  </a:cubicBezTo>
                  <a:cubicBezTo>
                    <a:pt x="35898" y="31168"/>
                    <a:pt x="35941" y="31097"/>
                    <a:pt x="35978" y="31017"/>
                  </a:cubicBezTo>
                  <a:cubicBezTo>
                    <a:pt x="35968" y="30904"/>
                    <a:pt x="35963" y="30775"/>
                    <a:pt x="35978" y="30613"/>
                  </a:cubicBezTo>
                  <a:cubicBezTo>
                    <a:pt x="36333" y="26720"/>
                    <a:pt x="36667" y="22819"/>
                    <a:pt x="36919" y="18919"/>
                  </a:cubicBezTo>
                  <a:cubicBezTo>
                    <a:pt x="36951" y="18462"/>
                    <a:pt x="37048" y="18204"/>
                    <a:pt x="37230" y="18064"/>
                  </a:cubicBezTo>
                  <a:cubicBezTo>
                    <a:pt x="37242" y="17908"/>
                    <a:pt x="37252" y="17747"/>
                    <a:pt x="37262" y="17591"/>
                  </a:cubicBezTo>
                  <a:cubicBezTo>
                    <a:pt x="37267" y="17559"/>
                    <a:pt x="37267" y="17522"/>
                    <a:pt x="37274" y="17484"/>
                  </a:cubicBezTo>
                  <a:cubicBezTo>
                    <a:pt x="37069" y="17323"/>
                    <a:pt x="37037" y="17023"/>
                    <a:pt x="37080" y="16522"/>
                  </a:cubicBezTo>
                  <a:cubicBezTo>
                    <a:pt x="37450" y="12627"/>
                    <a:pt x="37719" y="8722"/>
                    <a:pt x="38047" y="4822"/>
                  </a:cubicBezTo>
                  <a:cubicBezTo>
                    <a:pt x="38058" y="4666"/>
                    <a:pt x="38073" y="4511"/>
                    <a:pt x="38090" y="4355"/>
                  </a:cubicBezTo>
                  <a:cubicBezTo>
                    <a:pt x="37983" y="4113"/>
                    <a:pt x="37815" y="3946"/>
                    <a:pt x="37601" y="3834"/>
                  </a:cubicBezTo>
                  <a:cubicBezTo>
                    <a:pt x="37569" y="3817"/>
                    <a:pt x="37542" y="3807"/>
                    <a:pt x="37510" y="3790"/>
                  </a:cubicBezTo>
                  <a:cubicBezTo>
                    <a:pt x="37424" y="3823"/>
                    <a:pt x="37321" y="3836"/>
                    <a:pt x="37201" y="3836"/>
                  </a:cubicBezTo>
                  <a:cubicBezTo>
                    <a:pt x="37101" y="3836"/>
                    <a:pt x="36989" y="3827"/>
                    <a:pt x="36865" y="3812"/>
                  </a:cubicBezTo>
                  <a:cubicBezTo>
                    <a:pt x="34356" y="3490"/>
                    <a:pt x="31837" y="3242"/>
                    <a:pt x="29328" y="2947"/>
                  </a:cubicBezTo>
                  <a:cubicBezTo>
                    <a:pt x="25186" y="2464"/>
                    <a:pt x="21049" y="1958"/>
                    <a:pt x="16913" y="1464"/>
                  </a:cubicBezTo>
                  <a:cubicBezTo>
                    <a:pt x="12905" y="986"/>
                    <a:pt x="8897" y="525"/>
                    <a:pt x="4890" y="19"/>
                  </a:cubicBezTo>
                  <a:cubicBezTo>
                    <a:pt x="4792" y="7"/>
                    <a:pt x="4702" y="1"/>
                    <a:pt x="4618"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cs typeface="B Nazanin" panose="00000400000000000000" pitchFamily="2" charset="-78"/>
              </a:endParaRPr>
            </a:p>
          </p:txBody>
        </p:sp>
        <p:sp>
          <p:nvSpPr>
            <p:cNvPr id="1272" name="Google Shape;1272;p45"/>
            <p:cNvSpPr/>
            <p:nvPr/>
          </p:nvSpPr>
          <p:spPr>
            <a:xfrm>
              <a:off x="3645321" y="2237133"/>
              <a:ext cx="15145" cy="10396"/>
            </a:xfrm>
            <a:custGeom>
              <a:avLst/>
              <a:gdLst/>
              <a:ahLst/>
              <a:cxnLst/>
              <a:rect l="l" t="t" r="r" b="b"/>
              <a:pathLst>
                <a:path w="1215" h="834" extrusionOk="0">
                  <a:moveTo>
                    <a:pt x="70" y="0"/>
                  </a:moveTo>
                  <a:cubicBezTo>
                    <a:pt x="43" y="22"/>
                    <a:pt x="22" y="43"/>
                    <a:pt x="1" y="70"/>
                  </a:cubicBezTo>
                  <a:cubicBezTo>
                    <a:pt x="33" y="129"/>
                    <a:pt x="70" y="183"/>
                    <a:pt x="108" y="236"/>
                  </a:cubicBezTo>
                  <a:cubicBezTo>
                    <a:pt x="118" y="253"/>
                    <a:pt x="130" y="268"/>
                    <a:pt x="145" y="280"/>
                  </a:cubicBezTo>
                  <a:cubicBezTo>
                    <a:pt x="172" y="317"/>
                    <a:pt x="199" y="350"/>
                    <a:pt x="227" y="382"/>
                  </a:cubicBezTo>
                  <a:cubicBezTo>
                    <a:pt x="242" y="392"/>
                    <a:pt x="252" y="409"/>
                    <a:pt x="269" y="425"/>
                  </a:cubicBezTo>
                  <a:cubicBezTo>
                    <a:pt x="301" y="452"/>
                    <a:pt x="334" y="479"/>
                    <a:pt x="366" y="506"/>
                  </a:cubicBezTo>
                  <a:cubicBezTo>
                    <a:pt x="376" y="516"/>
                    <a:pt x="388" y="526"/>
                    <a:pt x="398" y="532"/>
                  </a:cubicBezTo>
                  <a:cubicBezTo>
                    <a:pt x="446" y="570"/>
                    <a:pt x="490" y="596"/>
                    <a:pt x="537" y="623"/>
                  </a:cubicBezTo>
                  <a:cubicBezTo>
                    <a:pt x="542" y="628"/>
                    <a:pt x="549" y="628"/>
                    <a:pt x="549" y="635"/>
                  </a:cubicBezTo>
                  <a:cubicBezTo>
                    <a:pt x="591" y="655"/>
                    <a:pt x="639" y="677"/>
                    <a:pt x="683" y="699"/>
                  </a:cubicBezTo>
                  <a:cubicBezTo>
                    <a:pt x="698" y="704"/>
                    <a:pt x="715" y="709"/>
                    <a:pt x="725" y="715"/>
                  </a:cubicBezTo>
                  <a:cubicBezTo>
                    <a:pt x="763" y="731"/>
                    <a:pt x="807" y="742"/>
                    <a:pt x="844" y="752"/>
                  </a:cubicBezTo>
                  <a:cubicBezTo>
                    <a:pt x="854" y="757"/>
                    <a:pt x="871" y="764"/>
                    <a:pt x="881" y="769"/>
                  </a:cubicBezTo>
                  <a:cubicBezTo>
                    <a:pt x="929" y="779"/>
                    <a:pt x="978" y="789"/>
                    <a:pt x="1026" y="801"/>
                  </a:cubicBezTo>
                  <a:cubicBezTo>
                    <a:pt x="1032" y="801"/>
                    <a:pt x="1037" y="806"/>
                    <a:pt x="1043" y="806"/>
                  </a:cubicBezTo>
                  <a:cubicBezTo>
                    <a:pt x="1102" y="816"/>
                    <a:pt x="1155" y="828"/>
                    <a:pt x="1214" y="833"/>
                  </a:cubicBezTo>
                  <a:cubicBezTo>
                    <a:pt x="887" y="757"/>
                    <a:pt x="468" y="650"/>
                    <a:pt x="247" y="365"/>
                  </a:cubicBezTo>
                  <a:cubicBezTo>
                    <a:pt x="150" y="241"/>
                    <a:pt x="98" y="119"/>
                    <a:pt x="70"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73" name="Google Shape;1273;p45"/>
            <p:cNvSpPr/>
            <p:nvPr/>
          </p:nvSpPr>
          <p:spPr>
            <a:xfrm>
              <a:off x="5147067" y="2217102"/>
              <a:ext cx="201110" cy="350366"/>
            </a:xfrm>
            <a:custGeom>
              <a:avLst/>
              <a:gdLst/>
              <a:ahLst/>
              <a:cxnLst/>
              <a:rect l="l" t="t" r="r" b="b"/>
              <a:pathLst>
                <a:path w="16134" h="28108" extrusionOk="0">
                  <a:moveTo>
                    <a:pt x="14108" y="1"/>
                  </a:moveTo>
                  <a:cubicBezTo>
                    <a:pt x="14076" y="1"/>
                    <a:pt x="7344" y="1"/>
                    <a:pt x="4384" y="866"/>
                  </a:cubicBezTo>
                  <a:cubicBezTo>
                    <a:pt x="4266" y="834"/>
                    <a:pt x="4163" y="764"/>
                    <a:pt x="4088" y="662"/>
                  </a:cubicBezTo>
                  <a:cubicBezTo>
                    <a:pt x="4041" y="591"/>
                    <a:pt x="4009" y="511"/>
                    <a:pt x="3992" y="425"/>
                  </a:cubicBezTo>
                  <a:cubicBezTo>
                    <a:pt x="3315" y="640"/>
                    <a:pt x="2643" y="920"/>
                    <a:pt x="1988" y="1285"/>
                  </a:cubicBezTo>
                  <a:cubicBezTo>
                    <a:pt x="1859" y="1355"/>
                    <a:pt x="1708" y="1404"/>
                    <a:pt x="1612" y="1404"/>
                  </a:cubicBezTo>
                  <a:lnTo>
                    <a:pt x="1579" y="1404"/>
                  </a:lnTo>
                  <a:cubicBezTo>
                    <a:pt x="1430" y="1377"/>
                    <a:pt x="1295" y="1360"/>
                    <a:pt x="1166" y="1360"/>
                  </a:cubicBezTo>
                  <a:cubicBezTo>
                    <a:pt x="897" y="1360"/>
                    <a:pt x="672" y="1424"/>
                    <a:pt x="495" y="1548"/>
                  </a:cubicBezTo>
                  <a:cubicBezTo>
                    <a:pt x="553" y="1741"/>
                    <a:pt x="607" y="1940"/>
                    <a:pt x="661" y="2145"/>
                  </a:cubicBezTo>
                  <a:cubicBezTo>
                    <a:pt x="560" y="2349"/>
                    <a:pt x="585" y="2661"/>
                    <a:pt x="612" y="3004"/>
                  </a:cubicBezTo>
                  <a:cubicBezTo>
                    <a:pt x="919" y="6856"/>
                    <a:pt x="1101" y="10724"/>
                    <a:pt x="1527" y="14560"/>
                  </a:cubicBezTo>
                  <a:cubicBezTo>
                    <a:pt x="1730" y="16413"/>
                    <a:pt x="1574" y="18255"/>
                    <a:pt x="1730" y="20092"/>
                  </a:cubicBezTo>
                  <a:cubicBezTo>
                    <a:pt x="2107" y="20769"/>
                    <a:pt x="2461" y="21446"/>
                    <a:pt x="2154" y="22199"/>
                  </a:cubicBezTo>
                  <a:lnTo>
                    <a:pt x="2154" y="22226"/>
                  </a:lnTo>
                  <a:cubicBezTo>
                    <a:pt x="2042" y="23005"/>
                    <a:pt x="1585" y="23928"/>
                    <a:pt x="1145" y="24573"/>
                  </a:cubicBezTo>
                  <a:cubicBezTo>
                    <a:pt x="823" y="25041"/>
                    <a:pt x="527" y="25217"/>
                    <a:pt x="231" y="25701"/>
                  </a:cubicBezTo>
                  <a:cubicBezTo>
                    <a:pt x="248" y="26335"/>
                    <a:pt x="0" y="27260"/>
                    <a:pt x="178" y="27877"/>
                  </a:cubicBezTo>
                  <a:cubicBezTo>
                    <a:pt x="181" y="27891"/>
                    <a:pt x="203" y="27897"/>
                    <a:pt x="240" y="27897"/>
                  </a:cubicBezTo>
                  <a:cubicBezTo>
                    <a:pt x="497" y="27897"/>
                    <a:pt x="1502" y="27617"/>
                    <a:pt x="2542" y="27617"/>
                  </a:cubicBezTo>
                  <a:cubicBezTo>
                    <a:pt x="3205" y="27617"/>
                    <a:pt x="3882" y="27730"/>
                    <a:pt x="4389" y="28103"/>
                  </a:cubicBezTo>
                  <a:cubicBezTo>
                    <a:pt x="4424" y="28106"/>
                    <a:pt x="4457" y="28108"/>
                    <a:pt x="4489" y="28108"/>
                  </a:cubicBezTo>
                  <a:cubicBezTo>
                    <a:pt x="5113" y="28108"/>
                    <a:pt x="4955" y="27469"/>
                    <a:pt x="5190" y="27141"/>
                  </a:cubicBezTo>
                  <a:cubicBezTo>
                    <a:pt x="5424" y="26817"/>
                    <a:pt x="5682" y="26513"/>
                    <a:pt x="5944" y="26513"/>
                  </a:cubicBezTo>
                  <a:cubicBezTo>
                    <a:pt x="6139" y="26513"/>
                    <a:pt x="6336" y="26680"/>
                    <a:pt x="6528" y="27131"/>
                  </a:cubicBezTo>
                  <a:cubicBezTo>
                    <a:pt x="6765" y="27257"/>
                    <a:pt x="6959" y="27310"/>
                    <a:pt x="7120" y="27310"/>
                  </a:cubicBezTo>
                  <a:cubicBezTo>
                    <a:pt x="7703" y="27310"/>
                    <a:pt x="7865" y="26617"/>
                    <a:pt x="8096" y="26142"/>
                  </a:cubicBezTo>
                  <a:cubicBezTo>
                    <a:pt x="8281" y="25767"/>
                    <a:pt x="8426" y="25516"/>
                    <a:pt x="8645" y="25516"/>
                  </a:cubicBezTo>
                  <a:cubicBezTo>
                    <a:pt x="8788" y="25516"/>
                    <a:pt x="8964" y="25625"/>
                    <a:pt x="9203" y="25879"/>
                  </a:cubicBezTo>
                  <a:cubicBezTo>
                    <a:pt x="9486" y="26177"/>
                    <a:pt x="9776" y="26306"/>
                    <a:pt x="10040" y="26306"/>
                  </a:cubicBezTo>
                  <a:cubicBezTo>
                    <a:pt x="10453" y="26306"/>
                    <a:pt x="10804" y="25992"/>
                    <a:pt x="10971" y="25514"/>
                  </a:cubicBezTo>
                  <a:cubicBezTo>
                    <a:pt x="11383" y="24326"/>
                    <a:pt x="12303" y="23568"/>
                    <a:pt x="12980" y="22607"/>
                  </a:cubicBezTo>
                  <a:cubicBezTo>
                    <a:pt x="13178" y="22323"/>
                    <a:pt x="13501" y="22113"/>
                    <a:pt x="13474" y="21710"/>
                  </a:cubicBezTo>
                  <a:cubicBezTo>
                    <a:pt x="13463" y="21592"/>
                    <a:pt x="13468" y="21490"/>
                    <a:pt x="13479" y="21404"/>
                  </a:cubicBezTo>
                  <a:cubicBezTo>
                    <a:pt x="13506" y="21232"/>
                    <a:pt x="13565" y="21119"/>
                    <a:pt x="13657" y="21044"/>
                  </a:cubicBezTo>
                  <a:cubicBezTo>
                    <a:pt x="13667" y="21034"/>
                    <a:pt x="13684" y="21027"/>
                    <a:pt x="13699" y="21017"/>
                  </a:cubicBezTo>
                  <a:cubicBezTo>
                    <a:pt x="13704" y="21012"/>
                    <a:pt x="13716" y="21006"/>
                    <a:pt x="13726" y="21001"/>
                  </a:cubicBezTo>
                  <a:cubicBezTo>
                    <a:pt x="13823" y="20950"/>
                    <a:pt x="13942" y="20933"/>
                    <a:pt x="14072" y="20933"/>
                  </a:cubicBezTo>
                  <a:cubicBezTo>
                    <a:pt x="14244" y="20933"/>
                    <a:pt x="14435" y="20963"/>
                    <a:pt x="14618" y="20985"/>
                  </a:cubicBezTo>
                  <a:cubicBezTo>
                    <a:pt x="14863" y="20777"/>
                    <a:pt x="15104" y="20563"/>
                    <a:pt x="15350" y="20354"/>
                  </a:cubicBezTo>
                  <a:lnTo>
                    <a:pt x="15350" y="20354"/>
                  </a:lnTo>
                  <a:cubicBezTo>
                    <a:pt x="15346" y="20363"/>
                    <a:pt x="15342" y="20373"/>
                    <a:pt x="15338" y="20382"/>
                  </a:cubicBezTo>
                  <a:cubicBezTo>
                    <a:pt x="15338" y="20382"/>
                    <a:pt x="15343" y="20377"/>
                    <a:pt x="15348" y="20367"/>
                  </a:cubicBezTo>
                  <a:lnTo>
                    <a:pt x="15355" y="20350"/>
                  </a:lnTo>
                  <a:lnTo>
                    <a:pt x="15355" y="20350"/>
                  </a:lnTo>
                  <a:cubicBezTo>
                    <a:pt x="15353" y="20351"/>
                    <a:pt x="15352" y="20353"/>
                    <a:pt x="15350" y="20354"/>
                  </a:cubicBezTo>
                  <a:lnTo>
                    <a:pt x="15350" y="20354"/>
                  </a:lnTo>
                  <a:cubicBezTo>
                    <a:pt x="15461" y="20113"/>
                    <a:pt x="15638" y="20063"/>
                    <a:pt x="15835" y="20063"/>
                  </a:cubicBezTo>
                  <a:cubicBezTo>
                    <a:pt x="15932" y="20063"/>
                    <a:pt x="16033" y="20075"/>
                    <a:pt x="16133" y="20082"/>
                  </a:cubicBezTo>
                  <a:cubicBezTo>
                    <a:pt x="16052" y="19427"/>
                    <a:pt x="15967" y="18771"/>
                    <a:pt x="15886" y="18116"/>
                  </a:cubicBezTo>
                  <a:cubicBezTo>
                    <a:pt x="15886" y="18111"/>
                    <a:pt x="15886" y="18111"/>
                    <a:pt x="15891" y="18111"/>
                  </a:cubicBezTo>
                  <a:cubicBezTo>
                    <a:pt x="15923" y="18046"/>
                    <a:pt x="15896" y="17842"/>
                    <a:pt x="15843" y="17788"/>
                  </a:cubicBezTo>
                  <a:cubicBezTo>
                    <a:pt x="15821" y="17622"/>
                    <a:pt x="15806" y="17456"/>
                    <a:pt x="15784" y="17283"/>
                  </a:cubicBezTo>
                  <a:cubicBezTo>
                    <a:pt x="15392" y="16053"/>
                    <a:pt x="15193" y="14860"/>
                    <a:pt x="15214" y="13534"/>
                  </a:cubicBezTo>
                  <a:cubicBezTo>
                    <a:pt x="15219" y="13008"/>
                    <a:pt x="15231" y="12480"/>
                    <a:pt x="15231" y="11954"/>
                  </a:cubicBezTo>
                  <a:cubicBezTo>
                    <a:pt x="15010" y="10003"/>
                    <a:pt x="14790" y="8059"/>
                    <a:pt x="14569" y="6115"/>
                  </a:cubicBezTo>
                  <a:cubicBezTo>
                    <a:pt x="14634" y="6103"/>
                    <a:pt x="14704" y="6098"/>
                    <a:pt x="14768" y="6088"/>
                  </a:cubicBezTo>
                  <a:cubicBezTo>
                    <a:pt x="14720" y="5523"/>
                    <a:pt x="14678" y="4954"/>
                    <a:pt x="14634" y="4385"/>
                  </a:cubicBezTo>
                  <a:cubicBezTo>
                    <a:pt x="14581" y="3611"/>
                    <a:pt x="14457" y="2842"/>
                    <a:pt x="14349" y="2074"/>
                  </a:cubicBezTo>
                  <a:cubicBezTo>
                    <a:pt x="14323" y="2096"/>
                    <a:pt x="14301" y="2123"/>
                    <a:pt x="14274" y="2155"/>
                  </a:cubicBezTo>
                  <a:cubicBezTo>
                    <a:pt x="13994" y="1484"/>
                    <a:pt x="14043" y="839"/>
                    <a:pt x="14016" y="205"/>
                  </a:cubicBezTo>
                  <a:cubicBezTo>
                    <a:pt x="14043" y="130"/>
                    <a:pt x="14070" y="60"/>
                    <a:pt x="14108"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74" name="Google Shape;1274;p45"/>
            <p:cNvSpPr/>
            <p:nvPr/>
          </p:nvSpPr>
          <p:spPr>
            <a:xfrm>
              <a:off x="4627763" y="2347561"/>
              <a:ext cx="452679" cy="392485"/>
            </a:xfrm>
            <a:custGeom>
              <a:avLst/>
              <a:gdLst/>
              <a:ahLst/>
              <a:cxnLst/>
              <a:rect l="l" t="t" r="r" b="b"/>
              <a:pathLst>
                <a:path w="36316" h="31487" extrusionOk="0">
                  <a:moveTo>
                    <a:pt x="19715" y="1"/>
                  </a:moveTo>
                  <a:cubicBezTo>
                    <a:pt x="19612" y="1"/>
                    <a:pt x="19506" y="4"/>
                    <a:pt x="19399" y="11"/>
                  </a:cubicBezTo>
                  <a:cubicBezTo>
                    <a:pt x="18980" y="38"/>
                    <a:pt x="18561" y="48"/>
                    <a:pt x="18142" y="53"/>
                  </a:cubicBezTo>
                  <a:cubicBezTo>
                    <a:pt x="17723" y="60"/>
                    <a:pt x="17304" y="60"/>
                    <a:pt x="16885" y="70"/>
                  </a:cubicBezTo>
                  <a:cubicBezTo>
                    <a:pt x="13710" y="414"/>
                    <a:pt x="10519" y="397"/>
                    <a:pt x="7333" y="548"/>
                  </a:cubicBezTo>
                  <a:cubicBezTo>
                    <a:pt x="5292" y="645"/>
                    <a:pt x="3251" y="720"/>
                    <a:pt x="1208" y="806"/>
                  </a:cubicBezTo>
                  <a:cubicBezTo>
                    <a:pt x="1199" y="806"/>
                    <a:pt x="1189" y="807"/>
                    <a:pt x="1179" y="807"/>
                  </a:cubicBezTo>
                  <a:cubicBezTo>
                    <a:pt x="1024" y="807"/>
                    <a:pt x="832" y="768"/>
                    <a:pt x="668" y="768"/>
                  </a:cubicBezTo>
                  <a:cubicBezTo>
                    <a:pt x="515" y="768"/>
                    <a:pt x="386" y="802"/>
                    <a:pt x="333" y="930"/>
                  </a:cubicBezTo>
                  <a:lnTo>
                    <a:pt x="60" y="1064"/>
                  </a:lnTo>
                  <a:cubicBezTo>
                    <a:pt x="38" y="1069"/>
                    <a:pt x="21" y="1069"/>
                    <a:pt x="0" y="1074"/>
                  </a:cubicBezTo>
                  <a:cubicBezTo>
                    <a:pt x="43" y="1139"/>
                    <a:pt x="97" y="1198"/>
                    <a:pt x="167" y="1246"/>
                  </a:cubicBezTo>
                  <a:cubicBezTo>
                    <a:pt x="204" y="1327"/>
                    <a:pt x="241" y="1402"/>
                    <a:pt x="279" y="1478"/>
                  </a:cubicBezTo>
                  <a:cubicBezTo>
                    <a:pt x="323" y="1553"/>
                    <a:pt x="360" y="1627"/>
                    <a:pt x="403" y="1697"/>
                  </a:cubicBezTo>
                  <a:cubicBezTo>
                    <a:pt x="913" y="2847"/>
                    <a:pt x="913" y="4174"/>
                    <a:pt x="2235" y="5029"/>
                  </a:cubicBezTo>
                  <a:cubicBezTo>
                    <a:pt x="2369" y="5076"/>
                    <a:pt x="2482" y="5136"/>
                    <a:pt x="2579" y="5210"/>
                  </a:cubicBezTo>
                  <a:cubicBezTo>
                    <a:pt x="2676" y="5292"/>
                    <a:pt x="2761" y="5378"/>
                    <a:pt x="2832" y="5480"/>
                  </a:cubicBezTo>
                  <a:cubicBezTo>
                    <a:pt x="3196" y="6157"/>
                    <a:pt x="3385" y="7161"/>
                    <a:pt x="3750" y="8111"/>
                  </a:cubicBezTo>
                  <a:cubicBezTo>
                    <a:pt x="3792" y="8230"/>
                    <a:pt x="3841" y="8349"/>
                    <a:pt x="3895" y="8466"/>
                  </a:cubicBezTo>
                  <a:cubicBezTo>
                    <a:pt x="4233" y="9487"/>
                    <a:pt x="5560" y="10154"/>
                    <a:pt x="6023" y="11969"/>
                  </a:cubicBezTo>
                  <a:lnTo>
                    <a:pt x="6023" y="12393"/>
                  </a:lnTo>
                  <a:cubicBezTo>
                    <a:pt x="6006" y="16417"/>
                    <a:pt x="5996" y="20441"/>
                    <a:pt x="6033" y="24465"/>
                  </a:cubicBezTo>
                  <a:cubicBezTo>
                    <a:pt x="6033" y="24916"/>
                    <a:pt x="5941" y="25152"/>
                    <a:pt x="5738" y="25266"/>
                  </a:cubicBezTo>
                  <a:lnTo>
                    <a:pt x="5738" y="25733"/>
                  </a:lnTo>
                  <a:cubicBezTo>
                    <a:pt x="5969" y="25851"/>
                    <a:pt x="6048" y="26087"/>
                    <a:pt x="6028" y="26528"/>
                  </a:cubicBezTo>
                  <a:cubicBezTo>
                    <a:pt x="5990" y="27232"/>
                    <a:pt x="5996" y="27935"/>
                    <a:pt x="6033" y="28634"/>
                  </a:cubicBezTo>
                  <a:cubicBezTo>
                    <a:pt x="6055" y="28655"/>
                    <a:pt x="6070" y="28683"/>
                    <a:pt x="6097" y="28703"/>
                  </a:cubicBezTo>
                  <a:cubicBezTo>
                    <a:pt x="6194" y="28805"/>
                    <a:pt x="6313" y="28876"/>
                    <a:pt x="6430" y="28929"/>
                  </a:cubicBezTo>
                  <a:cubicBezTo>
                    <a:pt x="6420" y="28817"/>
                    <a:pt x="6409" y="28703"/>
                    <a:pt x="6403" y="28586"/>
                  </a:cubicBezTo>
                  <a:cubicBezTo>
                    <a:pt x="8064" y="28586"/>
                    <a:pt x="9701" y="28615"/>
                    <a:pt x="11328" y="28615"/>
                  </a:cubicBezTo>
                  <a:cubicBezTo>
                    <a:pt x="12417" y="28615"/>
                    <a:pt x="13502" y="28602"/>
                    <a:pt x="14585" y="28559"/>
                  </a:cubicBezTo>
                  <a:cubicBezTo>
                    <a:pt x="15257" y="28532"/>
                    <a:pt x="15929" y="28528"/>
                    <a:pt x="16601" y="28528"/>
                  </a:cubicBezTo>
                  <a:cubicBezTo>
                    <a:pt x="16981" y="28528"/>
                    <a:pt x="17362" y="28529"/>
                    <a:pt x="17744" y="28529"/>
                  </a:cubicBezTo>
                  <a:cubicBezTo>
                    <a:pt x="18895" y="28529"/>
                    <a:pt x="20048" y="28515"/>
                    <a:pt x="21205" y="28403"/>
                  </a:cubicBezTo>
                  <a:cubicBezTo>
                    <a:pt x="24202" y="28108"/>
                    <a:pt x="27237" y="28160"/>
                    <a:pt x="30256" y="28080"/>
                  </a:cubicBezTo>
                  <a:cubicBezTo>
                    <a:pt x="30444" y="28080"/>
                    <a:pt x="30637" y="28236"/>
                    <a:pt x="30831" y="28333"/>
                  </a:cubicBezTo>
                  <a:cubicBezTo>
                    <a:pt x="30944" y="28762"/>
                    <a:pt x="31212" y="29166"/>
                    <a:pt x="31094" y="29643"/>
                  </a:cubicBezTo>
                  <a:cubicBezTo>
                    <a:pt x="30751" y="29826"/>
                    <a:pt x="30374" y="29982"/>
                    <a:pt x="30294" y="30433"/>
                  </a:cubicBezTo>
                  <a:cubicBezTo>
                    <a:pt x="30244" y="30425"/>
                    <a:pt x="30196" y="30419"/>
                    <a:pt x="30154" y="30419"/>
                  </a:cubicBezTo>
                  <a:cubicBezTo>
                    <a:pt x="30013" y="30419"/>
                    <a:pt x="29935" y="30481"/>
                    <a:pt x="30009" y="30696"/>
                  </a:cubicBezTo>
                  <a:cubicBezTo>
                    <a:pt x="29944" y="30680"/>
                    <a:pt x="29887" y="30672"/>
                    <a:pt x="29837" y="30672"/>
                  </a:cubicBezTo>
                  <a:cubicBezTo>
                    <a:pt x="29669" y="30672"/>
                    <a:pt x="29590" y="30764"/>
                    <a:pt x="29553" y="30900"/>
                  </a:cubicBezTo>
                  <a:cubicBezTo>
                    <a:pt x="29585" y="30981"/>
                    <a:pt x="29638" y="31061"/>
                    <a:pt x="29708" y="31121"/>
                  </a:cubicBezTo>
                  <a:cubicBezTo>
                    <a:pt x="29891" y="31272"/>
                    <a:pt x="30101" y="31395"/>
                    <a:pt x="30320" y="31487"/>
                  </a:cubicBezTo>
                  <a:cubicBezTo>
                    <a:pt x="30965" y="31443"/>
                    <a:pt x="31609" y="31411"/>
                    <a:pt x="32244" y="31299"/>
                  </a:cubicBezTo>
                  <a:cubicBezTo>
                    <a:pt x="32388" y="31272"/>
                    <a:pt x="32520" y="31257"/>
                    <a:pt x="32637" y="31257"/>
                  </a:cubicBezTo>
                  <a:cubicBezTo>
                    <a:pt x="32739" y="31257"/>
                    <a:pt x="32830" y="31268"/>
                    <a:pt x="32910" y="31293"/>
                  </a:cubicBezTo>
                  <a:cubicBezTo>
                    <a:pt x="32953" y="31266"/>
                    <a:pt x="32995" y="31244"/>
                    <a:pt x="33034" y="31217"/>
                  </a:cubicBezTo>
                  <a:cubicBezTo>
                    <a:pt x="33297" y="31051"/>
                    <a:pt x="33528" y="30836"/>
                    <a:pt x="33711" y="30578"/>
                  </a:cubicBezTo>
                  <a:cubicBezTo>
                    <a:pt x="33721" y="30520"/>
                    <a:pt x="33743" y="30455"/>
                    <a:pt x="33754" y="30396"/>
                  </a:cubicBezTo>
                  <a:cubicBezTo>
                    <a:pt x="33866" y="29799"/>
                    <a:pt x="33957" y="29198"/>
                    <a:pt x="34059" y="28596"/>
                  </a:cubicBezTo>
                  <a:cubicBezTo>
                    <a:pt x="34291" y="28494"/>
                    <a:pt x="34307" y="28279"/>
                    <a:pt x="34329" y="28064"/>
                  </a:cubicBezTo>
                  <a:cubicBezTo>
                    <a:pt x="34500" y="27994"/>
                    <a:pt x="34678" y="27935"/>
                    <a:pt x="34855" y="27882"/>
                  </a:cubicBezTo>
                  <a:cubicBezTo>
                    <a:pt x="34860" y="27806"/>
                    <a:pt x="34865" y="27731"/>
                    <a:pt x="34877" y="27667"/>
                  </a:cubicBezTo>
                  <a:cubicBezTo>
                    <a:pt x="34758" y="27543"/>
                    <a:pt x="34656" y="27366"/>
                    <a:pt x="34602" y="27103"/>
                  </a:cubicBezTo>
                  <a:cubicBezTo>
                    <a:pt x="34714" y="27022"/>
                    <a:pt x="34868" y="26974"/>
                    <a:pt x="35082" y="26974"/>
                  </a:cubicBezTo>
                  <a:cubicBezTo>
                    <a:pt x="35095" y="26974"/>
                    <a:pt x="35109" y="26974"/>
                    <a:pt x="35123" y="26974"/>
                  </a:cubicBezTo>
                  <a:lnTo>
                    <a:pt x="35102" y="26995"/>
                  </a:lnTo>
                  <a:cubicBezTo>
                    <a:pt x="36315" y="26442"/>
                    <a:pt x="36129" y="25330"/>
                    <a:pt x="36171" y="24309"/>
                  </a:cubicBezTo>
                  <a:cubicBezTo>
                    <a:pt x="36099" y="24248"/>
                    <a:pt x="36008" y="24228"/>
                    <a:pt x="35908" y="24228"/>
                  </a:cubicBezTo>
                  <a:cubicBezTo>
                    <a:pt x="35822" y="24228"/>
                    <a:pt x="35728" y="24243"/>
                    <a:pt x="35633" y="24260"/>
                  </a:cubicBezTo>
                  <a:cubicBezTo>
                    <a:pt x="35628" y="24240"/>
                    <a:pt x="35628" y="24223"/>
                    <a:pt x="35623" y="24202"/>
                  </a:cubicBezTo>
                  <a:cubicBezTo>
                    <a:pt x="35569" y="24223"/>
                    <a:pt x="35510" y="24234"/>
                    <a:pt x="35452" y="24234"/>
                  </a:cubicBezTo>
                  <a:cubicBezTo>
                    <a:pt x="35425" y="24234"/>
                    <a:pt x="35392" y="24228"/>
                    <a:pt x="35365" y="24228"/>
                  </a:cubicBezTo>
                  <a:cubicBezTo>
                    <a:pt x="35209" y="24202"/>
                    <a:pt x="35075" y="24158"/>
                    <a:pt x="34951" y="24099"/>
                  </a:cubicBezTo>
                  <a:cubicBezTo>
                    <a:pt x="34914" y="24035"/>
                    <a:pt x="34887" y="23955"/>
                    <a:pt x="34871" y="23841"/>
                  </a:cubicBezTo>
                  <a:cubicBezTo>
                    <a:pt x="34817" y="23815"/>
                    <a:pt x="34768" y="23777"/>
                    <a:pt x="34726" y="23739"/>
                  </a:cubicBezTo>
                  <a:cubicBezTo>
                    <a:pt x="34409" y="23665"/>
                    <a:pt x="34339" y="23390"/>
                    <a:pt x="34242" y="23015"/>
                  </a:cubicBezTo>
                  <a:cubicBezTo>
                    <a:pt x="34011" y="22358"/>
                    <a:pt x="34006" y="21483"/>
                    <a:pt x="33915" y="20726"/>
                  </a:cubicBezTo>
                  <a:cubicBezTo>
                    <a:pt x="33684" y="20334"/>
                    <a:pt x="33538" y="19920"/>
                    <a:pt x="33523" y="19464"/>
                  </a:cubicBezTo>
                  <a:cubicBezTo>
                    <a:pt x="33469" y="19388"/>
                    <a:pt x="33409" y="19318"/>
                    <a:pt x="33350" y="19259"/>
                  </a:cubicBezTo>
                  <a:cubicBezTo>
                    <a:pt x="33184" y="19259"/>
                    <a:pt x="33066" y="19167"/>
                    <a:pt x="32990" y="18986"/>
                  </a:cubicBezTo>
                  <a:cubicBezTo>
                    <a:pt x="32995" y="18986"/>
                    <a:pt x="33002" y="18980"/>
                    <a:pt x="33012" y="18980"/>
                  </a:cubicBezTo>
                  <a:cubicBezTo>
                    <a:pt x="32990" y="18964"/>
                    <a:pt x="32970" y="18953"/>
                    <a:pt x="32953" y="18942"/>
                  </a:cubicBezTo>
                  <a:lnTo>
                    <a:pt x="32953" y="18942"/>
                  </a:lnTo>
                  <a:cubicBezTo>
                    <a:pt x="32953" y="18948"/>
                    <a:pt x="32953" y="18958"/>
                    <a:pt x="32958" y="18964"/>
                  </a:cubicBezTo>
                  <a:cubicBezTo>
                    <a:pt x="32690" y="18921"/>
                    <a:pt x="32464" y="18813"/>
                    <a:pt x="32298" y="18614"/>
                  </a:cubicBezTo>
                  <a:cubicBezTo>
                    <a:pt x="31792" y="18405"/>
                    <a:pt x="31255" y="18239"/>
                    <a:pt x="30826" y="17959"/>
                  </a:cubicBezTo>
                  <a:lnTo>
                    <a:pt x="30826" y="17949"/>
                  </a:lnTo>
                  <a:cubicBezTo>
                    <a:pt x="30815" y="17917"/>
                    <a:pt x="30810" y="17905"/>
                    <a:pt x="30810" y="17905"/>
                  </a:cubicBezTo>
                  <a:cubicBezTo>
                    <a:pt x="30793" y="17890"/>
                    <a:pt x="30739" y="17873"/>
                    <a:pt x="30681" y="17857"/>
                  </a:cubicBezTo>
                  <a:cubicBezTo>
                    <a:pt x="30461" y="17685"/>
                    <a:pt x="30272" y="17481"/>
                    <a:pt x="30149" y="17201"/>
                  </a:cubicBezTo>
                  <a:cubicBezTo>
                    <a:pt x="29746" y="16256"/>
                    <a:pt x="30047" y="15123"/>
                    <a:pt x="30025" y="14129"/>
                  </a:cubicBezTo>
                  <a:cubicBezTo>
                    <a:pt x="30009" y="13452"/>
                    <a:pt x="29972" y="12705"/>
                    <a:pt x="29665" y="12093"/>
                  </a:cubicBezTo>
                  <a:cubicBezTo>
                    <a:pt x="29574" y="11899"/>
                    <a:pt x="29439" y="11706"/>
                    <a:pt x="29278" y="11540"/>
                  </a:cubicBezTo>
                  <a:cubicBezTo>
                    <a:pt x="28999" y="11431"/>
                    <a:pt x="28730" y="11314"/>
                    <a:pt x="28542" y="11083"/>
                  </a:cubicBezTo>
                  <a:cubicBezTo>
                    <a:pt x="28444" y="11059"/>
                    <a:pt x="28340" y="11044"/>
                    <a:pt x="28236" y="11044"/>
                  </a:cubicBezTo>
                  <a:cubicBezTo>
                    <a:pt x="28222" y="11044"/>
                    <a:pt x="28207" y="11044"/>
                    <a:pt x="28193" y="11045"/>
                  </a:cubicBezTo>
                  <a:cubicBezTo>
                    <a:pt x="28065" y="11134"/>
                    <a:pt x="27945" y="11257"/>
                    <a:pt x="27787" y="11257"/>
                  </a:cubicBezTo>
                  <a:cubicBezTo>
                    <a:pt x="27745" y="11257"/>
                    <a:pt x="27700" y="11248"/>
                    <a:pt x="27651" y="11228"/>
                  </a:cubicBezTo>
                  <a:cubicBezTo>
                    <a:pt x="27661" y="11206"/>
                    <a:pt x="27677" y="11190"/>
                    <a:pt x="27689" y="11168"/>
                  </a:cubicBezTo>
                  <a:lnTo>
                    <a:pt x="27689" y="11168"/>
                  </a:lnTo>
                  <a:cubicBezTo>
                    <a:pt x="27602" y="11201"/>
                    <a:pt x="27511" y="11223"/>
                    <a:pt x="27426" y="11238"/>
                  </a:cubicBezTo>
                  <a:cubicBezTo>
                    <a:pt x="27455" y="11241"/>
                    <a:pt x="27485" y="11243"/>
                    <a:pt x="27518" y="11243"/>
                  </a:cubicBezTo>
                  <a:cubicBezTo>
                    <a:pt x="27551" y="11243"/>
                    <a:pt x="27586" y="11241"/>
                    <a:pt x="27624" y="11238"/>
                  </a:cubicBezTo>
                  <a:lnTo>
                    <a:pt x="27624" y="11238"/>
                  </a:lnTo>
                  <a:cubicBezTo>
                    <a:pt x="27607" y="11302"/>
                    <a:pt x="27587" y="11362"/>
                    <a:pt x="27570" y="11416"/>
                  </a:cubicBezTo>
                  <a:cubicBezTo>
                    <a:pt x="27500" y="11426"/>
                    <a:pt x="27431" y="11431"/>
                    <a:pt x="27355" y="11431"/>
                  </a:cubicBezTo>
                  <a:cubicBezTo>
                    <a:pt x="27151" y="11431"/>
                    <a:pt x="26990" y="11373"/>
                    <a:pt x="26856" y="11287"/>
                  </a:cubicBezTo>
                  <a:cubicBezTo>
                    <a:pt x="26851" y="11277"/>
                    <a:pt x="26845" y="11260"/>
                    <a:pt x="26839" y="11250"/>
                  </a:cubicBezTo>
                  <a:cubicBezTo>
                    <a:pt x="26593" y="10637"/>
                    <a:pt x="26297" y="10030"/>
                    <a:pt x="26147" y="9380"/>
                  </a:cubicBezTo>
                  <a:cubicBezTo>
                    <a:pt x="26098" y="9256"/>
                    <a:pt x="26040" y="9133"/>
                    <a:pt x="25963" y="9014"/>
                  </a:cubicBezTo>
                  <a:cubicBezTo>
                    <a:pt x="25733" y="8627"/>
                    <a:pt x="25432" y="8305"/>
                    <a:pt x="25105" y="7999"/>
                  </a:cubicBezTo>
                  <a:cubicBezTo>
                    <a:pt x="24932" y="7962"/>
                    <a:pt x="24803" y="7860"/>
                    <a:pt x="24728" y="7677"/>
                  </a:cubicBezTo>
                  <a:cubicBezTo>
                    <a:pt x="24621" y="7585"/>
                    <a:pt x="24508" y="7494"/>
                    <a:pt x="24401" y="7409"/>
                  </a:cubicBezTo>
                  <a:cubicBezTo>
                    <a:pt x="24396" y="7414"/>
                    <a:pt x="24389" y="7419"/>
                    <a:pt x="24384" y="7429"/>
                  </a:cubicBezTo>
                  <a:cubicBezTo>
                    <a:pt x="24314" y="7360"/>
                    <a:pt x="24240" y="7295"/>
                    <a:pt x="24170" y="7231"/>
                  </a:cubicBezTo>
                  <a:cubicBezTo>
                    <a:pt x="24024" y="7215"/>
                    <a:pt x="23938" y="7144"/>
                    <a:pt x="23917" y="7015"/>
                  </a:cubicBezTo>
                  <a:cubicBezTo>
                    <a:pt x="23422" y="6608"/>
                    <a:pt x="22961" y="6177"/>
                    <a:pt x="22623" y="5624"/>
                  </a:cubicBezTo>
                  <a:cubicBezTo>
                    <a:pt x="22257" y="5023"/>
                    <a:pt x="22128" y="4416"/>
                    <a:pt x="22090" y="3799"/>
                  </a:cubicBezTo>
                  <a:cubicBezTo>
                    <a:pt x="21983" y="3331"/>
                    <a:pt x="22090" y="2825"/>
                    <a:pt x="22123" y="2337"/>
                  </a:cubicBezTo>
                  <a:lnTo>
                    <a:pt x="22123" y="2272"/>
                  </a:lnTo>
                  <a:cubicBezTo>
                    <a:pt x="22133" y="2068"/>
                    <a:pt x="22128" y="1870"/>
                    <a:pt x="22085" y="1676"/>
                  </a:cubicBezTo>
                  <a:cubicBezTo>
                    <a:pt x="22036" y="1461"/>
                    <a:pt x="21946" y="1257"/>
                    <a:pt x="21778" y="1064"/>
                  </a:cubicBezTo>
                  <a:cubicBezTo>
                    <a:pt x="21300" y="240"/>
                    <a:pt x="20568" y="1"/>
                    <a:pt x="19715"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75" name="Google Shape;1275;p45"/>
            <p:cNvSpPr/>
            <p:nvPr/>
          </p:nvSpPr>
          <p:spPr>
            <a:xfrm>
              <a:off x="4999880" y="2558157"/>
              <a:ext cx="2082" cy="1807"/>
            </a:xfrm>
            <a:custGeom>
              <a:avLst/>
              <a:gdLst/>
              <a:ahLst/>
              <a:cxnLst/>
              <a:rect l="l" t="t" r="r" b="b"/>
              <a:pathLst>
                <a:path w="167" h="145" extrusionOk="0">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76" name="Google Shape;1276;p45"/>
            <p:cNvSpPr/>
            <p:nvPr/>
          </p:nvSpPr>
          <p:spPr>
            <a:xfrm>
              <a:off x="4952065" y="2267735"/>
              <a:ext cx="349" cy="287"/>
            </a:xfrm>
            <a:custGeom>
              <a:avLst/>
              <a:gdLst/>
              <a:ahLst/>
              <a:cxnLst/>
              <a:rect l="l" t="t" r="r" b="b"/>
              <a:pathLst>
                <a:path w="28" h="23" extrusionOk="0">
                  <a:moveTo>
                    <a:pt x="28" y="0"/>
                  </a:moveTo>
                  <a:lnTo>
                    <a:pt x="1" y="22"/>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77" name="Google Shape;1277;p45"/>
            <p:cNvSpPr/>
            <p:nvPr/>
          </p:nvSpPr>
          <p:spPr>
            <a:xfrm>
              <a:off x="5408097" y="3116639"/>
              <a:ext cx="137" cy="137"/>
            </a:xfrm>
            <a:custGeom>
              <a:avLst/>
              <a:gdLst/>
              <a:ahLst/>
              <a:cxnLst/>
              <a:rect l="l" t="t" r="r" b="b"/>
              <a:pathLst>
                <a:path w="11" h="11" extrusionOk="0">
                  <a:moveTo>
                    <a:pt x="0" y="1"/>
                  </a:moveTo>
                  <a:lnTo>
                    <a:pt x="11" y="11"/>
                  </a:lnTo>
                  <a:lnTo>
                    <a:pt x="11" y="1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78" name="Google Shape;1278;p45"/>
            <p:cNvSpPr/>
            <p:nvPr/>
          </p:nvSpPr>
          <p:spPr>
            <a:xfrm>
              <a:off x="5404943" y="3033136"/>
              <a:ext cx="12" cy="12"/>
            </a:xfrm>
            <a:custGeom>
              <a:avLst/>
              <a:gdLst/>
              <a:ahLst/>
              <a:cxnLst/>
              <a:rect l="l" t="t" r="r" b="b"/>
              <a:pathLst>
                <a:path w="1" h="1" extrusionOk="0">
                  <a:moveTo>
                    <a:pt x="1" y="0"/>
                  </a:moveTo>
                  <a:lnTo>
                    <a:pt x="1"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79" name="Google Shape;1279;p45"/>
            <p:cNvSpPr/>
            <p:nvPr/>
          </p:nvSpPr>
          <p:spPr>
            <a:xfrm>
              <a:off x="5331549" y="2779448"/>
              <a:ext cx="375757" cy="379996"/>
            </a:xfrm>
            <a:custGeom>
              <a:avLst/>
              <a:gdLst/>
              <a:ahLst/>
              <a:cxnLst/>
              <a:rect l="l" t="t" r="r" b="b"/>
              <a:pathLst>
                <a:path w="30145" h="30485" extrusionOk="0">
                  <a:moveTo>
                    <a:pt x="13285" y="1"/>
                  </a:moveTo>
                  <a:cubicBezTo>
                    <a:pt x="13214" y="1"/>
                    <a:pt x="13136" y="7"/>
                    <a:pt x="13050" y="18"/>
                  </a:cubicBezTo>
                  <a:cubicBezTo>
                    <a:pt x="10815" y="330"/>
                    <a:pt x="8586" y="636"/>
                    <a:pt x="6350" y="932"/>
                  </a:cubicBezTo>
                  <a:cubicBezTo>
                    <a:pt x="6125" y="878"/>
                    <a:pt x="5938" y="782"/>
                    <a:pt x="5792" y="626"/>
                  </a:cubicBezTo>
                  <a:cubicBezTo>
                    <a:pt x="5749" y="583"/>
                    <a:pt x="5717" y="534"/>
                    <a:pt x="5685" y="481"/>
                  </a:cubicBezTo>
                  <a:cubicBezTo>
                    <a:pt x="5524" y="502"/>
                    <a:pt x="5368" y="524"/>
                    <a:pt x="5207" y="546"/>
                  </a:cubicBezTo>
                  <a:cubicBezTo>
                    <a:pt x="4976" y="712"/>
                    <a:pt x="4691" y="836"/>
                    <a:pt x="4294" y="883"/>
                  </a:cubicBezTo>
                  <a:cubicBezTo>
                    <a:pt x="2993" y="1050"/>
                    <a:pt x="1693" y="1206"/>
                    <a:pt x="393" y="1351"/>
                  </a:cubicBezTo>
                  <a:cubicBezTo>
                    <a:pt x="323" y="1404"/>
                    <a:pt x="265" y="1458"/>
                    <a:pt x="205" y="1528"/>
                  </a:cubicBezTo>
                  <a:cubicBezTo>
                    <a:pt x="188" y="1550"/>
                    <a:pt x="173" y="1571"/>
                    <a:pt x="156" y="1593"/>
                  </a:cubicBezTo>
                  <a:cubicBezTo>
                    <a:pt x="60" y="1738"/>
                    <a:pt x="17" y="1893"/>
                    <a:pt x="0" y="2054"/>
                  </a:cubicBezTo>
                  <a:cubicBezTo>
                    <a:pt x="136" y="2195"/>
                    <a:pt x="232" y="2398"/>
                    <a:pt x="312" y="2694"/>
                  </a:cubicBezTo>
                  <a:cubicBezTo>
                    <a:pt x="887" y="4773"/>
                    <a:pt x="1495" y="6847"/>
                    <a:pt x="2182" y="8888"/>
                  </a:cubicBezTo>
                  <a:cubicBezTo>
                    <a:pt x="2988" y="11284"/>
                    <a:pt x="3412" y="13809"/>
                    <a:pt x="4540" y="16097"/>
                  </a:cubicBezTo>
                  <a:cubicBezTo>
                    <a:pt x="4540" y="16097"/>
                    <a:pt x="4535" y="16092"/>
                    <a:pt x="4530" y="16092"/>
                  </a:cubicBezTo>
                  <a:lnTo>
                    <a:pt x="4530" y="16092"/>
                  </a:lnTo>
                  <a:cubicBezTo>
                    <a:pt x="4642" y="16785"/>
                    <a:pt x="4589" y="17548"/>
                    <a:pt x="5330" y="17972"/>
                  </a:cubicBezTo>
                  <a:cubicBezTo>
                    <a:pt x="5222" y="18381"/>
                    <a:pt x="5985" y="18423"/>
                    <a:pt x="5733" y="18897"/>
                  </a:cubicBezTo>
                  <a:lnTo>
                    <a:pt x="5733" y="18902"/>
                  </a:lnTo>
                  <a:cubicBezTo>
                    <a:pt x="5787" y="19299"/>
                    <a:pt x="5841" y="19697"/>
                    <a:pt x="5899" y="20094"/>
                  </a:cubicBezTo>
                  <a:cubicBezTo>
                    <a:pt x="5889" y="20191"/>
                    <a:pt x="5878" y="20283"/>
                    <a:pt x="5867" y="20374"/>
                  </a:cubicBezTo>
                  <a:cubicBezTo>
                    <a:pt x="5873" y="20369"/>
                    <a:pt x="5878" y="20369"/>
                    <a:pt x="5883" y="20363"/>
                  </a:cubicBezTo>
                  <a:lnTo>
                    <a:pt x="5883" y="20363"/>
                  </a:lnTo>
                  <a:cubicBezTo>
                    <a:pt x="5539" y="21502"/>
                    <a:pt x="5003" y="22625"/>
                    <a:pt x="5609" y="23833"/>
                  </a:cubicBezTo>
                  <a:lnTo>
                    <a:pt x="5598" y="23833"/>
                  </a:lnTo>
                  <a:cubicBezTo>
                    <a:pt x="5615" y="24059"/>
                    <a:pt x="5609" y="24295"/>
                    <a:pt x="5878" y="24392"/>
                  </a:cubicBezTo>
                  <a:cubicBezTo>
                    <a:pt x="6415" y="25230"/>
                    <a:pt x="5470" y="26219"/>
                    <a:pt x="6136" y="27041"/>
                  </a:cubicBezTo>
                  <a:cubicBezTo>
                    <a:pt x="6238" y="27357"/>
                    <a:pt x="6340" y="27674"/>
                    <a:pt x="6657" y="27847"/>
                  </a:cubicBezTo>
                  <a:cubicBezTo>
                    <a:pt x="6576" y="27932"/>
                    <a:pt x="6501" y="28073"/>
                    <a:pt x="6415" y="28083"/>
                  </a:cubicBezTo>
                  <a:cubicBezTo>
                    <a:pt x="6345" y="28093"/>
                    <a:pt x="6275" y="28098"/>
                    <a:pt x="6211" y="28110"/>
                  </a:cubicBezTo>
                  <a:lnTo>
                    <a:pt x="6228" y="28137"/>
                  </a:lnTo>
                  <a:cubicBezTo>
                    <a:pt x="6281" y="28227"/>
                    <a:pt x="6362" y="28298"/>
                    <a:pt x="6453" y="28341"/>
                  </a:cubicBezTo>
                  <a:cubicBezTo>
                    <a:pt x="6453" y="28373"/>
                    <a:pt x="6447" y="28432"/>
                    <a:pt x="6442" y="28480"/>
                  </a:cubicBezTo>
                  <a:cubicBezTo>
                    <a:pt x="6635" y="28529"/>
                    <a:pt x="6808" y="28653"/>
                    <a:pt x="6942" y="28911"/>
                  </a:cubicBezTo>
                  <a:lnTo>
                    <a:pt x="6930" y="28911"/>
                  </a:lnTo>
                  <a:lnTo>
                    <a:pt x="6952" y="28931"/>
                  </a:lnTo>
                  <a:lnTo>
                    <a:pt x="6952" y="28921"/>
                  </a:lnTo>
                  <a:cubicBezTo>
                    <a:pt x="7253" y="29104"/>
                    <a:pt x="7022" y="29652"/>
                    <a:pt x="7473" y="29732"/>
                  </a:cubicBezTo>
                  <a:cubicBezTo>
                    <a:pt x="7626" y="30185"/>
                    <a:pt x="7917" y="30287"/>
                    <a:pt x="8234" y="30287"/>
                  </a:cubicBezTo>
                  <a:cubicBezTo>
                    <a:pt x="8461" y="30287"/>
                    <a:pt x="8702" y="30234"/>
                    <a:pt x="8913" y="30221"/>
                  </a:cubicBezTo>
                  <a:cubicBezTo>
                    <a:pt x="13255" y="29958"/>
                    <a:pt x="17589" y="29705"/>
                    <a:pt x="21919" y="29323"/>
                  </a:cubicBezTo>
                  <a:cubicBezTo>
                    <a:pt x="22031" y="29313"/>
                    <a:pt x="22137" y="29308"/>
                    <a:pt x="22239" y="29308"/>
                  </a:cubicBezTo>
                  <a:cubicBezTo>
                    <a:pt x="22888" y="29308"/>
                    <a:pt x="23324" y="29519"/>
                    <a:pt x="23751" y="29980"/>
                  </a:cubicBezTo>
                  <a:cubicBezTo>
                    <a:pt x="23888" y="30300"/>
                    <a:pt x="24132" y="30484"/>
                    <a:pt x="24416" y="30484"/>
                  </a:cubicBezTo>
                  <a:cubicBezTo>
                    <a:pt x="24455" y="30484"/>
                    <a:pt x="24495" y="30481"/>
                    <a:pt x="24536" y="30473"/>
                  </a:cubicBezTo>
                  <a:cubicBezTo>
                    <a:pt x="24670" y="30414"/>
                    <a:pt x="24767" y="30334"/>
                    <a:pt x="24842" y="30258"/>
                  </a:cubicBezTo>
                  <a:cubicBezTo>
                    <a:pt x="24901" y="30076"/>
                    <a:pt x="24804" y="29807"/>
                    <a:pt x="24837" y="29608"/>
                  </a:cubicBezTo>
                  <a:cubicBezTo>
                    <a:pt x="24955" y="28824"/>
                    <a:pt x="24401" y="28093"/>
                    <a:pt x="24638" y="27299"/>
                  </a:cubicBezTo>
                  <a:cubicBezTo>
                    <a:pt x="24791" y="27178"/>
                    <a:pt x="24943" y="27126"/>
                    <a:pt x="25096" y="27126"/>
                  </a:cubicBezTo>
                  <a:cubicBezTo>
                    <a:pt x="25275" y="27126"/>
                    <a:pt x="25454" y="27198"/>
                    <a:pt x="25632" y="27315"/>
                  </a:cubicBezTo>
                  <a:cubicBezTo>
                    <a:pt x="25691" y="27536"/>
                    <a:pt x="25852" y="27586"/>
                    <a:pt x="26023" y="27586"/>
                  </a:cubicBezTo>
                  <a:cubicBezTo>
                    <a:pt x="26068" y="27586"/>
                    <a:pt x="26113" y="27582"/>
                    <a:pt x="26158" y="27578"/>
                  </a:cubicBezTo>
                  <a:cubicBezTo>
                    <a:pt x="26364" y="27555"/>
                    <a:pt x="26562" y="27542"/>
                    <a:pt x="26748" y="27542"/>
                  </a:cubicBezTo>
                  <a:cubicBezTo>
                    <a:pt x="27060" y="27542"/>
                    <a:pt x="27337" y="27581"/>
                    <a:pt x="27560" y="27686"/>
                  </a:cubicBezTo>
                  <a:cubicBezTo>
                    <a:pt x="27641" y="27637"/>
                    <a:pt x="27721" y="27567"/>
                    <a:pt x="27797" y="27481"/>
                  </a:cubicBezTo>
                  <a:cubicBezTo>
                    <a:pt x="27845" y="27416"/>
                    <a:pt x="27888" y="27347"/>
                    <a:pt x="27921" y="27277"/>
                  </a:cubicBezTo>
                  <a:cubicBezTo>
                    <a:pt x="28119" y="26868"/>
                    <a:pt x="28060" y="26364"/>
                    <a:pt x="27985" y="25998"/>
                  </a:cubicBezTo>
                  <a:cubicBezTo>
                    <a:pt x="27544" y="23753"/>
                    <a:pt x="28452" y="21867"/>
                    <a:pt x="29414" y="19874"/>
                  </a:cubicBezTo>
                  <a:cubicBezTo>
                    <a:pt x="29634" y="19412"/>
                    <a:pt x="29865" y="18939"/>
                    <a:pt x="30074" y="18461"/>
                  </a:cubicBezTo>
                  <a:cubicBezTo>
                    <a:pt x="30145" y="18311"/>
                    <a:pt x="30133" y="18150"/>
                    <a:pt x="30063" y="18010"/>
                  </a:cubicBezTo>
                  <a:cubicBezTo>
                    <a:pt x="29919" y="18166"/>
                    <a:pt x="29741" y="18300"/>
                    <a:pt x="29521" y="18391"/>
                  </a:cubicBezTo>
                  <a:cubicBezTo>
                    <a:pt x="29543" y="18343"/>
                    <a:pt x="29565" y="18294"/>
                    <a:pt x="29585" y="18247"/>
                  </a:cubicBezTo>
                  <a:cubicBezTo>
                    <a:pt x="29550" y="18214"/>
                    <a:pt x="29500" y="18206"/>
                    <a:pt x="29440" y="18206"/>
                  </a:cubicBezTo>
                  <a:cubicBezTo>
                    <a:pt x="29372" y="18206"/>
                    <a:pt x="29293" y="18217"/>
                    <a:pt x="29215" y="18217"/>
                  </a:cubicBezTo>
                  <a:cubicBezTo>
                    <a:pt x="29078" y="18217"/>
                    <a:pt x="28943" y="18183"/>
                    <a:pt x="28871" y="17994"/>
                  </a:cubicBezTo>
                  <a:cubicBezTo>
                    <a:pt x="28855" y="17984"/>
                    <a:pt x="28833" y="17972"/>
                    <a:pt x="28817" y="17962"/>
                  </a:cubicBezTo>
                  <a:cubicBezTo>
                    <a:pt x="28591" y="17823"/>
                    <a:pt x="28360" y="17682"/>
                    <a:pt x="28129" y="17548"/>
                  </a:cubicBezTo>
                  <a:lnTo>
                    <a:pt x="28129" y="17543"/>
                  </a:lnTo>
                  <a:cubicBezTo>
                    <a:pt x="27904" y="16995"/>
                    <a:pt x="27738" y="16430"/>
                    <a:pt x="27770" y="15829"/>
                  </a:cubicBezTo>
                  <a:cubicBezTo>
                    <a:pt x="27463" y="15636"/>
                    <a:pt x="27420" y="15356"/>
                    <a:pt x="27507" y="15029"/>
                  </a:cubicBezTo>
                  <a:lnTo>
                    <a:pt x="27507" y="15029"/>
                  </a:lnTo>
                  <a:cubicBezTo>
                    <a:pt x="27436" y="15034"/>
                    <a:pt x="27368" y="15036"/>
                    <a:pt x="27304" y="15036"/>
                  </a:cubicBezTo>
                  <a:cubicBezTo>
                    <a:pt x="26110" y="15036"/>
                    <a:pt x="25880" y="14208"/>
                    <a:pt x="25905" y="13159"/>
                  </a:cubicBezTo>
                  <a:cubicBezTo>
                    <a:pt x="24901" y="13100"/>
                    <a:pt x="24842" y="12101"/>
                    <a:pt x="24321" y="11558"/>
                  </a:cubicBezTo>
                  <a:cubicBezTo>
                    <a:pt x="24259" y="11567"/>
                    <a:pt x="24200" y="11572"/>
                    <a:pt x="24144" y="11572"/>
                  </a:cubicBezTo>
                  <a:cubicBezTo>
                    <a:pt x="23786" y="11572"/>
                    <a:pt x="23563" y="11377"/>
                    <a:pt x="23488" y="10972"/>
                  </a:cubicBezTo>
                  <a:cubicBezTo>
                    <a:pt x="23215" y="10779"/>
                    <a:pt x="23010" y="10531"/>
                    <a:pt x="22828" y="10268"/>
                  </a:cubicBezTo>
                  <a:cubicBezTo>
                    <a:pt x="22526" y="9829"/>
                    <a:pt x="22290" y="9339"/>
                    <a:pt x="21919" y="8947"/>
                  </a:cubicBezTo>
                  <a:cubicBezTo>
                    <a:pt x="21511" y="8840"/>
                    <a:pt x="20979" y="8937"/>
                    <a:pt x="20834" y="8362"/>
                  </a:cubicBezTo>
                  <a:cubicBezTo>
                    <a:pt x="20820" y="8362"/>
                    <a:pt x="20805" y="8363"/>
                    <a:pt x="20791" y="8363"/>
                  </a:cubicBezTo>
                  <a:cubicBezTo>
                    <a:pt x="20623" y="8363"/>
                    <a:pt x="20521" y="8302"/>
                    <a:pt x="20560" y="8093"/>
                  </a:cubicBezTo>
                  <a:lnTo>
                    <a:pt x="20560" y="8093"/>
                  </a:lnTo>
                  <a:cubicBezTo>
                    <a:pt x="20502" y="8114"/>
                    <a:pt x="20451" y="8124"/>
                    <a:pt x="20404" y="8124"/>
                  </a:cubicBezTo>
                  <a:cubicBezTo>
                    <a:pt x="20224" y="8124"/>
                    <a:pt x="20117" y="7982"/>
                    <a:pt x="20023" y="7803"/>
                  </a:cubicBezTo>
                  <a:lnTo>
                    <a:pt x="20029" y="7803"/>
                  </a:lnTo>
                  <a:cubicBezTo>
                    <a:pt x="19942" y="7722"/>
                    <a:pt x="19862" y="7642"/>
                    <a:pt x="19781" y="7561"/>
                  </a:cubicBezTo>
                  <a:cubicBezTo>
                    <a:pt x="19481" y="7502"/>
                    <a:pt x="19287" y="7320"/>
                    <a:pt x="19211" y="7018"/>
                  </a:cubicBezTo>
                  <a:cubicBezTo>
                    <a:pt x="18400" y="6277"/>
                    <a:pt x="17401" y="5708"/>
                    <a:pt x="17175" y="4466"/>
                  </a:cubicBezTo>
                  <a:cubicBezTo>
                    <a:pt x="17165" y="4402"/>
                    <a:pt x="17128" y="4343"/>
                    <a:pt x="17068" y="4290"/>
                  </a:cubicBezTo>
                  <a:cubicBezTo>
                    <a:pt x="16902" y="4124"/>
                    <a:pt x="16585" y="3983"/>
                    <a:pt x="16375" y="3827"/>
                  </a:cubicBezTo>
                  <a:cubicBezTo>
                    <a:pt x="15779" y="3645"/>
                    <a:pt x="15177" y="3462"/>
                    <a:pt x="14705" y="3021"/>
                  </a:cubicBezTo>
                  <a:cubicBezTo>
                    <a:pt x="14479" y="3016"/>
                    <a:pt x="14254" y="3011"/>
                    <a:pt x="14157" y="2753"/>
                  </a:cubicBezTo>
                  <a:cubicBezTo>
                    <a:pt x="13937" y="2753"/>
                    <a:pt x="13716" y="2737"/>
                    <a:pt x="13625" y="2480"/>
                  </a:cubicBezTo>
                  <a:cubicBezTo>
                    <a:pt x="13329" y="2420"/>
                    <a:pt x="13114" y="2280"/>
                    <a:pt x="13093" y="1947"/>
                  </a:cubicBezTo>
                  <a:cubicBezTo>
                    <a:pt x="12685" y="1770"/>
                    <a:pt x="12803" y="1593"/>
                    <a:pt x="13087" y="1416"/>
                  </a:cubicBezTo>
                  <a:cubicBezTo>
                    <a:pt x="13093" y="1195"/>
                    <a:pt x="13099" y="970"/>
                    <a:pt x="13356" y="878"/>
                  </a:cubicBezTo>
                  <a:cubicBezTo>
                    <a:pt x="13419" y="676"/>
                    <a:pt x="13529" y="568"/>
                    <a:pt x="13694" y="568"/>
                  </a:cubicBezTo>
                  <a:cubicBezTo>
                    <a:pt x="13753" y="568"/>
                    <a:pt x="13819" y="582"/>
                    <a:pt x="13893" y="610"/>
                  </a:cubicBezTo>
                  <a:cubicBezTo>
                    <a:pt x="13872" y="330"/>
                    <a:pt x="13791" y="164"/>
                    <a:pt x="13641" y="78"/>
                  </a:cubicBezTo>
                  <a:cubicBezTo>
                    <a:pt x="13646" y="67"/>
                    <a:pt x="13652" y="56"/>
                    <a:pt x="13657" y="45"/>
                  </a:cubicBezTo>
                  <a:lnTo>
                    <a:pt x="13657" y="45"/>
                  </a:lnTo>
                  <a:cubicBezTo>
                    <a:pt x="13635" y="51"/>
                    <a:pt x="13619" y="51"/>
                    <a:pt x="13597" y="56"/>
                  </a:cubicBezTo>
                  <a:cubicBezTo>
                    <a:pt x="13512" y="19"/>
                    <a:pt x="13410" y="1"/>
                    <a:pt x="13285" y="1"/>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0" name="Google Shape;1280;p45"/>
            <p:cNvSpPr/>
            <p:nvPr/>
          </p:nvSpPr>
          <p:spPr>
            <a:xfrm>
              <a:off x="5587892" y="2880053"/>
              <a:ext cx="274" cy="224"/>
            </a:xfrm>
            <a:custGeom>
              <a:avLst/>
              <a:gdLst/>
              <a:ahLst/>
              <a:cxnLst/>
              <a:rect l="l" t="t" r="r" b="b"/>
              <a:pathLst>
                <a:path w="22" h="18" extrusionOk="0">
                  <a:moveTo>
                    <a:pt x="22" y="17"/>
                  </a:moveTo>
                  <a:lnTo>
                    <a:pt x="22" y="17"/>
                  </a:lnTo>
                  <a:lnTo>
                    <a:pt x="0"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1" name="Google Shape;1281;p45"/>
            <p:cNvSpPr/>
            <p:nvPr/>
          </p:nvSpPr>
          <p:spPr>
            <a:xfrm>
              <a:off x="5674549" y="2966710"/>
              <a:ext cx="137" cy="75"/>
            </a:xfrm>
            <a:custGeom>
              <a:avLst/>
              <a:gdLst/>
              <a:ahLst/>
              <a:cxnLst/>
              <a:rect l="l" t="t" r="r" b="b"/>
              <a:pathLst>
                <a:path w="11" h="6" extrusionOk="0">
                  <a:moveTo>
                    <a:pt x="0" y="0"/>
                  </a:moveTo>
                  <a:lnTo>
                    <a:pt x="10" y="6"/>
                  </a:lnTo>
                  <a:cubicBezTo>
                    <a:pt x="10" y="6"/>
                    <a:pt x="5" y="0"/>
                    <a:pt x="0"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2" name="Google Shape;1282;p45"/>
            <p:cNvSpPr/>
            <p:nvPr/>
          </p:nvSpPr>
          <p:spPr>
            <a:xfrm>
              <a:off x="5494940" y="2803780"/>
              <a:ext cx="12" cy="12"/>
            </a:xfrm>
            <a:custGeom>
              <a:avLst/>
              <a:gdLst/>
              <a:ahLst/>
              <a:cxnLst/>
              <a:rect l="l" t="t" r="r" b="b"/>
              <a:pathLst>
                <a:path w="1" h="1" extrusionOk="0">
                  <a:moveTo>
                    <a:pt x="1" y="0"/>
                  </a:moveTo>
                  <a:lnTo>
                    <a:pt x="1"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3" name="Google Shape;1283;p45"/>
            <p:cNvSpPr/>
            <p:nvPr/>
          </p:nvSpPr>
          <p:spPr>
            <a:xfrm>
              <a:off x="5634498" y="2923319"/>
              <a:ext cx="274" cy="199"/>
            </a:xfrm>
            <a:custGeom>
              <a:avLst/>
              <a:gdLst/>
              <a:ahLst/>
              <a:cxnLst/>
              <a:rect l="l" t="t" r="r" b="b"/>
              <a:pathLst>
                <a:path w="22" h="16" extrusionOk="0">
                  <a:moveTo>
                    <a:pt x="0" y="0"/>
                  </a:moveTo>
                  <a:cubicBezTo>
                    <a:pt x="7" y="5"/>
                    <a:pt x="12" y="11"/>
                    <a:pt x="17" y="16"/>
                  </a:cubicBezTo>
                  <a:lnTo>
                    <a:pt x="22" y="16"/>
                  </a:lnTo>
                  <a:cubicBezTo>
                    <a:pt x="22" y="16"/>
                    <a:pt x="17" y="11"/>
                    <a:pt x="12" y="5"/>
                  </a:cubicBezTo>
                  <a:lnTo>
                    <a:pt x="0"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4" name="Google Shape;1284;p45"/>
            <p:cNvSpPr/>
            <p:nvPr/>
          </p:nvSpPr>
          <p:spPr>
            <a:xfrm>
              <a:off x="5654455" y="2943338"/>
              <a:ext cx="137" cy="150"/>
            </a:xfrm>
            <a:custGeom>
              <a:avLst/>
              <a:gdLst/>
              <a:ahLst/>
              <a:cxnLst/>
              <a:rect l="l" t="t" r="r" b="b"/>
              <a:pathLst>
                <a:path w="11" h="12" extrusionOk="0">
                  <a:moveTo>
                    <a:pt x="0" y="1"/>
                  </a:moveTo>
                  <a:lnTo>
                    <a:pt x="0" y="11"/>
                  </a:lnTo>
                  <a:lnTo>
                    <a:pt x="11" y="11"/>
                  </a:lnTo>
                  <a:cubicBezTo>
                    <a:pt x="11" y="6"/>
                    <a:pt x="6" y="6"/>
                    <a:pt x="6"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5" name="Google Shape;1285;p45"/>
            <p:cNvSpPr/>
            <p:nvPr/>
          </p:nvSpPr>
          <p:spPr>
            <a:xfrm>
              <a:off x="5634760" y="2923506"/>
              <a:ext cx="12" cy="12"/>
            </a:xfrm>
            <a:custGeom>
              <a:avLst/>
              <a:gdLst/>
              <a:ahLst/>
              <a:cxnLst/>
              <a:rect l="l" t="t" r="r" b="b"/>
              <a:pathLst>
                <a:path w="1" h="1" extrusionOk="0">
                  <a:moveTo>
                    <a:pt x="1" y="1"/>
                  </a:moveTo>
                  <a:lnTo>
                    <a:pt x="1"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6" name="Google Shape;1286;p45"/>
            <p:cNvSpPr/>
            <p:nvPr/>
          </p:nvSpPr>
          <p:spPr>
            <a:xfrm>
              <a:off x="5494666" y="2803518"/>
              <a:ext cx="287" cy="274"/>
            </a:xfrm>
            <a:custGeom>
              <a:avLst/>
              <a:gdLst/>
              <a:ahLst/>
              <a:cxnLst/>
              <a:rect l="l" t="t" r="r" b="b"/>
              <a:pathLst>
                <a:path w="23" h="22" extrusionOk="0">
                  <a:moveTo>
                    <a:pt x="1" y="1"/>
                  </a:moveTo>
                  <a:cubicBezTo>
                    <a:pt x="1" y="6"/>
                    <a:pt x="7" y="11"/>
                    <a:pt x="7" y="16"/>
                  </a:cubicBezTo>
                  <a:cubicBezTo>
                    <a:pt x="13" y="16"/>
                    <a:pt x="18" y="21"/>
                    <a:pt x="23" y="21"/>
                  </a:cubicBezTo>
                  <a:lnTo>
                    <a:pt x="1"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7" name="Google Shape;1287;p45"/>
            <p:cNvSpPr/>
            <p:nvPr/>
          </p:nvSpPr>
          <p:spPr>
            <a:xfrm>
              <a:off x="5501248" y="2810137"/>
              <a:ext cx="411" cy="349"/>
            </a:xfrm>
            <a:custGeom>
              <a:avLst/>
              <a:gdLst/>
              <a:ahLst/>
              <a:cxnLst/>
              <a:rect l="l" t="t" r="r" b="b"/>
              <a:pathLst>
                <a:path w="33" h="28" extrusionOk="0">
                  <a:moveTo>
                    <a:pt x="0" y="1"/>
                  </a:moveTo>
                  <a:lnTo>
                    <a:pt x="0" y="1"/>
                  </a:lnTo>
                  <a:cubicBezTo>
                    <a:pt x="5" y="11"/>
                    <a:pt x="5" y="11"/>
                    <a:pt x="11" y="18"/>
                  </a:cubicBezTo>
                  <a:cubicBezTo>
                    <a:pt x="15" y="22"/>
                    <a:pt x="25" y="23"/>
                    <a:pt x="31" y="27"/>
                  </a:cubicBezTo>
                  <a:lnTo>
                    <a:pt x="31" y="27"/>
                  </a:lnTo>
                  <a:lnTo>
                    <a:pt x="0" y="1"/>
                  </a:lnTo>
                  <a:close/>
                  <a:moveTo>
                    <a:pt x="31" y="27"/>
                  </a:moveTo>
                  <a:lnTo>
                    <a:pt x="32" y="28"/>
                  </a:lnTo>
                  <a:cubicBezTo>
                    <a:pt x="32" y="28"/>
                    <a:pt x="32" y="27"/>
                    <a:pt x="31" y="27"/>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8" name="Google Shape;1288;p45"/>
            <p:cNvSpPr/>
            <p:nvPr/>
          </p:nvSpPr>
          <p:spPr>
            <a:xfrm>
              <a:off x="5591183" y="2883331"/>
              <a:ext cx="337" cy="349"/>
            </a:xfrm>
            <a:custGeom>
              <a:avLst/>
              <a:gdLst/>
              <a:ahLst/>
              <a:cxnLst/>
              <a:rect l="l" t="t" r="r" b="b"/>
              <a:pathLst>
                <a:path w="27" h="28" extrusionOk="0">
                  <a:moveTo>
                    <a:pt x="0" y="0"/>
                  </a:moveTo>
                  <a:cubicBezTo>
                    <a:pt x="5" y="12"/>
                    <a:pt x="5" y="17"/>
                    <a:pt x="5" y="28"/>
                  </a:cubicBezTo>
                  <a:lnTo>
                    <a:pt x="26" y="28"/>
                  </a:lnTo>
                  <a:lnTo>
                    <a:pt x="0"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89" name="Google Shape;1289;p45"/>
            <p:cNvSpPr/>
            <p:nvPr/>
          </p:nvSpPr>
          <p:spPr>
            <a:xfrm>
              <a:off x="5507929" y="2813490"/>
              <a:ext cx="349" cy="274"/>
            </a:xfrm>
            <a:custGeom>
              <a:avLst/>
              <a:gdLst/>
              <a:ahLst/>
              <a:cxnLst/>
              <a:rect l="l" t="t" r="r" b="b"/>
              <a:pathLst>
                <a:path w="28" h="22" extrusionOk="0">
                  <a:moveTo>
                    <a:pt x="1" y="0"/>
                  </a:moveTo>
                  <a:cubicBezTo>
                    <a:pt x="1" y="12"/>
                    <a:pt x="7" y="12"/>
                    <a:pt x="7" y="22"/>
                  </a:cubicBezTo>
                  <a:lnTo>
                    <a:pt x="28" y="22"/>
                  </a:lnTo>
                  <a:lnTo>
                    <a:pt x="1"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0" name="Google Shape;1290;p45"/>
            <p:cNvSpPr/>
            <p:nvPr/>
          </p:nvSpPr>
          <p:spPr>
            <a:xfrm>
              <a:off x="5674411" y="2966710"/>
              <a:ext cx="274" cy="75"/>
            </a:xfrm>
            <a:custGeom>
              <a:avLst/>
              <a:gdLst/>
              <a:ahLst/>
              <a:cxnLst/>
              <a:rect l="l" t="t" r="r" b="b"/>
              <a:pathLst>
                <a:path w="22" h="6" extrusionOk="0">
                  <a:moveTo>
                    <a:pt x="1" y="0"/>
                  </a:moveTo>
                  <a:lnTo>
                    <a:pt x="1" y="6"/>
                  </a:lnTo>
                  <a:lnTo>
                    <a:pt x="21" y="6"/>
                  </a:lnTo>
                  <a:cubicBezTo>
                    <a:pt x="11" y="6"/>
                    <a:pt x="11" y="0"/>
                    <a:pt x="1"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1" name="Google Shape;1291;p45"/>
            <p:cNvSpPr/>
            <p:nvPr/>
          </p:nvSpPr>
          <p:spPr>
            <a:xfrm>
              <a:off x="5677690" y="2976544"/>
              <a:ext cx="287" cy="411"/>
            </a:xfrm>
            <a:custGeom>
              <a:avLst/>
              <a:gdLst/>
              <a:ahLst/>
              <a:cxnLst/>
              <a:rect l="l" t="t" r="r" b="b"/>
              <a:pathLst>
                <a:path w="23" h="33" extrusionOk="0">
                  <a:moveTo>
                    <a:pt x="6" y="1"/>
                  </a:moveTo>
                  <a:cubicBezTo>
                    <a:pt x="1" y="6"/>
                    <a:pt x="1" y="12"/>
                    <a:pt x="1" y="17"/>
                  </a:cubicBezTo>
                  <a:cubicBezTo>
                    <a:pt x="11" y="22"/>
                    <a:pt x="16" y="28"/>
                    <a:pt x="23" y="33"/>
                  </a:cubicBezTo>
                  <a:lnTo>
                    <a:pt x="6"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2" name="Google Shape;1292;p45"/>
            <p:cNvSpPr/>
            <p:nvPr/>
          </p:nvSpPr>
          <p:spPr>
            <a:xfrm>
              <a:off x="5494666" y="2796949"/>
              <a:ext cx="287" cy="411"/>
            </a:xfrm>
            <a:custGeom>
              <a:avLst/>
              <a:gdLst/>
              <a:ahLst/>
              <a:cxnLst/>
              <a:rect l="l" t="t" r="r" b="b"/>
              <a:pathLst>
                <a:path w="23" h="33" extrusionOk="0">
                  <a:moveTo>
                    <a:pt x="23" y="0"/>
                  </a:moveTo>
                  <a:lnTo>
                    <a:pt x="23" y="0"/>
                  </a:lnTo>
                  <a:cubicBezTo>
                    <a:pt x="18" y="5"/>
                    <a:pt x="13" y="5"/>
                    <a:pt x="1" y="12"/>
                  </a:cubicBezTo>
                  <a:lnTo>
                    <a:pt x="1" y="33"/>
                  </a:lnTo>
                  <a:lnTo>
                    <a:pt x="23"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3" name="Google Shape;1293;p45"/>
            <p:cNvSpPr/>
            <p:nvPr/>
          </p:nvSpPr>
          <p:spPr>
            <a:xfrm>
              <a:off x="5504713" y="2787238"/>
              <a:ext cx="162" cy="75"/>
            </a:xfrm>
            <a:custGeom>
              <a:avLst/>
              <a:gdLst/>
              <a:ahLst/>
              <a:cxnLst/>
              <a:rect l="l" t="t" r="r" b="b"/>
              <a:pathLst>
                <a:path w="13" h="6" extrusionOk="0">
                  <a:moveTo>
                    <a:pt x="12" y="1"/>
                  </a:moveTo>
                  <a:cubicBezTo>
                    <a:pt x="7" y="1"/>
                    <a:pt x="1" y="6"/>
                    <a:pt x="1" y="6"/>
                  </a:cubicBezTo>
                  <a:lnTo>
                    <a:pt x="12"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4" name="Google Shape;1294;p45"/>
            <p:cNvSpPr/>
            <p:nvPr/>
          </p:nvSpPr>
          <p:spPr>
            <a:xfrm>
              <a:off x="5577845" y="2873347"/>
              <a:ext cx="349" cy="349"/>
            </a:xfrm>
            <a:custGeom>
              <a:avLst/>
              <a:gdLst/>
              <a:ahLst/>
              <a:cxnLst/>
              <a:rect l="l" t="t" r="r" b="b"/>
              <a:pathLst>
                <a:path w="28" h="28" extrusionOk="0">
                  <a:moveTo>
                    <a:pt x="0" y="1"/>
                  </a:moveTo>
                  <a:cubicBezTo>
                    <a:pt x="2" y="3"/>
                    <a:pt x="3" y="6"/>
                    <a:pt x="5" y="8"/>
                  </a:cubicBezTo>
                  <a:lnTo>
                    <a:pt x="5" y="8"/>
                  </a:lnTo>
                  <a:lnTo>
                    <a:pt x="0" y="1"/>
                  </a:lnTo>
                  <a:close/>
                  <a:moveTo>
                    <a:pt x="5" y="8"/>
                  </a:moveTo>
                  <a:lnTo>
                    <a:pt x="12" y="18"/>
                  </a:lnTo>
                  <a:lnTo>
                    <a:pt x="18" y="22"/>
                  </a:lnTo>
                  <a:lnTo>
                    <a:pt x="18" y="22"/>
                  </a:lnTo>
                  <a:cubicBezTo>
                    <a:pt x="14" y="17"/>
                    <a:pt x="9" y="13"/>
                    <a:pt x="5" y="8"/>
                  </a:cubicBezTo>
                  <a:close/>
                  <a:moveTo>
                    <a:pt x="18" y="22"/>
                  </a:moveTo>
                  <a:cubicBezTo>
                    <a:pt x="20" y="24"/>
                    <a:pt x="21" y="26"/>
                    <a:pt x="22" y="28"/>
                  </a:cubicBezTo>
                  <a:lnTo>
                    <a:pt x="27" y="28"/>
                  </a:lnTo>
                  <a:lnTo>
                    <a:pt x="18" y="22"/>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5" name="Google Shape;1295;p45"/>
            <p:cNvSpPr/>
            <p:nvPr/>
          </p:nvSpPr>
          <p:spPr>
            <a:xfrm>
              <a:off x="5504713" y="2787051"/>
              <a:ext cx="224" cy="262"/>
            </a:xfrm>
            <a:custGeom>
              <a:avLst/>
              <a:gdLst/>
              <a:ahLst/>
              <a:cxnLst/>
              <a:rect l="l" t="t" r="r" b="b"/>
              <a:pathLst>
                <a:path w="18" h="21" extrusionOk="0">
                  <a:moveTo>
                    <a:pt x="1" y="0"/>
                  </a:moveTo>
                  <a:lnTo>
                    <a:pt x="1" y="21"/>
                  </a:lnTo>
                  <a:cubicBezTo>
                    <a:pt x="7" y="16"/>
                    <a:pt x="12" y="10"/>
                    <a:pt x="17" y="5"/>
                  </a:cubicBezTo>
                  <a:cubicBezTo>
                    <a:pt x="12" y="0"/>
                    <a:pt x="7" y="0"/>
                    <a:pt x="1"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6" name="Google Shape;1296;p45"/>
            <p:cNvSpPr/>
            <p:nvPr/>
          </p:nvSpPr>
          <p:spPr>
            <a:xfrm>
              <a:off x="5587817" y="2880053"/>
              <a:ext cx="287" cy="287"/>
            </a:xfrm>
            <a:custGeom>
              <a:avLst/>
              <a:gdLst/>
              <a:ahLst/>
              <a:cxnLst/>
              <a:rect l="l" t="t" r="r" b="b"/>
              <a:pathLst>
                <a:path w="23" h="23" extrusionOk="0">
                  <a:moveTo>
                    <a:pt x="6" y="0"/>
                  </a:moveTo>
                  <a:cubicBezTo>
                    <a:pt x="6" y="6"/>
                    <a:pt x="6" y="17"/>
                    <a:pt x="1" y="22"/>
                  </a:cubicBezTo>
                  <a:cubicBezTo>
                    <a:pt x="12" y="22"/>
                    <a:pt x="18" y="17"/>
                    <a:pt x="23" y="17"/>
                  </a:cubicBezTo>
                  <a:cubicBezTo>
                    <a:pt x="18" y="11"/>
                    <a:pt x="12" y="6"/>
                    <a:pt x="6"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7" name="Google Shape;1297;p45"/>
            <p:cNvSpPr/>
            <p:nvPr/>
          </p:nvSpPr>
          <p:spPr>
            <a:xfrm>
              <a:off x="5514573" y="2816843"/>
              <a:ext cx="411" cy="274"/>
            </a:xfrm>
            <a:custGeom>
              <a:avLst/>
              <a:gdLst/>
              <a:ahLst/>
              <a:cxnLst/>
              <a:rect l="l" t="t" r="r" b="b"/>
              <a:pathLst>
                <a:path w="33" h="22" extrusionOk="0">
                  <a:moveTo>
                    <a:pt x="0" y="1"/>
                  </a:moveTo>
                  <a:cubicBezTo>
                    <a:pt x="5" y="6"/>
                    <a:pt x="16" y="11"/>
                    <a:pt x="22" y="21"/>
                  </a:cubicBezTo>
                  <a:lnTo>
                    <a:pt x="32" y="21"/>
                  </a:lnTo>
                  <a:lnTo>
                    <a:pt x="0"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8" name="Google Shape;1298;p45"/>
            <p:cNvSpPr/>
            <p:nvPr/>
          </p:nvSpPr>
          <p:spPr>
            <a:xfrm>
              <a:off x="5497969" y="2790330"/>
              <a:ext cx="324" cy="349"/>
            </a:xfrm>
            <a:custGeom>
              <a:avLst/>
              <a:gdLst/>
              <a:ahLst/>
              <a:cxnLst/>
              <a:rect l="l" t="t" r="r" b="b"/>
              <a:pathLst>
                <a:path w="26" h="28" extrusionOk="0">
                  <a:moveTo>
                    <a:pt x="26" y="0"/>
                  </a:moveTo>
                  <a:cubicBezTo>
                    <a:pt x="21" y="0"/>
                    <a:pt x="16" y="5"/>
                    <a:pt x="5" y="5"/>
                  </a:cubicBezTo>
                  <a:cubicBezTo>
                    <a:pt x="5" y="10"/>
                    <a:pt x="5" y="16"/>
                    <a:pt x="0" y="27"/>
                  </a:cubicBezTo>
                  <a:lnTo>
                    <a:pt x="26"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299" name="Google Shape;1299;p45"/>
            <p:cNvSpPr/>
            <p:nvPr/>
          </p:nvSpPr>
          <p:spPr>
            <a:xfrm>
              <a:off x="4573453" y="2092614"/>
              <a:ext cx="411968" cy="275850"/>
            </a:xfrm>
            <a:custGeom>
              <a:avLst/>
              <a:gdLst/>
              <a:ahLst/>
              <a:cxnLst/>
              <a:rect l="l" t="t" r="r" b="b"/>
              <a:pathLst>
                <a:path w="33050" h="22130" extrusionOk="0">
                  <a:moveTo>
                    <a:pt x="26460" y="1"/>
                  </a:moveTo>
                  <a:cubicBezTo>
                    <a:pt x="26349" y="1"/>
                    <a:pt x="26242" y="59"/>
                    <a:pt x="26174" y="141"/>
                  </a:cubicBezTo>
                  <a:cubicBezTo>
                    <a:pt x="26066" y="184"/>
                    <a:pt x="25921" y="206"/>
                    <a:pt x="25723" y="211"/>
                  </a:cubicBezTo>
                  <a:cubicBezTo>
                    <a:pt x="18905" y="360"/>
                    <a:pt x="12093" y="554"/>
                    <a:pt x="5275" y="737"/>
                  </a:cubicBezTo>
                  <a:cubicBezTo>
                    <a:pt x="5131" y="732"/>
                    <a:pt x="4990" y="721"/>
                    <a:pt x="4851" y="710"/>
                  </a:cubicBezTo>
                  <a:cubicBezTo>
                    <a:pt x="4583" y="754"/>
                    <a:pt x="4298" y="774"/>
                    <a:pt x="3965" y="774"/>
                  </a:cubicBezTo>
                  <a:cubicBezTo>
                    <a:pt x="3696" y="774"/>
                    <a:pt x="3428" y="759"/>
                    <a:pt x="3153" y="742"/>
                  </a:cubicBezTo>
                  <a:cubicBezTo>
                    <a:pt x="2998" y="774"/>
                    <a:pt x="2837" y="818"/>
                    <a:pt x="2676" y="883"/>
                  </a:cubicBezTo>
                  <a:cubicBezTo>
                    <a:pt x="2285" y="919"/>
                    <a:pt x="1987" y="948"/>
                    <a:pt x="1759" y="948"/>
                  </a:cubicBezTo>
                  <a:cubicBezTo>
                    <a:pt x="1429" y="948"/>
                    <a:pt x="1248" y="888"/>
                    <a:pt x="1149" y="710"/>
                  </a:cubicBezTo>
                  <a:cubicBezTo>
                    <a:pt x="1102" y="715"/>
                    <a:pt x="1058" y="727"/>
                    <a:pt x="1010" y="737"/>
                  </a:cubicBezTo>
                  <a:cubicBezTo>
                    <a:pt x="968" y="747"/>
                    <a:pt x="683" y="861"/>
                    <a:pt x="639" y="871"/>
                  </a:cubicBezTo>
                  <a:lnTo>
                    <a:pt x="33" y="6571"/>
                  </a:lnTo>
                  <a:cubicBezTo>
                    <a:pt x="33" y="6636"/>
                    <a:pt x="33" y="6705"/>
                    <a:pt x="26" y="6770"/>
                  </a:cubicBezTo>
                  <a:cubicBezTo>
                    <a:pt x="11" y="7221"/>
                    <a:pt x="1" y="7635"/>
                    <a:pt x="6" y="8016"/>
                  </a:cubicBezTo>
                  <a:cubicBezTo>
                    <a:pt x="6" y="8167"/>
                    <a:pt x="11" y="8307"/>
                    <a:pt x="21" y="8446"/>
                  </a:cubicBezTo>
                  <a:cubicBezTo>
                    <a:pt x="6" y="8924"/>
                    <a:pt x="86" y="9365"/>
                    <a:pt x="226" y="9773"/>
                  </a:cubicBezTo>
                  <a:cubicBezTo>
                    <a:pt x="269" y="9908"/>
                    <a:pt x="323" y="10042"/>
                    <a:pt x="381" y="10171"/>
                  </a:cubicBezTo>
                  <a:cubicBezTo>
                    <a:pt x="264" y="10868"/>
                    <a:pt x="537" y="11471"/>
                    <a:pt x="956" y="12040"/>
                  </a:cubicBezTo>
                  <a:cubicBezTo>
                    <a:pt x="1037" y="12153"/>
                    <a:pt x="1129" y="12266"/>
                    <a:pt x="1225" y="12378"/>
                  </a:cubicBezTo>
                  <a:cubicBezTo>
                    <a:pt x="1483" y="12685"/>
                    <a:pt x="1697" y="13023"/>
                    <a:pt x="1875" y="13383"/>
                  </a:cubicBezTo>
                  <a:cubicBezTo>
                    <a:pt x="1935" y="13506"/>
                    <a:pt x="1993" y="13625"/>
                    <a:pt x="2047" y="13749"/>
                  </a:cubicBezTo>
                  <a:cubicBezTo>
                    <a:pt x="2128" y="14076"/>
                    <a:pt x="2230" y="14399"/>
                    <a:pt x="2337" y="14721"/>
                  </a:cubicBezTo>
                  <a:cubicBezTo>
                    <a:pt x="2374" y="14828"/>
                    <a:pt x="2412" y="14930"/>
                    <a:pt x="2450" y="15038"/>
                  </a:cubicBezTo>
                  <a:cubicBezTo>
                    <a:pt x="1950" y="16660"/>
                    <a:pt x="3277" y="17321"/>
                    <a:pt x="3100" y="18798"/>
                  </a:cubicBezTo>
                  <a:cubicBezTo>
                    <a:pt x="3105" y="18916"/>
                    <a:pt x="3110" y="19030"/>
                    <a:pt x="3121" y="19147"/>
                  </a:cubicBezTo>
                  <a:cubicBezTo>
                    <a:pt x="3192" y="20287"/>
                    <a:pt x="4357" y="21527"/>
                    <a:pt x="4357" y="21527"/>
                  </a:cubicBezTo>
                  <a:cubicBezTo>
                    <a:pt x="4486" y="21522"/>
                    <a:pt x="5818" y="21247"/>
                    <a:pt x="5947" y="21242"/>
                  </a:cubicBezTo>
                  <a:cubicBezTo>
                    <a:pt x="7859" y="21162"/>
                    <a:pt x="9778" y="21093"/>
                    <a:pt x="11690" y="21001"/>
                  </a:cubicBezTo>
                  <a:cubicBezTo>
                    <a:pt x="14876" y="20850"/>
                    <a:pt x="18067" y="20867"/>
                    <a:pt x="21242" y="20523"/>
                  </a:cubicBezTo>
                  <a:cubicBezTo>
                    <a:pt x="21661" y="20513"/>
                    <a:pt x="22080" y="20513"/>
                    <a:pt x="22499" y="20506"/>
                  </a:cubicBezTo>
                  <a:cubicBezTo>
                    <a:pt x="22918" y="20501"/>
                    <a:pt x="23337" y="20491"/>
                    <a:pt x="23756" y="20464"/>
                  </a:cubicBezTo>
                  <a:cubicBezTo>
                    <a:pt x="23863" y="20457"/>
                    <a:pt x="23969" y="20454"/>
                    <a:pt x="24072" y="20454"/>
                  </a:cubicBezTo>
                  <a:cubicBezTo>
                    <a:pt x="24925" y="20454"/>
                    <a:pt x="25657" y="20693"/>
                    <a:pt x="26135" y="21517"/>
                  </a:cubicBezTo>
                  <a:cubicBezTo>
                    <a:pt x="26303" y="21710"/>
                    <a:pt x="26393" y="21914"/>
                    <a:pt x="26442" y="22129"/>
                  </a:cubicBezTo>
                  <a:lnTo>
                    <a:pt x="26464" y="22129"/>
                  </a:lnTo>
                  <a:cubicBezTo>
                    <a:pt x="26668" y="22129"/>
                    <a:pt x="26899" y="22070"/>
                    <a:pt x="27055" y="21860"/>
                  </a:cubicBezTo>
                  <a:cubicBezTo>
                    <a:pt x="27082" y="21807"/>
                    <a:pt x="27097" y="21748"/>
                    <a:pt x="27119" y="21694"/>
                  </a:cubicBezTo>
                  <a:cubicBezTo>
                    <a:pt x="27285" y="21312"/>
                    <a:pt x="27114" y="21039"/>
                    <a:pt x="26851" y="20786"/>
                  </a:cubicBezTo>
                  <a:cubicBezTo>
                    <a:pt x="28134" y="20163"/>
                    <a:pt x="29096" y="18798"/>
                    <a:pt x="29165" y="17386"/>
                  </a:cubicBezTo>
                  <a:cubicBezTo>
                    <a:pt x="29177" y="17198"/>
                    <a:pt x="29048" y="17004"/>
                    <a:pt x="28929" y="16843"/>
                  </a:cubicBezTo>
                  <a:cubicBezTo>
                    <a:pt x="28892" y="16767"/>
                    <a:pt x="28838" y="16692"/>
                    <a:pt x="28768" y="16618"/>
                  </a:cubicBezTo>
                  <a:cubicBezTo>
                    <a:pt x="28069" y="15532"/>
                    <a:pt x="29197" y="14984"/>
                    <a:pt x="29988" y="14490"/>
                  </a:cubicBezTo>
                  <a:cubicBezTo>
                    <a:pt x="30816" y="13980"/>
                    <a:pt x="31686" y="13754"/>
                    <a:pt x="32217" y="12851"/>
                  </a:cubicBezTo>
                  <a:cubicBezTo>
                    <a:pt x="32750" y="11959"/>
                    <a:pt x="33023" y="11148"/>
                    <a:pt x="32969" y="10364"/>
                  </a:cubicBezTo>
                  <a:cubicBezTo>
                    <a:pt x="33050" y="10112"/>
                    <a:pt x="33007" y="9896"/>
                    <a:pt x="32840" y="9698"/>
                  </a:cubicBezTo>
                  <a:cubicBezTo>
                    <a:pt x="32690" y="9236"/>
                    <a:pt x="32427" y="8785"/>
                    <a:pt x="32013" y="8322"/>
                  </a:cubicBezTo>
                  <a:cubicBezTo>
                    <a:pt x="31267" y="7506"/>
                    <a:pt x="30375" y="6523"/>
                    <a:pt x="29450" y="5911"/>
                  </a:cubicBezTo>
                  <a:cubicBezTo>
                    <a:pt x="28778" y="5465"/>
                    <a:pt x="28081" y="5066"/>
                    <a:pt x="27650" y="4357"/>
                  </a:cubicBezTo>
                  <a:cubicBezTo>
                    <a:pt x="27270" y="3729"/>
                    <a:pt x="27521" y="2929"/>
                    <a:pt x="27630" y="2230"/>
                  </a:cubicBezTo>
                  <a:cubicBezTo>
                    <a:pt x="27801" y="1935"/>
                    <a:pt x="27731" y="1511"/>
                    <a:pt x="27635" y="1215"/>
                  </a:cubicBezTo>
                  <a:cubicBezTo>
                    <a:pt x="27484" y="764"/>
                    <a:pt x="27027" y="382"/>
                    <a:pt x="26673" y="82"/>
                  </a:cubicBezTo>
                  <a:cubicBezTo>
                    <a:pt x="26606" y="25"/>
                    <a:pt x="26532" y="1"/>
                    <a:pt x="26460" y="1"/>
                  </a:cubicBezTo>
                  <a:close/>
                </a:path>
              </a:pathLst>
            </a:custGeom>
            <a:solidFill>
              <a:schemeClr val="accen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0" name="Google Shape;1300;p45"/>
            <p:cNvSpPr/>
            <p:nvPr/>
          </p:nvSpPr>
          <p:spPr>
            <a:xfrm>
              <a:off x="5817310" y="2803642"/>
              <a:ext cx="349" cy="361"/>
            </a:xfrm>
            <a:custGeom>
              <a:avLst/>
              <a:gdLst/>
              <a:ahLst/>
              <a:cxnLst/>
              <a:rect l="l" t="t" r="r" b="b"/>
              <a:pathLst>
                <a:path w="28" h="29" extrusionOk="0">
                  <a:moveTo>
                    <a:pt x="0" y="1"/>
                  </a:moveTo>
                  <a:lnTo>
                    <a:pt x="12" y="11"/>
                  </a:lnTo>
                  <a:cubicBezTo>
                    <a:pt x="17" y="16"/>
                    <a:pt x="27" y="28"/>
                    <a:pt x="27" y="28"/>
                  </a:cubicBezTo>
                  <a:cubicBezTo>
                    <a:pt x="27" y="16"/>
                    <a:pt x="22" y="11"/>
                    <a:pt x="22" y="6"/>
                  </a:cubicBezTo>
                  <a:cubicBezTo>
                    <a:pt x="12" y="6"/>
                    <a:pt x="7" y="6"/>
                    <a:pt x="0"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1" name="Google Shape;1301;p45"/>
            <p:cNvSpPr/>
            <p:nvPr/>
          </p:nvSpPr>
          <p:spPr>
            <a:xfrm>
              <a:off x="5823942" y="2810411"/>
              <a:ext cx="12" cy="12"/>
            </a:xfrm>
            <a:custGeom>
              <a:avLst/>
              <a:gdLst/>
              <a:ahLst/>
              <a:cxnLst/>
              <a:rect l="l" t="t" r="r" b="b"/>
              <a:pathLst>
                <a:path w="1" h="1" extrusionOk="0">
                  <a:moveTo>
                    <a:pt x="1" y="1"/>
                  </a:moveTo>
                  <a:lnTo>
                    <a:pt x="1"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2" name="Google Shape;1302;p45"/>
            <p:cNvSpPr/>
            <p:nvPr/>
          </p:nvSpPr>
          <p:spPr>
            <a:xfrm>
              <a:off x="5810616" y="2800364"/>
              <a:ext cx="349" cy="274"/>
            </a:xfrm>
            <a:custGeom>
              <a:avLst/>
              <a:gdLst/>
              <a:ahLst/>
              <a:cxnLst/>
              <a:rect l="l" t="t" r="r" b="b"/>
              <a:pathLst>
                <a:path w="28" h="22" extrusionOk="0">
                  <a:moveTo>
                    <a:pt x="21" y="1"/>
                  </a:moveTo>
                  <a:cubicBezTo>
                    <a:pt x="11" y="1"/>
                    <a:pt x="11" y="1"/>
                    <a:pt x="1" y="6"/>
                  </a:cubicBezTo>
                  <a:lnTo>
                    <a:pt x="28" y="22"/>
                  </a:lnTo>
                  <a:cubicBezTo>
                    <a:pt x="21" y="16"/>
                    <a:pt x="21" y="6"/>
                    <a:pt x="21"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3" name="Google Shape;1303;p45"/>
            <p:cNvSpPr/>
            <p:nvPr/>
          </p:nvSpPr>
          <p:spPr>
            <a:xfrm>
              <a:off x="5800644" y="2793733"/>
              <a:ext cx="287" cy="224"/>
            </a:xfrm>
            <a:custGeom>
              <a:avLst/>
              <a:gdLst/>
              <a:ahLst/>
              <a:cxnLst/>
              <a:rect l="l" t="t" r="r" b="b"/>
              <a:pathLst>
                <a:path w="23" h="18" extrusionOk="0">
                  <a:moveTo>
                    <a:pt x="0" y="0"/>
                  </a:moveTo>
                  <a:lnTo>
                    <a:pt x="22" y="17"/>
                  </a:lnTo>
                  <a:lnTo>
                    <a:pt x="22"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4" name="Google Shape;1304;p45"/>
            <p:cNvSpPr/>
            <p:nvPr/>
          </p:nvSpPr>
          <p:spPr>
            <a:xfrm>
              <a:off x="5551195" y="2753895"/>
              <a:ext cx="224" cy="137"/>
            </a:xfrm>
            <a:custGeom>
              <a:avLst/>
              <a:gdLst/>
              <a:ahLst/>
              <a:cxnLst/>
              <a:rect l="l" t="t" r="r" b="b"/>
              <a:pathLst>
                <a:path w="18" h="11" extrusionOk="0">
                  <a:moveTo>
                    <a:pt x="17" y="0"/>
                  </a:moveTo>
                  <a:cubicBezTo>
                    <a:pt x="6" y="5"/>
                    <a:pt x="0" y="11"/>
                    <a:pt x="0" y="11"/>
                  </a:cubicBezTo>
                  <a:lnTo>
                    <a:pt x="17"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5" name="Google Shape;1305;p45"/>
            <p:cNvSpPr/>
            <p:nvPr/>
          </p:nvSpPr>
          <p:spPr>
            <a:xfrm>
              <a:off x="5833988" y="2816967"/>
              <a:ext cx="287" cy="287"/>
            </a:xfrm>
            <a:custGeom>
              <a:avLst/>
              <a:gdLst/>
              <a:ahLst/>
              <a:cxnLst/>
              <a:rect l="l" t="t" r="r" b="b"/>
              <a:pathLst>
                <a:path w="23" h="23" extrusionOk="0">
                  <a:moveTo>
                    <a:pt x="0" y="1"/>
                  </a:moveTo>
                  <a:lnTo>
                    <a:pt x="20" y="20"/>
                  </a:lnTo>
                  <a:lnTo>
                    <a:pt x="20" y="20"/>
                  </a:lnTo>
                  <a:cubicBezTo>
                    <a:pt x="16" y="15"/>
                    <a:pt x="15" y="9"/>
                    <a:pt x="11" y="1"/>
                  </a:cubicBezTo>
                  <a:close/>
                  <a:moveTo>
                    <a:pt x="20" y="20"/>
                  </a:moveTo>
                  <a:cubicBezTo>
                    <a:pt x="20" y="21"/>
                    <a:pt x="21" y="22"/>
                    <a:pt x="22" y="23"/>
                  </a:cubicBezTo>
                  <a:lnTo>
                    <a:pt x="20" y="2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6" name="Google Shape;1306;p45"/>
            <p:cNvSpPr/>
            <p:nvPr/>
          </p:nvSpPr>
          <p:spPr>
            <a:xfrm>
              <a:off x="5777397" y="2777067"/>
              <a:ext cx="224" cy="274"/>
            </a:xfrm>
            <a:custGeom>
              <a:avLst/>
              <a:gdLst/>
              <a:ahLst/>
              <a:cxnLst/>
              <a:rect l="l" t="t" r="r" b="b"/>
              <a:pathLst>
                <a:path w="18" h="22" extrusionOk="0">
                  <a:moveTo>
                    <a:pt x="18" y="0"/>
                  </a:moveTo>
                  <a:cubicBezTo>
                    <a:pt x="11" y="6"/>
                    <a:pt x="6" y="6"/>
                    <a:pt x="1" y="6"/>
                  </a:cubicBezTo>
                  <a:lnTo>
                    <a:pt x="18" y="21"/>
                  </a:lnTo>
                  <a:lnTo>
                    <a:pt x="18"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7" name="Google Shape;1307;p45"/>
            <p:cNvSpPr/>
            <p:nvPr/>
          </p:nvSpPr>
          <p:spPr>
            <a:xfrm>
              <a:off x="5810616" y="2800439"/>
              <a:ext cx="12" cy="12"/>
            </a:xfrm>
            <a:custGeom>
              <a:avLst/>
              <a:gdLst/>
              <a:ahLst/>
              <a:cxnLst/>
              <a:rect l="l" t="t" r="r" b="b"/>
              <a:pathLst>
                <a:path w="1" h="1" extrusionOk="0">
                  <a:moveTo>
                    <a:pt x="1" y="0"/>
                  </a:moveTo>
                  <a:lnTo>
                    <a:pt x="1"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8" name="Google Shape;1308;p45"/>
            <p:cNvSpPr/>
            <p:nvPr/>
          </p:nvSpPr>
          <p:spPr>
            <a:xfrm>
              <a:off x="5777397" y="2777129"/>
              <a:ext cx="12" cy="12"/>
            </a:xfrm>
            <a:custGeom>
              <a:avLst/>
              <a:gdLst/>
              <a:ahLst/>
              <a:cxnLst/>
              <a:rect l="l" t="t" r="r" b="b"/>
              <a:pathLst>
                <a:path w="1" h="1" extrusionOk="0">
                  <a:moveTo>
                    <a:pt x="1" y="1"/>
                  </a:moveTo>
                  <a:lnTo>
                    <a:pt x="1"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09" name="Google Shape;1309;p45"/>
            <p:cNvSpPr/>
            <p:nvPr/>
          </p:nvSpPr>
          <p:spPr>
            <a:xfrm>
              <a:off x="5770704" y="2770361"/>
              <a:ext cx="349" cy="349"/>
            </a:xfrm>
            <a:custGeom>
              <a:avLst/>
              <a:gdLst/>
              <a:ahLst/>
              <a:cxnLst/>
              <a:rect l="l" t="t" r="r" b="b"/>
              <a:pathLst>
                <a:path w="28" h="28" extrusionOk="0">
                  <a:moveTo>
                    <a:pt x="0" y="1"/>
                  </a:moveTo>
                  <a:lnTo>
                    <a:pt x="12" y="11"/>
                  </a:lnTo>
                  <a:cubicBezTo>
                    <a:pt x="22" y="18"/>
                    <a:pt x="27" y="28"/>
                    <a:pt x="27" y="28"/>
                  </a:cubicBezTo>
                  <a:cubicBezTo>
                    <a:pt x="27" y="18"/>
                    <a:pt x="22" y="11"/>
                    <a:pt x="22" y="6"/>
                  </a:cubicBezTo>
                  <a:cubicBezTo>
                    <a:pt x="17" y="6"/>
                    <a:pt x="7" y="6"/>
                    <a:pt x="0"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0" name="Google Shape;1310;p45"/>
            <p:cNvSpPr/>
            <p:nvPr/>
          </p:nvSpPr>
          <p:spPr>
            <a:xfrm>
              <a:off x="5754100" y="2760451"/>
              <a:ext cx="12" cy="12"/>
            </a:xfrm>
            <a:custGeom>
              <a:avLst/>
              <a:gdLst/>
              <a:ahLst/>
              <a:cxnLst/>
              <a:rect l="l" t="t" r="r" b="b"/>
              <a:pathLst>
                <a:path w="1" h="1" extrusionOk="0">
                  <a:moveTo>
                    <a:pt x="0" y="0"/>
                  </a:moveTo>
                  <a:lnTo>
                    <a:pt x="0"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1" name="Google Shape;1311;p45"/>
            <p:cNvSpPr/>
            <p:nvPr/>
          </p:nvSpPr>
          <p:spPr>
            <a:xfrm>
              <a:off x="5787382" y="2783748"/>
              <a:ext cx="12" cy="12"/>
            </a:xfrm>
            <a:custGeom>
              <a:avLst/>
              <a:gdLst/>
              <a:ahLst/>
              <a:cxnLst/>
              <a:rect l="l" t="t" r="r" b="b"/>
              <a:pathLst>
                <a:path w="1" h="1" extrusionOk="0">
                  <a:moveTo>
                    <a:pt x="0" y="1"/>
                  </a:moveTo>
                  <a:lnTo>
                    <a:pt x="0"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2" name="Google Shape;1312;p45"/>
            <p:cNvSpPr/>
            <p:nvPr/>
          </p:nvSpPr>
          <p:spPr>
            <a:xfrm>
              <a:off x="5794001" y="2787051"/>
              <a:ext cx="349" cy="262"/>
            </a:xfrm>
            <a:custGeom>
              <a:avLst/>
              <a:gdLst/>
              <a:ahLst/>
              <a:cxnLst/>
              <a:rect l="l" t="t" r="r" b="b"/>
              <a:pathLst>
                <a:path w="28" h="21" extrusionOk="0">
                  <a:moveTo>
                    <a:pt x="1" y="0"/>
                  </a:moveTo>
                  <a:lnTo>
                    <a:pt x="28" y="21"/>
                  </a:lnTo>
                  <a:cubicBezTo>
                    <a:pt x="28" y="16"/>
                    <a:pt x="23" y="10"/>
                    <a:pt x="23" y="5"/>
                  </a:cubicBezTo>
                  <a:cubicBezTo>
                    <a:pt x="17" y="0"/>
                    <a:pt x="7" y="0"/>
                    <a:pt x="1"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3" name="Google Shape;1313;p45"/>
            <p:cNvSpPr/>
            <p:nvPr/>
          </p:nvSpPr>
          <p:spPr>
            <a:xfrm>
              <a:off x="5787382" y="2783686"/>
              <a:ext cx="287" cy="349"/>
            </a:xfrm>
            <a:custGeom>
              <a:avLst/>
              <a:gdLst/>
              <a:ahLst/>
              <a:cxnLst/>
              <a:rect l="l" t="t" r="r" b="b"/>
              <a:pathLst>
                <a:path w="23" h="28" extrusionOk="0">
                  <a:moveTo>
                    <a:pt x="16" y="1"/>
                  </a:moveTo>
                  <a:cubicBezTo>
                    <a:pt x="11" y="6"/>
                    <a:pt x="6" y="6"/>
                    <a:pt x="0" y="6"/>
                  </a:cubicBezTo>
                  <a:lnTo>
                    <a:pt x="11" y="17"/>
                  </a:lnTo>
                  <a:lnTo>
                    <a:pt x="22" y="28"/>
                  </a:lnTo>
                  <a:cubicBezTo>
                    <a:pt x="22" y="17"/>
                    <a:pt x="16" y="12"/>
                    <a:pt x="16"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4" name="Google Shape;1314;p45"/>
            <p:cNvSpPr/>
            <p:nvPr/>
          </p:nvSpPr>
          <p:spPr>
            <a:xfrm>
              <a:off x="5800644" y="2793733"/>
              <a:ext cx="12" cy="12"/>
            </a:xfrm>
            <a:custGeom>
              <a:avLst/>
              <a:gdLst/>
              <a:ahLst/>
              <a:cxnLst/>
              <a:rect l="l" t="t" r="r" b="b"/>
              <a:pathLst>
                <a:path w="1" h="1" extrusionOk="0">
                  <a:moveTo>
                    <a:pt x="0" y="0"/>
                  </a:moveTo>
                  <a:lnTo>
                    <a:pt x="0"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5" name="Google Shape;1315;p45"/>
            <p:cNvSpPr/>
            <p:nvPr/>
          </p:nvSpPr>
          <p:spPr>
            <a:xfrm>
              <a:off x="5823942" y="2810349"/>
              <a:ext cx="287" cy="274"/>
            </a:xfrm>
            <a:custGeom>
              <a:avLst/>
              <a:gdLst/>
              <a:ahLst/>
              <a:cxnLst/>
              <a:rect l="l" t="t" r="r" b="b"/>
              <a:pathLst>
                <a:path w="23" h="22" extrusionOk="0">
                  <a:moveTo>
                    <a:pt x="23" y="1"/>
                  </a:moveTo>
                  <a:cubicBezTo>
                    <a:pt x="19" y="3"/>
                    <a:pt x="16" y="3"/>
                    <a:pt x="13" y="3"/>
                  </a:cubicBezTo>
                  <a:cubicBezTo>
                    <a:pt x="10" y="3"/>
                    <a:pt x="6" y="3"/>
                    <a:pt x="1" y="6"/>
                  </a:cubicBezTo>
                  <a:lnTo>
                    <a:pt x="23" y="21"/>
                  </a:lnTo>
                  <a:lnTo>
                    <a:pt x="23"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6" name="Google Shape;1316;p45"/>
            <p:cNvSpPr/>
            <p:nvPr/>
          </p:nvSpPr>
          <p:spPr>
            <a:xfrm>
              <a:off x="5660887" y="2750479"/>
              <a:ext cx="287" cy="274"/>
            </a:xfrm>
            <a:custGeom>
              <a:avLst/>
              <a:gdLst/>
              <a:ahLst/>
              <a:cxnLst/>
              <a:rect l="l" t="t" r="r" b="b"/>
              <a:pathLst>
                <a:path w="23" h="22" extrusionOk="0">
                  <a:moveTo>
                    <a:pt x="0" y="1"/>
                  </a:moveTo>
                  <a:lnTo>
                    <a:pt x="22" y="22"/>
                  </a:lnTo>
                  <a:cubicBezTo>
                    <a:pt x="17" y="11"/>
                    <a:pt x="17" y="6"/>
                    <a:pt x="10"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7" name="Google Shape;1317;p45"/>
            <p:cNvSpPr/>
            <p:nvPr/>
          </p:nvSpPr>
          <p:spPr>
            <a:xfrm>
              <a:off x="5667581" y="2753695"/>
              <a:ext cx="349" cy="337"/>
            </a:xfrm>
            <a:custGeom>
              <a:avLst/>
              <a:gdLst/>
              <a:ahLst/>
              <a:cxnLst/>
              <a:rect l="l" t="t" r="r" b="b"/>
              <a:pathLst>
                <a:path w="28" h="27" extrusionOk="0">
                  <a:moveTo>
                    <a:pt x="1" y="1"/>
                  </a:moveTo>
                  <a:lnTo>
                    <a:pt x="28" y="27"/>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8" name="Google Shape;1318;p45"/>
            <p:cNvSpPr/>
            <p:nvPr/>
          </p:nvSpPr>
          <p:spPr>
            <a:xfrm>
              <a:off x="5660887" y="2750479"/>
              <a:ext cx="12" cy="12"/>
            </a:xfrm>
            <a:custGeom>
              <a:avLst/>
              <a:gdLst/>
              <a:ahLst/>
              <a:cxnLst/>
              <a:rect l="l" t="t" r="r" b="b"/>
              <a:pathLst>
                <a:path w="1" h="1" extrusionOk="0">
                  <a:moveTo>
                    <a:pt x="0" y="1"/>
                  </a:moveTo>
                  <a:lnTo>
                    <a:pt x="0"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19" name="Google Shape;1319;p45"/>
            <p:cNvSpPr/>
            <p:nvPr/>
          </p:nvSpPr>
          <p:spPr>
            <a:xfrm>
              <a:off x="5754100" y="2760451"/>
              <a:ext cx="287" cy="224"/>
            </a:xfrm>
            <a:custGeom>
              <a:avLst/>
              <a:gdLst/>
              <a:ahLst/>
              <a:cxnLst/>
              <a:rect l="l" t="t" r="r" b="b"/>
              <a:pathLst>
                <a:path w="23" h="18" extrusionOk="0">
                  <a:moveTo>
                    <a:pt x="0" y="0"/>
                  </a:moveTo>
                  <a:lnTo>
                    <a:pt x="22" y="17"/>
                  </a:lnTo>
                  <a:cubicBezTo>
                    <a:pt x="17" y="12"/>
                    <a:pt x="17" y="7"/>
                    <a:pt x="11"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0" name="Google Shape;1320;p45"/>
            <p:cNvSpPr/>
            <p:nvPr/>
          </p:nvSpPr>
          <p:spPr>
            <a:xfrm>
              <a:off x="5764072" y="2767083"/>
              <a:ext cx="287" cy="287"/>
            </a:xfrm>
            <a:custGeom>
              <a:avLst/>
              <a:gdLst/>
              <a:ahLst/>
              <a:cxnLst/>
              <a:rect l="l" t="t" r="r" b="b"/>
              <a:pathLst>
                <a:path w="23" h="23" extrusionOk="0">
                  <a:moveTo>
                    <a:pt x="16" y="1"/>
                  </a:moveTo>
                  <a:cubicBezTo>
                    <a:pt x="11" y="1"/>
                    <a:pt x="6" y="1"/>
                    <a:pt x="1" y="6"/>
                  </a:cubicBezTo>
                  <a:lnTo>
                    <a:pt x="23" y="23"/>
                  </a:lnTo>
                  <a:cubicBezTo>
                    <a:pt x="23" y="16"/>
                    <a:pt x="16" y="6"/>
                    <a:pt x="16"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1" name="Google Shape;1321;p45"/>
            <p:cNvSpPr/>
            <p:nvPr/>
          </p:nvSpPr>
          <p:spPr>
            <a:xfrm>
              <a:off x="5541273" y="2760451"/>
              <a:ext cx="287" cy="287"/>
            </a:xfrm>
            <a:custGeom>
              <a:avLst/>
              <a:gdLst/>
              <a:ahLst/>
              <a:cxnLst/>
              <a:rect l="l" t="t" r="r" b="b"/>
              <a:pathLst>
                <a:path w="23" h="23" extrusionOk="0">
                  <a:moveTo>
                    <a:pt x="7" y="0"/>
                  </a:moveTo>
                  <a:cubicBezTo>
                    <a:pt x="7" y="7"/>
                    <a:pt x="7" y="12"/>
                    <a:pt x="1" y="22"/>
                  </a:cubicBezTo>
                  <a:lnTo>
                    <a:pt x="23" y="7"/>
                  </a:lnTo>
                  <a:cubicBezTo>
                    <a:pt x="18" y="0"/>
                    <a:pt x="13" y="0"/>
                    <a:pt x="7"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2" name="Google Shape;1322;p45"/>
            <p:cNvSpPr/>
            <p:nvPr/>
          </p:nvSpPr>
          <p:spPr>
            <a:xfrm>
              <a:off x="5059064" y="2435202"/>
              <a:ext cx="487992" cy="259110"/>
            </a:xfrm>
            <a:custGeom>
              <a:avLst/>
              <a:gdLst/>
              <a:ahLst/>
              <a:cxnLst/>
              <a:rect l="l" t="t" r="r" b="b"/>
              <a:pathLst>
                <a:path w="39149" h="20787" extrusionOk="0">
                  <a:moveTo>
                    <a:pt x="24939" y="1"/>
                  </a:moveTo>
                  <a:cubicBezTo>
                    <a:pt x="24919" y="1"/>
                    <a:pt x="24898" y="4"/>
                    <a:pt x="24875" y="12"/>
                  </a:cubicBezTo>
                  <a:cubicBezTo>
                    <a:pt x="24832" y="23"/>
                    <a:pt x="24821" y="125"/>
                    <a:pt x="24800" y="195"/>
                  </a:cubicBezTo>
                  <a:cubicBezTo>
                    <a:pt x="24681" y="210"/>
                    <a:pt x="24574" y="227"/>
                    <a:pt x="24471" y="254"/>
                  </a:cubicBezTo>
                  <a:cubicBezTo>
                    <a:pt x="24384" y="264"/>
                    <a:pt x="24300" y="269"/>
                    <a:pt x="24220" y="269"/>
                  </a:cubicBezTo>
                  <a:cubicBezTo>
                    <a:pt x="23928" y="269"/>
                    <a:pt x="23686" y="201"/>
                    <a:pt x="23483" y="71"/>
                  </a:cubicBezTo>
                  <a:cubicBezTo>
                    <a:pt x="23322" y="178"/>
                    <a:pt x="23182" y="296"/>
                    <a:pt x="23070" y="436"/>
                  </a:cubicBezTo>
                  <a:cubicBezTo>
                    <a:pt x="23027" y="495"/>
                    <a:pt x="22983" y="549"/>
                    <a:pt x="22951" y="614"/>
                  </a:cubicBezTo>
                  <a:cubicBezTo>
                    <a:pt x="22946" y="614"/>
                    <a:pt x="22946" y="614"/>
                    <a:pt x="22946" y="619"/>
                  </a:cubicBezTo>
                  <a:cubicBezTo>
                    <a:pt x="23027" y="1274"/>
                    <a:pt x="23112" y="1930"/>
                    <a:pt x="23193" y="2590"/>
                  </a:cubicBezTo>
                  <a:cubicBezTo>
                    <a:pt x="23090" y="2581"/>
                    <a:pt x="22986" y="2568"/>
                    <a:pt x="22886" y="2568"/>
                  </a:cubicBezTo>
                  <a:cubicBezTo>
                    <a:pt x="22693" y="2568"/>
                    <a:pt x="22519" y="2619"/>
                    <a:pt x="22410" y="2857"/>
                  </a:cubicBezTo>
                  <a:lnTo>
                    <a:pt x="22410" y="2857"/>
                  </a:lnTo>
                  <a:cubicBezTo>
                    <a:pt x="22164" y="3066"/>
                    <a:pt x="21923" y="3280"/>
                    <a:pt x="21678" y="3488"/>
                  </a:cubicBezTo>
                  <a:cubicBezTo>
                    <a:pt x="21495" y="3466"/>
                    <a:pt x="21304" y="3436"/>
                    <a:pt x="21132" y="3436"/>
                  </a:cubicBezTo>
                  <a:cubicBezTo>
                    <a:pt x="21002" y="3436"/>
                    <a:pt x="20883" y="3453"/>
                    <a:pt x="20786" y="3504"/>
                  </a:cubicBezTo>
                  <a:cubicBezTo>
                    <a:pt x="20776" y="3509"/>
                    <a:pt x="20764" y="3515"/>
                    <a:pt x="20759" y="3520"/>
                  </a:cubicBezTo>
                  <a:cubicBezTo>
                    <a:pt x="20744" y="3530"/>
                    <a:pt x="20727" y="3537"/>
                    <a:pt x="20717" y="3547"/>
                  </a:cubicBezTo>
                  <a:cubicBezTo>
                    <a:pt x="20625" y="3622"/>
                    <a:pt x="20566" y="3735"/>
                    <a:pt x="20539" y="3907"/>
                  </a:cubicBezTo>
                  <a:cubicBezTo>
                    <a:pt x="20528" y="3993"/>
                    <a:pt x="20523" y="4095"/>
                    <a:pt x="20534" y="4213"/>
                  </a:cubicBezTo>
                  <a:cubicBezTo>
                    <a:pt x="20561" y="4616"/>
                    <a:pt x="20238" y="4826"/>
                    <a:pt x="20040" y="5110"/>
                  </a:cubicBezTo>
                  <a:cubicBezTo>
                    <a:pt x="19363" y="6071"/>
                    <a:pt x="18443" y="6829"/>
                    <a:pt x="18031" y="8017"/>
                  </a:cubicBezTo>
                  <a:cubicBezTo>
                    <a:pt x="17864" y="8495"/>
                    <a:pt x="17513" y="8809"/>
                    <a:pt x="17100" y="8809"/>
                  </a:cubicBezTo>
                  <a:cubicBezTo>
                    <a:pt x="16836" y="8809"/>
                    <a:pt x="16546" y="8680"/>
                    <a:pt x="16263" y="8382"/>
                  </a:cubicBezTo>
                  <a:cubicBezTo>
                    <a:pt x="16024" y="8128"/>
                    <a:pt x="15848" y="8019"/>
                    <a:pt x="15705" y="8019"/>
                  </a:cubicBezTo>
                  <a:cubicBezTo>
                    <a:pt x="15486" y="8019"/>
                    <a:pt x="15341" y="8270"/>
                    <a:pt x="15156" y="8645"/>
                  </a:cubicBezTo>
                  <a:cubicBezTo>
                    <a:pt x="14925" y="9120"/>
                    <a:pt x="14763" y="9813"/>
                    <a:pt x="14180" y="9813"/>
                  </a:cubicBezTo>
                  <a:cubicBezTo>
                    <a:pt x="14019" y="9813"/>
                    <a:pt x="13825" y="9760"/>
                    <a:pt x="13588" y="9634"/>
                  </a:cubicBezTo>
                  <a:cubicBezTo>
                    <a:pt x="13396" y="9183"/>
                    <a:pt x="13199" y="9016"/>
                    <a:pt x="13004" y="9016"/>
                  </a:cubicBezTo>
                  <a:cubicBezTo>
                    <a:pt x="12742" y="9016"/>
                    <a:pt x="12484" y="9320"/>
                    <a:pt x="12250" y="9644"/>
                  </a:cubicBezTo>
                  <a:cubicBezTo>
                    <a:pt x="12015" y="9972"/>
                    <a:pt x="12173" y="10611"/>
                    <a:pt x="11549" y="10611"/>
                  </a:cubicBezTo>
                  <a:cubicBezTo>
                    <a:pt x="11517" y="10611"/>
                    <a:pt x="11484" y="10609"/>
                    <a:pt x="11449" y="10606"/>
                  </a:cubicBezTo>
                  <a:cubicBezTo>
                    <a:pt x="10804" y="10132"/>
                    <a:pt x="9972" y="9975"/>
                    <a:pt x="9212" y="9975"/>
                  </a:cubicBezTo>
                  <a:cubicBezTo>
                    <a:pt x="8300" y="9975"/>
                    <a:pt x="7493" y="10202"/>
                    <a:pt x="7238" y="10380"/>
                  </a:cubicBezTo>
                  <a:cubicBezTo>
                    <a:pt x="7201" y="10402"/>
                    <a:pt x="7168" y="10428"/>
                    <a:pt x="7136" y="10450"/>
                  </a:cubicBezTo>
                  <a:cubicBezTo>
                    <a:pt x="7012" y="10547"/>
                    <a:pt x="6936" y="10708"/>
                    <a:pt x="6931" y="10869"/>
                  </a:cubicBezTo>
                  <a:cubicBezTo>
                    <a:pt x="6926" y="10869"/>
                    <a:pt x="6921" y="10874"/>
                    <a:pt x="6916" y="10874"/>
                  </a:cubicBezTo>
                  <a:cubicBezTo>
                    <a:pt x="6921" y="11052"/>
                    <a:pt x="6921" y="11229"/>
                    <a:pt x="6916" y="11407"/>
                  </a:cubicBezTo>
                  <a:cubicBezTo>
                    <a:pt x="6620" y="11481"/>
                    <a:pt x="6582" y="11685"/>
                    <a:pt x="6641" y="11943"/>
                  </a:cubicBezTo>
                  <a:cubicBezTo>
                    <a:pt x="6281" y="12121"/>
                    <a:pt x="6266" y="12304"/>
                    <a:pt x="6646" y="12481"/>
                  </a:cubicBezTo>
                  <a:cubicBezTo>
                    <a:pt x="6690" y="12964"/>
                    <a:pt x="6415" y="13222"/>
                    <a:pt x="5981" y="13259"/>
                  </a:cubicBezTo>
                  <a:cubicBezTo>
                    <a:pt x="4777" y="13368"/>
                    <a:pt x="4342" y="13921"/>
                    <a:pt x="4868" y="15070"/>
                  </a:cubicBezTo>
                  <a:cubicBezTo>
                    <a:pt x="5099" y="15570"/>
                    <a:pt x="4777" y="15875"/>
                    <a:pt x="4519" y="16209"/>
                  </a:cubicBezTo>
                  <a:lnTo>
                    <a:pt x="4256" y="16209"/>
                  </a:lnTo>
                  <a:cubicBezTo>
                    <a:pt x="4167" y="16012"/>
                    <a:pt x="4025" y="15930"/>
                    <a:pt x="3840" y="15930"/>
                  </a:cubicBezTo>
                  <a:cubicBezTo>
                    <a:pt x="3803" y="15930"/>
                    <a:pt x="3765" y="15934"/>
                    <a:pt x="3725" y="15940"/>
                  </a:cubicBezTo>
                  <a:cubicBezTo>
                    <a:pt x="3669" y="15716"/>
                    <a:pt x="3536" y="15650"/>
                    <a:pt x="3369" y="15650"/>
                  </a:cubicBezTo>
                  <a:cubicBezTo>
                    <a:pt x="3309" y="15650"/>
                    <a:pt x="3244" y="15659"/>
                    <a:pt x="3177" y="15672"/>
                  </a:cubicBezTo>
                  <a:cubicBezTo>
                    <a:pt x="2823" y="15339"/>
                    <a:pt x="2492" y="15166"/>
                    <a:pt x="2199" y="15166"/>
                  </a:cubicBezTo>
                  <a:cubicBezTo>
                    <a:pt x="1818" y="15166"/>
                    <a:pt x="1499" y="15455"/>
                    <a:pt x="1270" y="16064"/>
                  </a:cubicBezTo>
                  <a:cubicBezTo>
                    <a:pt x="1183" y="16301"/>
                    <a:pt x="1076" y="16477"/>
                    <a:pt x="941" y="16596"/>
                  </a:cubicBezTo>
                  <a:cubicBezTo>
                    <a:pt x="952" y="16784"/>
                    <a:pt x="985" y="16978"/>
                    <a:pt x="1022" y="17171"/>
                  </a:cubicBezTo>
                  <a:cubicBezTo>
                    <a:pt x="1027" y="17192"/>
                    <a:pt x="1027" y="17209"/>
                    <a:pt x="1032" y="17229"/>
                  </a:cubicBezTo>
                  <a:cubicBezTo>
                    <a:pt x="1127" y="17212"/>
                    <a:pt x="1221" y="17197"/>
                    <a:pt x="1307" y="17197"/>
                  </a:cubicBezTo>
                  <a:cubicBezTo>
                    <a:pt x="1407" y="17197"/>
                    <a:pt x="1498" y="17217"/>
                    <a:pt x="1570" y="17278"/>
                  </a:cubicBezTo>
                  <a:cubicBezTo>
                    <a:pt x="1528" y="18299"/>
                    <a:pt x="1714" y="19411"/>
                    <a:pt x="501" y="19964"/>
                  </a:cubicBezTo>
                  <a:lnTo>
                    <a:pt x="522" y="19943"/>
                  </a:lnTo>
                  <a:cubicBezTo>
                    <a:pt x="508" y="19943"/>
                    <a:pt x="494" y="19943"/>
                    <a:pt x="481" y="19943"/>
                  </a:cubicBezTo>
                  <a:cubicBezTo>
                    <a:pt x="267" y="19943"/>
                    <a:pt x="113" y="19991"/>
                    <a:pt x="1" y="20072"/>
                  </a:cubicBezTo>
                  <a:cubicBezTo>
                    <a:pt x="55" y="20335"/>
                    <a:pt x="157" y="20512"/>
                    <a:pt x="276" y="20636"/>
                  </a:cubicBezTo>
                  <a:cubicBezTo>
                    <a:pt x="335" y="20700"/>
                    <a:pt x="405" y="20749"/>
                    <a:pt x="469" y="20786"/>
                  </a:cubicBezTo>
                  <a:cubicBezTo>
                    <a:pt x="2133" y="20324"/>
                    <a:pt x="3886" y="20469"/>
                    <a:pt x="5572" y="20201"/>
                  </a:cubicBezTo>
                  <a:cubicBezTo>
                    <a:pt x="5644" y="20189"/>
                    <a:pt x="5719" y="20185"/>
                    <a:pt x="5795" y="20185"/>
                  </a:cubicBezTo>
                  <a:cubicBezTo>
                    <a:pt x="5993" y="20185"/>
                    <a:pt x="6200" y="20214"/>
                    <a:pt x="6399" y="20214"/>
                  </a:cubicBezTo>
                  <a:cubicBezTo>
                    <a:pt x="6719" y="20214"/>
                    <a:pt x="7018" y="20139"/>
                    <a:pt x="7226" y="19750"/>
                  </a:cubicBezTo>
                  <a:lnTo>
                    <a:pt x="7233" y="19750"/>
                  </a:lnTo>
                  <a:cubicBezTo>
                    <a:pt x="7716" y="19470"/>
                    <a:pt x="8151" y="19019"/>
                    <a:pt x="8709" y="18981"/>
                  </a:cubicBezTo>
                  <a:cubicBezTo>
                    <a:pt x="8733" y="18980"/>
                    <a:pt x="8757" y="18979"/>
                    <a:pt x="8782" y="18979"/>
                  </a:cubicBezTo>
                  <a:cubicBezTo>
                    <a:pt x="8948" y="18979"/>
                    <a:pt x="9125" y="19015"/>
                    <a:pt x="9322" y="19105"/>
                  </a:cubicBezTo>
                  <a:cubicBezTo>
                    <a:pt x="10836" y="18938"/>
                    <a:pt x="12378" y="18992"/>
                    <a:pt x="13878" y="18610"/>
                  </a:cubicBezTo>
                  <a:cubicBezTo>
                    <a:pt x="15205" y="18508"/>
                    <a:pt x="16531" y="18406"/>
                    <a:pt x="17858" y="18304"/>
                  </a:cubicBezTo>
                  <a:cubicBezTo>
                    <a:pt x="21130" y="18009"/>
                    <a:pt x="24396" y="17735"/>
                    <a:pt x="27662" y="17423"/>
                  </a:cubicBezTo>
                  <a:cubicBezTo>
                    <a:pt x="29070" y="17288"/>
                    <a:pt x="30466" y="17080"/>
                    <a:pt x="31864" y="16859"/>
                  </a:cubicBezTo>
                  <a:cubicBezTo>
                    <a:pt x="32207" y="16746"/>
                    <a:pt x="32546" y="16617"/>
                    <a:pt x="32879" y="16477"/>
                  </a:cubicBezTo>
                  <a:cubicBezTo>
                    <a:pt x="32826" y="16408"/>
                    <a:pt x="32772" y="16333"/>
                    <a:pt x="32734" y="16242"/>
                  </a:cubicBezTo>
                  <a:cubicBezTo>
                    <a:pt x="32691" y="16150"/>
                    <a:pt x="32675" y="16064"/>
                    <a:pt x="32680" y="15979"/>
                  </a:cubicBezTo>
                  <a:cubicBezTo>
                    <a:pt x="32772" y="15940"/>
                    <a:pt x="32863" y="15908"/>
                    <a:pt x="32955" y="15865"/>
                  </a:cubicBezTo>
                  <a:cubicBezTo>
                    <a:pt x="33255" y="15478"/>
                    <a:pt x="33647" y="15220"/>
                    <a:pt x="34056" y="14941"/>
                  </a:cubicBezTo>
                  <a:cubicBezTo>
                    <a:pt x="34555" y="14598"/>
                    <a:pt x="34969" y="14189"/>
                    <a:pt x="35378" y="13754"/>
                  </a:cubicBezTo>
                  <a:lnTo>
                    <a:pt x="35378" y="13743"/>
                  </a:lnTo>
                  <a:cubicBezTo>
                    <a:pt x="35673" y="12798"/>
                    <a:pt x="36414" y="12126"/>
                    <a:pt x="37161" y="11492"/>
                  </a:cubicBezTo>
                  <a:cubicBezTo>
                    <a:pt x="37166" y="11487"/>
                    <a:pt x="37171" y="11487"/>
                    <a:pt x="37177" y="11481"/>
                  </a:cubicBezTo>
                  <a:cubicBezTo>
                    <a:pt x="37317" y="11363"/>
                    <a:pt x="37451" y="11251"/>
                    <a:pt x="37590" y="11132"/>
                  </a:cubicBezTo>
                  <a:cubicBezTo>
                    <a:pt x="37617" y="11111"/>
                    <a:pt x="37644" y="11084"/>
                    <a:pt x="37671" y="11057"/>
                  </a:cubicBezTo>
                  <a:cubicBezTo>
                    <a:pt x="37736" y="10955"/>
                    <a:pt x="37805" y="10869"/>
                    <a:pt x="37907" y="10837"/>
                  </a:cubicBezTo>
                  <a:cubicBezTo>
                    <a:pt x="38197" y="10547"/>
                    <a:pt x="38467" y="10235"/>
                    <a:pt x="38783" y="9972"/>
                  </a:cubicBezTo>
                  <a:cubicBezTo>
                    <a:pt x="38944" y="9832"/>
                    <a:pt x="39079" y="9649"/>
                    <a:pt x="39122" y="9467"/>
                  </a:cubicBezTo>
                  <a:cubicBezTo>
                    <a:pt x="39149" y="9354"/>
                    <a:pt x="39137" y="9247"/>
                    <a:pt x="39079" y="9145"/>
                  </a:cubicBezTo>
                  <a:cubicBezTo>
                    <a:pt x="39041" y="9096"/>
                    <a:pt x="38993" y="9048"/>
                    <a:pt x="38939" y="8999"/>
                  </a:cubicBezTo>
                  <a:lnTo>
                    <a:pt x="38939" y="8999"/>
                  </a:lnTo>
                  <a:lnTo>
                    <a:pt x="38966" y="9021"/>
                  </a:lnTo>
                  <a:cubicBezTo>
                    <a:pt x="38961" y="9010"/>
                    <a:pt x="38955" y="9005"/>
                    <a:pt x="38950" y="8994"/>
                  </a:cubicBezTo>
                  <a:cubicBezTo>
                    <a:pt x="38928" y="8972"/>
                    <a:pt x="38906" y="8957"/>
                    <a:pt x="38879" y="8940"/>
                  </a:cubicBezTo>
                  <a:cubicBezTo>
                    <a:pt x="38698" y="8823"/>
                    <a:pt x="38509" y="8720"/>
                    <a:pt x="38321" y="8623"/>
                  </a:cubicBezTo>
                  <a:cubicBezTo>
                    <a:pt x="38202" y="8565"/>
                    <a:pt x="38090" y="8500"/>
                    <a:pt x="37983" y="8436"/>
                  </a:cubicBezTo>
                  <a:cubicBezTo>
                    <a:pt x="37848" y="8387"/>
                    <a:pt x="37725" y="8323"/>
                    <a:pt x="37629" y="8221"/>
                  </a:cubicBezTo>
                  <a:cubicBezTo>
                    <a:pt x="37451" y="8139"/>
                    <a:pt x="37339" y="8017"/>
                    <a:pt x="37252" y="7866"/>
                  </a:cubicBezTo>
                  <a:cubicBezTo>
                    <a:pt x="36156" y="6840"/>
                    <a:pt x="35452" y="5260"/>
                    <a:pt x="35635" y="3815"/>
                  </a:cubicBezTo>
                  <a:cubicBezTo>
                    <a:pt x="35619" y="3762"/>
                    <a:pt x="35592" y="3708"/>
                    <a:pt x="35566" y="3654"/>
                  </a:cubicBezTo>
                  <a:cubicBezTo>
                    <a:pt x="35603" y="3542"/>
                    <a:pt x="35646" y="3428"/>
                    <a:pt x="35710" y="3321"/>
                  </a:cubicBezTo>
                  <a:lnTo>
                    <a:pt x="35710" y="3321"/>
                  </a:lnTo>
                  <a:cubicBezTo>
                    <a:pt x="35613" y="3364"/>
                    <a:pt x="35517" y="3401"/>
                    <a:pt x="35415" y="3413"/>
                  </a:cubicBezTo>
                  <a:cubicBezTo>
                    <a:pt x="35076" y="3150"/>
                    <a:pt x="34701" y="2924"/>
                    <a:pt x="34378" y="2644"/>
                  </a:cubicBezTo>
                  <a:cubicBezTo>
                    <a:pt x="34270" y="2553"/>
                    <a:pt x="34168" y="2456"/>
                    <a:pt x="34077" y="2349"/>
                  </a:cubicBezTo>
                  <a:cubicBezTo>
                    <a:pt x="33788" y="2013"/>
                    <a:pt x="33564" y="1875"/>
                    <a:pt x="33302" y="1875"/>
                  </a:cubicBezTo>
                  <a:cubicBezTo>
                    <a:pt x="33062" y="1875"/>
                    <a:pt x="32789" y="1991"/>
                    <a:pt x="32407" y="2176"/>
                  </a:cubicBezTo>
                  <a:cubicBezTo>
                    <a:pt x="31696" y="2520"/>
                    <a:pt x="30889" y="2886"/>
                    <a:pt x="30056" y="2886"/>
                  </a:cubicBezTo>
                  <a:cubicBezTo>
                    <a:pt x="29559" y="2886"/>
                    <a:pt x="29054" y="2756"/>
                    <a:pt x="28554" y="2414"/>
                  </a:cubicBezTo>
                  <a:cubicBezTo>
                    <a:pt x="27781" y="1876"/>
                    <a:pt x="26556" y="2112"/>
                    <a:pt x="26132" y="984"/>
                  </a:cubicBezTo>
                  <a:lnTo>
                    <a:pt x="26132" y="984"/>
                  </a:lnTo>
                  <a:lnTo>
                    <a:pt x="26154" y="1006"/>
                  </a:lnTo>
                  <a:cubicBezTo>
                    <a:pt x="26073" y="821"/>
                    <a:pt x="25971" y="673"/>
                    <a:pt x="25794" y="673"/>
                  </a:cubicBezTo>
                  <a:cubicBezTo>
                    <a:pt x="25744" y="673"/>
                    <a:pt x="25689" y="684"/>
                    <a:pt x="25626" y="710"/>
                  </a:cubicBezTo>
                  <a:cubicBezTo>
                    <a:pt x="25675" y="501"/>
                    <a:pt x="25566" y="451"/>
                    <a:pt x="25405" y="451"/>
                  </a:cubicBezTo>
                  <a:cubicBezTo>
                    <a:pt x="25388" y="451"/>
                    <a:pt x="25371" y="452"/>
                    <a:pt x="25353" y="452"/>
                  </a:cubicBezTo>
                  <a:cubicBezTo>
                    <a:pt x="25368" y="259"/>
                    <a:pt x="25251" y="200"/>
                    <a:pt x="25084" y="189"/>
                  </a:cubicBezTo>
                  <a:cubicBezTo>
                    <a:pt x="25075" y="82"/>
                    <a:pt x="25033" y="1"/>
                    <a:pt x="24939"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3" name="Google Shape;1323;p45"/>
            <p:cNvSpPr/>
            <p:nvPr/>
          </p:nvSpPr>
          <p:spPr>
            <a:xfrm>
              <a:off x="5857423" y="2394628"/>
              <a:ext cx="12" cy="12"/>
            </a:xfrm>
            <a:custGeom>
              <a:avLst/>
              <a:gdLst/>
              <a:ahLst/>
              <a:cxnLst/>
              <a:rect l="l" t="t" r="r" b="b"/>
              <a:pathLst>
                <a:path w="1" h="1" extrusionOk="0">
                  <a:moveTo>
                    <a:pt x="0" y="1"/>
                  </a:moveTo>
                  <a:lnTo>
                    <a:pt x="0"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4" name="Google Shape;1324;p45"/>
            <p:cNvSpPr/>
            <p:nvPr/>
          </p:nvSpPr>
          <p:spPr>
            <a:xfrm>
              <a:off x="5854144" y="2401247"/>
              <a:ext cx="12" cy="12"/>
            </a:xfrm>
            <a:custGeom>
              <a:avLst/>
              <a:gdLst/>
              <a:ahLst/>
              <a:cxnLst/>
              <a:rect l="l" t="t" r="r" b="b"/>
              <a:pathLst>
                <a:path w="1" h="1" extrusionOk="0">
                  <a:moveTo>
                    <a:pt x="0" y="1"/>
                  </a:moveTo>
                  <a:lnTo>
                    <a:pt x="0"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5" name="Google Shape;1325;p45"/>
            <p:cNvSpPr/>
            <p:nvPr/>
          </p:nvSpPr>
          <p:spPr>
            <a:xfrm>
              <a:off x="5860701" y="2387586"/>
              <a:ext cx="349" cy="424"/>
            </a:xfrm>
            <a:custGeom>
              <a:avLst/>
              <a:gdLst/>
              <a:ahLst/>
              <a:cxnLst/>
              <a:rect l="l" t="t" r="r" b="b"/>
              <a:pathLst>
                <a:path w="28" h="34" extrusionOk="0">
                  <a:moveTo>
                    <a:pt x="27" y="1"/>
                  </a:moveTo>
                  <a:cubicBezTo>
                    <a:pt x="17" y="7"/>
                    <a:pt x="12" y="7"/>
                    <a:pt x="0" y="13"/>
                  </a:cubicBezTo>
                  <a:cubicBezTo>
                    <a:pt x="7" y="18"/>
                    <a:pt x="7" y="28"/>
                    <a:pt x="7" y="33"/>
                  </a:cubicBezTo>
                  <a:cubicBezTo>
                    <a:pt x="7" y="33"/>
                    <a:pt x="12" y="23"/>
                    <a:pt x="17" y="18"/>
                  </a:cubicBezTo>
                  <a:lnTo>
                    <a:pt x="27"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6" name="Google Shape;1326;p45"/>
            <p:cNvSpPr/>
            <p:nvPr/>
          </p:nvSpPr>
          <p:spPr>
            <a:xfrm>
              <a:off x="5860776" y="2387997"/>
              <a:ext cx="12" cy="12"/>
            </a:xfrm>
            <a:custGeom>
              <a:avLst/>
              <a:gdLst/>
              <a:ahLst/>
              <a:cxnLst/>
              <a:rect l="l" t="t" r="r" b="b"/>
              <a:pathLst>
                <a:path w="1" h="1" extrusionOk="0">
                  <a:moveTo>
                    <a:pt x="1" y="0"/>
                  </a:moveTo>
                  <a:lnTo>
                    <a:pt x="1"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7" name="Google Shape;1327;p45"/>
            <p:cNvSpPr/>
            <p:nvPr/>
          </p:nvSpPr>
          <p:spPr>
            <a:xfrm>
              <a:off x="5820788" y="2350901"/>
              <a:ext cx="361" cy="287"/>
            </a:xfrm>
            <a:custGeom>
              <a:avLst/>
              <a:gdLst/>
              <a:ahLst/>
              <a:cxnLst/>
              <a:rect l="l" t="t" r="r" b="b"/>
              <a:pathLst>
                <a:path w="29" h="23" extrusionOk="0">
                  <a:moveTo>
                    <a:pt x="1" y="0"/>
                  </a:moveTo>
                  <a:cubicBezTo>
                    <a:pt x="1" y="6"/>
                    <a:pt x="6" y="17"/>
                    <a:pt x="6" y="22"/>
                  </a:cubicBezTo>
                  <a:lnTo>
                    <a:pt x="28" y="22"/>
                  </a:lnTo>
                  <a:lnTo>
                    <a:pt x="1"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8" name="Google Shape;1328;p45"/>
            <p:cNvSpPr/>
            <p:nvPr/>
          </p:nvSpPr>
          <p:spPr>
            <a:xfrm>
              <a:off x="5854082" y="2400936"/>
              <a:ext cx="287" cy="324"/>
            </a:xfrm>
            <a:custGeom>
              <a:avLst/>
              <a:gdLst/>
              <a:ahLst/>
              <a:cxnLst/>
              <a:rect l="l" t="t" r="r" b="b"/>
              <a:pathLst>
                <a:path w="23" h="26" extrusionOk="0">
                  <a:moveTo>
                    <a:pt x="22" y="0"/>
                  </a:moveTo>
                  <a:cubicBezTo>
                    <a:pt x="10" y="5"/>
                    <a:pt x="10" y="10"/>
                    <a:pt x="0" y="16"/>
                  </a:cubicBezTo>
                  <a:cubicBezTo>
                    <a:pt x="0" y="21"/>
                    <a:pt x="0" y="26"/>
                    <a:pt x="5" y="26"/>
                  </a:cubicBezTo>
                  <a:cubicBezTo>
                    <a:pt x="5" y="26"/>
                    <a:pt x="10" y="21"/>
                    <a:pt x="10" y="16"/>
                  </a:cubicBezTo>
                  <a:lnTo>
                    <a:pt x="22"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29" name="Google Shape;1329;p45"/>
            <p:cNvSpPr/>
            <p:nvPr/>
          </p:nvSpPr>
          <p:spPr>
            <a:xfrm>
              <a:off x="5857423" y="2394292"/>
              <a:ext cx="287" cy="349"/>
            </a:xfrm>
            <a:custGeom>
              <a:avLst/>
              <a:gdLst/>
              <a:ahLst/>
              <a:cxnLst/>
              <a:rect l="l" t="t" r="r" b="b"/>
              <a:pathLst>
                <a:path w="23" h="28" extrusionOk="0">
                  <a:moveTo>
                    <a:pt x="22" y="1"/>
                  </a:moveTo>
                  <a:cubicBezTo>
                    <a:pt x="12" y="1"/>
                    <a:pt x="5" y="6"/>
                    <a:pt x="0" y="6"/>
                  </a:cubicBezTo>
                  <a:lnTo>
                    <a:pt x="0" y="28"/>
                  </a:lnTo>
                  <a:lnTo>
                    <a:pt x="22"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0" name="Google Shape;1330;p45"/>
            <p:cNvSpPr/>
            <p:nvPr/>
          </p:nvSpPr>
          <p:spPr>
            <a:xfrm>
              <a:off x="5601080" y="2560700"/>
              <a:ext cx="349" cy="287"/>
            </a:xfrm>
            <a:custGeom>
              <a:avLst/>
              <a:gdLst/>
              <a:ahLst/>
              <a:cxnLst/>
              <a:rect l="l" t="t" r="r" b="b"/>
              <a:pathLst>
                <a:path w="28" h="23" extrusionOk="0">
                  <a:moveTo>
                    <a:pt x="1" y="0"/>
                  </a:moveTo>
                  <a:cubicBezTo>
                    <a:pt x="6" y="5"/>
                    <a:pt x="12" y="12"/>
                    <a:pt x="22" y="22"/>
                  </a:cubicBezTo>
                  <a:cubicBezTo>
                    <a:pt x="22" y="17"/>
                    <a:pt x="22" y="17"/>
                    <a:pt x="28" y="17"/>
                  </a:cubicBezTo>
                  <a:lnTo>
                    <a:pt x="1"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1" name="Google Shape;1331;p45"/>
            <p:cNvSpPr/>
            <p:nvPr/>
          </p:nvSpPr>
          <p:spPr>
            <a:xfrm>
              <a:off x="5747544" y="2400936"/>
              <a:ext cx="262" cy="324"/>
            </a:xfrm>
            <a:custGeom>
              <a:avLst/>
              <a:gdLst/>
              <a:ahLst/>
              <a:cxnLst/>
              <a:rect l="l" t="t" r="r" b="b"/>
              <a:pathLst>
                <a:path w="21" h="26" extrusionOk="0">
                  <a:moveTo>
                    <a:pt x="21" y="0"/>
                  </a:moveTo>
                  <a:lnTo>
                    <a:pt x="0" y="26"/>
                  </a:lnTo>
                  <a:cubicBezTo>
                    <a:pt x="5" y="21"/>
                    <a:pt x="11" y="21"/>
                    <a:pt x="16" y="16"/>
                  </a:cubicBezTo>
                  <a:cubicBezTo>
                    <a:pt x="16" y="10"/>
                    <a:pt x="21" y="5"/>
                    <a:pt x="21"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2" name="Google Shape;1332;p45"/>
            <p:cNvSpPr/>
            <p:nvPr/>
          </p:nvSpPr>
          <p:spPr>
            <a:xfrm>
              <a:off x="5730853" y="2407555"/>
              <a:ext cx="287" cy="287"/>
            </a:xfrm>
            <a:custGeom>
              <a:avLst/>
              <a:gdLst/>
              <a:ahLst/>
              <a:cxnLst/>
              <a:rect l="l" t="t" r="r" b="b"/>
              <a:pathLst>
                <a:path w="23" h="23" extrusionOk="0">
                  <a:moveTo>
                    <a:pt x="23" y="0"/>
                  </a:moveTo>
                  <a:lnTo>
                    <a:pt x="1" y="22"/>
                  </a:lnTo>
                  <a:lnTo>
                    <a:pt x="18" y="22"/>
                  </a:lnTo>
                  <a:cubicBezTo>
                    <a:pt x="18" y="17"/>
                    <a:pt x="23" y="5"/>
                    <a:pt x="23"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3" name="Google Shape;1333;p45"/>
            <p:cNvSpPr/>
            <p:nvPr/>
          </p:nvSpPr>
          <p:spPr>
            <a:xfrm>
              <a:off x="5661012" y="2537328"/>
              <a:ext cx="287" cy="349"/>
            </a:xfrm>
            <a:custGeom>
              <a:avLst/>
              <a:gdLst/>
              <a:ahLst/>
              <a:cxnLst/>
              <a:rect l="l" t="t" r="r" b="b"/>
              <a:pathLst>
                <a:path w="23" h="28" extrusionOk="0">
                  <a:moveTo>
                    <a:pt x="22" y="1"/>
                  </a:moveTo>
                  <a:cubicBezTo>
                    <a:pt x="12" y="6"/>
                    <a:pt x="12" y="11"/>
                    <a:pt x="7" y="17"/>
                  </a:cubicBezTo>
                  <a:cubicBezTo>
                    <a:pt x="0" y="23"/>
                    <a:pt x="0" y="28"/>
                    <a:pt x="0" y="28"/>
                  </a:cubicBezTo>
                  <a:lnTo>
                    <a:pt x="22"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4" name="Google Shape;1334;p45"/>
            <p:cNvSpPr/>
            <p:nvPr/>
          </p:nvSpPr>
          <p:spPr>
            <a:xfrm>
              <a:off x="5707556" y="2440898"/>
              <a:ext cx="287" cy="287"/>
            </a:xfrm>
            <a:custGeom>
              <a:avLst/>
              <a:gdLst/>
              <a:ahLst/>
              <a:cxnLst/>
              <a:rect l="l" t="t" r="r" b="b"/>
              <a:pathLst>
                <a:path w="23" h="23" extrusionOk="0">
                  <a:moveTo>
                    <a:pt x="0" y="1"/>
                  </a:moveTo>
                  <a:cubicBezTo>
                    <a:pt x="6" y="6"/>
                    <a:pt x="12" y="17"/>
                    <a:pt x="17" y="23"/>
                  </a:cubicBezTo>
                  <a:lnTo>
                    <a:pt x="22" y="23"/>
                  </a:lnTo>
                  <a:lnTo>
                    <a:pt x="0"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5" name="Google Shape;1335;p45"/>
            <p:cNvSpPr/>
            <p:nvPr/>
          </p:nvSpPr>
          <p:spPr>
            <a:xfrm>
              <a:off x="5790722" y="2361010"/>
              <a:ext cx="349" cy="287"/>
            </a:xfrm>
            <a:custGeom>
              <a:avLst/>
              <a:gdLst/>
              <a:ahLst/>
              <a:cxnLst/>
              <a:rect l="l" t="t" r="r" b="b"/>
              <a:pathLst>
                <a:path w="28" h="23" extrusionOk="0">
                  <a:moveTo>
                    <a:pt x="1" y="0"/>
                  </a:moveTo>
                  <a:cubicBezTo>
                    <a:pt x="6" y="6"/>
                    <a:pt x="6" y="12"/>
                    <a:pt x="12" y="22"/>
                  </a:cubicBezTo>
                  <a:lnTo>
                    <a:pt x="28" y="22"/>
                  </a:lnTo>
                  <a:lnTo>
                    <a:pt x="1"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6" name="Google Shape;1336;p45"/>
            <p:cNvSpPr/>
            <p:nvPr/>
          </p:nvSpPr>
          <p:spPr>
            <a:xfrm>
              <a:off x="5780738" y="2354391"/>
              <a:ext cx="361" cy="262"/>
            </a:xfrm>
            <a:custGeom>
              <a:avLst/>
              <a:gdLst/>
              <a:ahLst/>
              <a:cxnLst/>
              <a:rect l="l" t="t" r="r" b="b"/>
              <a:pathLst>
                <a:path w="29" h="21" extrusionOk="0">
                  <a:moveTo>
                    <a:pt x="1" y="0"/>
                  </a:moveTo>
                  <a:cubicBezTo>
                    <a:pt x="7" y="5"/>
                    <a:pt x="7" y="11"/>
                    <a:pt x="13" y="16"/>
                  </a:cubicBezTo>
                  <a:cubicBezTo>
                    <a:pt x="16" y="16"/>
                    <a:pt x="20" y="16"/>
                    <a:pt x="24" y="18"/>
                  </a:cubicBezTo>
                  <a:lnTo>
                    <a:pt x="24" y="18"/>
                  </a:lnTo>
                  <a:lnTo>
                    <a:pt x="1" y="0"/>
                  </a:lnTo>
                  <a:close/>
                  <a:moveTo>
                    <a:pt x="24" y="18"/>
                  </a:moveTo>
                  <a:lnTo>
                    <a:pt x="28" y="21"/>
                  </a:lnTo>
                  <a:cubicBezTo>
                    <a:pt x="27" y="20"/>
                    <a:pt x="25" y="19"/>
                    <a:pt x="24" y="18"/>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7" name="Google Shape;1337;p45"/>
            <p:cNvSpPr/>
            <p:nvPr/>
          </p:nvSpPr>
          <p:spPr>
            <a:xfrm>
              <a:off x="5787382" y="2357670"/>
              <a:ext cx="349" cy="349"/>
            </a:xfrm>
            <a:custGeom>
              <a:avLst/>
              <a:gdLst/>
              <a:ahLst/>
              <a:cxnLst/>
              <a:rect l="l" t="t" r="r" b="b"/>
              <a:pathLst>
                <a:path w="28" h="28" extrusionOk="0">
                  <a:moveTo>
                    <a:pt x="6" y="0"/>
                  </a:moveTo>
                  <a:cubicBezTo>
                    <a:pt x="0" y="11"/>
                    <a:pt x="0" y="22"/>
                    <a:pt x="0" y="27"/>
                  </a:cubicBezTo>
                  <a:cubicBezTo>
                    <a:pt x="11" y="27"/>
                    <a:pt x="22" y="27"/>
                    <a:pt x="28" y="22"/>
                  </a:cubicBezTo>
                  <a:lnTo>
                    <a:pt x="6"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8" name="Google Shape;1338;p45"/>
            <p:cNvSpPr/>
            <p:nvPr/>
          </p:nvSpPr>
          <p:spPr>
            <a:xfrm>
              <a:off x="5777397" y="2351026"/>
              <a:ext cx="349" cy="349"/>
            </a:xfrm>
            <a:custGeom>
              <a:avLst/>
              <a:gdLst/>
              <a:ahLst/>
              <a:cxnLst/>
              <a:rect l="l" t="t" r="r" b="b"/>
              <a:pathLst>
                <a:path w="28" h="28" extrusionOk="0">
                  <a:moveTo>
                    <a:pt x="1" y="1"/>
                  </a:moveTo>
                  <a:lnTo>
                    <a:pt x="1" y="28"/>
                  </a:lnTo>
                  <a:cubicBezTo>
                    <a:pt x="11" y="28"/>
                    <a:pt x="18" y="23"/>
                    <a:pt x="28" y="23"/>
                  </a:cubicBezTo>
                  <a:cubicBezTo>
                    <a:pt x="23" y="18"/>
                    <a:pt x="11" y="7"/>
                    <a:pt x="1"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39" name="Google Shape;1339;p45"/>
            <p:cNvSpPr/>
            <p:nvPr/>
          </p:nvSpPr>
          <p:spPr>
            <a:xfrm>
              <a:off x="5677690" y="2490783"/>
              <a:ext cx="212" cy="287"/>
            </a:xfrm>
            <a:custGeom>
              <a:avLst/>
              <a:gdLst/>
              <a:ahLst/>
              <a:cxnLst/>
              <a:rect l="l" t="t" r="r" b="b"/>
              <a:pathLst>
                <a:path w="17" h="23" extrusionOk="0">
                  <a:moveTo>
                    <a:pt x="16" y="1"/>
                  </a:moveTo>
                  <a:lnTo>
                    <a:pt x="1" y="23"/>
                  </a:lnTo>
                  <a:cubicBezTo>
                    <a:pt x="6" y="17"/>
                    <a:pt x="11" y="12"/>
                    <a:pt x="16" y="6"/>
                  </a:cubicBezTo>
                  <a:lnTo>
                    <a:pt x="16"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0" name="Google Shape;1340;p45"/>
            <p:cNvSpPr/>
            <p:nvPr/>
          </p:nvSpPr>
          <p:spPr>
            <a:xfrm>
              <a:off x="5574430" y="2570672"/>
              <a:ext cx="349" cy="287"/>
            </a:xfrm>
            <a:custGeom>
              <a:avLst/>
              <a:gdLst/>
              <a:ahLst/>
              <a:cxnLst/>
              <a:rect l="l" t="t" r="r" b="b"/>
              <a:pathLst>
                <a:path w="28" h="23" extrusionOk="0">
                  <a:moveTo>
                    <a:pt x="1" y="1"/>
                  </a:moveTo>
                  <a:cubicBezTo>
                    <a:pt x="2" y="2"/>
                    <a:pt x="4" y="4"/>
                    <a:pt x="7" y="6"/>
                  </a:cubicBezTo>
                  <a:lnTo>
                    <a:pt x="7" y="6"/>
                  </a:lnTo>
                  <a:lnTo>
                    <a:pt x="1" y="1"/>
                  </a:lnTo>
                  <a:close/>
                  <a:moveTo>
                    <a:pt x="7" y="6"/>
                  </a:moveTo>
                  <a:lnTo>
                    <a:pt x="28" y="23"/>
                  </a:lnTo>
                  <a:lnTo>
                    <a:pt x="23" y="18"/>
                  </a:lnTo>
                  <a:cubicBezTo>
                    <a:pt x="18" y="13"/>
                    <a:pt x="12" y="9"/>
                    <a:pt x="7" y="6"/>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1" name="Google Shape;1341;p45"/>
            <p:cNvSpPr/>
            <p:nvPr/>
          </p:nvSpPr>
          <p:spPr>
            <a:xfrm>
              <a:off x="5571014" y="2567331"/>
              <a:ext cx="411" cy="411"/>
            </a:xfrm>
            <a:custGeom>
              <a:avLst/>
              <a:gdLst/>
              <a:ahLst/>
              <a:cxnLst/>
              <a:rect l="l" t="t" r="r" b="b"/>
              <a:pathLst>
                <a:path w="33" h="33" extrusionOk="0">
                  <a:moveTo>
                    <a:pt x="7" y="1"/>
                  </a:moveTo>
                  <a:cubicBezTo>
                    <a:pt x="7" y="16"/>
                    <a:pt x="7" y="21"/>
                    <a:pt x="0" y="33"/>
                  </a:cubicBezTo>
                  <a:cubicBezTo>
                    <a:pt x="12" y="28"/>
                    <a:pt x="22" y="28"/>
                    <a:pt x="32" y="21"/>
                  </a:cubicBezTo>
                  <a:lnTo>
                    <a:pt x="7"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2" name="Google Shape;1342;p45"/>
            <p:cNvSpPr/>
            <p:nvPr/>
          </p:nvSpPr>
          <p:spPr>
            <a:xfrm>
              <a:off x="5587755" y="2570672"/>
              <a:ext cx="349" cy="287"/>
            </a:xfrm>
            <a:custGeom>
              <a:avLst/>
              <a:gdLst/>
              <a:ahLst/>
              <a:cxnLst/>
              <a:rect l="l" t="t" r="r" b="b"/>
              <a:pathLst>
                <a:path w="28" h="23" extrusionOk="0">
                  <a:moveTo>
                    <a:pt x="28" y="1"/>
                  </a:moveTo>
                  <a:lnTo>
                    <a:pt x="1" y="23"/>
                  </a:lnTo>
                  <a:lnTo>
                    <a:pt x="11" y="23"/>
                  </a:lnTo>
                  <a:cubicBezTo>
                    <a:pt x="17" y="18"/>
                    <a:pt x="23" y="11"/>
                    <a:pt x="28"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3" name="Google Shape;1343;p45"/>
            <p:cNvSpPr/>
            <p:nvPr/>
          </p:nvSpPr>
          <p:spPr>
            <a:xfrm>
              <a:off x="5667718" y="2527343"/>
              <a:ext cx="212" cy="349"/>
            </a:xfrm>
            <a:custGeom>
              <a:avLst/>
              <a:gdLst/>
              <a:ahLst/>
              <a:cxnLst/>
              <a:rect l="l" t="t" r="r" b="b"/>
              <a:pathLst>
                <a:path w="17" h="28" extrusionOk="0">
                  <a:moveTo>
                    <a:pt x="17" y="1"/>
                  </a:moveTo>
                  <a:lnTo>
                    <a:pt x="0" y="28"/>
                  </a:lnTo>
                  <a:cubicBezTo>
                    <a:pt x="5" y="23"/>
                    <a:pt x="10" y="18"/>
                    <a:pt x="17" y="6"/>
                  </a:cubicBezTo>
                  <a:lnTo>
                    <a:pt x="17"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4" name="Google Shape;1344;p45"/>
            <p:cNvSpPr/>
            <p:nvPr/>
          </p:nvSpPr>
          <p:spPr>
            <a:xfrm>
              <a:off x="5674349" y="2494062"/>
              <a:ext cx="274" cy="349"/>
            </a:xfrm>
            <a:custGeom>
              <a:avLst/>
              <a:gdLst/>
              <a:ahLst/>
              <a:cxnLst/>
              <a:rect l="l" t="t" r="r" b="b"/>
              <a:pathLst>
                <a:path w="22" h="28" extrusionOk="0">
                  <a:moveTo>
                    <a:pt x="16" y="1"/>
                  </a:moveTo>
                  <a:lnTo>
                    <a:pt x="1" y="28"/>
                  </a:lnTo>
                  <a:lnTo>
                    <a:pt x="21" y="28"/>
                  </a:lnTo>
                  <a:cubicBezTo>
                    <a:pt x="16" y="23"/>
                    <a:pt x="21" y="12"/>
                    <a:pt x="16"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5" name="Google Shape;1345;p45"/>
            <p:cNvSpPr/>
            <p:nvPr/>
          </p:nvSpPr>
          <p:spPr>
            <a:xfrm>
              <a:off x="5667643" y="2507399"/>
              <a:ext cx="287" cy="337"/>
            </a:xfrm>
            <a:custGeom>
              <a:avLst/>
              <a:gdLst/>
              <a:ahLst/>
              <a:cxnLst/>
              <a:rect l="l" t="t" r="r" b="b"/>
              <a:pathLst>
                <a:path w="23" h="27" extrusionOk="0">
                  <a:moveTo>
                    <a:pt x="23" y="1"/>
                  </a:moveTo>
                  <a:cubicBezTo>
                    <a:pt x="20" y="3"/>
                    <a:pt x="18" y="5"/>
                    <a:pt x="17" y="8"/>
                  </a:cubicBezTo>
                  <a:lnTo>
                    <a:pt x="17" y="8"/>
                  </a:lnTo>
                  <a:lnTo>
                    <a:pt x="23" y="1"/>
                  </a:lnTo>
                  <a:close/>
                  <a:moveTo>
                    <a:pt x="17" y="8"/>
                  </a:moveTo>
                  <a:lnTo>
                    <a:pt x="1" y="27"/>
                  </a:lnTo>
                  <a:cubicBezTo>
                    <a:pt x="6" y="21"/>
                    <a:pt x="11" y="21"/>
                    <a:pt x="11" y="16"/>
                  </a:cubicBezTo>
                  <a:cubicBezTo>
                    <a:pt x="14" y="13"/>
                    <a:pt x="15" y="10"/>
                    <a:pt x="17" y="8"/>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6" name="Google Shape;1346;p45"/>
            <p:cNvSpPr/>
            <p:nvPr/>
          </p:nvSpPr>
          <p:spPr>
            <a:xfrm>
              <a:off x="5797366" y="2364363"/>
              <a:ext cx="349" cy="274"/>
            </a:xfrm>
            <a:custGeom>
              <a:avLst/>
              <a:gdLst/>
              <a:ahLst/>
              <a:cxnLst/>
              <a:rect l="l" t="t" r="r" b="b"/>
              <a:pathLst>
                <a:path w="28" h="22" extrusionOk="0">
                  <a:moveTo>
                    <a:pt x="0" y="1"/>
                  </a:moveTo>
                  <a:cubicBezTo>
                    <a:pt x="10" y="11"/>
                    <a:pt x="16" y="16"/>
                    <a:pt x="21" y="22"/>
                  </a:cubicBezTo>
                  <a:cubicBezTo>
                    <a:pt x="21" y="22"/>
                    <a:pt x="27" y="22"/>
                    <a:pt x="27" y="16"/>
                  </a:cubicBezTo>
                  <a:lnTo>
                    <a:pt x="0"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7" name="Google Shape;1347;p45"/>
            <p:cNvSpPr/>
            <p:nvPr/>
          </p:nvSpPr>
          <p:spPr>
            <a:xfrm>
              <a:off x="5804197" y="2337638"/>
              <a:ext cx="199" cy="287"/>
            </a:xfrm>
            <a:custGeom>
              <a:avLst/>
              <a:gdLst/>
              <a:ahLst/>
              <a:cxnLst/>
              <a:rect l="l" t="t" r="r" b="b"/>
              <a:pathLst>
                <a:path w="16" h="23" extrusionOk="0">
                  <a:moveTo>
                    <a:pt x="0" y="1"/>
                  </a:moveTo>
                  <a:lnTo>
                    <a:pt x="16" y="23"/>
                  </a:lnTo>
                  <a:cubicBezTo>
                    <a:pt x="16" y="18"/>
                    <a:pt x="16" y="18"/>
                    <a:pt x="10" y="11"/>
                  </a:cubicBezTo>
                  <a:cubicBezTo>
                    <a:pt x="10" y="6"/>
                    <a:pt x="5" y="1"/>
                    <a:pt x="0"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8" name="Google Shape;1348;p45"/>
            <p:cNvSpPr/>
            <p:nvPr/>
          </p:nvSpPr>
          <p:spPr>
            <a:xfrm>
              <a:off x="5807538" y="2347561"/>
              <a:ext cx="349" cy="411"/>
            </a:xfrm>
            <a:custGeom>
              <a:avLst/>
              <a:gdLst/>
              <a:ahLst/>
              <a:cxnLst/>
              <a:rect l="l" t="t" r="r" b="b"/>
              <a:pathLst>
                <a:path w="28" h="33" extrusionOk="0">
                  <a:moveTo>
                    <a:pt x="0" y="0"/>
                  </a:moveTo>
                  <a:lnTo>
                    <a:pt x="22" y="32"/>
                  </a:lnTo>
                  <a:cubicBezTo>
                    <a:pt x="22" y="21"/>
                    <a:pt x="22" y="16"/>
                    <a:pt x="27" y="5"/>
                  </a:cubicBezTo>
                  <a:cubicBezTo>
                    <a:pt x="17" y="5"/>
                    <a:pt x="11" y="5"/>
                    <a:pt x="0" y="0"/>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49" name="Google Shape;1349;p45"/>
            <p:cNvSpPr/>
            <p:nvPr/>
          </p:nvSpPr>
          <p:spPr>
            <a:xfrm>
              <a:off x="5754100" y="2337576"/>
              <a:ext cx="287" cy="349"/>
            </a:xfrm>
            <a:custGeom>
              <a:avLst/>
              <a:gdLst/>
              <a:ahLst/>
              <a:cxnLst/>
              <a:rect l="l" t="t" r="r" b="b"/>
              <a:pathLst>
                <a:path w="23" h="28" extrusionOk="0">
                  <a:moveTo>
                    <a:pt x="22" y="1"/>
                  </a:moveTo>
                  <a:cubicBezTo>
                    <a:pt x="17" y="6"/>
                    <a:pt x="11" y="6"/>
                    <a:pt x="0" y="6"/>
                  </a:cubicBezTo>
                  <a:lnTo>
                    <a:pt x="0" y="28"/>
                  </a:lnTo>
                  <a:lnTo>
                    <a:pt x="22"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50" name="Google Shape;1350;p45"/>
            <p:cNvSpPr/>
            <p:nvPr/>
          </p:nvSpPr>
          <p:spPr>
            <a:xfrm>
              <a:off x="5797429" y="2334298"/>
              <a:ext cx="411" cy="349"/>
            </a:xfrm>
            <a:custGeom>
              <a:avLst/>
              <a:gdLst/>
              <a:ahLst/>
              <a:cxnLst/>
              <a:rect l="l" t="t" r="r" b="b"/>
              <a:pathLst>
                <a:path w="33" h="28" extrusionOk="0">
                  <a:moveTo>
                    <a:pt x="0" y="1"/>
                  </a:moveTo>
                  <a:lnTo>
                    <a:pt x="33" y="28"/>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51" name="Google Shape;1351;p45"/>
            <p:cNvSpPr/>
            <p:nvPr/>
          </p:nvSpPr>
          <p:spPr>
            <a:xfrm>
              <a:off x="5700862" y="2370920"/>
              <a:ext cx="274" cy="212"/>
            </a:xfrm>
            <a:custGeom>
              <a:avLst/>
              <a:gdLst/>
              <a:ahLst/>
              <a:cxnLst/>
              <a:rect l="l" t="t" r="r" b="b"/>
              <a:pathLst>
                <a:path w="22" h="17" extrusionOk="0">
                  <a:moveTo>
                    <a:pt x="16" y="1"/>
                  </a:moveTo>
                  <a:cubicBezTo>
                    <a:pt x="11" y="6"/>
                    <a:pt x="6" y="11"/>
                    <a:pt x="1" y="16"/>
                  </a:cubicBezTo>
                  <a:lnTo>
                    <a:pt x="22" y="6"/>
                  </a:lnTo>
                  <a:cubicBezTo>
                    <a:pt x="22" y="1"/>
                    <a:pt x="16" y="1"/>
                    <a:pt x="16" y="1"/>
                  </a:cubicBez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52" name="Google Shape;1352;p45"/>
            <p:cNvSpPr/>
            <p:nvPr/>
          </p:nvSpPr>
          <p:spPr>
            <a:xfrm>
              <a:off x="5797491" y="2334148"/>
              <a:ext cx="349" cy="499"/>
            </a:xfrm>
            <a:custGeom>
              <a:avLst/>
              <a:gdLst/>
              <a:ahLst/>
              <a:cxnLst/>
              <a:rect l="l" t="t" r="r" b="b"/>
              <a:pathLst>
                <a:path w="28" h="40" extrusionOk="0">
                  <a:moveTo>
                    <a:pt x="28" y="1"/>
                  </a:moveTo>
                  <a:cubicBezTo>
                    <a:pt x="22" y="7"/>
                    <a:pt x="11" y="7"/>
                    <a:pt x="0" y="13"/>
                  </a:cubicBezTo>
                  <a:cubicBezTo>
                    <a:pt x="11" y="18"/>
                    <a:pt x="17" y="28"/>
                    <a:pt x="28" y="40"/>
                  </a:cubicBezTo>
                  <a:lnTo>
                    <a:pt x="28"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53" name="Google Shape;1353;p45"/>
            <p:cNvSpPr/>
            <p:nvPr/>
          </p:nvSpPr>
          <p:spPr>
            <a:xfrm>
              <a:off x="5967040" y="2434130"/>
              <a:ext cx="287" cy="224"/>
            </a:xfrm>
            <a:custGeom>
              <a:avLst/>
              <a:gdLst/>
              <a:ahLst/>
              <a:cxnLst/>
              <a:rect l="l" t="t" r="r" b="b"/>
              <a:pathLst>
                <a:path w="23" h="18" extrusionOk="0">
                  <a:moveTo>
                    <a:pt x="23" y="1"/>
                  </a:moveTo>
                  <a:cubicBezTo>
                    <a:pt x="18" y="6"/>
                    <a:pt x="11" y="6"/>
                    <a:pt x="6" y="12"/>
                  </a:cubicBezTo>
                  <a:lnTo>
                    <a:pt x="1" y="18"/>
                  </a:lnTo>
                  <a:lnTo>
                    <a:pt x="18" y="6"/>
                  </a:lnTo>
                  <a:lnTo>
                    <a:pt x="23" y="1"/>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54" name="Google Shape;1354;p45"/>
            <p:cNvSpPr/>
            <p:nvPr/>
          </p:nvSpPr>
          <p:spPr>
            <a:xfrm>
              <a:off x="5172708" y="1884959"/>
              <a:ext cx="2630" cy="2505"/>
            </a:xfrm>
            <a:custGeom>
              <a:avLst/>
              <a:gdLst/>
              <a:ahLst/>
              <a:cxnLst/>
              <a:rect l="l" t="t" r="r" b="b"/>
              <a:pathLst>
                <a:path w="211" h="201" extrusionOk="0">
                  <a:moveTo>
                    <a:pt x="189" y="0"/>
                  </a:moveTo>
                  <a:cubicBezTo>
                    <a:pt x="125" y="22"/>
                    <a:pt x="65" y="44"/>
                    <a:pt x="1" y="60"/>
                  </a:cubicBezTo>
                  <a:cubicBezTo>
                    <a:pt x="33" y="109"/>
                    <a:pt x="60" y="151"/>
                    <a:pt x="92" y="200"/>
                  </a:cubicBezTo>
                  <a:cubicBezTo>
                    <a:pt x="130" y="141"/>
                    <a:pt x="167" y="87"/>
                    <a:pt x="211" y="27"/>
                  </a:cubicBezTo>
                  <a:lnTo>
                    <a:pt x="189" y="0"/>
                  </a:lnTo>
                  <a:close/>
                </a:path>
              </a:pathLst>
            </a:custGeom>
            <a:solidFill>
              <a:schemeClr val="lt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55" name="Google Shape;1355;p45"/>
            <p:cNvSpPr/>
            <p:nvPr/>
          </p:nvSpPr>
          <p:spPr>
            <a:xfrm>
              <a:off x="5499029" y="2266526"/>
              <a:ext cx="315153" cy="307848"/>
            </a:xfrm>
            <a:custGeom>
              <a:avLst/>
              <a:gdLst/>
              <a:ahLst/>
              <a:cxnLst/>
              <a:rect l="l" t="t" r="r" b="b"/>
              <a:pathLst>
                <a:path w="25283" h="24697" extrusionOk="0">
                  <a:moveTo>
                    <a:pt x="24491" y="5711"/>
                  </a:moveTo>
                  <a:cubicBezTo>
                    <a:pt x="24491" y="5713"/>
                    <a:pt x="24492" y="5714"/>
                    <a:pt x="24492" y="5716"/>
                  </a:cubicBezTo>
                  <a:cubicBezTo>
                    <a:pt x="24492" y="5714"/>
                    <a:pt x="24492" y="5713"/>
                    <a:pt x="24491" y="5711"/>
                  </a:cubicBezTo>
                  <a:close/>
                  <a:moveTo>
                    <a:pt x="8591" y="0"/>
                  </a:moveTo>
                  <a:cubicBezTo>
                    <a:pt x="8462" y="0"/>
                    <a:pt x="8338" y="43"/>
                    <a:pt x="8242" y="129"/>
                  </a:cubicBezTo>
                  <a:cubicBezTo>
                    <a:pt x="8231" y="140"/>
                    <a:pt x="8220" y="151"/>
                    <a:pt x="8209" y="156"/>
                  </a:cubicBezTo>
                  <a:cubicBezTo>
                    <a:pt x="8204" y="162"/>
                    <a:pt x="8204" y="167"/>
                    <a:pt x="8193" y="172"/>
                  </a:cubicBezTo>
                  <a:cubicBezTo>
                    <a:pt x="8167" y="489"/>
                    <a:pt x="8113" y="801"/>
                    <a:pt x="8026" y="1118"/>
                  </a:cubicBezTo>
                  <a:cubicBezTo>
                    <a:pt x="8006" y="1198"/>
                    <a:pt x="7957" y="1279"/>
                    <a:pt x="7903" y="1365"/>
                  </a:cubicBezTo>
                  <a:cubicBezTo>
                    <a:pt x="7897" y="1644"/>
                    <a:pt x="7914" y="1977"/>
                    <a:pt x="7930" y="2375"/>
                  </a:cubicBezTo>
                  <a:cubicBezTo>
                    <a:pt x="8574" y="2918"/>
                    <a:pt x="8038" y="3826"/>
                    <a:pt x="8457" y="4389"/>
                  </a:cubicBezTo>
                  <a:cubicBezTo>
                    <a:pt x="8376" y="4900"/>
                    <a:pt x="8279" y="5410"/>
                    <a:pt x="8204" y="5926"/>
                  </a:cubicBezTo>
                  <a:cubicBezTo>
                    <a:pt x="8177" y="6098"/>
                    <a:pt x="8155" y="6270"/>
                    <a:pt x="8135" y="6437"/>
                  </a:cubicBezTo>
                  <a:cubicBezTo>
                    <a:pt x="7979" y="7731"/>
                    <a:pt x="6484" y="9333"/>
                    <a:pt x="5190" y="9563"/>
                  </a:cubicBezTo>
                  <a:cubicBezTo>
                    <a:pt x="5056" y="9643"/>
                    <a:pt x="4927" y="9725"/>
                    <a:pt x="4793" y="9805"/>
                  </a:cubicBezTo>
                  <a:lnTo>
                    <a:pt x="4755" y="9869"/>
                  </a:lnTo>
                  <a:cubicBezTo>
                    <a:pt x="4357" y="10052"/>
                    <a:pt x="4191" y="10374"/>
                    <a:pt x="4185" y="10799"/>
                  </a:cubicBezTo>
                  <a:cubicBezTo>
                    <a:pt x="3761" y="11202"/>
                    <a:pt x="3595" y="11659"/>
                    <a:pt x="3739" y="12266"/>
                  </a:cubicBezTo>
                  <a:cubicBezTo>
                    <a:pt x="3836" y="12657"/>
                    <a:pt x="3745" y="12795"/>
                    <a:pt x="3564" y="12795"/>
                  </a:cubicBezTo>
                  <a:cubicBezTo>
                    <a:pt x="3446" y="12795"/>
                    <a:pt x="3290" y="12736"/>
                    <a:pt x="3124" y="12650"/>
                  </a:cubicBezTo>
                  <a:lnTo>
                    <a:pt x="3124" y="12650"/>
                  </a:lnTo>
                  <a:cubicBezTo>
                    <a:pt x="2927" y="12472"/>
                    <a:pt x="2775" y="12400"/>
                    <a:pt x="2651" y="12400"/>
                  </a:cubicBezTo>
                  <a:cubicBezTo>
                    <a:pt x="2384" y="12400"/>
                    <a:pt x="2247" y="12738"/>
                    <a:pt x="2068" y="13077"/>
                  </a:cubicBezTo>
                  <a:cubicBezTo>
                    <a:pt x="1602" y="13979"/>
                    <a:pt x="2075" y="14951"/>
                    <a:pt x="1790" y="15859"/>
                  </a:cubicBezTo>
                  <a:cubicBezTo>
                    <a:pt x="1381" y="15973"/>
                    <a:pt x="1172" y="16214"/>
                    <a:pt x="1242" y="16650"/>
                  </a:cubicBezTo>
                  <a:cubicBezTo>
                    <a:pt x="1183" y="16633"/>
                    <a:pt x="1126" y="16626"/>
                    <a:pt x="1071" y="16626"/>
                  </a:cubicBezTo>
                  <a:cubicBezTo>
                    <a:pt x="834" y="16626"/>
                    <a:pt x="627" y="16757"/>
                    <a:pt x="414" y="16853"/>
                  </a:cubicBezTo>
                  <a:cubicBezTo>
                    <a:pt x="350" y="16960"/>
                    <a:pt x="307" y="17074"/>
                    <a:pt x="270" y="17186"/>
                  </a:cubicBezTo>
                  <a:cubicBezTo>
                    <a:pt x="275" y="17191"/>
                    <a:pt x="275" y="17197"/>
                    <a:pt x="280" y="17208"/>
                  </a:cubicBezTo>
                  <a:cubicBezTo>
                    <a:pt x="270" y="17235"/>
                    <a:pt x="253" y="17267"/>
                    <a:pt x="248" y="17304"/>
                  </a:cubicBezTo>
                  <a:cubicBezTo>
                    <a:pt x="0" y="19647"/>
                    <a:pt x="1344" y="21414"/>
                    <a:pt x="3030" y="22832"/>
                  </a:cubicBezTo>
                  <a:cubicBezTo>
                    <a:pt x="3600" y="23310"/>
                    <a:pt x="5158" y="24487"/>
                    <a:pt x="6330" y="24611"/>
                  </a:cubicBezTo>
                  <a:cubicBezTo>
                    <a:pt x="6429" y="24667"/>
                    <a:pt x="6529" y="24697"/>
                    <a:pt x="6630" y="24697"/>
                  </a:cubicBezTo>
                  <a:cubicBezTo>
                    <a:pt x="6763" y="24697"/>
                    <a:pt x="6896" y="24644"/>
                    <a:pt x="7027" y="24525"/>
                  </a:cubicBezTo>
                  <a:cubicBezTo>
                    <a:pt x="7086" y="24498"/>
                    <a:pt x="7146" y="24471"/>
                    <a:pt x="7200" y="24433"/>
                  </a:cubicBezTo>
                  <a:cubicBezTo>
                    <a:pt x="7236" y="24441"/>
                    <a:pt x="7271" y="24444"/>
                    <a:pt x="7303" y="24444"/>
                  </a:cubicBezTo>
                  <a:cubicBezTo>
                    <a:pt x="7482" y="24444"/>
                    <a:pt x="7605" y="24333"/>
                    <a:pt x="7677" y="24134"/>
                  </a:cubicBezTo>
                  <a:lnTo>
                    <a:pt x="7677" y="24134"/>
                  </a:lnTo>
                  <a:cubicBezTo>
                    <a:pt x="7852" y="23964"/>
                    <a:pt x="8028" y="23792"/>
                    <a:pt x="8209" y="23622"/>
                  </a:cubicBezTo>
                  <a:cubicBezTo>
                    <a:pt x="8199" y="23612"/>
                    <a:pt x="8193" y="23605"/>
                    <a:pt x="8188" y="23600"/>
                  </a:cubicBezTo>
                  <a:lnTo>
                    <a:pt x="8188" y="23600"/>
                  </a:lnTo>
                  <a:lnTo>
                    <a:pt x="8215" y="23617"/>
                  </a:lnTo>
                  <a:cubicBezTo>
                    <a:pt x="8209" y="23617"/>
                    <a:pt x="8209" y="23617"/>
                    <a:pt x="8209" y="23622"/>
                  </a:cubicBezTo>
                  <a:cubicBezTo>
                    <a:pt x="8379" y="23797"/>
                    <a:pt x="8507" y="24094"/>
                    <a:pt x="8737" y="24094"/>
                  </a:cubicBezTo>
                  <a:cubicBezTo>
                    <a:pt x="8833" y="24094"/>
                    <a:pt x="8947" y="24042"/>
                    <a:pt x="9090" y="23907"/>
                  </a:cubicBezTo>
                  <a:cubicBezTo>
                    <a:pt x="9488" y="23885"/>
                    <a:pt x="9950" y="23821"/>
                    <a:pt x="10198" y="23573"/>
                  </a:cubicBezTo>
                  <a:cubicBezTo>
                    <a:pt x="10230" y="23536"/>
                    <a:pt x="10262" y="23498"/>
                    <a:pt x="10288" y="23456"/>
                  </a:cubicBezTo>
                  <a:cubicBezTo>
                    <a:pt x="10718" y="22720"/>
                    <a:pt x="11401" y="22457"/>
                    <a:pt x="12093" y="22204"/>
                  </a:cubicBezTo>
                  <a:cubicBezTo>
                    <a:pt x="12432" y="22134"/>
                    <a:pt x="12770" y="22053"/>
                    <a:pt x="13039" y="21871"/>
                  </a:cubicBezTo>
                  <a:cubicBezTo>
                    <a:pt x="13324" y="21678"/>
                    <a:pt x="13447" y="21500"/>
                    <a:pt x="13496" y="21312"/>
                  </a:cubicBezTo>
                  <a:cubicBezTo>
                    <a:pt x="13570" y="21210"/>
                    <a:pt x="13598" y="21091"/>
                    <a:pt x="13550" y="20930"/>
                  </a:cubicBezTo>
                  <a:lnTo>
                    <a:pt x="13550" y="20930"/>
                  </a:lnTo>
                  <a:cubicBezTo>
                    <a:pt x="13543" y="20942"/>
                    <a:pt x="13538" y="20947"/>
                    <a:pt x="13533" y="20952"/>
                  </a:cubicBezTo>
                  <a:lnTo>
                    <a:pt x="13550" y="20925"/>
                  </a:lnTo>
                  <a:lnTo>
                    <a:pt x="13550" y="20930"/>
                  </a:lnTo>
                  <a:cubicBezTo>
                    <a:pt x="13872" y="20543"/>
                    <a:pt x="13592" y="20146"/>
                    <a:pt x="13511" y="19754"/>
                  </a:cubicBezTo>
                  <a:cubicBezTo>
                    <a:pt x="13555" y="19576"/>
                    <a:pt x="13614" y="19394"/>
                    <a:pt x="13694" y="19211"/>
                  </a:cubicBezTo>
                  <a:cubicBezTo>
                    <a:pt x="13930" y="18991"/>
                    <a:pt x="14071" y="18728"/>
                    <a:pt x="14076" y="18395"/>
                  </a:cubicBezTo>
                  <a:cubicBezTo>
                    <a:pt x="14098" y="18358"/>
                    <a:pt x="14113" y="18314"/>
                    <a:pt x="14135" y="18277"/>
                  </a:cubicBezTo>
                  <a:cubicBezTo>
                    <a:pt x="14291" y="18271"/>
                    <a:pt x="14323" y="18132"/>
                    <a:pt x="14349" y="17997"/>
                  </a:cubicBezTo>
                  <a:lnTo>
                    <a:pt x="14349" y="17997"/>
                  </a:lnTo>
                  <a:cubicBezTo>
                    <a:pt x="14344" y="18003"/>
                    <a:pt x="14339" y="18008"/>
                    <a:pt x="14334" y="18014"/>
                  </a:cubicBezTo>
                  <a:lnTo>
                    <a:pt x="14349" y="17992"/>
                  </a:lnTo>
                  <a:lnTo>
                    <a:pt x="14349" y="17997"/>
                  </a:lnTo>
                  <a:cubicBezTo>
                    <a:pt x="14731" y="17654"/>
                    <a:pt x="14726" y="17148"/>
                    <a:pt x="14882" y="16708"/>
                  </a:cubicBezTo>
                  <a:cubicBezTo>
                    <a:pt x="15026" y="16300"/>
                    <a:pt x="15102" y="15876"/>
                    <a:pt x="15182" y="15445"/>
                  </a:cubicBezTo>
                  <a:cubicBezTo>
                    <a:pt x="15263" y="15279"/>
                    <a:pt x="15338" y="15107"/>
                    <a:pt x="15440" y="14941"/>
                  </a:cubicBezTo>
                  <a:cubicBezTo>
                    <a:pt x="15871" y="14205"/>
                    <a:pt x="16466" y="14425"/>
                    <a:pt x="17036" y="14322"/>
                  </a:cubicBezTo>
                  <a:cubicBezTo>
                    <a:pt x="17142" y="14404"/>
                    <a:pt x="17248" y="14446"/>
                    <a:pt x="17351" y="14446"/>
                  </a:cubicBezTo>
                  <a:cubicBezTo>
                    <a:pt x="17579" y="14446"/>
                    <a:pt x="17791" y="14239"/>
                    <a:pt x="17954" y="13813"/>
                  </a:cubicBezTo>
                  <a:cubicBezTo>
                    <a:pt x="18019" y="13640"/>
                    <a:pt x="18073" y="13464"/>
                    <a:pt x="18127" y="13286"/>
                  </a:cubicBezTo>
                  <a:cubicBezTo>
                    <a:pt x="18282" y="12969"/>
                    <a:pt x="18417" y="12636"/>
                    <a:pt x="18556" y="12335"/>
                  </a:cubicBezTo>
                  <a:cubicBezTo>
                    <a:pt x="18965" y="11475"/>
                    <a:pt x="19164" y="11949"/>
                    <a:pt x="19776" y="11589"/>
                  </a:cubicBezTo>
                  <a:cubicBezTo>
                    <a:pt x="20270" y="11304"/>
                    <a:pt x="20570" y="10525"/>
                    <a:pt x="20759" y="9859"/>
                  </a:cubicBezTo>
                  <a:cubicBezTo>
                    <a:pt x="20835" y="9772"/>
                    <a:pt x="20904" y="9681"/>
                    <a:pt x="20947" y="9574"/>
                  </a:cubicBezTo>
                  <a:cubicBezTo>
                    <a:pt x="20989" y="9472"/>
                    <a:pt x="21011" y="9358"/>
                    <a:pt x="21011" y="9229"/>
                  </a:cubicBezTo>
                  <a:cubicBezTo>
                    <a:pt x="21016" y="8720"/>
                    <a:pt x="21113" y="8237"/>
                    <a:pt x="21247" y="7753"/>
                  </a:cubicBezTo>
                  <a:cubicBezTo>
                    <a:pt x="21378" y="7409"/>
                    <a:pt x="21564" y="7140"/>
                    <a:pt x="21839" y="7140"/>
                  </a:cubicBezTo>
                  <a:cubicBezTo>
                    <a:pt x="21938" y="7140"/>
                    <a:pt x="22048" y="7175"/>
                    <a:pt x="22172" y="7253"/>
                  </a:cubicBezTo>
                  <a:cubicBezTo>
                    <a:pt x="22714" y="7592"/>
                    <a:pt x="23230" y="7876"/>
                    <a:pt x="23843" y="8064"/>
                  </a:cubicBezTo>
                  <a:cubicBezTo>
                    <a:pt x="23968" y="8103"/>
                    <a:pt x="24094" y="8121"/>
                    <a:pt x="24211" y="8121"/>
                  </a:cubicBezTo>
                  <a:cubicBezTo>
                    <a:pt x="24239" y="8121"/>
                    <a:pt x="24267" y="8120"/>
                    <a:pt x="24294" y="8118"/>
                  </a:cubicBezTo>
                  <a:cubicBezTo>
                    <a:pt x="24340" y="8134"/>
                    <a:pt x="24384" y="8142"/>
                    <a:pt x="24425" y="8142"/>
                  </a:cubicBezTo>
                  <a:cubicBezTo>
                    <a:pt x="24545" y="8142"/>
                    <a:pt x="24642" y="8076"/>
                    <a:pt x="24718" y="7967"/>
                  </a:cubicBezTo>
                  <a:cubicBezTo>
                    <a:pt x="24917" y="7838"/>
                    <a:pt x="25067" y="7635"/>
                    <a:pt x="25137" y="7377"/>
                  </a:cubicBezTo>
                  <a:cubicBezTo>
                    <a:pt x="25169" y="7248"/>
                    <a:pt x="25127" y="7146"/>
                    <a:pt x="25057" y="7076"/>
                  </a:cubicBezTo>
                  <a:cubicBezTo>
                    <a:pt x="25105" y="6995"/>
                    <a:pt x="25159" y="6925"/>
                    <a:pt x="25223" y="6876"/>
                  </a:cubicBezTo>
                  <a:cubicBezTo>
                    <a:pt x="25229" y="6802"/>
                    <a:pt x="25239" y="6732"/>
                    <a:pt x="25256" y="6678"/>
                  </a:cubicBezTo>
                  <a:cubicBezTo>
                    <a:pt x="25276" y="6619"/>
                    <a:pt x="25283" y="6554"/>
                    <a:pt x="25276" y="6490"/>
                  </a:cubicBezTo>
                  <a:lnTo>
                    <a:pt x="25276" y="6490"/>
                  </a:lnTo>
                  <a:cubicBezTo>
                    <a:pt x="25157" y="6498"/>
                    <a:pt x="25032" y="6517"/>
                    <a:pt x="24913" y="6517"/>
                  </a:cubicBezTo>
                  <a:cubicBezTo>
                    <a:pt x="24867" y="6517"/>
                    <a:pt x="24821" y="6514"/>
                    <a:pt x="24777" y="6506"/>
                  </a:cubicBezTo>
                  <a:cubicBezTo>
                    <a:pt x="24772" y="6517"/>
                    <a:pt x="24772" y="6522"/>
                    <a:pt x="24772" y="6533"/>
                  </a:cubicBezTo>
                  <a:lnTo>
                    <a:pt x="24750" y="6501"/>
                  </a:lnTo>
                  <a:lnTo>
                    <a:pt x="24750" y="6501"/>
                  </a:lnTo>
                  <a:cubicBezTo>
                    <a:pt x="24761" y="6506"/>
                    <a:pt x="24767" y="6506"/>
                    <a:pt x="24777" y="6506"/>
                  </a:cubicBezTo>
                  <a:cubicBezTo>
                    <a:pt x="24869" y="6179"/>
                    <a:pt x="24708" y="5937"/>
                    <a:pt x="24492" y="5716"/>
                  </a:cubicBezTo>
                  <a:lnTo>
                    <a:pt x="24492" y="5716"/>
                  </a:lnTo>
                  <a:cubicBezTo>
                    <a:pt x="24498" y="5723"/>
                    <a:pt x="24498" y="5723"/>
                    <a:pt x="24498" y="5728"/>
                  </a:cubicBezTo>
                  <a:lnTo>
                    <a:pt x="24482" y="5706"/>
                  </a:lnTo>
                  <a:lnTo>
                    <a:pt x="24482" y="5706"/>
                  </a:lnTo>
                  <a:cubicBezTo>
                    <a:pt x="24486" y="5706"/>
                    <a:pt x="24489" y="5708"/>
                    <a:pt x="24491" y="5711"/>
                  </a:cubicBezTo>
                  <a:lnTo>
                    <a:pt x="24491" y="5711"/>
                  </a:lnTo>
                  <a:cubicBezTo>
                    <a:pt x="24429" y="5507"/>
                    <a:pt x="24312" y="5397"/>
                    <a:pt x="24138" y="5397"/>
                  </a:cubicBezTo>
                  <a:cubicBezTo>
                    <a:pt x="24088" y="5397"/>
                    <a:pt x="24032" y="5407"/>
                    <a:pt x="23972" y="5426"/>
                  </a:cubicBezTo>
                  <a:lnTo>
                    <a:pt x="23972" y="5465"/>
                  </a:lnTo>
                  <a:cubicBezTo>
                    <a:pt x="23961" y="5453"/>
                    <a:pt x="23955" y="5443"/>
                    <a:pt x="23944" y="5438"/>
                  </a:cubicBezTo>
                  <a:cubicBezTo>
                    <a:pt x="23955" y="5432"/>
                    <a:pt x="23966" y="5432"/>
                    <a:pt x="23972" y="5426"/>
                  </a:cubicBezTo>
                  <a:cubicBezTo>
                    <a:pt x="24030" y="4966"/>
                    <a:pt x="23963" y="4642"/>
                    <a:pt x="23365" y="4642"/>
                  </a:cubicBezTo>
                  <a:cubicBezTo>
                    <a:pt x="23356" y="4642"/>
                    <a:pt x="23347" y="4642"/>
                    <a:pt x="23337" y="4642"/>
                  </a:cubicBezTo>
                  <a:cubicBezTo>
                    <a:pt x="22389" y="4669"/>
                    <a:pt x="21476" y="4743"/>
                    <a:pt x="20742" y="5438"/>
                  </a:cubicBezTo>
                  <a:lnTo>
                    <a:pt x="20742" y="5438"/>
                  </a:lnTo>
                  <a:cubicBezTo>
                    <a:pt x="20567" y="5447"/>
                    <a:pt x="20480" y="5538"/>
                    <a:pt x="20463" y="5706"/>
                  </a:cubicBezTo>
                  <a:cubicBezTo>
                    <a:pt x="20474" y="5706"/>
                    <a:pt x="20480" y="5706"/>
                    <a:pt x="20485" y="5701"/>
                  </a:cubicBezTo>
                  <a:lnTo>
                    <a:pt x="20485" y="5701"/>
                  </a:lnTo>
                  <a:lnTo>
                    <a:pt x="20463" y="5728"/>
                  </a:lnTo>
                  <a:lnTo>
                    <a:pt x="20463" y="5706"/>
                  </a:lnTo>
                  <a:cubicBezTo>
                    <a:pt x="20265" y="5733"/>
                    <a:pt x="20173" y="5845"/>
                    <a:pt x="20211" y="6060"/>
                  </a:cubicBezTo>
                  <a:cubicBezTo>
                    <a:pt x="19944" y="5919"/>
                    <a:pt x="19701" y="5842"/>
                    <a:pt x="19474" y="5842"/>
                  </a:cubicBezTo>
                  <a:cubicBezTo>
                    <a:pt x="19193" y="5842"/>
                    <a:pt x="18935" y="5959"/>
                    <a:pt x="18685" y="6211"/>
                  </a:cubicBezTo>
                  <a:cubicBezTo>
                    <a:pt x="18621" y="6281"/>
                    <a:pt x="18556" y="6356"/>
                    <a:pt x="18497" y="6437"/>
                  </a:cubicBezTo>
                  <a:cubicBezTo>
                    <a:pt x="18030" y="7060"/>
                    <a:pt x="17411" y="7565"/>
                    <a:pt x="16863" y="8118"/>
                  </a:cubicBezTo>
                  <a:cubicBezTo>
                    <a:pt x="16808" y="8104"/>
                    <a:pt x="16755" y="8098"/>
                    <a:pt x="16706" y="8098"/>
                  </a:cubicBezTo>
                  <a:cubicBezTo>
                    <a:pt x="16501" y="8098"/>
                    <a:pt x="16342" y="8207"/>
                    <a:pt x="16208" y="8376"/>
                  </a:cubicBezTo>
                  <a:cubicBezTo>
                    <a:pt x="16208" y="8376"/>
                    <a:pt x="16214" y="8376"/>
                    <a:pt x="16214" y="8381"/>
                  </a:cubicBezTo>
                  <a:lnTo>
                    <a:pt x="16193" y="8391"/>
                  </a:lnTo>
                  <a:cubicBezTo>
                    <a:pt x="16198" y="8386"/>
                    <a:pt x="16203" y="8381"/>
                    <a:pt x="16208" y="8376"/>
                  </a:cubicBezTo>
                  <a:cubicBezTo>
                    <a:pt x="15510" y="7871"/>
                    <a:pt x="15252" y="6829"/>
                    <a:pt x="15489" y="6001"/>
                  </a:cubicBezTo>
                  <a:cubicBezTo>
                    <a:pt x="15387" y="5824"/>
                    <a:pt x="15258" y="5663"/>
                    <a:pt x="15085" y="5545"/>
                  </a:cubicBezTo>
                  <a:cubicBezTo>
                    <a:pt x="15026" y="5502"/>
                    <a:pt x="14968" y="5465"/>
                    <a:pt x="14904" y="5432"/>
                  </a:cubicBezTo>
                  <a:cubicBezTo>
                    <a:pt x="14865" y="5416"/>
                    <a:pt x="14833" y="5405"/>
                    <a:pt x="14795" y="5389"/>
                  </a:cubicBezTo>
                  <a:cubicBezTo>
                    <a:pt x="13474" y="5582"/>
                    <a:pt x="12147" y="5775"/>
                    <a:pt x="10831" y="6033"/>
                  </a:cubicBezTo>
                  <a:cubicBezTo>
                    <a:pt x="10689" y="6061"/>
                    <a:pt x="10563" y="6075"/>
                    <a:pt x="10451" y="6075"/>
                  </a:cubicBezTo>
                  <a:cubicBezTo>
                    <a:pt x="9913" y="6075"/>
                    <a:pt x="9694" y="5758"/>
                    <a:pt x="9595" y="5153"/>
                  </a:cubicBezTo>
                  <a:cubicBezTo>
                    <a:pt x="9316" y="3444"/>
                    <a:pt x="9015" y="1731"/>
                    <a:pt x="8730" y="22"/>
                  </a:cubicBezTo>
                  <a:cubicBezTo>
                    <a:pt x="8683" y="6"/>
                    <a:pt x="8639" y="0"/>
                    <a:pt x="8591" y="0"/>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56" name="Google Shape;1356;p45"/>
            <p:cNvSpPr/>
            <p:nvPr/>
          </p:nvSpPr>
          <p:spPr>
            <a:xfrm>
              <a:off x="5489655" y="2740756"/>
              <a:ext cx="354854" cy="267948"/>
            </a:xfrm>
            <a:custGeom>
              <a:avLst/>
              <a:gdLst/>
              <a:ahLst/>
              <a:cxnLst/>
              <a:rect l="l" t="t" r="r" b="b"/>
              <a:pathLst>
                <a:path w="28468" h="21496" extrusionOk="0">
                  <a:moveTo>
                    <a:pt x="7075" y="10638"/>
                  </a:moveTo>
                  <a:lnTo>
                    <a:pt x="7080" y="10645"/>
                  </a:lnTo>
                  <a:lnTo>
                    <a:pt x="7080" y="10645"/>
                  </a:lnTo>
                  <a:cubicBezTo>
                    <a:pt x="7078" y="10643"/>
                    <a:pt x="7077" y="10640"/>
                    <a:pt x="7075" y="10638"/>
                  </a:cubicBezTo>
                  <a:close/>
                  <a:moveTo>
                    <a:pt x="7881" y="11175"/>
                  </a:moveTo>
                  <a:lnTo>
                    <a:pt x="7881" y="11175"/>
                  </a:lnTo>
                  <a:lnTo>
                    <a:pt x="7881" y="11175"/>
                  </a:lnTo>
                  <a:cubicBezTo>
                    <a:pt x="7887" y="11181"/>
                    <a:pt x="7893" y="11186"/>
                    <a:pt x="7898" y="11192"/>
                  </a:cubicBezTo>
                  <a:cubicBezTo>
                    <a:pt x="7893" y="11192"/>
                    <a:pt x="7887" y="11197"/>
                    <a:pt x="7876" y="11197"/>
                  </a:cubicBezTo>
                  <a:cubicBezTo>
                    <a:pt x="7881" y="11192"/>
                    <a:pt x="7881" y="11181"/>
                    <a:pt x="7881" y="11175"/>
                  </a:cubicBezTo>
                  <a:close/>
                  <a:moveTo>
                    <a:pt x="14823" y="18127"/>
                  </a:moveTo>
                  <a:cubicBezTo>
                    <a:pt x="14833" y="18127"/>
                    <a:pt x="14833" y="18133"/>
                    <a:pt x="14843" y="18133"/>
                  </a:cubicBezTo>
                  <a:lnTo>
                    <a:pt x="14823" y="18133"/>
                  </a:lnTo>
                  <a:lnTo>
                    <a:pt x="14823" y="18127"/>
                  </a:lnTo>
                  <a:close/>
                  <a:moveTo>
                    <a:pt x="11964" y="1"/>
                  </a:moveTo>
                  <a:cubicBezTo>
                    <a:pt x="11588" y="55"/>
                    <a:pt x="11196" y="168"/>
                    <a:pt x="10814" y="248"/>
                  </a:cubicBezTo>
                  <a:cubicBezTo>
                    <a:pt x="10417" y="345"/>
                    <a:pt x="10020" y="437"/>
                    <a:pt x="9622" y="533"/>
                  </a:cubicBezTo>
                  <a:cubicBezTo>
                    <a:pt x="9166" y="482"/>
                    <a:pt x="8713" y="455"/>
                    <a:pt x="8262" y="455"/>
                  </a:cubicBezTo>
                  <a:cubicBezTo>
                    <a:pt x="7139" y="455"/>
                    <a:pt x="6036" y="628"/>
                    <a:pt x="4963" y="1053"/>
                  </a:cubicBezTo>
                  <a:lnTo>
                    <a:pt x="4963" y="1053"/>
                  </a:lnTo>
                  <a:cubicBezTo>
                    <a:pt x="4965" y="1051"/>
                    <a:pt x="4965" y="1047"/>
                    <a:pt x="4965" y="1044"/>
                  </a:cubicBezTo>
                  <a:cubicBezTo>
                    <a:pt x="4921" y="1041"/>
                    <a:pt x="4878" y="1039"/>
                    <a:pt x="4836" y="1039"/>
                  </a:cubicBezTo>
                  <a:cubicBezTo>
                    <a:pt x="4484" y="1039"/>
                    <a:pt x="4215" y="1154"/>
                    <a:pt x="4148" y="1580"/>
                  </a:cubicBezTo>
                  <a:cubicBezTo>
                    <a:pt x="4154" y="1580"/>
                    <a:pt x="4159" y="1580"/>
                    <a:pt x="4164" y="1587"/>
                  </a:cubicBezTo>
                  <a:lnTo>
                    <a:pt x="4142" y="1602"/>
                  </a:lnTo>
                  <a:cubicBezTo>
                    <a:pt x="4148" y="1592"/>
                    <a:pt x="4148" y="1587"/>
                    <a:pt x="4148" y="1580"/>
                  </a:cubicBezTo>
                  <a:cubicBezTo>
                    <a:pt x="4069" y="1550"/>
                    <a:pt x="3999" y="1536"/>
                    <a:pt x="3938" y="1536"/>
                  </a:cubicBezTo>
                  <a:cubicBezTo>
                    <a:pt x="3751" y="1536"/>
                    <a:pt x="3645" y="1672"/>
                    <a:pt x="3606" y="1919"/>
                  </a:cubicBezTo>
                  <a:cubicBezTo>
                    <a:pt x="3192" y="2086"/>
                    <a:pt x="2778" y="2257"/>
                    <a:pt x="2364" y="2430"/>
                  </a:cubicBezTo>
                  <a:cubicBezTo>
                    <a:pt x="2026" y="2472"/>
                    <a:pt x="1687" y="2515"/>
                    <a:pt x="1349" y="2564"/>
                  </a:cubicBezTo>
                  <a:cubicBezTo>
                    <a:pt x="1247" y="2703"/>
                    <a:pt x="1156" y="2849"/>
                    <a:pt x="1080" y="2983"/>
                  </a:cubicBezTo>
                  <a:cubicBezTo>
                    <a:pt x="1042" y="3042"/>
                    <a:pt x="1010" y="3095"/>
                    <a:pt x="973" y="3149"/>
                  </a:cubicBezTo>
                  <a:cubicBezTo>
                    <a:pt x="968" y="3160"/>
                    <a:pt x="962" y="3171"/>
                    <a:pt x="957" y="3182"/>
                  </a:cubicBezTo>
                  <a:cubicBezTo>
                    <a:pt x="1107" y="3268"/>
                    <a:pt x="1188" y="3434"/>
                    <a:pt x="1209" y="3714"/>
                  </a:cubicBezTo>
                  <a:cubicBezTo>
                    <a:pt x="1215" y="3714"/>
                    <a:pt x="1220" y="3714"/>
                    <a:pt x="1225" y="3719"/>
                  </a:cubicBezTo>
                  <a:cubicBezTo>
                    <a:pt x="1220" y="3724"/>
                    <a:pt x="1215" y="3730"/>
                    <a:pt x="1209" y="3735"/>
                  </a:cubicBezTo>
                  <a:lnTo>
                    <a:pt x="1209" y="3714"/>
                  </a:lnTo>
                  <a:cubicBezTo>
                    <a:pt x="1135" y="3686"/>
                    <a:pt x="1069" y="3672"/>
                    <a:pt x="1010" y="3672"/>
                  </a:cubicBezTo>
                  <a:cubicBezTo>
                    <a:pt x="845" y="3672"/>
                    <a:pt x="735" y="3780"/>
                    <a:pt x="672" y="3982"/>
                  </a:cubicBezTo>
                  <a:cubicBezTo>
                    <a:pt x="683" y="3982"/>
                    <a:pt x="688" y="3977"/>
                    <a:pt x="693" y="3977"/>
                  </a:cubicBezTo>
                  <a:lnTo>
                    <a:pt x="693" y="3977"/>
                  </a:lnTo>
                  <a:lnTo>
                    <a:pt x="667" y="4004"/>
                  </a:lnTo>
                  <a:cubicBezTo>
                    <a:pt x="672" y="3993"/>
                    <a:pt x="672" y="3987"/>
                    <a:pt x="672" y="3982"/>
                  </a:cubicBezTo>
                  <a:lnTo>
                    <a:pt x="672" y="3982"/>
                  </a:lnTo>
                  <a:cubicBezTo>
                    <a:pt x="415" y="4074"/>
                    <a:pt x="409" y="4299"/>
                    <a:pt x="403" y="4520"/>
                  </a:cubicBezTo>
                  <a:cubicBezTo>
                    <a:pt x="415" y="4513"/>
                    <a:pt x="420" y="4513"/>
                    <a:pt x="425" y="4508"/>
                  </a:cubicBezTo>
                  <a:lnTo>
                    <a:pt x="425" y="4508"/>
                  </a:lnTo>
                  <a:lnTo>
                    <a:pt x="403" y="4541"/>
                  </a:lnTo>
                  <a:lnTo>
                    <a:pt x="403" y="4520"/>
                  </a:lnTo>
                  <a:lnTo>
                    <a:pt x="403" y="4520"/>
                  </a:lnTo>
                  <a:cubicBezTo>
                    <a:pt x="119" y="4697"/>
                    <a:pt x="1" y="4874"/>
                    <a:pt x="409" y="5051"/>
                  </a:cubicBezTo>
                  <a:cubicBezTo>
                    <a:pt x="409" y="5046"/>
                    <a:pt x="403" y="5041"/>
                    <a:pt x="403" y="5036"/>
                  </a:cubicBezTo>
                  <a:lnTo>
                    <a:pt x="403" y="5036"/>
                  </a:lnTo>
                  <a:lnTo>
                    <a:pt x="425" y="5056"/>
                  </a:lnTo>
                  <a:cubicBezTo>
                    <a:pt x="420" y="5056"/>
                    <a:pt x="415" y="5051"/>
                    <a:pt x="409" y="5051"/>
                  </a:cubicBezTo>
                  <a:lnTo>
                    <a:pt x="409" y="5051"/>
                  </a:lnTo>
                  <a:cubicBezTo>
                    <a:pt x="430" y="5384"/>
                    <a:pt x="645" y="5524"/>
                    <a:pt x="941" y="5584"/>
                  </a:cubicBezTo>
                  <a:cubicBezTo>
                    <a:pt x="935" y="5577"/>
                    <a:pt x="935" y="5577"/>
                    <a:pt x="930" y="5567"/>
                  </a:cubicBezTo>
                  <a:lnTo>
                    <a:pt x="930" y="5567"/>
                  </a:lnTo>
                  <a:lnTo>
                    <a:pt x="961" y="5593"/>
                  </a:lnTo>
                  <a:lnTo>
                    <a:pt x="961" y="5593"/>
                  </a:lnTo>
                  <a:cubicBezTo>
                    <a:pt x="955" y="5589"/>
                    <a:pt x="945" y="5588"/>
                    <a:pt x="941" y="5584"/>
                  </a:cubicBezTo>
                  <a:lnTo>
                    <a:pt x="941" y="5584"/>
                  </a:lnTo>
                  <a:cubicBezTo>
                    <a:pt x="1032" y="5841"/>
                    <a:pt x="1253" y="5857"/>
                    <a:pt x="1473" y="5857"/>
                  </a:cubicBezTo>
                  <a:cubicBezTo>
                    <a:pt x="1473" y="5847"/>
                    <a:pt x="1467" y="5847"/>
                    <a:pt x="1467" y="5835"/>
                  </a:cubicBezTo>
                  <a:lnTo>
                    <a:pt x="1467" y="5835"/>
                  </a:lnTo>
                  <a:lnTo>
                    <a:pt x="1494" y="5857"/>
                  </a:lnTo>
                  <a:lnTo>
                    <a:pt x="1473" y="5857"/>
                  </a:lnTo>
                  <a:cubicBezTo>
                    <a:pt x="1570" y="6115"/>
                    <a:pt x="1795" y="6120"/>
                    <a:pt x="2021" y="6125"/>
                  </a:cubicBezTo>
                  <a:cubicBezTo>
                    <a:pt x="2015" y="6115"/>
                    <a:pt x="2004" y="6110"/>
                    <a:pt x="1999" y="6105"/>
                  </a:cubicBezTo>
                  <a:lnTo>
                    <a:pt x="1999" y="6105"/>
                  </a:lnTo>
                  <a:lnTo>
                    <a:pt x="2031" y="6125"/>
                  </a:lnTo>
                  <a:lnTo>
                    <a:pt x="2021" y="6125"/>
                  </a:lnTo>
                  <a:cubicBezTo>
                    <a:pt x="2493" y="6566"/>
                    <a:pt x="3095" y="6749"/>
                    <a:pt x="3691" y="6931"/>
                  </a:cubicBezTo>
                  <a:cubicBezTo>
                    <a:pt x="3901" y="7087"/>
                    <a:pt x="4218" y="7228"/>
                    <a:pt x="4384" y="7394"/>
                  </a:cubicBezTo>
                  <a:cubicBezTo>
                    <a:pt x="4444" y="7447"/>
                    <a:pt x="4481" y="7506"/>
                    <a:pt x="4491" y="7570"/>
                  </a:cubicBezTo>
                  <a:cubicBezTo>
                    <a:pt x="4717" y="8812"/>
                    <a:pt x="5716" y="9381"/>
                    <a:pt x="6527" y="10122"/>
                  </a:cubicBezTo>
                  <a:cubicBezTo>
                    <a:pt x="6603" y="10424"/>
                    <a:pt x="6797" y="10606"/>
                    <a:pt x="7097" y="10665"/>
                  </a:cubicBezTo>
                  <a:cubicBezTo>
                    <a:pt x="7096" y="10663"/>
                    <a:pt x="7095" y="10661"/>
                    <a:pt x="7093" y="10659"/>
                  </a:cubicBezTo>
                  <a:lnTo>
                    <a:pt x="7093" y="10659"/>
                  </a:lnTo>
                  <a:lnTo>
                    <a:pt x="7102" y="10665"/>
                  </a:lnTo>
                  <a:lnTo>
                    <a:pt x="7097" y="10665"/>
                  </a:lnTo>
                  <a:cubicBezTo>
                    <a:pt x="7178" y="10746"/>
                    <a:pt x="7258" y="10826"/>
                    <a:pt x="7345" y="10907"/>
                  </a:cubicBezTo>
                  <a:lnTo>
                    <a:pt x="7339" y="10907"/>
                  </a:lnTo>
                  <a:cubicBezTo>
                    <a:pt x="7433" y="11086"/>
                    <a:pt x="7540" y="11228"/>
                    <a:pt x="7720" y="11228"/>
                  </a:cubicBezTo>
                  <a:cubicBezTo>
                    <a:pt x="7767" y="11228"/>
                    <a:pt x="7818" y="11218"/>
                    <a:pt x="7876" y="11197"/>
                  </a:cubicBezTo>
                  <a:lnTo>
                    <a:pt x="7876" y="11197"/>
                  </a:lnTo>
                  <a:cubicBezTo>
                    <a:pt x="7837" y="11406"/>
                    <a:pt x="7939" y="11467"/>
                    <a:pt x="8107" y="11467"/>
                  </a:cubicBezTo>
                  <a:cubicBezTo>
                    <a:pt x="8121" y="11467"/>
                    <a:pt x="8136" y="11466"/>
                    <a:pt x="8150" y="11466"/>
                  </a:cubicBezTo>
                  <a:cubicBezTo>
                    <a:pt x="8150" y="11455"/>
                    <a:pt x="8150" y="11450"/>
                    <a:pt x="8145" y="11438"/>
                  </a:cubicBezTo>
                  <a:lnTo>
                    <a:pt x="8145" y="11438"/>
                  </a:lnTo>
                  <a:lnTo>
                    <a:pt x="8171" y="11466"/>
                  </a:lnTo>
                  <a:lnTo>
                    <a:pt x="8150" y="11466"/>
                  </a:lnTo>
                  <a:cubicBezTo>
                    <a:pt x="8295" y="12041"/>
                    <a:pt x="8827" y="11944"/>
                    <a:pt x="9235" y="12051"/>
                  </a:cubicBezTo>
                  <a:cubicBezTo>
                    <a:pt x="9606" y="12443"/>
                    <a:pt x="9842" y="12933"/>
                    <a:pt x="10144" y="13372"/>
                  </a:cubicBezTo>
                  <a:cubicBezTo>
                    <a:pt x="10326" y="13635"/>
                    <a:pt x="10531" y="13883"/>
                    <a:pt x="10804" y="14076"/>
                  </a:cubicBezTo>
                  <a:cubicBezTo>
                    <a:pt x="10879" y="14481"/>
                    <a:pt x="11102" y="14676"/>
                    <a:pt x="11460" y="14676"/>
                  </a:cubicBezTo>
                  <a:cubicBezTo>
                    <a:pt x="11516" y="14676"/>
                    <a:pt x="11575" y="14671"/>
                    <a:pt x="11637" y="14662"/>
                  </a:cubicBezTo>
                  <a:cubicBezTo>
                    <a:pt x="11632" y="14657"/>
                    <a:pt x="11627" y="14651"/>
                    <a:pt x="11620" y="14646"/>
                  </a:cubicBezTo>
                  <a:lnTo>
                    <a:pt x="11620" y="14646"/>
                  </a:lnTo>
                  <a:lnTo>
                    <a:pt x="11632" y="14651"/>
                  </a:lnTo>
                  <a:cubicBezTo>
                    <a:pt x="11637" y="14657"/>
                    <a:pt x="11642" y="14662"/>
                    <a:pt x="11642" y="14662"/>
                  </a:cubicBezTo>
                  <a:lnTo>
                    <a:pt x="11637" y="14662"/>
                  </a:lnTo>
                  <a:cubicBezTo>
                    <a:pt x="12158" y="15205"/>
                    <a:pt x="12217" y="16204"/>
                    <a:pt x="13221" y="16263"/>
                  </a:cubicBezTo>
                  <a:lnTo>
                    <a:pt x="13221" y="16253"/>
                  </a:lnTo>
                  <a:lnTo>
                    <a:pt x="13227" y="16253"/>
                  </a:lnTo>
                  <a:cubicBezTo>
                    <a:pt x="13227" y="16258"/>
                    <a:pt x="13232" y="16258"/>
                    <a:pt x="13232" y="16263"/>
                  </a:cubicBezTo>
                  <a:lnTo>
                    <a:pt x="13221" y="16263"/>
                  </a:lnTo>
                  <a:cubicBezTo>
                    <a:pt x="13196" y="17312"/>
                    <a:pt x="13426" y="18140"/>
                    <a:pt x="14620" y="18140"/>
                  </a:cubicBezTo>
                  <a:cubicBezTo>
                    <a:pt x="14684" y="18140"/>
                    <a:pt x="14752" y="18138"/>
                    <a:pt x="14823" y="18133"/>
                  </a:cubicBezTo>
                  <a:lnTo>
                    <a:pt x="14823" y="18133"/>
                  </a:lnTo>
                  <a:cubicBezTo>
                    <a:pt x="14736" y="18460"/>
                    <a:pt x="14779" y="18740"/>
                    <a:pt x="15086" y="18933"/>
                  </a:cubicBezTo>
                  <a:lnTo>
                    <a:pt x="15086" y="18917"/>
                  </a:lnTo>
                  <a:lnTo>
                    <a:pt x="15108" y="18949"/>
                  </a:lnTo>
                  <a:cubicBezTo>
                    <a:pt x="15101" y="18944"/>
                    <a:pt x="15096" y="18938"/>
                    <a:pt x="15086" y="18933"/>
                  </a:cubicBezTo>
                  <a:lnTo>
                    <a:pt x="15086" y="18933"/>
                  </a:lnTo>
                  <a:cubicBezTo>
                    <a:pt x="15054" y="19534"/>
                    <a:pt x="15220" y="20099"/>
                    <a:pt x="15445" y="20647"/>
                  </a:cubicBezTo>
                  <a:lnTo>
                    <a:pt x="15445" y="20652"/>
                  </a:lnTo>
                  <a:cubicBezTo>
                    <a:pt x="15676" y="20786"/>
                    <a:pt x="15907" y="20927"/>
                    <a:pt x="16133" y="21066"/>
                  </a:cubicBezTo>
                  <a:cubicBezTo>
                    <a:pt x="16149" y="21076"/>
                    <a:pt x="16171" y="21088"/>
                    <a:pt x="16187" y="21098"/>
                  </a:cubicBezTo>
                  <a:cubicBezTo>
                    <a:pt x="16259" y="21284"/>
                    <a:pt x="16391" y="21319"/>
                    <a:pt x="16526" y="21319"/>
                  </a:cubicBezTo>
                  <a:cubicBezTo>
                    <a:pt x="16605" y="21319"/>
                    <a:pt x="16684" y="21307"/>
                    <a:pt x="16753" y="21307"/>
                  </a:cubicBezTo>
                  <a:cubicBezTo>
                    <a:pt x="16814" y="21307"/>
                    <a:pt x="16866" y="21316"/>
                    <a:pt x="16901" y="21351"/>
                  </a:cubicBezTo>
                  <a:cubicBezTo>
                    <a:pt x="16881" y="21398"/>
                    <a:pt x="16859" y="21447"/>
                    <a:pt x="16837" y="21495"/>
                  </a:cubicBezTo>
                  <a:cubicBezTo>
                    <a:pt x="17057" y="21404"/>
                    <a:pt x="17235" y="21270"/>
                    <a:pt x="17379" y="21114"/>
                  </a:cubicBezTo>
                  <a:cubicBezTo>
                    <a:pt x="17632" y="20840"/>
                    <a:pt x="17788" y="20508"/>
                    <a:pt x="17912" y="20238"/>
                  </a:cubicBezTo>
                  <a:cubicBezTo>
                    <a:pt x="17982" y="20089"/>
                    <a:pt x="18046" y="19943"/>
                    <a:pt x="18116" y="19831"/>
                  </a:cubicBezTo>
                  <a:cubicBezTo>
                    <a:pt x="18277" y="19578"/>
                    <a:pt x="18406" y="19308"/>
                    <a:pt x="18535" y="19051"/>
                  </a:cubicBezTo>
                  <a:cubicBezTo>
                    <a:pt x="18793" y="18530"/>
                    <a:pt x="19034" y="18036"/>
                    <a:pt x="19415" y="17832"/>
                  </a:cubicBezTo>
                  <a:cubicBezTo>
                    <a:pt x="21097" y="16930"/>
                    <a:pt x="22296" y="15559"/>
                    <a:pt x="23450" y="14238"/>
                  </a:cubicBezTo>
                  <a:cubicBezTo>
                    <a:pt x="24074" y="13523"/>
                    <a:pt x="24724" y="12782"/>
                    <a:pt x="25427" y="12148"/>
                  </a:cubicBezTo>
                  <a:cubicBezTo>
                    <a:pt x="25787" y="11820"/>
                    <a:pt x="25777" y="11418"/>
                    <a:pt x="25770" y="11175"/>
                  </a:cubicBezTo>
                  <a:cubicBezTo>
                    <a:pt x="25770" y="11128"/>
                    <a:pt x="25765" y="11084"/>
                    <a:pt x="25770" y="11041"/>
                  </a:cubicBezTo>
                  <a:cubicBezTo>
                    <a:pt x="25879" y="9187"/>
                    <a:pt x="26507" y="7990"/>
                    <a:pt x="27748" y="7265"/>
                  </a:cubicBezTo>
                  <a:cubicBezTo>
                    <a:pt x="28044" y="7087"/>
                    <a:pt x="28188" y="6894"/>
                    <a:pt x="28247" y="6705"/>
                  </a:cubicBezTo>
                  <a:cubicBezTo>
                    <a:pt x="28252" y="6690"/>
                    <a:pt x="28247" y="6668"/>
                    <a:pt x="28252" y="6652"/>
                  </a:cubicBezTo>
                  <a:lnTo>
                    <a:pt x="28259" y="6647"/>
                  </a:lnTo>
                  <a:cubicBezTo>
                    <a:pt x="28452" y="6539"/>
                    <a:pt x="28468" y="6281"/>
                    <a:pt x="28328" y="6125"/>
                  </a:cubicBezTo>
                  <a:cubicBezTo>
                    <a:pt x="27969" y="5733"/>
                    <a:pt x="27479" y="5519"/>
                    <a:pt x="27049" y="5202"/>
                  </a:cubicBezTo>
                  <a:cubicBezTo>
                    <a:pt x="26201" y="4573"/>
                    <a:pt x="25373" y="3913"/>
                    <a:pt x="24488" y="3327"/>
                  </a:cubicBezTo>
                  <a:cubicBezTo>
                    <a:pt x="23385" y="2601"/>
                    <a:pt x="22107" y="1490"/>
                    <a:pt x="20866" y="1044"/>
                  </a:cubicBezTo>
                  <a:cubicBezTo>
                    <a:pt x="20831" y="1032"/>
                    <a:pt x="20799" y="1027"/>
                    <a:pt x="20768" y="1027"/>
                  </a:cubicBezTo>
                  <a:cubicBezTo>
                    <a:pt x="20741" y="1027"/>
                    <a:pt x="20717" y="1031"/>
                    <a:pt x="20694" y="1039"/>
                  </a:cubicBezTo>
                  <a:cubicBezTo>
                    <a:pt x="20676" y="1037"/>
                    <a:pt x="20657" y="1036"/>
                    <a:pt x="20637" y="1036"/>
                  </a:cubicBezTo>
                  <a:cubicBezTo>
                    <a:pt x="20323" y="1036"/>
                    <a:pt x="19965" y="1272"/>
                    <a:pt x="19641" y="1312"/>
                  </a:cubicBezTo>
                  <a:cubicBezTo>
                    <a:pt x="19400" y="1361"/>
                    <a:pt x="19163" y="1451"/>
                    <a:pt x="18932" y="1548"/>
                  </a:cubicBezTo>
                  <a:cubicBezTo>
                    <a:pt x="18793" y="1607"/>
                    <a:pt x="18653" y="1667"/>
                    <a:pt x="18513" y="1721"/>
                  </a:cubicBezTo>
                  <a:cubicBezTo>
                    <a:pt x="18421" y="1758"/>
                    <a:pt x="18325" y="1790"/>
                    <a:pt x="18228" y="1823"/>
                  </a:cubicBezTo>
                  <a:cubicBezTo>
                    <a:pt x="18051" y="1877"/>
                    <a:pt x="17868" y="1911"/>
                    <a:pt x="17677" y="1911"/>
                  </a:cubicBezTo>
                  <a:cubicBezTo>
                    <a:pt x="17562" y="1911"/>
                    <a:pt x="17443" y="1899"/>
                    <a:pt x="17320" y="1870"/>
                  </a:cubicBezTo>
                  <a:cubicBezTo>
                    <a:pt x="17186" y="1752"/>
                    <a:pt x="17043" y="1711"/>
                    <a:pt x="16901" y="1711"/>
                  </a:cubicBezTo>
                  <a:cubicBezTo>
                    <a:pt x="16702" y="1711"/>
                    <a:pt x="16503" y="1790"/>
                    <a:pt x="16321" y="1850"/>
                  </a:cubicBezTo>
                  <a:cubicBezTo>
                    <a:pt x="16064" y="1932"/>
                    <a:pt x="15825" y="1975"/>
                    <a:pt x="15603" y="1975"/>
                  </a:cubicBezTo>
                  <a:cubicBezTo>
                    <a:pt x="15362" y="1975"/>
                    <a:pt x="15142" y="1924"/>
                    <a:pt x="14947" y="1818"/>
                  </a:cubicBezTo>
                  <a:lnTo>
                    <a:pt x="14908" y="1818"/>
                  </a:lnTo>
                  <a:cubicBezTo>
                    <a:pt x="14903" y="1806"/>
                    <a:pt x="14903" y="1801"/>
                    <a:pt x="14898" y="1790"/>
                  </a:cubicBezTo>
                  <a:cubicBezTo>
                    <a:pt x="14656" y="1645"/>
                    <a:pt x="14451" y="1409"/>
                    <a:pt x="14290" y="1071"/>
                  </a:cubicBezTo>
                  <a:cubicBezTo>
                    <a:pt x="14290" y="1071"/>
                    <a:pt x="14295" y="1065"/>
                    <a:pt x="14302" y="1065"/>
                  </a:cubicBezTo>
                  <a:cubicBezTo>
                    <a:pt x="14218" y="871"/>
                    <a:pt x="14101" y="746"/>
                    <a:pt x="13923" y="746"/>
                  </a:cubicBezTo>
                  <a:cubicBezTo>
                    <a:pt x="13870" y="746"/>
                    <a:pt x="13812" y="757"/>
                    <a:pt x="13747" y="781"/>
                  </a:cubicBezTo>
                  <a:cubicBezTo>
                    <a:pt x="13754" y="786"/>
                    <a:pt x="13754" y="791"/>
                    <a:pt x="13759" y="802"/>
                  </a:cubicBezTo>
                  <a:lnTo>
                    <a:pt x="13737" y="781"/>
                  </a:lnTo>
                  <a:lnTo>
                    <a:pt x="13747" y="781"/>
                  </a:lnTo>
                  <a:cubicBezTo>
                    <a:pt x="13554" y="479"/>
                    <a:pt x="13345" y="281"/>
                    <a:pt x="13125" y="157"/>
                  </a:cubicBezTo>
                  <a:cubicBezTo>
                    <a:pt x="13001" y="141"/>
                    <a:pt x="12884" y="125"/>
                    <a:pt x="12765" y="114"/>
                  </a:cubicBezTo>
                  <a:cubicBezTo>
                    <a:pt x="12490" y="77"/>
                    <a:pt x="12222" y="45"/>
                    <a:pt x="11964" y="1"/>
                  </a:cubicBezTo>
                  <a:close/>
                </a:path>
              </a:pathLst>
            </a:cu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57" name="Google Shape;1357;p45"/>
            <p:cNvSpPr/>
            <p:nvPr/>
          </p:nvSpPr>
          <p:spPr>
            <a:xfrm>
              <a:off x="5922153" y="2281010"/>
              <a:ext cx="105840" cy="216791"/>
            </a:xfrm>
            <a:custGeom>
              <a:avLst/>
              <a:gdLst/>
              <a:ahLst/>
              <a:cxnLst/>
              <a:rect l="l" t="t" r="r" b="b"/>
              <a:pathLst>
                <a:path w="8491" h="17392" extrusionOk="0">
                  <a:moveTo>
                    <a:pt x="1213" y="0"/>
                  </a:moveTo>
                  <a:cubicBezTo>
                    <a:pt x="617" y="0"/>
                    <a:pt x="1" y="488"/>
                    <a:pt x="202" y="1234"/>
                  </a:cubicBezTo>
                  <a:cubicBezTo>
                    <a:pt x="540" y="2491"/>
                    <a:pt x="1110" y="3599"/>
                    <a:pt x="1517" y="4834"/>
                  </a:cubicBezTo>
                  <a:cubicBezTo>
                    <a:pt x="1921" y="6037"/>
                    <a:pt x="1556" y="7552"/>
                    <a:pt x="1872" y="8841"/>
                  </a:cubicBezTo>
                  <a:cubicBezTo>
                    <a:pt x="2189" y="10147"/>
                    <a:pt x="1625" y="11426"/>
                    <a:pt x="1963" y="12758"/>
                  </a:cubicBezTo>
                  <a:cubicBezTo>
                    <a:pt x="2307" y="14107"/>
                    <a:pt x="2060" y="15342"/>
                    <a:pt x="2265" y="16680"/>
                  </a:cubicBezTo>
                  <a:cubicBezTo>
                    <a:pt x="2337" y="17159"/>
                    <a:pt x="2765" y="17392"/>
                    <a:pt x="3197" y="17392"/>
                  </a:cubicBezTo>
                  <a:cubicBezTo>
                    <a:pt x="3468" y="17392"/>
                    <a:pt x="3741" y="17300"/>
                    <a:pt x="3929" y="17120"/>
                  </a:cubicBezTo>
                  <a:cubicBezTo>
                    <a:pt x="6686" y="14466"/>
                    <a:pt x="8405" y="8820"/>
                    <a:pt x="8479" y="5114"/>
                  </a:cubicBezTo>
                  <a:cubicBezTo>
                    <a:pt x="8491" y="4539"/>
                    <a:pt x="7962" y="4114"/>
                    <a:pt x="7442" y="4114"/>
                  </a:cubicBezTo>
                  <a:cubicBezTo>
                    <a:pt x="7203" y="4114"/>
                    <a:pt x="6965" y="4204"/>
                    <a:pt x="6783" y="4410"/>
                  </a:cubicBezTo>
                  <a:cubicBezTo>
                    <a:pt x="6723" y="4416"/>
                    <a:pt x="6664" y="4420"/>
                    <a:pt x="6606" y="4420"/>
                  </a:cubicBezTo>
                  <a:cubicBezTo>
                    <a:pt x="6336" y="4420"/>
                    <a:pt x="6089" y="4349"/>
                    <a:pt x="5863" y="4216"/>
                  </a:cubicBezTo>
                  <a:cubicBezTo>
                    <a:pt x="5783" y="4071"/>
                    <a:pt x="5675" y="3931"/>
                    <a:pt x="5504" y="3819"/>
                  </a:cubicBezTo>
                  <a:cubicBezTo>
                    <a:pt x="5391" y="3748"/>
                    <a:pt x="5278" y="3673"/>
                    <a:pt x="5171" y="3604"/>
                  </a:cubicBezTo>
                  <a:cubicBezTo>
                    <a:pt x="5003" y="3494"/>
                    <a:pt x="4834" y="3447"/>
                    <a:pt x="4671" y="3447"/>
                  </a:cubicBezTo>
                  <a:cubicBezTo>
                    <a:pt x="4547" y="3447"/>
                    <a:pt x="4428" y="3474"/>
                    <a:pt x="4316" y="3523"/>
                  </a:cubicBezTo>
                  <a:cubicBezTo>
                    <a:pt x="4038" y="3373"/>
                    <a:pt x="3753" y="3142"/>
                    <a:pt x="3490" y="2873"/>
                  </a:cubicBezTo>
                  <a:cubicBezTo>
                    <a:pt x="3135" y="2287"/>
                    <a:pt x="2721" y="1718"/>
                    <a:pt x="2265" y="1170"/>
                  </a:cubicBezTo>
                  <a:cubicBezTo>
                    <a:pt x="2216" y="1015"/>
                    <a:pt x="2168" y="864"/>
                    <a:pt x="2124" y="708"/>
                  </a:cubicBezTo>
                  <a:cubicBezTo>
                    <a:pt x="1992" y="214"/>
                    <a:pt x="1607" y="0"/>
                    <a:pt x="1213" y="0"/>
                  </a:cubicBezTo>
                  <a:close/>
                </a:path>
              </a:pathLst>
            </a:custGeom>
            <a:solidFill>
              <a:schemeClr val="accent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358" name="Google Shape;1358;p45"/>
          <p:cNvSpPr txBox="1"/>
          <p:nvPr/>
        </p:nvSpPr>
        <p:spPr>
          <a:xfrm>
            <a:off x="713116" y="1910608"/>
            <a:ext cx="2373000" cy="7734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359" name="Google Shape;1359;p45"/>
          <p:cNvSpPr txBox="1"/>
          <p:nvPr/>
        </p:nvSpPr>
        <p:spPr>
          <a:xfrm>
            <a:off x="6065266" y="1910608"/>
            <a:ext cx="2373000" cy="7734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360" name="Google Shape;1360;p45"/>
          <p:cNvSpPr txBox="1"/>
          <p:nvPr/>
        </p:nvSpPr>
        <p:spPr>
          <a:xfrm>
            <a:off x="713116" y="3744725"/>
            <a:ext cx="2373000" cy="7734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361" name="Google Shape;1361;p45"/>
          <p:cNvSpPr txBox="1"/>
          <p:nvPr/>
        </p:nvSpPr>
        <p:spPr>
          <a:xfrm>
            <a:off x="6065324" y="3744725"/>
            <a:ext cx="2373000" cy="7734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362" name="Google Shape;1362;p45"/>
          <p:cNvSpPr txBox="1"/>
          <p:nvPr/>
        </p:nvSpPr>
        <p:spPr>
          <a:xfrm>
            <a:off x="6065225" y="1559375"/>
            <a:ext cx="2373000" cy="5151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p:txBody>
      </p:sp>
      <p:sp>
        <p:nvSpPr>
          <p:cNvPr id="1363" name="Google Shape;1363;p45"/>
          <p:cNvSpPr txBox="1"/>
          <p:nvPr/>
        </p:nvSpPr>
        <p:spPr>
          <a:xfrm>
            <a:off x="6065225" y="3393417"/>
            <a:ext cx="2373000" cy="5151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p:txBody>
      </p:sp>
      <p:sp>
        <p:nvSpPr>
          <p:cNvPr id="1364" name="Google Shape;1364;p45"/>
          <p:cNvSpPr txBox="1"/>
          <p:nvPr/>
        </p:nvSpPr>
        <p:spPr>
          <a:xfrm>
            <a:off x="713100" y="1559375"/>
            <a:ext cx="2373000" cy="515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p:txBody>
      </p:sp>
      <p:sp>
        <p:nvSpPr>
          <p:cNvPr id="1365" name="Google Shape;1365;p45"/>
          <p:cNvSpPr txBox="1"/>
          <p:nvPr/>
        </p:nvSpPr>
        <p:spPr>
          <a:xfrm>
            <a:off x="713100" y="3393417"/>
            <a:ext cx="2373000" cy="515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p:txBody>
      </p:sp>
      <p:sp>
        <p:nvSpPr>
          <p:cNvPr id="1366" name="Google Shape;1366;p45"/>
          <p:cNvSpPr/>
          <p:nvPr/>
        </p:nvSpPr>
        <p:spPr>
          <a:xfrm>
            <a:off x="796200" y="1198975"/>
            <a:ext cx="284100" cy="28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67" name="Google Shape;1367;p45"/>
          <p:cNvSpPr/>
          <p:nvPr/>
        </p:nvSpPr>
        <p:spPr>
          <a:xfrm>
            <a:off x="796200" y="3033125"/>
            <a:ext cx="284100" cy="284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68" name="Google Shape;1368;p45"/>
          <p:cNvSpPr/>
          <p:nvPr/>
        </p:nvSpPr>
        <p:spPr>
          <a:xfrm>
            <a:off x="8063575" y="1198975"/>
            <a:ext cx="284100" cy="28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369" name="Google Shape;1369;p45"/>
          <p:cNvSpPr/>
          <p:nvPr/>
        </p:nvSpPr>
        <p:spPr>
          <a:xfrm>
            <a:off x="8063575" y="3033125"/>
            <a:ext cx="284100" cy="2841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73"/>
        <p:cNvGrpSpPr/>
        <p:nvPr/>
      </p:nvGrpSpPr>
      <p:grpSpPr>
        <a:xfrm>
          <a:off x="0" y="0"/>
          <a:ext cx="0" cy="0"/>
          <a:chOff x="0" y="0"/>
          <a:chExt cx="0" cy="0"/>
        </a:xfrm>
      </p:grpSpPr>
      <p:sp>
        <p:nvSpPr>
          <p:cNvPr id="1374" name="Google Shape;1374;p4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جدول</a:t>
            </a:r>
            <a:endParaRPr dirty="0">
              <a:cs typeface="B Nazanin" panose="00000400000000000000" pitchFamily="2" charset="-78"/>
            </a:endParaRPr>
          </a:p>
        </p:txBody>
      </p:sp>
      <p:graphicFrame>
        <p:nvGraphicFramePr>
          <p:cNvPr id="1375" name="Google Shape;1375;p46"/>
          <p:cNvGraphicFramePr/>
          <p:nvPr>
            <p:extLst>
              <p:ext uri="{D42A27DB-BD31-4B8C-83A1-F6EECF244321}">
                <p14:modId xmlns:p14="http://schemas.microsoft.com/office/powerpoint/2010/main" val="2812626912"/>
              </p:ext>
            </p:extLst>
          </p:nvPr>
        </p:nvGraphicFramePr>
        <p:xfrm>
          <a:off x="713125" y="1377940"/>
          <a:ext cx="7717750" cy="3137706"/>
        </p:xfrm>
        <a:graphic>
          <a:graphicData uri="http://schemas.openxmlformats.org/drawingml/2006/table">
            <a:tbl>
              <a:tblPr>
                <a:noFill/>
                <a:tableStyleId>{32B4ADC4-B905-4F7D-8B9F-0FB22FC7E915}</a:tableStyleId>
              </a:tblPr>
              <a:tblGrid>
                <a:gridCol w="1559725">
                  <a:extLst>
                    <a:ext uri="{9D8B030D-6E8A-4147-A177-3AD203B41FA5}">
                      <a16:colId xmlns:a16="http://schemas.microsoft.com/office/drawing/2014/main" val="20000"/>
                    </a:ext>
                  </a:extLst>
                </a:gridCol>
                <a:gridCol w="1554450">
                  <a:extLst>
                    <a:ext uri="{9D8B030D-6E8A-4147-A177-3AD203B41FA5}">
                      <a16:colId xmlns:a16="http://schemas.microsoft.com/office/drawing/2014/main" val="20001"/>
                    </a:ext>
                  </a:extLst>
                </a:gridCol>
                <a:gridCol w="770075">
                  <a:extLst>
                    <a:ext uri="{9D8B030D-6E8A-4147-A177-3AD203B41FA5}">
                      <a16:colId xmlns:a16="http://schemas.microsoft.com/office/drawing/2014/main" val="20002"/>
                    </a:ext>
                  </a:extLst>
                </a:gridCol>
                <a:gridCol w="770050">
                  <a:extLst>
                    <a:ext uri="{9D8B030D-6E8A-4147-A177-3AD203B41FA5}">
                      <a16:colId xmlns:a16="http://schemas.microsoft.com/office/drawing/2014/main" val="20003"/>
                    </a:ext>
                  </a:extLst>
                </a:gridCol>
                <a:gridCol w="770075">
                  <a:extLst>
                    <a:ext uri="{9D8B030D-6E8A-4147-A177-3AD203B41FA5}">
                      <a16:colId xmlns:a16="http://schemas.microsoft.com/office/drawing/2014/main" val="20004"/>
                    </a:ext>
                  </a:extLst>
                </a:gridCol>
                <a:gridCol w="770075">
                  <a:extLst>
                    <a:ext uri="{9D8B030D-6E8A-4147-A177-3AD203B41FA5}">
                      <a16:colId xmlns:a16="http://schemas.microsoft.com/office/drawing/2014/main" val="20005"/>
                    </a:ext>
                  </a:extLst>
                </a:gridCol>
                <a:gridCol w="770050">
                  <a:extLst>
                    <a:ext uri="{9D8B030D-6E8A-4147-A177-3AD203B41FA5}">
                      <a16:colId xmlns:a16="http://schemas.microsoft.com/office/drawing/2014/main" val="20006"/>
                    </a:ext>
                  </a:extLst>
                </a:gridCol>
                <a:gridCol w="753250">
                  <a:extLst>
                    <a:ext uri="{9D8B030D-6E8A-4147-A177-3AD203B41FA5}">
                      <a16:colId xmlns:a16="http://schemas.microsoft.com/office/drawing/2014/main" val="20007"/>
                    </a:ext>
                  </a:extLst>
                </a:gridCol>
              </a:tblGrid>
              <a:tr h="520125">
                <a:tc>
                  <a:txBody>
                    <a:bodyPr/>
                    <a:lstStyle/>
                    <a:p>
                      <a:pPr marL="0" lvl="0" indent="0" algn="l" rtl="0">
                        <a:lnSpc>
                          <a:spcPct val="115000"/>
                        </a:lnSpc>
                        <a:spcBef>
                          <a:spcPts val="0"/>
                        </a:spcBef>
                        <a:spcAft>
                          <a:spcPts val="0"/>
                        </a:spcAft>
                        <a:buNone/>
                      </a:pPr>
                      <a:endParaRPr sz="2000">
                        <a:solidFill>
                          <a:schemeClr val="dk1"/>
                        </a:solidFill>
                        <a:latin typeface="Montagu Slab"/>
                        <a:ea typeface="Montagu Slab"/>
                        <a:cs typeface="B Nazanin" panose="00000400000000000000" pitchFamily="2" charset="-78"/>
                        <a:sym typeface="Montagu Slab"/>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endParaRPr sz="2000">
                        <a:solidFill>
                          <a:schemeClr val="dk1"/>
                        </a:solidFill>
                        <a:latin typeface="Montagu Slab"/>
                        <a:ea typeface="Montagu Slab"/>
                        <a:cs typeface="B Nazanin" panose="00000400000000000000" pitchFamily="2" charset="-78"/>
                        <a:sym typeface="Montagu Slab"/>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آبان</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مهر</a:t>
                      </a:r>
                      <a:endParaRPr sz="16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دی</a:t>
                      </a:r>
                      <a:endParaRPr sz="16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خرداد</a:t>
                      </a:r>
                      <a:endParaRPr sz="16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تیر</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مرداد</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25525">
                <a:tc rowSpan="2">
                  <a:txBody>
                    <a:bodyPr/>
                    <a:lstStyle/>
                    <a:p>
                      <a:pPr marL="0" lvl="0" indent="0" algn="ctr" rtl="0">
                        <a:lnSpc>
                          <a:spcPct val="115000"/>
                        </a:lnSpc>
                        <a:spcBef>
                          <a:spcPts val="0"/>
                        </a:spcBef>
                        <a:spcAft>
                          <a:spcPts val="0"/>
                        </a:spcAft>
                        <a:buNone/>
                      </a:pPr>
                      <a:r>
                        <a:rPr lang="fa-IR" sz="2400" dirty="0">
                          <a:cs typeface="B Nazanin" panose="00000400000000000000" pitchFamily="2" charset="-78"/>
                        </a:rPr>
                        <a:t>فاز</a:t>
                      </a:r>
                      <a:r>
                        <a:rPr lang="en" sz="2200" b="1" dirty="0">
                          <a:solidFill>
                            <a:schemeClr val="dk1"/>
                          </a:solidFill>
                          <a:latin typeface="Fira Sans"/>
                          <a:ea typeface="Fira Sans"/>
                          <a:cs typeface="B Nazanin" panose="00000400000000000000" pitchFamily="2" charset="-78"/>
                          <a:sym typeface="Fira Sans"/>
                        </a:rPr>
                        <a:t> 01</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fa-IR" dirty="0">
                          <a:solidFill>
                            <a:schemeClr val="dk1"/>
                          </a:solidFill>
                          <a:latin typeface="Fira Sans"/>
                          <a:ea typeface="Fira Sans"/>
                          <a:cs typeface="B Nazanin" panose="00000400000000000000" pitchFamily="2" charset="-78"/>
                          <a:sym typeface="Fira Sans"/>
                        </a:rPr>
                        <a:t>بخش </a:t>
                      </a:r>
                      <a:r>
                        <a:rPr lang="en" dirty="0">
                          <a:solidFill>
                            <a:schemeClr val="dk1"/>
                          </a:solidFill>
                          <a:latin typeface="Fira Sans"/>
                          <a:ea typeface="Fira Sans"/>
                          <a:cs typeface="B Nazanin" panose="00000400000000000000" pitchFamily="2" charset="-78"/>
                          <a:sym typeface="Fira Sans"/>
                        </a:rPr>
                        <a:t> 01</a:t>
                      </a:r>
                      <a:endParaRP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25525">
                <a:tc vMerge="1">
                  <a:txBody>
                    <a:bodyPr/>
                    <a:lstStyle/>
                    <a:p>
                      <a:endParaRPr lang="en-US"/>
                    </a:p>
                  </a:txBody>
                  <a:tcPr/>
                </a:tc>
                <a:tc>
                  <a:txBody>
                    <a:bodyPr/>
                    <a:lstStyle/>
                    <a:p>
                      <a:pPr marL="0" lvl="0" indent="0" algn="ctr" rtl="0">
                        <a:lnSpc>
                          <a:spcPct val="115000"/>
                        </a:lnSpc>
                        <a:spcBef>
                          <a:spcPts val="0"/>
                        </a:spcBef>
                        <a:spcAft>
                          <a:spcPts val="0"/>
                        </a:spcAft>
                        <a:buNone/>
                      </a:pPr>
                      <a:r>
                        <a:rPr lang="fa-IR" dirty="0">
                          <a:solidFill>
                            <a:schemeClr val="dk1"/>
                          </a:solidFill>
                          <a:latin typeface="Fira Sans"/>
                          <a:ea typeface="Fira Sans"/>
                          <a:cs typeface="B Nazanin" panose="00000400000000000000" pitchFamily="2" charset="-78"/>
                          <a:sym typeface="Fira Sans"/>
                        </a:rPr>
                        <a:t>بخش</a:t>
                      </a:r>
                      <a:r>
                        <a:rPr lang="en" dirty="0">
                          <a:solidFill>
                            <a:schemeClr val="dk1"/>
                          </a:solidFill>
                          <a:latin typeface="Fira Sans"/>
                          <a:ea typeface="Fira Sans"/>
                          <a:cs typeface="B Nazanin" panose="00000400000000000000" pitchFamily="2" charset="-78"/>
                          <a:sym typeface="Fira Sans"/>
                        </a:rPr>
                        <a:t> 02</a:t>
                      </a:r>
                      <a:endParaRP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25525">
                <a:tc rowSpan="2">
                  <a:txBody>
                    <a:bodyPr/>
                    <a:lstStyle/>
                    <a:p>
                      <a:pPr marL="0" lvl="0" indent="0" algn="ctr" rtl="0">
                        <a:lnSpc>
                          <a:spcPct val="115000"/>
                        </a:lnSpc>
                        <a:spcBef>
                          <a:spcPts val="0"/>
                        </a:spcBef>
                        <a:spcAft>
                          <a:spcPts val="0"/>
                        </a:spcAft>
                        <a:buNone/>
                      </a:pPr>
                      <a:r>
                        <a:rPr lang="fa-IR" sz="2400" dirty="0">
                          <a:cs typeface="B Nazanin" panose="00000400000000000000" pitchFamily="2" charset="-78"/>
                        </a:rPr>
                        <a:t>فاز</a:t>
                      </a:r>
                      <a:r>
                        <a:rPr lang="en" sz="2200" b="1" dirty="0">
                          <a:solidFill>
                            <a:schemeClr val="dk1"/>
                          </a:solidFill>
                          <a:latin typeface="Fira Sans"/>
                          <a:ea typeface="Fira Sans"/>
                          <a:cs typeface="B Nazanin" panose="00000400000000000000" pitchFamily="2" charset="-78"/>
                          <a:sym typeface="Fira Sans"/>
                        </a:rPr>
                        <a:t> 02</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fa-IR" dirty="0">
                          <a:solidFill>
                            <a:schemeClr val="dk1"/>
                          </a:solidFill>
                          <a:latin typeface="Fira Sans"/>
                          <a:ea typeface="Fira Sans"/>
                          <a:cs typeface="B Nazanin" panose="00000400000000000000" pitchFamily="2" charset="-78"/>
                          <a:sym typeface="Fira Sans"/>
                        </a:rPr>
                        <a:t>بخش</a:t>
                      </a:r>
                      <a:r>
                        <a:rPr lang="en" dirty="0">
                          <a:solidFill>
                            <a:schemeClr val="dk1"/>
                          </a:solidFill>
                          <a:latin typeface="Fira Sans"/>
                          <a:ea typeface="Fira Sans"/>
                          <a:cs typeface="B Nazanin" panose="00000400000000000000" pitchFamily="2" charset="-78"/>
                          <a:sym typeface="Fira Sans"/>
                        </a:rPr>
                        <a:t> 01</a:t>
                      </a:r>
                      <a:endParaRP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25525">
                <a:tc vMerge="1">
                  <a:txBody>
                    <a:bodyPr/>
                    <a:lstStyle/>
                    <a:p>
                      <a:endParaRPr lang="en-US"/>
                    </a:p>
                  </a:txBody>
                  <a:tcPr/>
                </a:tc>
                <a:tc>
                  <a:txBody>
                    <a:bodyPr/>
                    <a:lstStyle/>
                    <a:p>
                      <a:pPr marL="0" lvl="0" indent="0" algn="ctr" rtl="0">
                        <a:lnSpc>
                          <a:spcPct val="115000"/>
                        </a:lnSpc>
                        <a:spcBef>
                          <a:spcPts val="0"/>
                        </a:spcBef>
                        <a:spcAft>
                          <a:spcPts val="0"/>
                        </a:spcAft>
                        <a:buNone/>
                      </a:pPr>
                      <a:r>
                        <a:rPr lang="fa-IR" dirty="0">
                          <a:solidFill>
                            <a:schemeClr val="dk1"/>
                          </a:solidFill>
                          <a:latin typeface="Fira Sans"/>
                          <a:ea typeface="Fira Sans"/>
                          <a:cs typeface="B Nazanin" panose="00000400000000000000" pitchFamily="2" charset="-78"/>
                          <a:sym typeface="Fira Sans"/>
                        </a:rPr>
                        <a:t>بخش</a:t>
                      </a:r>
                      <a:r>
                        <a:rPr lang="en" dirty="0">
                          <a:solidFill>
                            <a:schemeClr val="dk1"/>
                          </a:solidFill>
                          <a:latin typeface="Fira Sans"/>
                          <a:ea typeface="Fira Sans"/>
                          <a:cs typeface="B Nazanin" panose="00000400000000000000" pitchFamily="2" charset="-78"/>
                          <a:sym typeface="Fira Sans"/>
                        </a:rPr>
                        <a:t> 02</a:t>
                      </a:r>
                      <a:endParaRP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25525">
                <a:tc rowSpan="2">
                  <a:txBody>
                    <a:bodyPr/>
                    <a:lstStyle/>
                    <a:p>
                      <a:pPr marL="0" lvl="0" indent="0" algn="ctr" rtl="0">
                        <a:lnSpc>
                          <a:spcPct val="115000"/>
                        </a:lnSpc>
                        <a:spcBef>
                          <a:spcPts val="0"/>
                        </a:spcBef>
                        <a:spcAft>
                          <a:spcPts val="0"/>
                        </a:spcAft>
                        <a:buNone/>
                      </a:pPr>
                      <a:r>
                        <a:rPr lang="fa-IR" sz="2400" dirty="0">
                          <a:cs typeface="B Nazanin" panose="00000400000000000000" pitchFamily="2" charset="-78"/>
                        </a:rPr>
                        <a:t>فاز</a:t>
                      </a:r>
                      <a:r>
                        <a:rPr lang="en" sz="2200" b="1" dirty="0">
                          <a:solidFill>
                            <a:schemeClr val="dk1"/>
                          </a:solidFill>
                          <a:latin typeface="Fira Sans"/>
                          <a:ea typeface="Fira Sans"/>
                          <a:cs typeface="B Nazanin" panose="00000400000000000000" pitchFamily="2" charset="-78"/>
                          <a:sym typeface="Fira Sans"/>
                        </a:rPr>
                        <a:t> 03</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fa-IR" dirty="0">
                          <a:solidFill>
                            <a:schemeClr val="dk1"/>
                          </a:solidFill>
                          <a:latin typeface="Fira Sans"/>
                          <a:ea typeface="Fira Sans"/>
                          <a:cs typeface="B Nazanin" panose="00000400000000000000" pitchFamily="2" charset="-78"/>
                          <a:sym typeface="Fira Sans"/>
                        </a:rPr>
                        <a:t>بخش</a:t>
                      </a:r>
                      <a:r>
                        <a:rPr lang="en" dirty="0">
                          <a:solidFill>
                            <a:schemeClr val="dk1"/>
                          </a:solidFill>
                          <a:latin typeface="Fira Sans"/>
                          <a:ea typeface="Fira Sans"/>
                          <a:cs typeface="B Nazanin" panose="00000400000000000000" pitchFamily="2" charset="-78"/>
                          <a:sym typeface="Fira Sans"/>
                        </a:rPr>
                        <a:t> 01</a:t>
                      </a:r>
                      <a:endParaRP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425525">
                <a:tc vMerge="1">
                  <a:txBody>
                    <a:bodyPr/>
                    <a:lstStyle/>
                    <a:p>
                      <a:endParaRPr lang="en-US"/>
                    </a:p>
                  </a:txBody>
                  <a:tcPr/>
                </a:tc>
                <a:tc>
                  <a:txBody>
                    <a:bodyPr/>
                    <a:lstStyle/>
                    <a:p>
                      <a:pPr marL="0" lvl="0" indent="0" algn="ctr" rtl="0">
                        <a:lnSpc>
                          <a:spcPct val="115000"/>
                        </a:lnSpc>
                        <a:spcBef>
                          <a:spcPts val="0"/>
                        </a:spcBef>
                        <a:spcAft>
                          <a:spcPts val="0"/>
                        </a:spcAft>
                        <a:buNone/>
                      </a:pPr>
                      <a:r>
                        <a:rPr lang="fa-IR" dirty="0">
                          <a:solidFill>
                            <a:schemeClr val="dk1"/>
                          </a:solidFill>
                          <a:latin typeface="Fira Sans"/>
                          <a:ea typeface="Fira Sans"/>
                          <a:cs typeface="B Nazanin" panose="00000400000000000000" pitchFamily="2" charset="-78"/>
                          <a:sym typeface="Fira Sans"/>
                        </a:rPr>
                        <a:t>بخش</a:t>
                      </a:r>
                      <a:r>
                        <a:rPr lang="en" dirty="0">
                          <a:solidFill>
                            <a:schemeClr val="dk1"/>
                          </a:solidFill>
                          <a:latin typeface="Fira Sans"/>
                          <a:ea typeface="Fira Sans"/>
                          <a:cs typeface="B Nazanin" panose="00000400000000000000" pitchFamily="2" charset="-78"/>
                          <a:sym typeface="Fira Sans"/>
                        </a:rPr>
                        <a:t> 02</a:t>
                      </a:r>
                      <a:endParaRP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lnSpc>
                          <a:spcPct val="115000"/>
                        </a:lnSpc>
                        <a:spcBef>
                          <a:spcPts val="0"/>
                        </a:spcBef>
                        <a:spcAft>
                          <a:spcPts val="0"/>
                        </a:spcAft>
                        <a:buNone/>
                      </a:pPr>
                      <a:endParaRP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6"/>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79"/>
        <p:cNvGrpSpPr/>
        <p:nvPr/>
      </p:nvGrpSpPr>
      <p:grpSpPr>
        <a:xfrm>
          <a:off x="0" y="0"/>
          <a:ext cx="0" cy="0"/>
          <a:chOff x="0" y="0"/>
          <a:chExt cx="0" cy="0"/>
        </a:xfrm>
      </p:grpSpPr>
      <p:sp>
        <p:nvSpPr>
          <p:cNvPr id="1380" name="Google Shape;1380;p47"/>
          <p:cNvSpPr txBox="1">
            <a:spLocks noGrp="1"/>
          </p:cNvSpPr>
          <p:nvPr>
            <p:ph type="title"/>
          </p:nvPr>
        </p:nvSpPr>
        <p:spPr>
          <a:xfrm>
            <a:off x="204048" y="733240"/>
            <a:ext cx="4787245" cy="115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3200" dirty="0">
                <a:cs typeface="B Nazanin" panose="00000400000000000000" pitchFamily="2" charset="-78"/>
              </a:rPr>
              <a:t>یک تصویر ارزش هزار کلمه است</a:t>
            </a:r>
            <a:endParaRPr sz="3200" dirty="0">
              <a:solidFill>
                <a:schemeClr val="dk1"/>
              </a:solidFill>
              <a:cs typeface="B Nazanin" panose="00000400000000000000" pitchFamily="2" charset="-78"/>
            </a:endParaRPr>
          </a:p>
        </p:txBody>
      </p:sp>
      <p:grpSp>
        <p:nvGrpSpPr>
          <p:cNvPr id="1381" name="Google Shape;1381;p47"/>
          <p:cNvGrpSpPr/>
          <p:nvPr/>
        </p:nvGrpSpPr>
        <p:grpSpPr>
          <a:xfrm>
            <a:off x="4991293" y="306504"/>
            <a:ext cx="821830" cy="772429"/>
            <a:chOff x="4151733" y="3409676"/>
            <a:chExt cx="148371" cy="139458"/>
          </a:xfrm>
        </p:grpSpPr>
        <p:sp>
          <p:nvSpPr>
            <p:cNvPr id="1382" name="Google Shape;1382;p47"/>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7"/>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7"/>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7"/>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7"/>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80"/>
                                        </p:tgtEl>
                                        <p:attrNameLst>
                                          <p:attrName>style.visibility</p:attrName>
                                        </p:attrNameLst>
                                      </p:cBhvr>
                                      <p:to>
                                        <p:strVal val="visible"/>
                                      </p:to>
                                    </p:set>
                                    <p:anim calcmode="lin" valueType="num">
                                      <p:cBhvr>
                                        <p:cTn id="7" dur="500" fill="hold"/>
                                        <p:tgtEl>
                                          <p:spTgt spid="1380"/>
                                        </p:tgtEl>
                                        <p:attrNameLst>
                                          <p:attrName>ppt_w</p:attrName>
                                        </p:attrNameLst>
                                      </p:cBhvr>
                                      <p:tavLst>
                                        <p:tav tm="0">
                                          <p:val>
                                            <p:fltVal val="0"/>
                                          </p:val>
                                        </p:tav>
                                        <p:tav tm="100000">
                                          <p:val>
                                            <p:strVal val="#ppt_w"/>
                                          </p:val>
                                        </p:tav>
                                      </p:tavLst>
                                    </p:anim>
                                    <p:anim calcmode="lin" valueType="num">
                                      <p:cBhvr>
                                        <p:cTn id="8" dur="500" fill="hold"/>
                                        <p:tgtEl>
                                          <p:spTgt spid="1380"/>
                                        </p:tgtEl>
                                        <p:attrNameLst>
                                          <p:attrName>ppt_h</p:attrName>
                                        </p:attrNameLst>
                                      </p:cBhvr>
                                      <p:tavLst>
                                        <p:tav tm="0">
                                          <p:val>
                                            <p:fltVal val="0"/>
                                          </p:val>
                                        </p:tav>
                                        <p:tav tm="100000">
                                          <p:val>
                                            <p:strVal val="#ppt_h"/>
                                          </p:val>
                                        </p:tav>
                                      </p:tavLst>
                                    </p:anim>
                                    <p:animEffect transition="in" filter="fade">
                                      <p:cBhvr>
                                        <p:cTn id="9" dur="500"/>
                                        <p:tgtEl>
                                          <p:spTgt spid="1380"/>
                                        </p:tgtEl>
                                      </p:cBhvr>
                                    </p:animEffect>
                                  </p:childTnLst>
                                </p:cTn>
                              </p:par>
                              <p:par>
                                <p:cTn id="10" presetID="53" presetClass="entr" presetSubtype="16" fill="hold" nodeType="withEffect">
                                  <p:stCondLst>
                                    <p:cond delay="0"/>
                                  </p:stCondLst>
                                  <p:childTnLst>
                                    <p:set>
                                      <p:cBhvr>
                                        <p:cTn id="11" dur="1" fill="hold">
                                          <p:stCondLst>
                                            <p:cond delay="0"/>
                                          </p:stCondLst>
                                        </p:cTn>
                                        <p:tgtEl>
                                          <p:spTgt spid="1381"/>
                                        </p:tgtEl>
                                        <p:attrNameLst>
                                          <p:attrName>style.visibility</p:attrName>
                                        </p:attrNameLst>
                                      </p:cBhvr>
                                      <p:to>
                                        <p:strVal val="visible"/>
                                      </p:to>
                                    </p:set>
                                    <p:anim calcmode="lin" valueType="num">
                                      <p:cBhvr>
                                        <p:cTn id="12" dur="500" fill="hold"/>
                                        <p:tgtEl>
                                          <p:spTgt spid="1381"/>
                                        </p:tgtEl>
                                        <p:attrNameLst>
                                          <p:attrName>ppt_w</p:attrName>
                                        </p:attrNameLst>
                                      </p:cBhvr>
                                      <p:tavLst>
                                        <p:tav tm="0">
                                          <p:val>
                                            <p:fltVal val="0"/>
                                          </p:val>
                                        </p:tav>
                                        <p:tav tm="100000">
                                          <p:val>
                                            <p:strVal val="#ppt_w"/>
                                          </p:val>
                                        </p:tav>
                                      </p:tavLst>
                                    </p:anim>
                                    <p:anim calcmode="lin" valueType="num">
                                      <p:cBhvr>
                                        <p:cTn id="13" dur="500" fill="hold"/>
                                        <p:tgtEl>
                                          <p:spTgt spid="1381"/>
                                        </p:tgtEl>
                                        <p:attrNameLst>
                                          <p:attrName>ppt_h</p:attrName>
                                        </p:attrNameLst>
                                      </p:cBhvr>
                                      <p:tavLst>
                                        <p:tav tm="0">
                                          <p:val>
                                            <p:fltVal val="0"/>
                                          </p:val>
                                        </p:tav>
                                        <p:tav tm="100000">
                                          <p:val>
                                            <p:strVal val="#ppt_h"/>
                                          </p:val>
                                        </p:tav>
                                      </p:tavLst>
                                    </p:anim>
                                    <p:animEffect transition="in" filter="fade">
                                      <p:cBhvr>
                                        <p:cTn id="14" dur="500"/>
                                        <p:tgtEl>
                                          <p:spTgt spid="1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90"/>
        <p:cNvGrpSpPr/>
        <p:nvPr/>
      </p:nvGrpSpPr>
      <p:grpSpPr>
        <a:xfrm>
          <a:off x="0" y="0"/>
          <a:ext cx="0" cy="0"/>
          <a:chOff x="0" y="0"/>
          <a:chExt cx="0" cy="0"/>
        </a:xfrm>
      </p:grpSpPr>
      <p:sp>
        <p:nvSpPr>
          <p:cNvPr id="1391" name="Google Shape;1391;p48"/>
          <p:cNvSpPr txBox="1">
            <a:spLocks noGrp="1"/>
          </p:cNvSpPr>
          <p:nvPr>
            <p:ph type="title"/>
          </p:nvPr>
        </p:nvSpPr>
        <p:spPr>
          <a:xfrm>
            <a:off x="4825563" y="883027"/>
            <a:ext cx="3666796" cy="1366187"/>
          </a:xfrm>
          <a:prstGeom prst="rect">
            <a:avLst/>
          </a:prstGeom>
        </p:spPr>
        <p:txBody>
          <a:bodyPr spcFirstLastPara="1" wrap="square" lIns="91425" tIns="91425" rIns="91425" bIns="91425" anchor="b" anchorCtr="0">
            <a:noAutofit/>
          </a:bodyPr>
          <a:lstStyle/>
          <a:p>
            <a:pPr algn="r" rtl="1"/>
            <a:r>
              <a:rPr lang="fa-IR" dirty="0">
                <a:cs typeface="B Nazanin" panose="00000400000000000000" pitchFamily="2" charset="-78"/>
              </a:rPr>
              <a:t>یک تصویر همیشه این مفهوم را تقویت می کند</a:t>
            </a:r>
          </a:p>
        </p:txBody>
      </p:sp>
      <p:sp>
        <p:nvSpPr>
          <p:cNvPr id="1392" name="Google Shape;1392;p48"/>
          <p:cNvSpPr txBox="1">
            <a:spLocks noGrp="1"/>
          </p:cNvSpPr>
          <p:nvPr>
            <p:ph type="subTitle" idx="1"/>
          </p:nvPr>
        </p:nvSpPr>
        <p:spPr>
          <a:xfrm>
            <a:off x="4825563" y="2571750"/>
            <a:ext cx="3369000" cy="1187700"/>
          </a:xfrm>
          <a:prstGeom prst="rect">
            <a:avLst/>
          </a:prstGeom>
        </p:spPr>
        <p:txBody>
          <a:bodyPr spcFirstLastPara="1" wrap="square" lIns="91425" tIns="91425" rIns="91425" bIns="91425" anchor="t" anchorCtr="0">
            <a:noAutofit/>
          </a:bodyPr>
          <a:lstStyle/>
          <a:p>
            <a:pPr marL="0" marR="0" algn="r" rtl="1">
              <a:lnSpc>
                <a:spcPct val="150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pic>
        <p:nvPicPr>
          <p:cNvPr id="1393" name="Google Shape;1393;p48"/>
          <p:cNvPicPr preferRelativeResize="0">
            <a:picLocks noGrp="1"/>
          </p:cNvPicPr>
          <p:nvPr>
            <p:ph type="pic" idx="2"/>
          </p:nvPr>
        </p:nvPicPr>
        <p:blipFill rotWithShape="1">
          <a:blip r:embed="rId3">
            <a:alphaModFix/>
          </a:blip>
          <a:srcRect l="19853" r="13479"/>
          <a:stretch/>
        </p:blipFill>
        <p:spPr>
          <a:xfrm>
            <a:off x="949438" y="778800"/>
            <a:ext cx="3585900" cy="3585900"/>
          </a:xfrm>
          <a:prstGeom prst="ellipse">
            <a:avLst/>
          </a:prstGeom>
        </p:spPr>
      </p:pic>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91"/>
                                        </p:tgtEl>
                                        <p:attrNameLst>
                                          <p:attrName>style.visibility</p:attrName>
                                        </p:attrNameLst>
                                      </p:cBhvr>
                                      <p:to>
                                        <p:strVal val="visible"/>
                                      </p:to>
                                    </p:set>
                                    <p:anim calcmode="lin" valueType="num">
                                      <p:cBhvr>
                                        <p:cTn id="7" dur="500" fill="hold"/>
                                        <p:tgtEl>
                                          <p:spTgt spid="1391"/>
                                        </p:tgtEl>
                                        <p:attrNameLst>
                                          <p:attrName>ppt_w</p:attrName>
                                        </p:attrNameLst>
                                      </p:cBhvr>
                                      <p:tavLst>
                                        <p:tav tm="0">
                                          <p:val>
                                            <p:fltVal val="0"/>
                                          </p:val>
                                        </p:tav>
                                        <p:tav tm="100000">
                                          <p:val>
                                            <p:strVal val="#ppt_w"/>
                                          </p:val>
                                        </p:tav>
                                      </p:tavLst>
                                    </p:anim>
                                    <p:anim calcmode="lin" valueType="num">
                                      <p:cBhvr>
                                        <p:cTn id="8" dur="500" fill="hold"/>
                                        <p:tgtEl>
                                          <p:spTgt spid="1391"/>
                                        </p:tgtEl>
                                        <p:attrNameLst>
                                          <p:attrName>ppt_h</p:attrName>
                                        </p:attrNameLst>
                                      </p:cBhvr>
                                      <p:tavLst>
                                        <p:tav tm="0">
                                          <p:val>
                                            <p:fltVal val="0"/>
                                          </p:val>
                                        </p:tav>
                                        <p:tav tm="100000">
                                          <p:val>
                                            <p:strVal val="#ppt_h"/>
                                          </p:val>
                                        </p:tav>
                                      </p:tavLst>
                                    </p:anim>
                                    <p:animEffect transition="in" filter="fade">
                                      <p:cBhvr>
                                        <p:cTn id="9" dur="500"/>
                                        <p:tgtEl>
                                          <p:spTgt spid="139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92">
                                            <p:txEl>
                                              <p:pRg st="0" end="0"/>
                                            </p:txEl>
                                          </p:spTgt>
                                        </p:tgtEl>
                                        <p:attrNameLst>
                                          <p:attrName>style.visibility</p:attrName>
                                        </p:attrNameLst>
                                      </p:cBhvr>
                                      <p:to>
                                        <p:strVal val="visible"/>
                                      </p:to>
                                    </p:set>
                                    <p:anim calcmode="lin" valueType="num">
                                      <p:cBhvr>
                                        <p:cTn id="12" dur="500" fill="hold"/>
                                        <p:tgtEl>
                                          <p:spTgt spid="1392">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392">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392">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1393"/>
                                        </p:tgtEl>
                                        <p:attrNameLst>
                                          <p:attrName>style.visibility</p:attrName>
                                        </p:attrNameLst>
                                      </p:cBhvr>
                                      <p:to>
                                        <p:strVal val="visible"/>
                                      </p:to>
                                    </p:set>
                                    <p:anim calcmode="lin" valueType="num">
                                      <p:cBhvr>
                                        <p:cTn id="17" dur="500" fill="hold"/>
                                        <p:tgtEl>
                                          <p:spTgt spid="1393"/>
                                        </p:tgtEl>
                                        <p:attrNameLst>
                                          <p:attrName>ppt_w</p:attrName>
                                        </p:attrNameLst>
                                      </p:cBhvr>
                                      <p:tavLst>
                                        <p:tav tm="0">
                                          <p:val>
                                            <p:fltVal val="0"/>
                                          </p:val>
                                        </p:tav>
                                        <p:tav tm="100000">
                                          <p:val>
                                            <p:strVal val="#ppt_w"/>
                                          </p:val>
                                        </p:tav>
                                      </p:tavLst>
                                    </p:anim>
                                    <p:anim calcmode="lin" valueType="num">
                                      <p:cBhvr>
                                        <p:cTn id="18" dur="500" fill="hold"/>
                                        <p:tgtEl>
                                          <p:spTgt spid="1393"/>
                                        </p:tgtEl>
                                        <p:attrNameLst>
                                          <p:attrName>ppt_h</p:attrName>
                                        </p:attrNameLst>
                                      </p:cBhvr>
                                      <p:tavLst>
                                        <p:tav tm="0">
                                          <p:val>
                                            <p:fltVal val="0"/>
                                          </p:val>
                                        </p:tav>
                                        <p:tav tm="100000">
                                          <p:val>
                                            <p:strVal val="#ppt_h"/>
                                          </p:val>
                                        </p:tav>
                                      </p:tavLst>
                                    </p:anim>
                                    <p:animEffect transition="in" filter="fade">
                                      <p:cBhvr>
                                        <p:cTn id="19" dur="500"/>
                                        <p:tgtEl>
                                          <p:spTgt spid="1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1" grpId="0"/>
      <p:bldP spid="1392"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97"/>
        <p:cNvGrpSpPr/>
        <p:nvPr/>
      </p:nvGrpSpPr>
      <p:grpSpPr>
        <a:xfrm>
          <a:off x="0" y="0"/>
          <a:ext cx="0" cy="0"/>
          <a:chOff x="0" y="0"/>
          <a:chExt cx="0" cy="0"/>
        </a:xfrm>
      </p:grpSpPr>
      <p:sp>
        <p:nvSpPr>
          <p:cNvPr id="1398" name="Google Shape;1398;p49"/>
          <p:cNvSpPr txBox="1">
            <a:spLocks noGrp="1"/>
          </p:cNvSpPr>
          <p:nvPr>
            <p:ph type="title"/>
          </p:nvPr>
        </p:nvSpPr>
        <p:spPr>
          <a:xfrm>
            <a:off x="1640975" y="563801"/>
            <a:ext cx="5862000" cy="2595000"/>
          </a:xfrm>
          <a:prstGeom prst="rect">
            <a:avLst/>
          </a:prstGeom>
        </p:spPr>
        <p:txBody>
          <a:bodyPr spcFirstLastPara="1" wrap="square" lIns="91425" tIns="91425" rIns="91425" bIns="91425" anchor="ctr" anchorCtr="0">
            <a:noAutofit/>
          </a:bodyPr>
          <a:lstStyle/>
          <a:p>
            <a:r>
              <a:rPr lang="fa-IR" dirty="0">
                <a:cs typeface="B Nazanin" panose="00000400000000000000" pitchFamily="2" charset="-78"/>
              </a:rPr>
              <a:t>کلمات </a:t>
            </a:r>
            <a:r>
              <a:rPr lang="fa-IR" dirty="0">
                <a:solidFill>
                  <a:srgbClr val="FF0000"/>
                </a:solidFill>
                <a:cs typeface="B Nazanin" panose="00000400000000000000" pitchFamily="2" charset="-78"/>
              </a:rPr>
              <a:t>عالی</a:t>
            </a:r>
          </a:p>
        </p:txBody>
      </p:sp>
      <p:grpSp>
        <p:nvGrpSpPr>
          <p:cNvPr id="1399" name="Google Shape;1399;p49"/>
          <p:cNvGrpSpPr/>
          <p:nvPr/>
        </p:nvGrpSpPr>
        <p:grpSpPr>
          <a:xfrm>
            <a:off x="3731288" y="3574334"/>
            <a:ext cx="2268918" cy="811295"/>
            <a:chOff x="3495697" y="3745784"/>
            <a:chExt cx="2268918" cy="811295"/>
          </a:xfrm>
        </p:grpSpPr>
        <p:grpSp>
          <p:nvGrpSpPr>
            <p:cNvPr id="1400" name="Google Shape;1400;p49"/>
            <p:cNvGrpSpPr/>
            <p:nvPr/>
          </p:nvGrpSpPr>
          <p:grpSpPr>
            <a:xfrm rot="660020">
              <a:off x="5360835" y="4182548"/>
              <a:ext cx="374599" cy="341934"/>
              <a:chOff x="2045902" y="4332533"/>
              <a:chExt cx="219598" cy="200449"/>
            </a:xfrm>
          </p:grpSpPr>
          <p:sp>
            <p:nvSpPr>
              <p:cNvPr id="1401" name="Google Shape;1401;p49"/>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9"/>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49"/>
            <p:cNvGrpSpPr/>
            <p:nvPr/>
          </p:nvGrpSpPr>
          <p:grpSpPr>
            <a:xfrm rot="659987">
              <a:off x="3529400" y="3781589"/>
              <a:ext cx="413147" cy="393054"/>
              <a:chOff x="520730" y="4173296"/>
              <a:chExt cx="413159" cy="393065"/>
            </a:xfrm>
          </p:grpSpPr>
          <p:sp>
            <p:nvSpPr>
              <p:cNvPr id="1404" name="Google Shape;1404;p49"/>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9"/>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9"/>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9"/>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9"/>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9"/>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9"/>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1" name="Google Shape;1411;p49"/>
          <p:cNvGrpSpPr/>
          <p:nvPr/>
        </p:nvGrpSpPr>
        <p:grpSpPr>
          <a:xfrm>
            <a:off x="477510" y="2831109"/>
            <a:ext cx="2143521" cy="1249305"/>
            <a:chOff x="477510" y="2831109"/>
            <a:chExt cx="2143521" cy="1249305"/>
          </a:xfrm>
        </p:grpSpPr>
        <p:grpSp>
          <p:nvGrpSpPr>
            <p:cNvPr id="1412" name="Google Shape;1412;p49"/>
            <p:cNvGrpSpPr/>
            <p:nvPr/>
          </p:nvGrpSpPr>
          <p:grpSpPr>
            <a:xfrm>
              <a:off x="477510" y="2831109"/>
              <a:ext cx="841618" cy="788151"/>
              <a:chOff x="241919" y="3002559"/>
              <a:chExt cx="841618" cy="788151"/>
            </a:xfrm>
          </p:grpSpPr>
          <p:grpSp>
            <p:nvGrpSpPr>
              <p:cNvPr id="1413" name="Google Shape;1413;p49"/>
              <p:cNvGrpSpPr/>
              <p:nvPr/>
            </p:nvGrpSpPr>
            <p:grpSpPr>
              <a:xfrm rot="660020">
                <a:off x="267675" y="3461054"/>
                <a:ext cx="325833" cy="301338"/>
                <a:chOff x="1545347" y="5535970"/>
                <a:chExt cx="191010" cy="176650"/>
              </a:xfrm>
            </p:grpSpPr>
            <p:sp>
              <p:nvSpPr>
                <p:cNvPr id="1414" name="Google Shape;1414;p49"/>
                <p:cNvSpPr/>
                <p:nvPr/>
              </p:nvSpPr>
              <p:spPr>
                <a:xfrm>
                  <a:off x="1545347" y="5535970"/>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9"/>
                <p:cNvSpPr/>
                <p:nvPr/>
              </p:nvSpPr>
              <p:spPr>
                <a:xfrm>
                  <a:off x="1618012" y="5613752"/>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 name="Google Shape;1416;p49"/>
              <p:cNvGrpSpPr/>
              <p:nvPr/>
            </p:nvGrpSpPr>
            <p:grpSpPr>
              <a:xfrm rot="10800000">
                <a:off x="713098" y="3002559"/>
                <a:ext cx="370438" cy="340250"/>
                <a:chOff x="1865447" y="3944504"/>
                <a:chExt cx="217151" cy="199455"/>
              </a:xfrm>
            </p:grpSpPr>
            <p:sp>
              <p:nvSpPr>
                <p:cNvPr id="1417" name="Google Shape;1417;p49"/>
                <p:cNvSpPr/>
                <p:nvPr/>
              </p:nvSpPr>
              <p:spPr>
                <a:xfrm>
                  <a:off x="1865447" y="3944504"/>
                  <a:ext cx="217151" cy="199455"/>
                </a:xfrm>
                <a:custGeom>
                  <a:avLst/>
                  <a:gdLst/>
                  <a:ahLst/>
                  <a:cxnLst/>
                  <a:rect l="l" t="t" r="r" b="b"/>
                  <a:pathLst>
                    <a:path w="1902" h="1747" extrusionOk="0">
                      <a:moveTo>
                        <a:pt x="868" y="0"/>
                      </a:moveTo>
                      <a:cubicBezTo>
                        <a:pt x="797" y="0"/>
                        <a:pt x="725" y="31"/>
                        <a:pt x="679" y="82"/>
                      </a:cubicBezTo>
                      <a:cubicBezTo>
                        <a:pt x="599" y="180"/>
                        <a:pt x="581" y="314"/>
                        <a:pt x="617" y="439"/>
                      </a:cubicBezTo>
                      <a:cubicBezTo>
                        <a:pt x="625" y="492"/>
                        <a:pt x="652" y="546"/>
                        <a:pt x="679" y="599"/>
                      </a:cubicBezTo>
                      <a:cubicBezTo>
                        <a:pt x="684" y="614"/>
                        <a:pt x="699" y="648"/>
                        <a:pt x="717" y="679"/>
                      </a:cubicBezTo>
                      <a:lnTo>
                        <a:pt x="717" y="679"/>
                      </a:lnTo>
                      <a:cubicBezTo>
                        <a:pt x="659" y="621"/>
                        <a:pt x="596" y="569"/>
                        <a:pt x="527" y="528"/>
                      </a:cubicBezTo>
                      <a:cubicBezTo>
                        <a:pt x="453" y="485"/>
                        <a:pt x="366" y="459"/>
                        <a:pt x="284" y="459"/>
                      </a:cubicBezTo>
                      <a:cubicBezTo>
                        <a:pt x="247" y="459"/>
                        <a:pt x="212" y="464"/>
                        <a:pt x="179" y="475"/>
                      </a:cubicBezTo>
                      <a:cubicBezTo>
                        <a:pt x="99" y="501"/>
                        <a:pt x="28" y="555"/>
                        <a:pt x="10" y="635"/>
                      </a:cubicBezTo>
                      <a:cubicBezTo>
                        <a:pt x="1" y="698"/>
                        <a:pt x="28" y="769"/>
                        <a:pt x="63" y="822"/>
                      </a:cubicBezTo>
                      <a:cubicBezTo>
                        <a:pt x="173" y="972"/>
                        <a:pt x="373" y="1031"/>
                        <a:pt x="559" y="1031"/>
                      </a:cubicBezTo>
                      <a:cubicBezTo>
                        <a:pt x="559" y="1031"/>
                        <a:pt x="559" y="1031"/>
                        <a:pt x="560" y="1031"/>
                      </a:cubicBezTo>
                      <a:lnTo>
                        <a:pt x="560" y="1031"/>
                      </a:lnTo>
                      <a:cubicBezTo>
                        <a:pt x="460" y="1040"/>
                        <a:pt x="363" y="1067"/>
                        <a:pt x="278" y="1117"/>
                      </a:cubicBezTo>
                      <a:cubicBezTo>
                        <a:pt x="224" y="1144"/>
                        <a:pt x="162" y="1188"/>
                        <a:pt x="144" y="1251"/>
                      </a:cubicBezTo>
                      <a:cubicBezTo>
                        <a:pt x="99" y="1358"/>
                        <a:pt x="162" y="1483"/>
                        <a:pt x="260" y="1536"/>
                      </a:cubicBezTo>
                      <a:cubicBezTo>
                        <a:pt x="313" y="1563"/>
                        <a:pt x="369" y="1574"/>
                        <a:pt x="426" y="1574"/>
                      </a:cubicBezTo>
                      <a:cubicBezTo>
                        <a:pt x="483" y="1574"/>
                        <a:pt x="541" y="1563"/>
                        <a:pt x="599" y="1545"/>
                      </a:cubicBezTo>
                      <a:cubicBezTo>
                        <a:pt x="661" y="1518"/>
                        <a:pt x="724" y="1492"/>
                        <a:pt x="768" y="1447"/>
                      </a:cubicBezTo>
                      <a:cubicBezTo>
                        <a:pt x="807" y="1400"/>
                        <a:pt x="833" y="1346"/>
                        <a:pt x="826" y="1285"/>
                      </a:cubicBezTo>
                      <a:lnTo>
                        <a:pt x="826" y="1285"/>
                      </a:lnTo>
                      <a:cubicBezTo>
                        <a:pt x="845" y="1383"/>
                        <a:pt x="879" y="1481"/>
                        <a:pt x="929" y="1563"/>
                      </a:cubicBezTo>
                      <a:cubicBezTo>
                        <a:pt x="982" y="1652"/>
                        <a:pt x="1071" y="1732"/>
                        <a:pt x="1179" y="1741"/>
                      </a:cubicBezTo>
                      <a:cubicBezTo>
                        <a:pt x="1195" y="1745"/>
                        <a:pt x="1211" y="1747"/>
                        <a:pt x="1227" y="1747"/>
                      </a:cubicBezTo>
                      <a:cubicBezTo>
                        <a:pt x="1290" y="1747"/>
                        <a:pt x="1348" y="1720"/>
                        <a:pt x="1384" y="1670"/>
                      </a:cubicBezTo>
                      <a:cubicBezTo>
                        <a:pt x="1428" y="1616"/>
                        <a:pt x="1428" y="1554"/>
                        <a:pt x="1428" y="1492"/>
                      </a:cubicBezTo>
                      <a:cubicBezTo>
                        <a:pt x="1419" y="1313"/>
                        <a:pt x="1339" y="1135"/>
                        <a:pt x="1214" y="1001"/>
                      </a:cubicBezTo>
                      <a:lnTo>
                        <a:pt x="1214" y="1001"/>
                      </a:lnTo>
                      <a:cubicBezTo>
                        <a:pt x="1292" y="1043"/>
                        <a:pt x="1386" y="1069"/>
                        <a:pt x="1480" y="1069"/>
                      </a:cubicBezTo>
                      <a:cubicBezTo>
                        <a:pt x="1504" y="1069"/>
                        <a:pt x="1529" y="1067"/>
                        <a:pt x="1553" y="1063"/>
                      </a:cubicBezTo>
                      <a:cubicBezTo>
                        <a:pt x="1669" y="1037"/>
                        <a:pt x="1776" y="974"/>
                        <a:pt x="1839" y="876"/>
                      </a:cubicBezTo>
                      <a:cubicBezTo>
                        <a:pt x="1883" y="814"/>
                        <a:pt x="1901" y="733"/>
                        <a:pt x="1865" y="662"/>
                      </a:cubicBezTo>
                      <a:cubicBezTo>
                        <a:pt x="1848" y="626"/>
                        <a:pt x="1803" y="599"/>
                        <a:pt x="1758" y="582"/>
                      </a:cubicBezTo>
                      <a:cubicBezTo>
                        <a:pt x="1674" y="542"/>
                        <a:pt x="1584" y="518"/>
                        <a:pt x="1493" y="518"/>
                      </a:cubicBezTo>
                      <a:cubicBezTo>
                        <a:pt x="1460" y="518"/>
                        <a:pt x="1426" y="521"/>
                        <a:pt x="1393" y="528"/>
                      </a:cubicBezTo>
                      <a:cubicBezTo>
                        <a:pt x="1268" y="555"/>
                        <a:pt x="1152" y="626"/>
                        <a:pt x="1089" y="733"/>
                      </a:cubicBezTo>
                      <a:cubicBezTo>
                        <a:pt x="1134" y="564"/>
                        <a:pt x="1134" y="376"/>
                        <a:pt x="1089" y="207"/>
                      </a:cubicBezTo>
                      <a:cubicBezTo>
                        <a:pt x="1080" y="153"/>
                        <a:pt x="1054" y="91"/>
                        <a:pt x="1009" y="55"/>
                      </a:cubicBezTo>
                      <a:cubicBezTo>
                        <a:pt x="971" y="17"/>
                        <a:pt x="920" y="0"/>
                        <a:pt x="8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9"/>
                <p:cNvSpPr/>
                <p:nvPr/>
              </p:nvSpPr>
              <p:spPr>
                <a:xfrm>
                  <a:off x="1949017" y="4031156"/>
                  <a:ext cx="36763" cy="37904"/>
                </a:xfrm>
                <a:custGeom>
                  <a:avLst/>
                  <a:gdLst/>
                  <a:ahLst/>
                  <a:cxnLst/>
                  <a:rect l="l" t="t" r="r" b="b"/>
                  <a:pathLst>
                    <a:path w="322" h="332" extrusionOk="0">
                      <a:moveTo>
                        <a:pt x="161" y="1"/>
                      </a:moveTo>
                      <a:cubicBezTo>
                        <a:pt x="72" y="1"/>
                        <a:pt x="0" y="81"/>
                        <a:pt x="0" y="170"/>
                      </a:cubicBezTo>
                      <a:cubicBezTo>
                        <a:pt x="0" y="260"/>
                        <a:pt x="72" y="331"/>
                        <a:pt x="161" y="331"/>
                      </a:cubicBezTo>
                      <a:cubicBezTo>
                        <a:pt x="250" y="331"/>
                        <a:pt x="322" y="260"/>
                        <a:pt x="322" y="170"/>
                      </a:cubicBezTo>
                      <a:cubicBezTo>
                        <a:pt x="322" y="81"/>
                        <a:pt x="250"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9" name="Google Shape;1419;p49"/>
            <p:cNvGrpSpPr/>
            <p:nvPr/>
          </p:nvGrpSpPr>
          <p:grpSpPr>
            <a:xfrm>
              <a:off x="1529963" y="3110648"/>
              <a:ext cx="1091068" cy="969765"/>
              <a:chOff x="1347210" y="2610751"/>
              <a:chExt cx="344599" cy="306287"/>
            </a:xfrm>
          </p:grpSpPr>
          <p:sp>
            <p:nvSpPr>
              <p:cNvPr id="1420" name="Google Shape;1420;p49"/>
              <p:cNvSpPr/>
              <p:nvPr/>
            </p:nvSpPr>
            <p:spPr>
              <a:xfrm>
                <a:off x="1347210" y="2699253"/>
                <a:ext cx="344599" cy="217784"/>
              </a:xfrm>
              <a:custGeom>
                <a:avLst/>
                <a:gdLst/>
                <a:ahLst/>
                <a:cxnLst/>
                <a:rect l="l" t="t" r="r" b="b"/>
                <a:pathLst>
                  <a:path w="5451" h="3445" extrusionOk="0">
                    <a:moveTo>
                      <a:pt x="1810" y="1"/>
                    </a:moveTo>
                    <a:cubicBezTo>
                      <a:pt x="957" y="1"/>
                      <a:pt x="910" y="830"/>
                      <a:pt x="910" y="830"/>
                    </a:cubicBezTo>
                    <a:cubicBezTo>
                      <a:pt x="874" y="838"/>
                      <a:pt x="330" y="954"/>
                      <a:pt x="161" y="1409"/>
                    </a:cubicBezTo>
                    <a:cubicBezTo>
                      <a:pt x="0" y="1847"/>
                      <a:pt x="232" y="2417"/>
                      <a:pt x="767" y="2667"/>
                    </a:cubicBezTo>
                    <a:cubicBezTo>
                      <a:pt x="767" y="2667"/>
                      <a:pt x="767" y="3140"/>
                      <a:pt x="1231" y="3336"/>
                    </a:cubicBezTo>
                    <a:cubicBezTo>
                      <a:pt x="1412" y="3416"/>
                      <a:pt x="1564" y="3445"/>
                      <a:pt x="1688" y="3445"/>
                    </a:cubicBezTo>
                    <a:cubicBezTo>
                      <a:pt x="1993" y="3445"/>
                      <a:pt x="2132" y="3274"/>
                      <a:pt x="2132" y="3274"/>
                    </a:cubicBezTo>
                    <a:cubicBezTo>
                      <a:pt x="2356" y="3375"/>
                      <a:pt x="2570" y="3411"/>
                      <a:pt x="2764" y="3411"/>
                    </a:cubicBezTo>
                    <a:cubicBezTo>
                      <a:pt x="3274" y="3411"/>
                      <a:pt x="3640" y="3158"/>
                      <a:pt x="3640" y="3158"/>
                    </a:cubicBezTo>
                    <a:cubicBezTo>
                      <a:pt x="3640" y="3158"/>
                      <a:pt x="3824" y="3366"/>
                      <a:pt x="4146" y="3366"/>
                    </a:cubicBezTo>
                    <a:cubicBezTo>
                      <a:pt x="4213" y="3366"/>
                      <a:pt x="4285" y="3358"/>
                      <a:pt x="4363" y="3336"/>
                    </a:cubicBezTo>
                    <a:cubicBezTo>
                      <a:pt x="4818" y="3211"/>
                      <a:pt x="4728" y="2667"/>
                      <a:pt x="4728" y="2667"/>
                    </a:cubicBezTo>
                    <a:cubicBezTo>
                      <a:pt x="5273" y="2132"/>
                      <a:pt x="5451" y="1392"/>
                      <a:pt x="5183" y="838"/>
                    </a:cubicBezTo>
                    <a:cubicBezTo>
                      <a:pt x="5006" y="475"/>
                      <a:pt x="4565" y="75"/>
                      <a:pt x="4113" y="75"/>
                    </a:cubicBezTo>
                    <a:cubicBezTo>
                      <a:pt x="4065" y="75"/>
                      <a:pt x="4018" y="80"/>
                      <a:pt x="3970" y="89"/>
                    </a:cubicBezTo>
                    <a:cubicBezTo>
                      <a:pt x="3783" y="134"/>
                      <a:pt x="3649" y="232"/>
                      <a:pt x="3560" y="312"/>
                    </a:cubicBezTo>
                    <a:cubicBezTo>
                      <a:pt x="3480" y="280"/>
                      <a:pt x="3409" y="266"/>
                      <a:pt x="3345" y="266"/>
                    </a:cubicBezTo>
                    <a:cubicBezTo>
                      <a:pt x="3058" y="266"/>
                      <a:pt x="2926" y="535"/>
                      <a:pt x="2926" y="535"/>
                    </a:cubicBezTo>
                    <a:cubicBezTo>
                      <a:pt x="2914" y="559"/>
                      <a:pt x="2819" y="563"/>
                      <a:pt x="2757" y="563"/>
                    </a:cubicBezTo>
                    <a:cubicBezTo>
                      <a:pt x="2726" y="563"/>
                      <a:pt x="2703" y="562"/>
                      <a:pt x="2703" y="562"/>
                    </a:cubicBezTo>
                    <a:cubicBezTo>
                      <a:pt x="2650" y="205"/>
                      <a:pt x="2284" y="71"/>
                      <a:pt x="2284" y="71"/>
                    </a:cubicBezTo>
                    <a:cubicBezTo>
                      <a:pt x="2103" y="22"/>
                      <a:pt x="1946" y="1"/>
                      <a:pt x="18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9"/>
              <p:cNvSpPr/>
              <p:nvPr/>
            </p:nvSpPr>
            <p:spPr>
              <a:xfrm>
                <a:off x="1476930" y="2700897"/>
                <a:ext cx="75608" cy="63217"/>
              </a:xfrm>
              <a:custGeom>
                <a:avLst/>
                <a:gdLst/>
                <a:ahLst/>
                <a:cxnLst/>
                <a:rect l="l" t="t" r="r" b="b"/>
                <a:pathLst>
                  <a:path w="1196" h="1000" extrusionOk="0">
                    <a:moveTo>
                      <a:pt x="0" y="1"/>
                    </a:moveTo>
                    <a:cubicBezTo>
                      <a:pt x="36" y="10"/>
                      <a:pt x="71" y="18"/>
                      <a:pt x="107" y="27"/>
                    </a:cubicBezTo>
                    <a:cubicBezTo>
                      <a:pt x="143" y="36"/>
                      <a:pt x="178" y="45"/>
                      <a:pt x="214" y="63"/>
                    </a:cubicBezTo>
                    <a:cubicBezTo>
                      <a:pt x="286" y="90"/>
                      <a:pt x="348" y="126"/>
                      <a:pt x="402" y="170"/>
                    </a:cubicBezTo>
                    <a:cubicBezTo>
                      <a:pt x="464" y="215"/>
                      <a:pt x="509" y="277"/>
                      <a:pt x="553" y="340"/>
                    </a:cubicBezTo>
                    <a:cubicBezTo>
                      <a:pt x="571" y="366"/>
                      <a:pt x="589" y="402"/>
                      <a:pt x="598" y="429"/>
                    </a:cubicBezTo>
                    <a:cubicBezTo>
                      <a:pt x="616" y="465"/>
                      <a:pt x="625" y="500"/>
                      <a:pt x="633" y="536"/>
                    </a:cubicBezTo>
                    <a:lnTo>
                      <a:pt x="633" y="554"/>
                    </a:lnTo>
                    <a:lnTo>
                      <a:pt x="660" y="554"/>
                    </a:lnTo>
                    <a:cubicBezTo>
                      <a:pt x="687" y="545"/>
                      <a:pt x="723" y="545"/>
                      <a:pt x="758" y="545"/>
                    </a:cubicBezTo>
                    <a:cubicBezTo>
                      <a:pt x="794" y="545"/>
                      <a:pt x="821" y="554"/>
                      <a:pt x="856" y="554"/>
                    </a:cubicBezTo>
                    <a:cubicBezTo>
                      <a:pt x="919" y="572"/>
                      <a:pt x="990" y="598"/>
                      <a:pt x="1035" y="634"/>
                    </a:cubicBezTo>
                    <a:cubicBezTo>
                      <a:pt x="1088" y="679"/>
                      <a:pt x="1124" y="732"/>
                      <a:pt x="1151" y="795"/>
                    </a:cubicBezTo>
                    <a:cubicBezTo>
                      <a:pt x="1178" y="866"/>
                      <a:pt x="1187" y="928"/>
                      <a:pt x="1187" y="1000"/>
                    </a:cubicBezTo>
                    <a:cubicBezTo>
                      <a:pt x="1195" y="928"/>
                      <a:pt x="1195" y="857"/>
                      <a:pt x="1178" y="795"/>
                    </a:cubicBezTo>
                    <a:cubicBezTo>
                      <a:pt x="1169" y="777"/>
                      <a:pt x="1160" y="759"/>
                      <a:pt x="1160" y="741"/>
                    </a:cubicBezTo>
                    <a:cubicBezTo>
                      <a:pt x="1151" y="723"/>
                      <a:pt x="1142" y="705"/>
                      <a:pt x="1133" y="688"/>
                    </a:cubicBezTo>
                    <a:cubicBezTo>
                      <a:pt x="1115" y="661"/>
                      <a:pt x="1088" y="634"/>
                      <a:pt x="1062" y="607"/>
                    </a:cubicBezTo>
                    <a:cubicBezTo>
                      <a:pt x="1008" y="554"/>
                      <a:pt x="937" y="527"/>
                      <a:pt x="865" y="518"/>
                    </a:cubicBezTo>
                    <a:cubicBezTo>
                      <a:pt x="824" y="508"/>
                      <a:pt x="782" y="503"/>
                      <a:pt x="740" y="503"/>
                    </a:cubicBezTo>
                    <a:cubicBezTo>
                      <a:pt x="715" y="503"/>
                      <a:pt x="691" y="505"/>
                      <a:pt x="666" y="507"/>
                    </a:cubicBezTo>
                    <a:lnTo>
                      <a:pt x="666" y="507"/>
                    </a:lnTo>
                    <a:cubicBezTo>
                      <a:pt x="655" y="441"/>
                      <a:pt x="629" y="370"/>
                      <a:pt x="589" y="313"/>
                    </a:cubicBezTo>
                    <a:cubicBezTo>
                      <a:pt x="544" y="242"/>
                      <a:pt x="491" y="188"/>
                      <a:pt x="428" y="143"/>
                    </a:cubicBezTo>
                    <a:cubicBezTo>
                      <a:pt x="366" y="99"/>
                      <a:pt x="294" y="63"/>
                      <a:pt x="223" y="36"/>
                    </a:cubicBezTo>
                    <a:cubicBezTo>
                      <a:pt x="152" y="18"/>
                      <a:pt x="8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9"/>
              <p:cNvSpPr/>
              <p:nvPr/>
            </p:nvSpPr>
            <p:spPr>
              <a:xfrm>
                <a:off x="1363014" y="2838518"/>
                <a:ext cx="81234" cy="31166"/>
              </a:xfrm>
              <a:custGeom>
                <a:avLst/>
                <a:gdLst/>
                <a:ahLst/>
                <a:cxnLst/>
                <a:rect l="l" t="t" r="r" b="b"/>
                <a:pathLst>
                  <a:path w="1285" h="493" extrusionOk="0">
                    <a:moveTo>
                      <a:pt x="0" y="0"/>
                    </a:moveTo>
                    <a:cubicBezTo>
                      <a:pt x="62" y="116"/>
                      <a:pt x="143" y="223"/>
                      <a:pt x="241" y="304"/>
                    </a:cubicBezTo>
                    <a:cubicBezTo>
                      <a:pt x="330" y="393"/>
                      <a:pt x="455" y="464"/>
                      <a:pt x="580" y="482"/>
                    </a:cubicBezTo>
                    <a:cubicBezTo>
                      <a:pt x="610" y="490"/>
                      <a:pt x="639" y="492"/>
                      <a:pt x="667" y="492"/>
                    </a:cubicBezTo>
                    <a:cubicBezTo>
                      <a:pt x="706" y="492"/>
                      <a:pt x="744" y="487"/>
                      <a:pt x="785" y="482"/>
                    </a:cubicBezTo>
                    <a:lnTo>
                      <a:pt x="812" y="482"/>
                    </a:lnTo>
                    <a:lnTo>
                      <a:pt x="830" y="473"/>
                    </a:lnTo>
                    <a:cubicBezTo>
                      <a:pt x="848" y="464"/>
                      <a:pt x="865" y="464"/>
                      <a:pt x="883" y="455"/>
                    </a:cubicBezTo>
                    <a:cubicBezTo>
                      <a:pt x="910" y="446"/>
                      <a:pt x="946" y="437"/>
                      <a:pt x="972" y="420"/>
                    </a:cubicBezTo>
                    <a:cubicBezTo>
                      <a:pt x="1035" y="393"/>
                      <a:pt x="1088" y="357"/>
                      <a:pt x="1142" y="322"/>
                    </a:cubicBezTo>
                    <a:cubicBezTo>
                      <a:pt x="1169" y="304"/>
                      <a:pt x="1187" y="277"/>
                      <a:pt x="1213" y="259"/>
                    </a:cubicBezTo>
                    <a:lnTo>
                      <a:pt x="1285" y="188"/>
                    </a:lnTo>
                    <a:lnTo>
                      <a:pt x="1258" y="161"/>
                    </a:lnTo>
                    <a:cubicBezTo>
                      <a:pt x="1169" y="250"/>
                      <a:pt x="1062" y="330"/>
                      <a:pt x="955" y="384"/>
                    </a:cubicBezTo>
                    <a:cubicBezTo>
                      <a:pt x="892" y="411"/>
                      <a:pt x="839" y="429"/>
                      <a:pt x="776" y="437"/>
                    </a:cubicBezTo>
                    <a:cubicBezTo>
                      <a:pt x="732" y="444"/>
                      <a:pt x="688" y="450"/>
                      <a:pt x="644" y="450"/>
                    </a:cubicBezTo>
                    <a:cubicBezTo>
                      <a:pt x="625" y="450"/>
                      <a:pt x="607" y="449"/>
                      <a:pt x="589" y="446"/>
                    </a:cubicBezTo>
                    <a:cubicBezTo>
                      <a:pt x="526" y="437"/>
                      <a:pt x="473" y="420"/>
                      <a:pt x="410" y="384"/>
                    </a:cubicBezTo>
                    <a:cubicBezTo>
                      <a:pt x="357" y="357"/>
                      <a:pt x="303" y="322"/>
                      <a:pt x="259" y="286"/>
                    </a:cubicBezTo>
                    <a:cubicBezTo>
                      <a:pt x="205" y="250"/>
                      <a:pt x="161" y="206"/>
                      <a:pt x="116" y="152"/>
                    </a:cubicBezTo>
                    <a:cubicBezTo>
                      <a:pt x="80" y="107"/>
                      <a:pt x="36" y="5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9"/>
              <p:cNvSpPr/>
              <p:nvPr/>
            </p:nvSpPr>
            <p:spPr>
              <a:xfrm>
                <a:off x="1417696" y="2837380"/>
                <a:ext cx="50258" cy="13592"/>
              </a:xfrm>
              <a:custGeom>
                <a:avLst/>
                <a:gdLst/>
                <a:ahLst/>
                <a:cxnLst/>
                <a:rect l="l" t="t" r="r" b="b"/>
                <a:pathLst>
                  <a:path w="795" h="215" extrusionOk="0">
                    <a:moveTo>
                      <a:pt x="0" y="1"/>
                    </a:moveTo>
                    <a:cubicBezTo>
                      <a:pt x="36" y="63"/>
                      <a:pt x="90" y="116"/>
                      <a:pt x="161" y="152"/>
                    </a:cubicBezTo>
                    <a:cubicBezTo>
                      <a:pt x="223" y="188"/>
                      <a:pt x="304" y="206"/>
                      <a:pt x="375" y="215"/>
                    </a:cubicBezTo>
                    <a:cubicBezTo>
                      <a:pt x="411" y="215"/>
                      <a:pt x="455" y="206"/>
                      <a:pt x="491" y="206"/>
                    </a:cubicBezTo>
                    <a:cubicBezTo>
                      <a:pt x="509" y="197"/>
                      <a:pt x="527" y="197"/>
                      <a:pt x="545" y="188"/>
                    </a:cubicBezTo>
                    <a:cubicBezTo>
                      <a:pt x="553" y="188"/>
                      <a:pt x="562" y="188"/>
                      <a:pt x="571" y="179"/>
                    </a:cubicBezTo>
                    <a:lnTo>
                      <a:pt x="598" y="170"/>
                    </a:lnTo>
                    <a:cubicBezTo>
                      <a:pt x="669" y="143"/>
                      <a:pt x="732" y="108"/>
                      <a:pt x="794" y="63"/>
                    </a:cubicBezTo>
                    <a:lnTo>
                      <a:pt x="785" y="63"/>
                    </a:lnTo>
                    <a:cubicBezTo>
                      <a:pt x="723" y="90"/>
                      <a:pt x="661" y="116"/>
                      <a:pt x="589" y="143"/>
                    </a:cubicBezTo>
                    <a:cubicBezTo>
                      <a:pt x="518" y="161"/>
                      <a:pt x="446" y="170"/>
                      <a:pt x="375" y="170"/>
                    </a:cubicBezTo>
                    <a:cubicBezTo>
                      <a:pt x="304" y="170"/>
                      <a:pt x="241" y="152"/>
                      <a:pt x="170" y="125"/>
                    </a:cubicBezTo>
                    <a:cubicBezTo>
                      <a:pt x="107" y="90"/>
                      <a:pt x="54" y="5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9"/>
              <p:cNvSpPr/>
              <p:nvPr/>
            </p:nvSpPr>
            <p:spPr>
              <a:xfrm>
                <a:off x="1404168" y="2730229"/>
                <a:ext cx="17511" cy="44632"/>
              </a:xfrm>
              <a:custGeom>
                <a:avLst/>
                <a:gdLst/>
                <a:ahLst/>
                <a:cxnLst/>
                <a:rect l="l" t="t" r="r" b="b"/>
                <a:pathLst>
                  <a:path w="277" h="706" extrusionOk="0">
                    <a:moveTo>
                      <a:pt x="107" y="1"/>
                    </a:moveTo>
                    <a:cubicBezTo>
                      <a:pt x="81" y="27"/>
                      <a:pt x="63" y="54"/>
                      <a:pt x="45" y="90"/>
                    </a:cubicBezTo>
                    <a:cubicBezTo>
                      <a:pt x="36" y="116"/>
                      <a:pt x="18" y="152"/>
                      <a:pt x="18" y="188"/>
                    </a:cubicBezTo>
                    <a:cubicBezTo>
                      <a:pt x="0" y="250"/>
                      <a:pt x="0" y="331"/>
                      <a:pt x="18" y="393"/>
                    </a:cubicBezTo>
                    <a:cubicBezTo>
                      <a:pt x="27" y="429"/>
                      <a:pt x="45" y="464"/>
                      <a:pt x="63" y="491"/>
                    </a:cubicBezTo>
                    <a:cubicBezTo>
                      <a:pt x="72" y="509"/>
                      <a:pt x="81" y="527"/>
                      <a:pt x="89" y="536"/>
                    </a:cubicBezTo>
                    <a:cubicBezTo>
                      <a:pt x="98" y="554"/>
                      <a:pt x="107" y="563"/>
                      <a:pt x="116" y="580"/>
                    </a:cubicBezTo>
                    <a:cubicBezTo>
                      <a:pt x="170" y="634"/>
                      <a:pt x="223" y="679"/>
                      <a:pt x="277" y="705"/>
                    </a:cubicBezTo>
                    <a:cubicBezTo>
                      <a:pt x="232" y="661"/>
                      <a:pt x="179" y="616"/>
                      <a:pt x="143" y="563"/>
                    </a:cubicBezTo>
                    <a:cubicBezTo>
                      <a:pt x="107" y="509"/>
                      <a:pt x="72" y="447"/>
                      <a:pt x="54" y="384"/>
                    </a:cubicBezTo>
                    <a:cubicBezTo>
                      <a:pt x="45" y="322"/>
                      <a:pt x="36" y="259"/>
                      <a:pt x="45" y="188"/>
                    </a:cubicBezTo>
                    <a:cubicBezTo>
                      <a:pt x="54" y="125"/>
                      <a:pt x="72" y="63"/>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9"/>
              <p:cNvSpPr/>
              <p:nvPr/>
            </p:nvSpPr>
            <p:spPr>
              <a:xfrm>
                <a:off x="1570490" y="2704310"/>
                <a:ext cx="32241" cy="20925"/>
              </a:xfrm>
              <a:custGeom>
                <a:avLst/>
                <a:gdLst/>
                <a:ahLst/>
                <a:cxnLst/>
                <a:rect l="l" t="t" r="r" b="b"/>
                <a:pathLst>
                  <a:path w="510" h="331" extrusionOk="0">
                    <a:moveTo>
                      <a:pt x="438" y="0"/>
                    </a:moveTo>
                    <a:cubicBezTo>
                      <a:pt x="411" y="9"/>
                      <a:pt x="385" y="9"/>
                      <a:pt x="358" y="9"/>
                    </a:cubicBezTo>
                    <a:cubicBezTo>
                      <a:pt x="304" y="27"/>
                      <a:pt x="251" y="36"/>
                      <a:pt x="197" y="63"/>
                    </a:cubicBezTo>
                    <a:cubicBezTo>
                      <a:pt x="153" y="89"/>
                      <a:pt x="108" y="125"/>
                      <a:pt x="72" y="170"/>
                    </a:cubicBezTo>
                    <a:cubicBezTo>
                      <a:pt x="37" y="214"/>
                      <a:pt x="10" y="259"/>
                      <a:pt x="1" y="321"/>
                    </a:cubicBezTo>
                    <a:lnTo>
                      <a:pt x="46" y="330"/>
                    </a:lnTo>
                    <a:cubicBezTo>
                      <a:pt x="46" y="303"/>
                      <a:pt x="54" y="286"/>
                      <a:pt x="63" y="259"/>
                    </a:cubicBezTo>
                    <a:lnTo>
                      <a:pt x="72" y="241"/>
                    </a:lnTo>
                    <a:lnTo>
                      <a:pt x="81" y="232"/>
                    </a:lnTo>
                    <a:cubicBezTo>
                      <a:pt x="90" y="214"/>
                      <a:pt x="99" y="205"/>
                      <a:pt x="108" y="196"/>
                    </a:cubicBezTo>
                    <a:cubicBezTo>
                      <a:pt x="135" y="161"/>
                      <a:pt x="179" y="125"/>
                      <a:pt x="224" y="98"/>
                    </a:cubicBezTo>
                    <a:cubicBezTo>
                      <a:pt x="260" y="72"/>
                      <a:pt x="313" y="54"/>
                      <a:pt x="358" y="36"/>
                    </a:cubicBezTo>
                    <a:cubicBezTo>
                      <a:pt x="385" y="36"/>
                      <a:pt x="411" y="27"/>
                      <a:pt x="438" y="18"/>
                    </a:cubicBezTo>
                    <a:cubicBezTo>
                      <a:pt x="465" y="9"/>
                      <a:pt x="492" y="9"/>
                      <a:pt x="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9"/>
              <p:cNvSpPr/>
              <p:nvPr/>
            </p:nvSpPr>
            <p:spPr>
              <a:xfrm>
                <a:off x="1558099" y="2721189"/>
                <a:ext cx="51965" cy="14730"/>
              </a:xfrm>
              <a:custGeom>
                <a:avLst/>
                <a:gdLst/>
                <a:ahLst/>
                <a:cxnLst/>
                <a:rect l="l" t="t" r="r" b="b"/>
                <a:pathLst>
                  <a:path w="822" h="233" extrusionOk="0">
                    <a:moveTo>
                      <a:pt x="384" y="1"/>
                    </a:moveTo>
                    <a:cubicBezTo>
                      <a:pt x="304" y="10"/>
                      <a:pt x="233" y="36"/>
                      <a:pt x="161" y="72"/>
                    </a:cubicBezTo>
                    <a:cubicBezTo>
                      <a:pt x="99" y="117"/>
                      <a:pt x="36" y="170"/>
                      <a:pt x="1" y="233"/>
                    </a:cubicBezTo>
                    <a:cubicBezTo>
                      <a:pt x="54" y="179"/>
                      <a:pt x="108" y="135"/>
                      <a:pt x="179" y="99"/>
                    </a:cubicBezTo>
                    <a:cubicBezTo>
                      <a:pt x="242" y="72"/>
                      <a:pt x="313" y="45"/>
                      <a:pt x="393" y="36"/>
                    </a:cubicBezTo>
                    <a:cubicBezTo>
                      <a:pt x="465" y="36"/>
                      <a:pt x="536" y="45"/>
                      <a:pt x="607" y="63"/>
                    </a:cubicBezTo>
                    <a:cubicBezTo>
                      <a:pt x="679" y="81"/>
                      <a:pt x="750" y="108"/>
                      <a:pt x="821" y="144"/>
                    </a:cubicBezTo>
                    <a:cubicBezTo>
                      <a:pt x="759" y="99"/>
                      <a:pt x="697" y="54"/>
                      <a:pt x="616" y="28"/>
                    </a:cubicBezTo>
                    <a:cubicBezTo>
                      <a:pt x="581" y="19"/>
                      <a:pt x="545" y="10"/>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9"/>
              <p:cNvSpPr/>
              <p:nvPr/>
            </p:nvSpPr>
            <p:spPr>
              <a:xfrm>
                <a:off x="1617333" y="2822145"/>
                <a:ext cx="36729" cy="18712"/>
              </a:xfrm>
              <a:custGeom>
                <a:avLst/>
                <a:gdLst/>
                <a:ahLst/>
                <a:cxnLst/>
                <a:rect l="l" t="t" r="r" b="b"/>
                <a:pathLst>
                  <a:path w="581" h="296" extrusionOk="0">
                    <a:moveTo>
                      <a:pt x="580" y="1"/>
                    </a:moveTo>
                    <a:cubicBezTo>
                      <a:pt x="545" y="54"/>
                      <a:pt x="509" y="99"/>
                      <a:pt x="464" y="143"/>
                    </a:cubicBezTo>
                    <a:cubicBezTo>
                      <a:pt x="429" y="179"/>
                      <a:pt x="384" y="215"/>
                      <a:pt x="330" y="242"/>
                    </a:cubicBezTo>
                    <a:cubicBezTo>
                      <a:pt x="299" y="252"/>
                      <a:pt x="268" y="256"/>
                      <a:pt x="236" y="256"/>
                    </a:cubicBezTo>
                    <a:cubicBezTo>
                      <a:pt x="214" y="256"/>
                      <a:pt x="192" y="254"/>
                      <a:pt x="170" y="250"/>
                    </a:cubicBezTo>
                    <a:cubicBezTo>
                      <a:pt x="107" y="242"/>
                      <a:pt x="54" y="224"/>
                      <a:pt x="0" y="188"/>
                    </a:cubicBezTo>
                    <a:lnTo>
                      <a:pt x="0" y="188"/>
                    </a:lnTo>
                    <a:cubicBezTo>
                      <a:pt x="45" y="233"/>
                      <a:pt x="99" y="268"/>
                      <a:pt x="161" y="286"/>
                    </a:cubicBezTo>
                    <a:cubicBezTo>
                      <a:pt x="188" y="295"/>
                      <a:pt x="223" y="295"/>
                      <a:pt x="250" y="295"/>
                    </a:cubicBezTo>
                    <a:cubicBezTo>
                      <a:pt x="286" y="295"/>
                      <a:pt x="313" y="286"/>
                      <a:pt x="348" y="277"/>
                    </a:cubicBezTo>
                    <a:cubicBezTo>
                      <a:pt x="375" y="268"/>
                      <a:pt x="402" y="250"/>
                      <a:pt x="429" y="233"/>
                    </a:cubicBezTo>
                    <a:cubicBezTo>
                      <a:pt x="438" y="215"/>
                      <a:pt x="446" y="206"/>
                      <a:pt x="464" y="197"/>
                    </a:cubicBezTo>
                    <a:cubicBezTo>
                      <a:pt x="473" y="188"/>
                      <a:pt x="482" y="170"/>
                      <a:pt x="491" y="161"/>
                    </a:cubicBezTo>
                    <a:cubicBezTo>
                      <a:pt x="527" y="117"/>
                      <a:pt x="554" y="63"/>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9"/>
              <p:cNvSpPr/>
              <p:nvPr/>
            </p:nvSpPr>
            <p:spPr>
              <a:xfrm>
                <a:off x="1610569" y="2839656"/>
                <a:ext cx="26551" cy="25730"/>
              </a:xfrm>
              <a:custGeom>
                <a:avLst/>
                <a:gdLst/>
                <a:ahLst/>
                <a:cxnLst/>
                <a:rect l="l" t="t" r="r" b="b"/>
                <a:pathLst>
                  <a:path w="420" h="407" extrusionOk="0">
                    <a:moveTo>
                      <a:pt x="375" y="0"/>
                    </a:moveTo>
                    <a:cubicBezTo>
                      <a:pt x="375" y="27"/>
                      <a:pt x="366" y="45"/>
                      <a:pt x="366" y="72"/>
                    </a:cubicBezTo>
                    <a:cubicBezTo>
                      <a:pt x="357" y="98"/>
                      <a:pt x="348" y="125"/>
                      <a:pt x="339" y="152"/>
                    </a:cubicBezTo>
                    <a:cubicBezTo>
                      <a:pt x="339" y="161"/>
                      <a:pt x="330" y="170"/>
                      <a:pt x="330" y="179"/>
                    </a:cubicBezTo>
                    <a:cubicBezTo>
                      <a:pt x="330" y="188"/>
                      <a:pt x="322" y="196"/>
                      <a:pt x="322" y="196"/>
                    </a:cubicBezTo>
                    <a:lnTo>
                      <a:pt x="313" y="214"/>
                    </a:lnTo>
                    <a:cubicBezTo>
                      <a:pt x="304" y="223"/>
                      <a:pt x="304" y="241"/>
                      <a:pt x="295" y="250"/>
                    </a:cubicBezTo>
                    <a:cubicBezTo>
                      <a:pt x="286" y="259"/>
                      <a:pt x="277" y="268"/>
                      <a:pt x="277" y="277"/>
                    </a:cubicBezTo>
                    <a:cubicBezTo>
                      <a:pt x="241" y="321"/>
                      <a:pt x="206" y="348"/>
                      <a:pt x="152" y="366"/>
                    </a:cubicBezTo>
                    <a:cubicBezTo>
                      <a:pt x="119" y="386"/>
                      <a:pt x="80" y="396"/>
                      <a:pt x="40" y="396"/>
                    </a:cubicBezTo>
                    <a:cubicBezTo>
                      <a:pt x="27" y="396"/>
                      <a:pt x="14" y="395"/>
                      <a:pt x="0" y="393"/>
                    </a:cubicBezTo>
                    <a:lnTo>
                      <a:pt x="0" y="393"/>
                    </a:lnTo>
                    <a:cubicBezTo>
                      <a:pt x="27" y="402"/>
                      <a:pt x="54" y="406"/>
                      <a:pt x="81" y="406"/>
                    </a:cubicBezTo>
                    <a:cubicBezTo>
                      <a:pt x="107" y="406"/>
                      <a:pt x="134" y="402"/>
                      <a:pt x="161" y="393"/>
                    </a:cubicBezTo>
                    <a:cubicBezTo>
                      <a:pt x="214" y="375"/>
                      <a:pt x="268" y="348"/>
                      <a:pt x="304" y="304"/>
                    </a:cubicBezTo>
                    <a:cubicBezTo>
                      <a:pt x="313" y="295"/>
                      <a:pt x="322" y="286"/>
                      <a:pt x="330" y="277"/>
                    </a:cubicBezTo>
                    <a:cubicBezTo>
                      <a:pt x="339" y="259"/>
                      <a:pt x="348" y="250"/>
                      <a:pt x="348" y="241"/>
                    </a:cubicBezTo>
                    <a:lnTo>
                      <a:pt x="366" y="223"/>
                    </a:lnTo>
                    <a:cubicBezTo>
                      <a:pt x="366" y="214"/>
                      <a:pt x="366" y="205"/>
                      <a:pt x="375" y="205"/>
                    </a:cubicBezTo>
                    <a:cubicBezTo>
                      <a:pt x="375" y="188"/>
                      <a:pt x="384" y="179"/>
                      <a:pt x="384" y="161"/>
                    </a:cubicBezTo>
                    <a:cubicBezTo>
                      <a:pt x="393" y="134"/>
                      <a:pt x="402" y="107"/>
                      <a:pt x="411" y="80"/>
                    </a:cubicBezTo>
                    <a:cubicBezTo>
                      <a:pt x="411" y="54"/>
                      <a:pt x="411" y="27"/>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9"/>
              <p:cNvSpPr/>
              <p:nvPr/>
            </p:nvSpPr>
            <p:spPr>
              <a:xfrm>
                <a:off x="1570490" y="2773659"/>
                <a:ext cx="35591" cy="28827"/>
              </a:xfrm>
              <a:custGeom>
                <a:avLst/>
                <a:gdLst/>
                <a:ahLst/>
                <a:cxnLst/>
                <a:rect l="l" t="t" r="r" b="b"/>
                <a:pathLst>
                  <a:path w="563" h="456" extrusionOk="0">
                    <a:moveTo>
                      <a:pt x="554" y="0"/>
                    </a:moveTo>
                    <a:cubicBezTo>
                      <a:pt x="527" y="72"/>
                      <a:pt x="501" y="143"/>
                      <a:pt x="465" y="206"/>
                    </a:cubicBezTo>
                    <a:cubicBezTo>
                      <a:pt x="456" y="223"/>
                      <a:pt x="447" y="241"/>
                      <a:pt x="438" y="259"/>
                    </a:cubicBezTo>
                    <a:cubicBezTo>
                      <a:pt x="429" y="277"/>
                      <a:pt x="420" y="286"/>
                      <a:pt x="402" y="304"/>
                    </a:cubicBezTo>
                    <a:cubicBezTo>
                      <a:pt x="393" y="322"/>
                      <a:pt x="385" y="331"/>
                      <a:pt x="376" y="348"/>
                    </a:cubicBezTo>
                    <a:cubicBezTo>
                      <a:pt x="358" y="357"/>
                      <a:pt x="349" y="375"/>
                      <a:pt x="331" y="384"/>
                    </a:cubicBezTo>
                    <a:cubicBezTo>
                      <a:pt x="322" y="393"/>
                      <a:pt x="304" y="402"/>
                      <a:pt x="286" y="411"/>
                    </a:cubicBezTo>
                    <a:lnTo>
                      <a:pt x="242" y="411"/>
                    </a:lnTo>
                    <a:cubicBezTo>
                      <a:pt x="206" y="402"/>
                      <a:pt x="179" y="384"/>
                      <a:pt x="153" y="366"/>
                    </a:cubicBezTo>
                    <a:cubicBezTo>
                      <a:pt x="90" y="322"/>
                      <a:pt x="46" y="259"/>
                      <a:pt x="1" y="188"/>
                    </a:cubicBezTo>
                    <a:lnTo>
                      <a:pt x="1" y="188"/>
                    </a:lnTo>
                    <a:cubicBezTo>
                      <a:pt x="19" y="232"/>
                      <a:pt x="37" y="268"/>
                      <a:pt x="54" y="295"/>
                    </a:cubicBezTo>
                    <a:cubicBezTo>
                      <a:pt x="72" y="331"/>
                      <a:pt x="99" y="366"/>
                      <a:pt x="126" y="393"/>
                    </a:cubicBezTo>
                    <a:cubicBezTo>
                      <a:pt x="144" y="402"/>
                      <a:pt x="153" y="420"/>
                      <a:pt x="170" y="429"/>
                    </a:cubicBezTo>
                    <a:cubicBezTo>
                      <a:pt x="188" y="438"/>
                      <a:pt x="215" y="446"/>
                      <a:pt x="233" y="446"/>
                    </a:cubicBezTo>
                    <a:cubicBezTo>
                      <a:pt x="242" y="455"/>
                      <a:pt x="260" y="455"/>
                      <a:pt x="269" y="455"/>
                    </a:cubicBezTo>
                    <a:cubicBezTo>
                      <a:pt x="278" y="446"/>
                      <a:pt x="286" y="446"/>
                      <a:pt x="304" y="446"/>
                    </a:cubicBezTo>
                    <a:cubicBezTo>
                      <a:pt x="322" y="438"/>
                      <a:pt x="340" y="429"/>
                      <a:pt x="358" y="420"/>
                    </a:cubicBezTo>
                    <a:cubicBezTo>
                      <a:pt x="376" y="402"/>
                      <a:pt x="385" y="393"/>
                      <a:pt x="402" y="375"/>
                    </a:cubicBezTo>
                    <a:cubicBezTo>
                      <a:pt x="411" y="357"/>
                      <a:pt x="429" y="339"/>
                      <a:pt x="438" y="322"/>
                    </a:cubicBezTo>
                    <a:cubicBezTo>
                      <a:pt x="438" y="313"/>
                      <a:pt x="447" y="313"/>
                      <a:pt x="456" y="304"/>
                    </a:cubicBezTo>
                    <a:lnTo>
                      <a:pt x="465" y="277"/>
                    </a:lnTo>
                    <a:cubicBezTo>
                      <a:pt x="474" y="259"/>
                      <a:pt x="483" y="241"/>
                      <a:pt x="492" y="223"/>
                    </a:cubicBezTo>
                    <a:cubicBezTo>
                      <a:pt x="518" y="152"/>
                      <a:pt x="545" y="72"/>
                      <a:pt x="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9"/>
              <p:cNvSpPr/>
              <p:nvPr/>
            </p:nvSpPr>
            <p:spPr>
              <a:xfrm>
                <a:off x="1459419" y="2773659"/>
                <a:ext cx="35022" cy="28827"/>
              </a:xfrm>
              <a:custGeom>
                <a:avLst/>
                <a:gdLst/>
                <a:ahLst/>
                <a:cxnLst/>
                <a:rect l="l" t="t" r="r" b="b"/>
                <a:pathLst>
                  <a:path w="554" h="456" extrusionOk="0">
                    <a:moveTo>
                      <a:pt x="1" y="0"/>
                    </a:moveTo>
                    <a:lnTo>
                      <a:pt x="1" y="0"/>
                    </a:lnTo>
                    <a:cubicBezTo>
                      <a:pt x="18" y="72"/>
                      <a:pt x="36" y="152"/>
                      <a:pt x="72" y="223"/>
                    </a:cubicBezTo>
                    <a:cubicBezTo>
                      <a:pt x="72" y="241"/>
                      <a:pt x="81" y="259"/>
                      <a:pt x="90" y="277"/>
                    </a:cubicBezTo>
                    <a:lnTo>
                      <a:pt x="108" y="304"/>
                    </a:lnTo>
                    <a:cubicBezTo>
                      <a:pt x="108" y="313"/>
                      <a:pt x="116" y="313"/>
                      <a:pt x="125" y="322"/>
                    </a:cubicBezTo>
                    <a:cubicBezTo>
                      <a:pt x="134" y="339"/>
                      <a:pt x="143" y="357"/>
                      <a:pt x="161" y="375"/>
                    </a:cubicBezTo>
                    <a:cubicBezTo>
                      <a:pt x="170" y="393"/>
                      <a:pt x="188" y="402"/>
                      <a:pt x="206" y="420"/>
                    </a:cubicBezTo>
                    <a:cubicBezTo>
                      <a:pt x="215" y="429"/>
                      <a:pt x="241" y="438"/>
                      <a:pt x="259" y="446"/>
                    </a:cubicBezTo>
                    <a:cubicBezTo>
                      <a:pt x="268" y="446"/>
                      <a:pt x="277" y="446"/>
                      <a:pt x="295" y="455"/>
                    </a:cubicBezTo>
                    <a:cubicBezTo>
                      <a:pt x="304" y="455"/>
                      <a:pt x="313" y="455"/>
                      <a:pt x="322" y="446"/>
                    </a:cubicBezTo>
                    <a:cubicBezTo>
                      <a:pt x="348" y="446"/>
                      <a:pt x="366" y="438"/>
                      <a:pt x="384" y="429"/>
                    </a:cubicBezTo>
                    <a:cubicBezTo>
                      <a:pt x="402" y="420"/>
                      <a:pt x="420" y="402"/>
                      <a:pt x="429" y="393"/>
                    </a:cubicBezTo>
                    <a:cubicBezTo>
                      <a:pt x="464" y="366"/>
                      <a:pt x="482" y="331"/>
                      <a:pt x="509" y="295"/>
                    </a:cubicBezTo>
                    <a:cubicBezTo>
                      <a:pt x="527" y="268"/>
                      <a:pt x="545" y="232"/>
                      <a:pt x="554" y="188"/>
                    </a:cubicBezTo>
                    <a:lnTo>
                      <a:pt x="554" y="188"/>
                    </a:lnTo>
                    <a:cubicBezTo>
                      <a:pt x="509" y="259"/>
                      <a:pt x="464" y="322"/>
                      <a:pt x="411" y="366"/>
                    </a:cubicBezTo>
                    <a:cubicBezTo>
                      <a:pt x="384" y="384"/>
                      <a:pt x="348" y="402"/>
                      <a:pt x="322" y="411"/>
                    </a:cubicBezTo>
                    <a:lnTo>
                      <a:pt x="268" y="411"/>
                    </a:lnTo>
                    <a:cubicBezTo>
                      <a:pt x="250" y="402"/>
                      <a:pt x="241" y="393"/>
                      <a:pt x="224" y="384"/>
                    </a:cubicBezTo>
                    <a:cubicBezTo>
                      <a:pt x="215" y="375"/>
                      <a:pt x="197" y="357"/>
                      <a:pt x="188" y="348"/>
                    </a:cubicBezTo>
                    <a:cubicBezTo>
                      <a:pt x="179" y="331"/>
                      <a:pt x="161" y="322"/>
                      <a:pt x="152" y="304"/>
                    </a:cubicBezTo>
                    <a:cubicBezTo>
                      <a:pt x="143" y="286"/>
                      <a:pt x="134" y="277"/>
                      <a:pt x="125" y="259"/>
                    </a:cubicBezTo>
                    <a:cubicBezTo>
                      <a:pt x="116" y="241"/>
                      <a:pt x="108" y="223"/>
                      <a:pt x="99" y="206"/>
                    </a:cubicBezTo>
                    <a:cubicBezTo>
                      <a:pt x="63" y="143"/>
                      <a:pt x="36"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9"/>
              <p:cNvSpPr/>
              <p:nvPr/>
            </p:nvSpPr>
            <p:spPr>
              <a:xfrm>
                <a:off x="1463338" y="2881948"/>
                <a:ext cx="64924" cy="33695"/>
              </a:xfrm>
              <a:custGeom>
                <a:avLst/>
                <a:gdLst/>
                <a:ahLst/>
                <a:cxnLst/>
                <a:rect l="l" t="t" r="r" b="b"/>
                <a:pathLst>
                  <a:path w="1027" h="533" extrusionOk="0">
                    <a:moveTo>
                      <a:pt x="37" y="0"/>
                    </a:moveTo>
                    <a:lnTo>
                      <a:pt x="1" y="9"/>
                    </a:lnTo>
                    <a:cubicBezTo>
                      <a:pt x="28" y="107"/>
                      <a:pt x="81" y="205"/>
                      <a:pt x="153" y="277"/>
                    </a:cubicBezTo>
                    <a:cubicBezTo>
                      <a:pt x="224" y="357"/>
                      <a:pt x="313" y="420"/>
                      <a:pt x="411" y="455"/>
                    </a:cubicBezTo>
                    <a:cubicBezTo>
                      <a:pt x="509" y="500"/>
                      <a:pt x="608" y="518"/>
                      <a:pt x="715" y="527"/>
                    </a:cubicBezTo>
                    <a:cubicBezTo>
                      <a:pt x="759" y="530"/>
                      <a:pt x="802" y="532"/>
                      <a:pt x="844" y="532"/>
                    </a:cubicBezTo>
                    <a:cubicBezTo>
                      <a:pt x="905" y="532"/>
                      <a:pt x="964" y="528"/>
                      <a:pt x="1027" y="518"/>
                    </a:cubicBezTo>
                    <a:lnTo>
                      <a:pt x="866" y="518"/>
                    </a:lnTo>
                    <a:lnTo>
                      <a:pt x="795" y="509"/>
                    </a:lnTo>
                    <a:cubicBezTo>
                      <a:pt x="768" y="509"/>
                      <a:pt x="741" y="509"/>
                      <a:pt x="715" y="500"/>
                    </a:cubicBezTo>
                    <a:cubicBezTo>
                      <a:pt x="617" y="491"/>
                      <a:pt x="518" y="464"/>
                      <a:pt x="429" y="420"/>
                    </a:cubicBezTo>
                    <a:cubicBezTo>
                      <a:pt x="385" y="402"/>
                      <a:pt x="340" y="375"/>
                      <a:pt x="295" y="348"/>
                    </a:cubicBezTo>
                    <a:cubicBezTo>
                      <a:pt x="260" y="321"/>
                      <a:pt x="224" y="286"/>
                      <a:pt x="188" y="250"/>
                    </a:cubicBezTo>
                    <a:cubicBezTo>
                      <a:pt x="153" y="214"/>
                      <a:pt x="126" y="170"/>
                      <a:pt x="99" y="134"/>
                    </a:cubicBezTo>
                    <a:cubicBezTo>
                      <a:pt x="72" y="89"/>
                      <a:pt x="54" y="45"/>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9"/>
              <p:cNvSpPr/>
              <p:nvPr/>
            </p:nvSpPr>
            <p:spPr>
              <a:xfrm>
                <a:off x="1442477" y="2871770"/>
                <a:ext cx="37867" cy="12075"/>
              </a:xfrm>
              <a:custGeom>
                <a:avLst/>
                <a:gdLst/>
                <a:ahLst/>
                <a:cxnLst/>
                <a:rect l="l" t="t" r="r" b="b"/>
                <a:pathLst>
                  <a:path w="599" h="191" extrusionOk="0">
                    <a:moveTo>
                      <a:pt x="599" y="1"/>
                    </a:moveTo>
                    <a:lnTo>
                      <a:pt x="599" y="1"/>
                    </a:lnTo>
                    <a:cubicBezTo>
                      <a:pt x="554" y="36"/>
                      <a:pt x="509" y="72"/>
                      <a:pt x="456" y="99"/>
                    </a:cubicBezTo>
                    <a:lnTo>
                      <a:pt x="438" y="108"/>
                    </a:lnTo>
                    <a:lnTo>
                      <a:pt x="420" y="117"/>
                    </a:lnTo>
                    <a:cubicBezTo>
                      <a:pt x="411" y="126"/>
                      <a:pt x="393" y="126"/>
                      <a:pt x="384" y="135"/>
                    </a:cubicBezTo>
                    <a:cubicBezTo>
                      <a:pt x="358" y="135"/>
                      <a:pt x="331" y="143"/>
                      <a:pt x="304" y="143"/>
                    </a:cubicBezTo>
                    <a:cubicBezTo>
                      <a:pt x="290" y="146"/>
                      <a:pt x="276" y="147"/>
                      <a:pt x="261" y="147"/>
                    </a:cubicBezTo>
                    <a:cubicBezTo>
                      <a:pt x="222" y="147"/>
                      <a:pt x="183" y="139"/>
                      <a:pt x="144" y="126"/>
                    </a:cubicBezTo>
                    <a:cubicBezTo>
                      <a:pt x="99" y="108"/>
                      <a:pt x="45" y="81"/>
                      <a:pt x="1" y="45"/>
                    </a:cubicBezTo>
                    <a:lnTo>
                      <a:pt x="1" y="45"/>
                    </a:lnTo>
                    <a:cubicBezTo>
                      <a:pt x="19" y="72"/>
                      <a:pt x="37" y="90"/>
                      <a:pt x="63" y="108"/>
                    </a:cubicBezTo>
                    <a:cubicBezTo>
                      <a:pt x="81" y="126"/>
                      <a:pt x="108" y="143"/>
                      <a:pt x="135" y="161"/>
                    </a:cubicBezTo>
                    <a:cubicBezTo>
                      <a:pt x="178" y="176"/>
                      <a:pt x="228" y="190"/>
                      <a:pt x="279" y="190"/>
                    </a:cubicBezTo>
                    <a:cubicBezTo>
                      <a:pt x="290" y="190"/>
                      <a:pt x="302" y="190"/>
                      <a:pt x="313" y="188"/>
                    </a:cubicBezTo>
                    <a:cubicBezTo>
                      <a:pt x="367" y="179"/>
                      <a:pt x="429" y="161"/>
                      <a:pt x="474" y="126"/>
                    </a:cubicBezTo>
                    <a:cubicBezTo>
                      <a:pt x="527" y="90"/>
                      <a:pt x="563" y="54"/>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9"/>
              <p:cNvSpPr/>
              <p:nvPr/>
            </p:nvSpPr>
            <p:spPr>
              <a:xfrm>
                <a:off x="1570490" y="2882517"/>
                <a:ext cx="29965" cy="28258"/>
              </a:xfrm>
              <a:custGeom>
                <a:avLst/>
                <a:gdLst/>
                <a:ahLst/>
                <a:cxnLst/>
                <a:rect l="l" t="t" r="r" b="b"/>
                <a:pathLst>
                  <a:path w="474" h="447" extrusionOk="0">
                    <a:moveTo>
                      <a:pt x="1" y="0"/>
                    </a:moveTo>
                    <a:cubicBezTo>
                      <a:pt x="1" y="63"/>
                      <a:pt x="19" y="116"/>
                      <a:pt x="46" y="170"/>
                    </a:cubicBezTo>
                    <a:cubicBezTo>
                      <a:pt x="46" y="188"/>
                      <a:pt x="54" y="196"/>
                      <a:pt x="63" y="214"/>
                    </a:cubicBezTo>
                    <a:cubicBezTo>
                      <a:pt x="72" y="223"/>
                      <a:pt x="81" y="241"/>
                      <a:pt x="90" y="250"/>
                    </a:cubicBezTo>
                    <a:lnTo>
                      <a:pt x="117" y="286"/>
                    </a:lnTo>
                    <a:cubicBezTo>
                      <a:pt x="126" y="295"/>
                      <a:pt x="135" y="304"/>
                      <a:pt x="153" y="312"/>
                    </a:cubicBezTo>
                    <a:cubicBezTo>
                      <a:pt x="162" y="330"/>
                      <a:pt x="170" y="339"/>
                      <a:pt x="179" y="348"/>
                    </a:cubicBezTo>
                    <a:cubicBezTo>
                      <a:pt x="197" y="357"/>
                      <a:pt x="206" y="366"/>
                      <a:pt x="224" y="375"/>
                    </a:cubicBezTo>
                    <a:lnTo>
                      <a:pt x="260" y="393"/>
                    </a:lnTo>
                    <a:cubicBezTo>
                      <a:pt x="269" y="402"/>
                      <a:pt x="286" y="411"/>
                      <a:pt x="304" y="411"/>
                    </a:cubicBezTo>
                    <a:lnTo>
                      <a:pt x="322" y="419"/>
                    </a:lnTo>
                    <a:cubicBezTo>
                      <a:pt x="331" y="428"/>
                      <a:pt x="331" y="428"/>
                      <a:pt x="340" y="428"/>
                    </a:cubicBezTo>
                    <a:lnTo>
                      <a:pt x="385" y="437"/>
                    </a:lnTo>
                    <a:cubicBezTo>
                      <a:pt x="411" y="446"/>
                      <a:pt x="447" y="446"/>
                      <a:pt x="474" y="446"/>
                    </a:cubicBezTo>
                    <a:cubicBezTo>
                      <a:pt x="447" y="437"/>
                      <a:pt x="420" y="428"/>
                      <a:pt x="393" y="419"/>
                    </a:cubicBezTo>
                    <a:lnTo>
                      <a:pt x="349" y="402"/>
                    </a:lnTo>
                    <a:cubicBezTo>
                      <a:pt x="349" y="402"/>
                      <a:pt x="340" y="402"/>
                      <a:pt x="331" y="393"/>
                    </a:cubicBezTo>
                    <a:lnTo>
                      <a:pt x="313" y="384"/>
                    </a:lnTo>
                    <a:lnTo>
                      <a:pt x="278" y="366"/>
                    </a:lnTo>
                    <a:lnTo>
                      <a:pt x="242" y="339"/>
                    </a:lnTo>
                    <a:cubicBezTo>
                      <a:pt x="233" y="330"/>
                      <a:pt x="215" y="321"/>
                      <a:pt x="206" y="312"/>
                    </a:cubicBezTo>
                    <a:cubicBezTo>
                      <a:pt x="197" y="304"/>
                      <a:pt x="188" y="295"/>
                      <a:pt x="179" y="286"/>
                    </a:cubicBezTo>
                    <a:cubicBezTo>
                      <a:pt x="135" y="250"/>
                      <a:pt x="99" y="205"/>
                      <a:pt x="72" y="152"/>
                    </a:cubicBezTo>
                    <a:cubicBezTo>
                      <a:pt x="46" y="107"/>
                      <a:pt x="19" y="5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9"/>
              <p:cNvSpPr/>
              <p:nvPr/>
            </p:nvSpPr>
            <p:spPr>
              <a:xfrm rot="10800000" flipH="1">
                <a:off x="1505124" y="2827138"/>
                <a:ext cx="59804" cy="33316"/>
              </a:xfrm>
              <a:custGeom>
                <a:avLst/>
                <a:gdLst/>
                <a:ahLst/>
                <a:cxnLst/>
                <a:rect l="l" t="t" r="r" b="b"/>
                <a:pathLst>
                  <a:path w="946" h="527" extrusionOk="0">
                    <a:moveTo>
                      <a:pt x="607" y="0"/>
                    </a:moveTo>
                    <a:cubicBezTo>
                      <a:pt x="571" y="0"/>
                      <a:pt x="544" y="0"/>
                      <a:pt x="509" y="9"/>
                    </a:cubicBezTo>
                    <a:cubicBezTo>
                      <a:pt x="446" y="27"/>
                      <a:pt x="393" y="63"/>
                      <a:pt x="348" y="98"/>
                    </a:cubicBezTo>
                    <a:cubicBezTo>
                      <a:pt x="295" y="134"/>
                      <a:pt x="250" y="170"/>
                      <a:pt x="205" y="214"/>
                    </a:cubicBezTo>
                    <a:cubicBezTo>
                      <a:pt x="161" y="259"/>
                      <a:pt x="125" y="312"/>
                      <a:pt x="89" y="366"/>
                    </a:cubicBezTo>
                    <a:cubicBezTo>
                      <a:pt x="54" y="419"/>
                      <a:pt x="18" y="473"/>
                      <a:pt x="0" y="526"/>
                    </a:cubicBezTo>
                    <a:cubicBezTo>
                      <a:pt x="71" y="428"/>
                      <a:pt x="152" y="330"/>
                      <a:pt x="223" y="241"/>
                    </a:cubicBezTo>
                    <a:cubicBezTo>
                      <a:pt x="268" y="196"/>
                      <a:pt x="303" y="152"/>
                      <a:pt x="357" y="107"/>
                    </a:cubicBezTo>
                    <a:cubicBezTo>
                      <a:pt x="402" y="71"/>
                      <a:pt x="455" y="45"/>
                      <a:pt x="518" y="36"/>
                    </a:cubicBezTo>
                    <a:cubicBezTo>
                      <a:pt x="532" y="31"/>
                      <a:pt x="548" y="29"/>
                      <a:pt x="564" y="29"/>
                    </a:cubicBezTo>
                    <a:cubicBezTo>
                      <a:pt x="605" y="29"/>
                      <a:pt x="646" y="43"/>
                      <a:pt x="678" y="63"/>
                    </a:cubicBezTo>
                    <a:cubicBezTo>
                      <a:pt x="705" y="80"/>
                      <a:pt x="723" y="98"/>
                      <a:pt x="741" y="125"/>
                    </a:cubicBezTo>
                    <a:cubicBezTo>
                      <a:pt x="758" y="143"/>
                      <a:pt x="776" y="170"/>
                      <a:pt x="794" y="196"/>
                    </a:cubicBezTo>
                    <a:cubicBezTo>
                      <a:pt x="857" y="295"/>
                      <a:pt x="901" y="410"/>
                      <a:pt x="946" y="526"/>
                    </a:cubicBezTo>
                    <a:cubicBezTo>
                      <a:pt x="937" y="464"/>
                      <a:pt x="928" y="402"/>
                      <a:pt x="910" y="348"/>
                    </a:cubicBezTo>
                    <a:cubicBezTo>
                      <a:pt x="892" y="286"/>
                      <a:pt x="865" y="223"/>
                      <a:pt x="830" y="170"/>
                    </a:cubicBezTo>
                    <a:cubicBezTo>
                      <a:pt x="803" y="116"/>
                      <a:pt x="758" y="71"/>
                      <a:pt x="696" y="36"/>
                    </a:cubicBezTo>
                    <a:cubicBezTo>
                      <a:pt x="669" y="18"/>
                      <a:pt x="642" y="0"/>
                      <a:pt x="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9"/>
              <p:cNvSpPr/>
              <p:nvPr/>
            </p:nvSpPr>
            <p:spPr>
              <a:xfrm>
                <a:off x="1499435" y="2852616"/>
                <a:ext cx="12517" cy="63"/>
              </a:xfrm>
              <a:custGeom>
                <a:avLst/>
                <a:gdLst/>
                <a:ahLst/>
                <a:cxnLst/>
                <a:rect l="l" t="t" r="r" b="b"/>
                <a:pathLst>
                  <a:path w="198" h="1" extrusionOk="0">
                    <a:moveTo>
                      <a:pt x="1" y="0"/>
                    </a:moveTo>
                    <a:lnTo>
                      <a:pt x="19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9"/>
              <p:cNvSpPr/>
              <p:nvPr/>
            </p:nvSpPr>
            <p:spPr>
              <a:xfrm rot="10800000" flipH="1">
                <a:off x="1499435" y="2825432"/>
                <a:ext cx="12517" cy="2339"/>
              </a:xfrm>
              <a:custGeom>
                <a:avLst/>
                <a:gdLst/>
                <a:ahLst/>
                <a:cxnLst/>
                <a:rect l="l" t="t" r="r" b="b"/>
                <a:pathLst>
                  <a:path w="198" h="37" extrusionOk="0">
                    <a:moveTo>
                      <a:pt x="46" y="1"/>
                    </a:moveTo>
                    <a:cubicBezTo>
                      <a:pt x="28" y="9"/>
                      <a:pt x="10" y="9"/>
                      <a:pt x="1" y="18"/>
                    </a:cubicBezTo>
                    <a:cubicBezTo>
                      <a:pt x="10" y="27"/>
                      <a:pt x="28" y="27"/>
                      <a:pt x="46" y="36"/>
                    </a:cubicBezTo>
                    <a:lnTo>
                      <a:pt x="153" y="36"/>
                    </a:lnTo>
                    <a:cubicBezTo>
                      <a:pt x="170" y="36"/>
                      <a:pt x="179" y="27"/>
                      <a:pt x="197" y="18"/>
                    </a:cubicBezTo>
                    <a:cubicBezTo>
                      <a:pt x="179" y="9"/>
                      <a:pt x="170" y="9"/>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9"/>
              <p:cNvSpPr/>
              <p:nvPr/>
            </p:nvSpPr>
            <p:spPr>
              <a:xfrm>
                <a:off x="1558668" y="2852616"/>
                <a:ext cx="12454" cy="63"/>
              </a:xfrm>
              <a:custGeom>
                <a:avLst/>
                <a:gdLst/>
                <a:ahLst/>
                <a:cxnLst/>
                <a:rect l="l" t="t" r="r" b="b"/>
                <a:pathLst>
                  <a:path w="197" h="1" extrusionOk="0">
                    <a:moveTo>
                      <a:pt x="1" y="0"/>
                    </a:moveTo>
                    <a:lnTo>
                      <a:pt x="19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9"/>
              <p:cNvSpPr/>
              <p:nvPr/>
            </p:nvSpPr>
            <p:spPr>
              <a:xfrm rot="10800000" flipH="1">
                <a:off x="1558668" y="2825432"/>
                <a:ext cx="12454" cy="2339"/>
              </a:xfrm>
              <a:custGeom>
                <a:avLst/>
                <a:gdLst/>
                <a:ahLst/>
                <a:cxnLst/>
                <a:rect l="l" t="t" r="r" b="b"/>
                <a:pathLst>
                  <a:path w="197" h="37" extrusionOk="0">
                    <a:moveTo>
                      <a:pt x="45" y="1"/>
                    </a:moveTo>
                    <a:cubicBezTo>
                      <a:pt x="27" y="9"/>
                      <a:pt x="10" y="9"/>
                      <a:pt x="1" y="18"/>
                    </a:cubicBezTo>
                    <a:cubicBezTo>
                      <a:pt x="10" y="27"/>
                      <a:pt x="27" y="27"/>
                      <a:pt x="45" y="36"/>
                    </a:cubicBezTo>
                    <a:lnTo>
                      <a:pt x="152" y="36"/>
                    </a:lnTo>
                    <a:cubicBezTo>
                      <a:pt x="161" y="36"/>
                      <a:pt x="179" y="27"/>
                      <a:pt x="197" y="18"/>
                    </a:cubicBezTo>
                    <a:cubicBezTo>
                      <a:pt x="179" y="9"/>
                      <a:pt x="161" y="9"/>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9"/>
              <p:cNvSpPr/>
              <p:nvPr/>
            </p:nvSpPr>
            <p:spPr>
              <a:xfrm>
                <a:off x="1591414" y="2610751"/>
                <a:ext cx="55884" cy="112717"/>
              </a:xfrm>
              <a:custGeom>
                <a:avLst/>
                <a:gdLst/>
                <a:ahLst/>
                <a:cxnLst/>
                <a:rect l="l" t="t" r="r" b="b"/>
                <a:pathLst>
                  <a:path w="884" h="1783" extrusionOk="0">
                    <a:moveTo>
                      <a:pt x="840" y="1"/>
                    </a:moveTo>
                    <a:cubicBezTo>
                      <a:pt x="836" y="1"/>
                      <a:pt x="832" y="3"/>
                      <a:pt x="830" y="8"/>
                    </a:cubicBezTo>
                    <a:lnTo>
                      <a:pt x="9" y="1070"/>
                    </a:lnTo>
                    <a:cubicBezTo>
                      <a:pt x="0" y="1079"/>
                      <a:pt x="9" y="1088"/>
                      <a:pt x="18" y="1088"/>
                    </a:cubicBezTo>
                    <a:lnTo>
                      <a:pt x="393" y="1088"/>
                    </a:lnTo>
                    <a:cubicBezTo>
                      <a:pt x="401" y="1088"/>
                      <a:pt x="410" y="1097"/>
                      <a:pt x="410" y="1105"/>
                    </a:cubicBezTo>
                    <a:lnTo>
                      <a:pt x="125" y="1766"/>
                    </a:lnTo>
                    <a:cubicBezTo>
                      <a:pt x="119" y="1772"/>
                      <a:pt x="125" y="1782"/>
                      <a:pt x="133" y="1782"/>
                    </a:cubicBezTo>
                    <a:cubicBezTo>
                      <a:pt x="136" y="1782"/>
                      <a:pt x="140" y="1780"/>
                      <a:pt x="143" y="1775"/>
                    </a:cubicBezTo>
                    <a:lnTo>
                      <a:pt x="874" y="847"/>
                    </a:lnTo>
                    <a:cubicBezTo>
                      <a:pt x="883" y="838"/>
                      <a:pt x="874" y="829"/>
                      <a:pt x="865" y="829"/>
                    </a:cubicBezTo>
                    <a:lnTo>
                      <a:pt x="446" y="874"/>
                    </a:lnTo>
                    <a:cubicBezTo>
                      <a:pt x="437" y="874"/>
                      <a:pt x="428" y="865"/>
                      <a:pt x="437" y="856"/>
                    </a:cubicBezTo>
                    <a:lnTo>
                      <a:pt x="848" y="17"/>
                    </a:lnTo>
                    <a:cubicBezTo>
                      <a:pt x="854" y="11"/>
                      <a:pt x="84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0" name="Google Shape;1440;p49"/>
          <p:cNvGrpSpPr/>
          <p:nvPr/>
        </p:nvGrpSpPr>
        <p:grpSpPr>
          <a:xfrm>
            <a:off x="6725220" y="3303058"/>
            <a:ext cx="1941270" cy="1222581"/>
            <a:chOff x="6725220" y="3303058"/>
            <a:chExt cx="1941270" cy="1222581"/>
          </a:xfrm>
        </p:grpSpPr>
        <p:grpSp>
          <p:nvGrpSpPr>
            <p:cNvPr id="1441" name="Google Shape;1441;p49"/>
            <p:cNvGrpSpPr/>
            <p:nvPr/>
          </p:nvGrpSpPr>
          <p:grpSpPr>
            <a:xfrm>
              <a:off x="6725220" y="3303058"/>
              <a:ext cx="1941270" cy="443137"/>
              <a:chOff x="6489630" y="3474508"/>
              <a:chExt cx="1941270" cy="443137"/>
            </a:xfrm>
          </p:grpSpPr>
          <p:grpSp>
            <p:nvGrpSpPr>
              <p:cNvPr id="1442" name="Google Shape;1442;p49"/>
              <p:cNvGrpSpPr/>
              <p:nvPr/>
            </p:nvGrpSpPr>
            <p:grpSpPr>
              <a:xfrm rot="10800000">
                <a:off x="6489630" y="3616298"/>
                <a:ext cx="325844" cy="301348"/>
                <a:chOff x="1364924" y="4072835"/>
                <a:chExt cx="191010" cy="176650"/>
              </a:xfrm>
            </p:grpSpPr>
            <p:sp>
              <p:nvSpPr>
                <p:cNvPr id="1443" name="Google Shape;1443;p49"/>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9"/>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49"/>
              <p:cNvGrpSpPr/>
              <p:nvPr/>
            </p:nvGrpSpPr>
            <p:grpSpPr>
              <a:xfrm rot="10800000">
                <a:off x="8017741" y="3474508"/>
                <a:ext cx="413159" cy="393065"/>
                <a:chOff x="520730" y="4173296"/>
                <a:chExt cx="413159" cy="393065"/>
              </a:xfrm>
            </p:grpSpPr>
            <p:sp>
              <p:nvSpPr>
                <p:cNvPr id="1446" name="Google Shape;1446;p49"/>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9"/>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9"/>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9"/>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9"/>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9"/>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9"/>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3" name="Google Shape;1453;p49"/>
            <p:cNvGrpSpPr/>
            <p:nvPr/>
          </p:nvGrpSpPr>
          <p:grpSpPr>
            <a:xfrm flipH="1">
              <a:off x="6743327" y="3617326"/>
              <a:ext cx="1789254" cy="908314"/>
              <a:chOff x="3853415" y="3727843"/>
              <a:chExt cx="575841" cy="286878"/>
            </a:xfrm>
          </p:grpSpPr>
          <p:sp>
            <p:nvSpPr>
              <p:cNvPr id="1454" name="Google Shape;1454;p49"/>
              <p:cNvSpPr/>
              <p:nvPr/>
            </p:nvSpPr>
            <p:spPr>
              <a:xfrm>
                <a:off x="3890650" y="3727843"/>
                <a:ext cx="469264" cy="252744"/>
              </a:xfrm>
              <a:custGeom>
                <a:avLst/>
                <a:gdLst/>
                <a:ahLst/>
                <a:cxnLst/>
                <a:rect l="l" t="t" r="r" b="b"/>
                <a:pathLst>
                  <a:path w="7423" h="3998" extrusionOk="0">
                    <a:moveTo>
                      <a:pt x="3618" y="1"/>
                    </a:moveTo>
                    <a:cubicBezTo>
                      <a:pt x="1770" y="1"/>
                      <a:pt x="184" y="1397"/>
                      <a:pt x="0" y="3266"/>
                    </a:cubicBezTo>
                    <a:lnTo>
                      <a:pt x="1767" y="3444"/>
                    </a:lnTo>
                    <a:cubicBezTo>
                      <a:pt x="1867" y="2493"/>
                      <a:pt x="2669" y="1784"/>
                      <a:pt x="3605" y="1784"/>
                    </a:cubicBezTo>
                    <a:cubicBezTo>
                      <a:pt x="3670" y="1784"/>
                      <a:pt x="3735" y="1787"/>
                      <a:pt x="3801" y="1794"/>
                    </a:cubicBezTo>
                    <a:cubicBezTo>
                      <a:pt x="4818" y="1892"/>
                      <a:pt x="5558" y="2802"/>
                      <a:pt x="5451" y="3819"/>
                    </a:cubicBezTo>
                    <a:lnTo>
                      <a:pt x="7226" y="3997"/>
                    </a:lnTo>
                    <a:cubicBezTo>
                      <a:pt x="7422" y="1999"/>
                      <a:pt x="5968" y="224"/>
                      <a:pt x="3979" y="19"/>
                    </a:cubicBezTo>
                    <a:cubicBezTo>
                      <a:pt x="3858" y="7"/>
                      <a:pt x="3737" y="1"/>
                      <a:pt x="36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a:off x="3923901" y="3761284"/>
                <a:ext cx="401052" cy="215888"/>
              </a:xfrm>
              <a:custGeom>
                <a:avLst/>
                <a:gdLst/>
                <a:ahLst/>
                <a:cxnLst/>
                <a:rect l="l" t="t" r="r" b="b"/>
                <a:pathLst>
                  <a:path w="6344" h="3415" extrusionOk="0">
                    <a:moveTo>
                      <a:pt x="3088" y="0"/>
                    </a:moveTo>
                    <a:cubicBezTo>
                      <a:pt x="1513" y="0"/>
                      <a:pt x="160" y="1191"/>
                      <a:pt x="0" y="2790"/>
                    </a:cubicBezTo>
                    <a:lnTo>
                      <a:pt x="1241" y="2915"/>
                    </a:lnTo>
                    <a:cubicBezTo>
                      <a:pt x="1341" y="1964"/>
                      <a:pt x="2143" y="1255"/>
                      <a:pt x="3079" y="1255"/>
                    </a:cubicBezTo>
                    <a:cubicBezTo>
                      <a:pt x="3144" y="1255"/>
                      <a:pt x="3209" y="1258"/>
                      <a:pt x="3275" y="1265"/>
                    </a:cubicBezTo>
                    <a:cubicBezTo>
                      <a:pt x="4292" y="1363"/>
                      <a:pt x="5032" y="2273"/>
                      <a:pt x="4925" y="3290"/>
                    </a:cubicBezTo>
                    <a:lnTo>
                      <a:pt x="6174" y="3415"/>
                    </a:lnTo>
                    <a:cubicBezTo>
                      <a:pt x="6343" y="1711"/>
                      <a:pt x="5103" y="194"/>
                      <a:pt x="3399" y="16"/>
                    </a:cubicBezTo>
                    <a:cubicBezTo>
                      <a:pt x="3295" y="6"/>
                      <a:pt x="3191" y="0"/>
                      <a:pt x="30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a:off x="3962274" y="3800288"/>
                <a:ext cx="322093" cy="172963"/>
              </a:xfrm>
              <a:custGeom>
                <a:avLst/>
                <a:gdLst/>
                <a:ahLst/>
                <a:cxnLst/>
                <a:rect l="l" t="t" r="r" b="b"/>
                <a:pathLst>
                  <a:path w="5095" h="2736" extrusionOk="0">
                    <a:moveTo>
                      <a:pt x="2470" y="1"/>
                    </a:moveTo>
                    <a:cubicBezTo>
                      <a:pt x="1213" y="1"/>
                      <a:pt x="134" y="958"/>
                      <a:pt x="0" y="2236"/>
                    </a:cubicBezTo>
                    <a:lnTo>
                      <a:pt x="634" y="2298"/>
                    </a:lnTo>
                    <a:cubicBezTo>
                      <a:pt x="734" y="1347"/>
                      <a:pt x="1536" y="638"/>
                      <a:pt x="2472" y="638"/>
                    </a:cubicBezTo>
                    <a:cubicBezTo>
                      <a:pt x="2537" y="638"/>
                      <a:pt x="2602" y="641"/>
                      <a:pt x="2668" y="648"/>
                    </a:cubicBezTo>
                    <a:cubicBezTo>
                      <a:pt x="3685" y="746"/>
                      <a:pt x="4425" y="1656"/>
                      <a:pt x="4318" y="2673"/>
                    </a:cubicBezTo>
                    <a:lnTo>
                      <a:pt x="4951" y="2735"/>
                    </a:lnTo>
                    <a:cubicBezTo>
                      <a:pt x="5094" y="1370"/>
                      <a:pt x="4095" y="148"/>
                      <a:pt x="2730" y="14"/>
                    </a:cubicBezTo>
                    <a:cubicBezTo>
                      <a:pt x="2643" y="5"/>
                      <a:pt x="2556" y="1"/>
                      <a:pt x="2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9"/>
              <p:cNvSpPr/>
              <p:nvPr/>
            </p:nvSpPr>
            <p:spPr>
              <a:xfrm>
                <a:off x="4189536" y="3860597"/>
                <a:ext cx="239721" cy="154124"/>
              </a:xfrm>
              <a:custGeom>
                <a:avLst/>
                <a:gdLst/>
                <a:ahLst/>
                <a:cxnLst/>
                <a:rect l="l" t="t" r="r" b="b"/>
                <a:pathLst>
                  <a:path w="3792" h="2438" extrusionOk="0">
                    <a:moveTo>
                      <a:pt x="1717" y="1"/>
                    </a:moveTo>
                    <a:cubicBezTo>
                      <a:pt x="1372" y="1"/>
                      <a:pt x="1071" y="222"/>
                      <a:pt x="973" y="532"/>
                    </a:cubicBezTo>
                    <a:cubicBezTo>
                      <a:pt x="910" y="506"/>
                      <a:pt x="839" y="479"/>
                      <a:pt x="759" y="470"/>
                    </a:cubicBezTo>
                    <a:cubicBezTo>
                      <a:pt x="737" y="468"/>
                      <a:pt x="715" y="467"/>
                      <a:pt x="693" y="467"/>
                    </a:cubicBezTo>
                    <a:cubicBezTo>
                      <a:pt x="355" y="467"/>
                      <a:pt x="70" y="723"/>
                      <a:pt x="36" y="1059"/>
                    </a:cubicBezTo>
                    <a:cubicBezTo>
                      <a:pt x="0" y="1407"/>
                      <a:pt x="241" y="1719"/>
                      <a:pt x="580" y="1772"/>
                    </a:cubicBezTo>
                    <a:cubicBezTo>
                      <a:pt x="687" y="2111"/>
                      <a:pt x="1026" y="2388"/>
                      <a:pt x="1454" y="2433"/>
                    </a:cubicBezTo>
                    <a:cubicBezTo>
                      <a:pt x="1492" y="2436"/>
                      <a:pt x="1528" y="2438"/>
                      <a:pt x="1565" y="2438"/>
                    </a:cubicBezTo>
                    <a:cubicBezTo>
                      <a:pt x="1921" y="2438"/>
                      <a:pt x="2230" y="2282"/>
                      <a:pt x="2400" y="2031"/>
                    </a:cubicBezTo>
                    <a:cubicBezTo>
                      <a:pt x="2534" y="2111"/>
                      <a:pt x="2686" y="2165"/>
                      <a:pt x="2864" y="2183"/>
                    </a:cubicBezTo>
                    <a:cubicBezTo>
                      <a:pt x="2904" y="2187"/>
                      <a:pt x="2943" y="2189"/>
                      <a:pt x="2982" y="2189"/>
                    </a:cubicBezTo>
                    <a:cubicBezTo>
                      <a:pt x="3394" y="2189"/>
                      <a:pt x="3732" y="1977"/>
                      <a:pt x="3756" y="1683"/>
                    </a:cubicBezTo>
                    <a:cubicBezTo>
                      <a:pt x="3792" y="1371"/>
                      <a:pt x="3471" y="1086"/>
                      <a:pt x="3042" y="1023"/>
                    </a:cubicBezTo>
                    <a:cubicBezTo>
                      <a:pt x="3042" y="1005"/>
                      <a:pt x="3042" y="996"/>
                      <a:pt x="3042" y="979"/>
                    </a:cubicBezTo>
                    <a:cubicBezTo>
                      <a:pt x="3069" y="773"/>
                      <a:pt x="2909" y="586"/>
                      <a:pt x="2694" y="568"/>
                    </a:cubicBezTo>
                    <a:cubicBezTo>
                      <a:pt x="2675" y="566"/>
                      <a:pt x="2657" y="565"/>
                      <a:pt x="2639" y="565"/>
                    </a:cubicBezTo>
                    <a:cubicBezTo>
                      <a:pt x="2590" y="565"/>
                      <a:pt x="2544" y="573"/>
                      <a:pt x="2498" y="586"/>
                    </a:cubicBezTo>
                    <a:cubicBezTo>
                      <a:pt x="2427" y="283"/>
                      <a:pt x="2150" y="42"/>
                      <a:pt x="1811" y="6"/>
                    </a:cubicBezTo>
                    <a:cubicBezTo>
                      <a:pt x="1780" y="2"/>
                      <a:pt x="1748" y="1"/>
                      <a:pt x="1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9"/>
              <p:cNvSpPr/>
              <p:nvPr/>
            </p:nvSpPr>
            <p:spPr>
              <a:xfrm>
                <a:off x="3853415" y="3860217"/>
                <a:ext cx="179411" cy="115498"/>
              </a:xfrm>
              <a:custGeom>
                <a:avLst/>
                <a:gdLst/>
                <a:ahLst/>
                <a:cxnLst/>
                <a:rect l="l" t="t" r="r" b="b"/>
                <a:pathLst>
                  <a:path w="2838" h="1827" extrusionOk="0">
                    <a:moveTo>
                      <a:pt x="1288" y="0"/>
                    </a:moveTo>
                    <a:cubicBezTo>
                      <a:pt x="1027" y="0"/>
                      <a:pt x="798" y="163"/>
                      <a:pt x="723" y="396"/>
                    </a:cubicBezTo>
                    <a:cubicBezTo>
                      <a:pt x="678" y="378"/>
                      <a:pt x="625" y="360"/>
                      <a:pt x="562" y="351"/>
                    </a:cubicBezTo>
                    <a:cubicBezTo>
                      <a:pt x="546" y="349"/>
                      <a:pt x="530" y="349"/>
                      <a:pt x="514" y="349"/>
                    </a:cubicBezTo>
                    <a:cubicBezTo>
                      <a:pt x="266" y="349"/>
                      <a:pt x="52" y="538"/>
                      <a:pt x="27" y="797"/>
                    </a:cubicBezTo>
                    <a:cubicBezTo>
                      <a:pt x="0" y="1056"/>
                      <a:pt x="179" y="1279"/>
                      <a:pt x="429" y="1324"/>
                    </a:cubicBezTo>
                    <a:cubicBezTo>
                      <a:pt x="509" y="1582"/>
                      <a:pt x="759" y="1787"/>
                      <a:pt x="1089" y="1823"/>
                    </a:cubicBezTo>
                    <a:cubicBezTo>
                      <a:pt x="1115" y="1825"/>
                      <a:pt x="1142" y="1827"/>
                      <a:pt x="1168" y="1827"/>
                    </a:cubicBezTo>
                    <a:cubicBezTo>
                      <a:pt x="1430" y="1827"/>
                      <a:pt x="1664" y="1706"/>
                      <a:pt x="1793" y="1520"/>
                    </a:cubicBezTo>
                    <a:cubicBezTo>
                      <a:pt x="1892" y="1582"/>
                      <a:pt x="2008" y="1618"/>
                      <a:pt x="2141" y="1636"/>
                    </a:cubicBezTo>
                    <a:cubicBezTo>
                      <a:pt x="2167" y="1638"/>
                      <a:pt x="2192" y="1639"/>
                      <a:pt x="2217" y="1639"/>
                    </a:cubicBezTo>
                    <a:cubicBezTo>
                      <a:pt x="2531" y="1639"/>
                      <a:pt x="2786" y="1484"/>
                      <a:pt x="2810" y="1261"/>
                    </a:cubicBezTo>
                    <a:cubicBezTo>
                      <a:pt x="2837" y="1029"/>
                      <a:pt x="2596" y="815"/>
                      <a:pt x="2275" y="761"/>
                    </a:cubicBezTo>
                    <a:cubicBezTo>
                      <a:pt x="2275" y="753"/>
                      <a:pt x="2275" y="744"/>
                      <a:pt x="2275" y="735"/>
                    </a:cubicBezTo>
                    <a:cubicBezTo>
                      <a:pt x="2293" y="574"/>
                      <a:pt x="2177" y="440"/>
                      <a:pt x="2008" y="422"/>
                    </a:cubicBezTo>
                    <a:cubicBezTo>
                      <a:pt x="1996" y="420"/>
                      <a:pt x="1983" y="419"/>
                      <a:pt x="1970" y="419"/>
                    </a:cubicBezTo>
                    <a:cubicBezTo>
                      <a:pt x="1936" y="419"/>
                      <a:pt x="1900" y="427"/>
                      <a:pt x="1874" y="440"/>
                    </a:cubicBezTo>
                    <a:cubicBezTo>
                      <a:pt x="1811" y="208"/>
                      <a:pt x="1606" y="30"/>
                      <a:pt x="1347" y="3"/>
                    </a:cubicBezTo>
                    <a:cubicBezTo>
                      <a:pt x="1328" y="1"/>
                      <a:pt x="1308" y="0"/>
                      <a:pt x="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9" name="Google Shape;1459;p49"/>
          <p:cNvGrpSpPr/>
          <p:nvPr/>
        </p:nvGrpSpPr>
        <p:grpSpPr>
          <a:xfrm>
            <a:off x="4446313" y="3484325"/>
            <a:ext cx="966358" cy="908303"/>
            <a:chOff x="4151733" y="3409676"/>
            <a:chExt cx="148371" cy="139458"/>
          </a:xfrm>
        </p:grpSpPr>
        <p:sp>
          <p:nvSpPr>
            <p:cNvPr id="1460" name="Google Shape;1460;p49"/>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9"/>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9"/>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9"/>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9"/>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98"/>
                                        </p:tgtEl>
                                        <p:attrNameLst>
                                          <p:attrName>style.visibility</p:attrName>
                                        </p:attrNameLst>
                                      </p:cBhvr>
                                      <p:to>
                                        <p:strVal val="visible"/>
                                      </p:to>
                                    </p:set>
                                    <p:anim calcmode="lin" valueType="num">
                                      <p:cBhvr>
                                        <p:cTn id="7" dur="500" fill="hold"/>
                                        <p:tgtEl>
                                          <p:spTgt spid="1398"/>
                                        </p:tgtEl>
                                        <p:attrNameLst>
                                          <p:attrName>ppt_w</p:attrName>
                                        </p:attrNameLst>
                                      </p:cBhvr>
                                      <p:tavLst>
                                        <p:tav tm="0">
                                          <p:val>
                                            <p:fltVal val="0"/>
                                          </p:val>
                                        </p:tav>
                                        <p:tav tm="100000">
                                          <p:val>
                                            <p:strVal val="#ppt_w"/>
                                          </p:val>
                                        </p:tav>
                                      </p:tavLst>
                                    </p:anim>
                                    <p:anim calcmode="lin" valueType="num">
                                      <p:cBhvr>
                                        <p:cTn id="8" dur="500" fill="hold"/>
                                        <p:tgtEl>
                                          <p:spTgt spid="1398"/>
                                        </p:tgtEl>
                                        <p:attrNameLst>
                                          <p:attrName>ppt_h</p:attrName>
                                        </p:attrNameLst>
                                      </p:cBhvr>
                                      <p:tavLst>
                                        <p:tav tm="0">
                                          <p:val>
                                            <p:fltVal val="0"/>
                                          </p:val>
                                        </p:tav>
                                        <p:tav tm="100000">
                                          <p:val>
                                            <p:strVal val="#ppt_h"/>
                                          </p:val>
                                        </p:tav>
                                      </p:tavLst>
                                    </p:anim>
                                    <p:animEffect transition="in" filter="fade">
                                      <p:cBhvr>
                                        <p:cTn id="9" dur="500"/>
                                        <p:tgtEl>
                                          <p:spTgt spid="1398"/>
                                        </p:tgtEl>
                                      </p:cBhvr>
                                    </p:animEffect>
                                  </p:childTnLst>
                                </p:cTn>
                              </p:par>
                              <p:par>
                                <p:cTn id="10" presetID="53" presetClass="entr" presetSubtype="16" fill="hold" nodeType="withEffect">
                                  <p:stCondLst>
                                    <p:cond delay="0"/>
                                  </p:stCondLst>
                                  <p:childTnLst>
                                    <p:set>
                                      <p:cBhvr>
                                        <p:cTn id="11" dur="1" fill="hold">
                                          <p:stCondLst>
                                            <p:cond delay="0"/>
                                          </p:stCondLst>
                                        </p:cTn>
                                        <p:tgtEl>
                                          <p:spTgt spid="1399"/>
                                        </p:tgtEl>
                                        <p:attrNameLst>
                                          <p:attrName>style.visibility</p:attrName>
                                        </p:attrNameLst>
                                      </p:cBhvr>
                                      <p:to>
                                        <p:strVal val="visible"/>
                                      </p:to>
                                    </p:set>
                                    <p:anim calcmode="lin" valueType="num">
                                      <p:cBhvr>
                                        <p:cTn id="12" dur="500" fill="hold"/>
                                        <p:tgtEl>
                                          <p:spTgt spid="1399"/>
                                        </p:tgtEl>
                                        <p:attrNameLst>
                                          <p:attrName>ppt_w</p:attrName>
                                        </p:attrNameLst>
                                      </p:cBhvr>
                                      <p:tavLst>
                                        <p:tav tm="0">
                                          <p:val>
                                            <p:fltVal val="0"/>
                                          </p:val>
                                        </p:tav>
                                        <p:tav tm="100000">
                                          <p:val>
                                            <p:strVal val="#ppt_w"/>
                                          </p:val>
                                        </p:tav>
                                      </p:tavLst>
                                    </p:anim>
                                    <p:anim calcmode="lin" valueType="num">
                                      <p:cBhvr>
                                        <p:cTn id="13" dur="500" fill="hold"/>
                                        <p:tgtEl>
                                          <p:spTgt spid="1399"/>
                                        </p:tgtEl>
                                        <p:attrNameLst>
                                          <p:attrName>ppt_h</p:attrName>
                                        </p:attrNameLst>
                                      </p:cBhvr>
                                      <p:tavLst>
                                        <p:tav tm="0">
                                          <p:val>
                                            <p:fltVal val="0"/>
                                          </p:val>
                                        </p:tav>
                                        <p:tav tm="100000">
                                          <p:val>
                                            <p:strVal val="#ppt_h"/>
                                          </p:val>
                                        </p:tav>
                                      </p:tavLst>
                                    </p:anim>
                                    <p:animEffect transition="in" filter="fade">
                                      <p:cBhvr>
                                        <p:cTn id="14" dur="500"/>
                                        <p:tgtEl>
                                          <p:spTgt spid="1399"/>
                                        </p:tgtEl>
                                      </p:cBhvr>
                                    </p:animEffect>
                                  </p:childTnLst>
                                </p:cTn>
                              </p:par>
                              <p:par>
                                <p:cTn id="15" presetID="53" presetClass="entr" presetSubtype="16" fill="hold" nodeType="withEffect">
                                  <p:stCondLst>
                                    <p:cond delay="0"/>
                                  </p:stCondLst>
                                  <p:childTnLst>
                                    <p:set>
                                      <p:cBhvr>
                                        <p:cTn id="16" dur="1" fill="hold">
                                          <p:stCondLst>
                                            <p:cond delay="0"/>
                                          </p:stCondLst>
                                        </p:cTn>
                                        <p:tgtEl>
                                          <p:spTgt spid="1411"/>
                                        </p:tgtEl>
                                        <p:attrNameLst>
                                          <p:attrName>style.visibility</p:attrName>
                                        </p:attrNameLst>
                                      </p:cBhvr>
                                      <p:to>
                                        <p:strVal val="visible"/>
                                      </p:to>
                                    </p:set>
                                    <p:anim calcmode="lin" valueType="num">
                                      <p:cBhvr>
                                        <p:cTn id="17" dur="500" fill="hold"/>
                                        <p:tgtEl>
                                          <p:spTgt spid="1411"/>
                                        </p:tgtEl>
                                        <p:attrNameLst>
                                          <p:attrName>ppt_w</p:attrName>
                                        </p:attrNameLst>
                                      </p:cBhvr>
                                      <p:tavLst>
                                        <p:tav tm="0">
                                          <p:val>
                                            <p:fltVal val="0"/>
                                          </p:val>
                                        </p:tav>
                                        <p:tav tm="100000">
                                          <p:val>
                                            <p:strVal val="#ppt_w"/>
                                          </p:val>
                                        </p:tav>
                                      </p:tavLst>
                                    </p:anim>
                                    <p:anim calcmode="lin" valueType="num">
                                      <p:cBhvr>
                                        <p:cTn id="18" dur="500" fill="hold"/>
                                        <p:tgtEl>
                                          <p:spTgt spid="1411"/>
                                        </p:tgtEl>
                                        <p:attrNameLst>
                                          <p:attrName>ppt_h</p:attrName>
                                        </p:attrNameLst>
                                      </p:cBhvr>
                                      <p:tavLst>
                                        <p:tav tm="0">
                                          <p:val>
                                            <p:fltVal val="0"/>
                                          </p:val>
                                        </p:tav>
                                        <p:tav tm="100000">
                                          <p:val>
                                            <p:strVal val="#ppt_h"/>
                                          </p:val>
                                        </p:tav>
                                      </p:tavLst>
                                    </p:anim>
                                    <p:animEffect transition="in" filter="fade">
                                      <p:cBhvr>
                                        <p:cTn id="19" dur="500"/>
                                        <p:tgtEl>
                                          <p:spTgt spid="1411"/>
                                        </p:tgtEl>
                                      </p:cBhvr>
                                    </p:animEffect>
                                  </p:childTnLst>
                                </p:cTn>
                              </p:par>
                              <p:par>
                                <p:cTn id="20" presetID="53" presetClass="entr" presetSubtype="16" fill="hold" nodeType="withEffect">
                                  <p:stCondLst>
                                    <p:cond delay="0"/>
                                  </p:stCondLst>
                                  <p:childTnLst>
                                    <p:set>
                                      <p:cBhvr>
                                        <p:cTn id="21" dur="1" fill="hold">
                                          <p:stCondLst>
                                            <p:cond delay="0"/>
                                          </p:stCondLst>
                                        </p:cTn>
                                        <p:tgtEl>
                                          <p:spTgt spid="1440"/>
                                        </p:tgtEl>
                                        <p:attrNameLst>
                                          <p:attrName>style.visibility</p:attrName>
                                        </p:attrNameLst>
                                      </p:cBhvr>
                                      <p:to>
                                        <p:strVal val="visible"/>
                                      </p:to>
                                    </p:set>
                                    <p:anim calcmode="lin" valueType="num">
                                      <p:cBhvr>
                                        <p:cTn id="22" dur="500" fill="hold"/>
                                        <p:tgtEl>
                                          <p:spTgt spid="1440"/>
                                        </p:tgtEl>
                                        <p:attrNameLst>
                                          <p:attrName>ppt_w</p:attrName>
                                        </p:attrNameLst>
                                      </p:cBhvr>
                                      <p:tavLst>
                                        <p:tav tm="0">
                                          <p:val>
                                            <p:fltVal val="0"/>
                                          </p:val>
                                        </p:tav>
                                        <p:tav tm="100000">
                                          <p:val>
                                            <p:strVal val="#ppt_w"/>
                                          </p:val>
                                        </p:tav>
                                      </p:tavLst>
                                    </p:anim>
                                    <p:anim calcmode="lin" valueType="num">
                                      <p:cBhvr>
                                        <p:cTn id="23" dur="500" fill="hold"/>
                                        <p:tgtEl>
                                          <p:spTgt spid="1440"/>
                                        </p:tgtEl>
                                        <p:attrNameLst>
                                          <p:attrName>ppt_h</p:attrName>
                                        </p:attrNameLst>
                                      </p:cBhvr>
                                      <p:tavLst>
                                        <p:tav tm="0">
                                          <p:val>
                                            <p:fltVal val="0"/>
                                          </p:val>
                                        </p:tav>
                                        <p:tav tm="100000">
                                          <p:val>
                                            <p:strVal val="#ppt_h"/>
                                          </p:val>
                                        </p:tav>
                                      </p:tavLst>
                                    </p:anim>
                                    <p:animEffect transition="in" filter="fade">
                                      <p:cBhvr>
                                        <p:cTn id="24" dur="500"/>
                                        <p:tgtEl>
                                          <p:spTgt spid="1440"/>
                                        </p:tgtEl>
                                      </p:cBhvr>
                                    </p:animEffect>
                                  </p:childTnLst>
                                </p:cTn>
                              </p:par>
                              <p:par>
                                <p:cTn id="25" presetID="53" presetClass="entr" presetSubtype="16" fill="hold" nodeType="withEffect">
                                  <p:stCondLst>
                                    <p:cond delay="0"/>
                                  </p:stCondLst>
                                  <p:childTnLst>
                                    <p:set>
                                      <p:cBhvr>
                                        <p:cTn id="26" dur="1" fill="hold">
                                          <p:stCondLst>
                                            <p:cond delay="0"/>
                                          </p:stCondLst>
                                        </p:cTn>
                                        <p:tgtEl>
                                          <p:spTgt spid="1459"/>
                                        </p:tgtEl>
                                        <p:attrNameLst>
                                          <p:attrName>style.visibility</p:attrName>
                                        </p:attrNameLst>
                                      </p:cBhvr>
                                      <p:to>
                                        <p:strVal val="visible"/>
                                      </p:to>
                                    </p:set>
                                    <p:anim calcmode="lin" valueType="num">
                                      <p:cBhvr>
                                        <p:cTn id="27" dur="500" fill="hold"/>
                                        <p:tgtEl>
                                          <p:spTgt spid="1459"/>
                                        </p:tgtEl>
                                        <p:attrNameLst>
                                          <p:attrName>ppt_w</p:attrName>
                                        </p:attrNameLst>
                                      </p:cBhvr>
                                      <p:tavLst>
                                        <p:tav tm="0">
                                          <p:val>
                                            <p:fltVal val="0"/>
                                          </p:val>
                                        </p:tav>
                                        <p:tav tm="100000">
                                          <p:val>
                                            <p:strVal val="#ppt_w"/>
                                          </p:val>
                                        </p:tav>
                                      </p:tavLst>
                                    </p:anim>
                                    <p:anim calcmode="lin" valueType="num">
                                      <p:cBhvr>
                                        <p:cTn id="28" dur="500" fill="hold"/>
                                        <p:tgtEl>
                                          <p:spTgt spid="1459"/>
                                        </p:tgtEl>
                                        <p:attrNameLst>
                                          <p:attrName>ppt_h</p:attrName>
                                        </p:attrNameLst>
                                      </p:cBhvr>
                                      <p:tavLst>
                                        <p:tav tm="0">
                                          <p:val>
                                            <p:fltVal val="0"/>
                                          </p:val>
                                        </p:tav>
                                        <p:tav tm="100000">
                                          <p:val>
                                            <p:strVal val="#ppt_h"/>
                                          </p:val>
                                        </p:tav>
                                      </p:tavLst>
                                    </p:anim>
                                    <p:animEffect transition="in" filter="fade">
                                      <p:cBhvr>
                                        <p:cTn id="29" dur="500"/>
                                        <p:tgtEl>
                                          <p:spTgt spid="1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68"/>
        <p:cNvGrpSpPr/>
        <p:nvPr/>
      </p:nvGrpSpPr>
      <p:grpSpPr>
        <a:xfrm>
          <a:off x="0" y="0"/>
          <a:ext cx="0" cy="0"/>
          <a:chOff x="0" y="0"/>
          <a:chExt cx="0" cy="0"/>
        </a:xfrm>
      </p:grpSpPr>
      <p:sp>
        <p:nvSpPr>
          <p:cNvPr id="1469" name="Google Shape;1469;p50"/>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روش های انجام پروژه</a:t>
            </a:r>
            <a:endParaRPr dirty="0">
              <a:cs typeface="B Nazanin" panose="00000400000000000000" pitchFamily="2" charset="-78"/>
            </a:endParaRPr>
          </a:p>
        </p:txBody>
      </p:sp>
      <p:sp>
        <p:nvSpPr>
          <p:cNvPr id="1470" name="Google Shape;1470;p50"/>
          <p:cNvSpPr txBox="1">
            <a:spLocks noGrp="1"/>
          </p:cNvSpPr>
          <p:nvPr>
            <p:ph type="subTitle" idx="4294967295"/>
          </p:nvPr>
        </p:nvSpPr>
        <p:spPr>
          <a:xfrm>
            <a:off x="2638395" y="2593922"/>
            <a:ext cx="1943400" cy="723000"/>
          </a:xfrm>
          <a:prstGeom prst="rect">
            <a:avLst/>
          </a:prstGeom>
        </p:spPr>
        <p:txBody>
          <a:bodyPr spcFirstLastPara="1" wrap="square" lIns="91425" tIns="91425" rIns="91425" bIns="91425" anchor="t" anchorCtr="0">
            <a:noAutofit/>
          </a:bodyPr>
          <a:lstStyle/>
          <a:p>
            <a:pPr marL="0" marR="0" algn="ct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471" name="Google Shape;1471;p50"/>
          <p:cNvSpPr txBox="1">
            <a:spLocks noGrp="1"/>
          </p:cNvSpPr>
          <p:nvPr>
            <p:ph type="subTitle" idx="4294967295"/>
          </p:nvPr>
        </p:nvSpPr>
        <p:spPr>
          <a:xfrm>
            <a:off x="714463" y="1998950"/>
            <a:ext cx="1943400" cy="723000"/>
          </a:xfrm>
          <a:prstGeom prst="rect">
            <a:avLst/>
          </a:prstGeom>
        </p:spPr>
        <p:txBody>
          <a:bodyPr spcFirstLastPara="1" wrap="square" lIns="91425" tIns="91425" rIns="91425" bIns="91425" anchor="t" anchorCtr="0">
            <a:noAutofit/>
          </a:bodyPr>
          <a:lstStyle/>
          <a:p>
            <a:pPr marL="0" marR="0" algn="ct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472" name="Google Shape;1472;p50"/>
          <p:cNvSpPr txBox="1">
            <a:spLocks noGrp="1"/>
          </p:cNvSpPr>
          <p:nvPr>
            <p:ph type="subTitle" idx="4294967295"/>
          </p:nvPr>
        </p:nvSpPr>
        <p:spPr>
          <a:xfrm>
            <a:off x="6486125" y="2598525"/>
            <a:ext cx="1943400" cy="723000"/>
          </a:xfrm>
          <a:prstGeom prst="rect">
            <a:avLst/>
          </a:prstGeom>
        </p:spPr>
        <p:txBody>
          <a:bodyPr spcFirstLastPara="1" wrap="square" lIns="91425" tIns="91425" rIns="91425" bIns="91425" anchor="t" anchorCtr="0">
            <a:noAutofit/>
          </a:bodyPr>
          <a:lstStyle/>
          <a:p>
            <a:pPr marL="0" marR="0" algn="ct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473" name="Google Shape;1473;p50"/>
          <p:cNvSpPr txBox="1">
            <a:spLocks noGrp="1"/>
          </p:cNvSpPr>
          <p:nvPr>
            <p:ph type="subTitle" idx="4294967295"/>
          </p:nvPr>
        </p:nvSpPr>
        <p:spPr>
          <a:xfrm>
            <a:off x="4562263" y="1998950"/>
            <a:ext cx="1943400" cy="723000"/>
          </a:xfrm>
          <a:prstGeom prst="rect">
            <a:avLst/>
          </a:prstGeom>
        </p:spPr>
        <p:txBody>
          <a:bodyPr spcFirstLastPara="1" wrap="square" lIns="91425" tIns="91425" rIns="91425" bIns="91425" anchor="t" anchorCtr="0">
            <a:noAutofit/>
          </a:bodyPr>
          <a:lstStyle/>
          <a:p>
            <a:pPr marL="0" marR="0" algn="ct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474" name="Google Shape;1474;p50"/>
          <p:cNvSpPr/>
          <p:nvPr/>
        </p:nvSpPr>
        <p:spPr>
          <a:xfrm>
            <a:off x="1293488" y="3446425"/>
            <a:ext cx="785400" cy="78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75" name="Google Shape;1475;p50"/>
          <p:cNvSpPr/>
          <p:nvPr/>
        </p:nvSpPr>
        <p:spPr>
          <a:xfrm>
            <a:off x="3217372" y="3794775"/>
            <a:ext cx="785400" cy="785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76" name="Google Shape;1476;p50"/>
          <p:cNvSpPr/>
          <p:nvPr/>
        </p:nvSpPr>
        <p:spPr>
          <a:xfrm>
            <a:off x="5141256" y="3446425"/>
            <a:ext cx="785400" cy="785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77" name="Google Shape;1477;p50"/>
          <p:cNvSpPr/>
          <p:nvPr/>
        </p:nvSpPr>
        <p:spPr>
          <a:xfrm>
            <a:off x="7065115" y="3794775"/>
            <a:ext cx="785400" cy="785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78" name="Google Shape;1478;p50"/>
          <p:cNvSpPr txBox="1">
            <a:spLocks noGrp="1"/>
          </p:cNvSpPr>
          <p:nvPr>
            <p:ph type="subTitle" idx="4294967295"/>
          </p:nvPr>
        </p:nvSpPr>
        <p:spPr>
          <a:xfrm>
            <a:off x="714475" y="1506943"/>
            <a:ext cx="1943400" cy="6342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fa-IR" sz="2200" b="1" dirty="0">
                <a:cs typeface="B Nazanin" panose="00000400000000000000" pitchFamily="2" charset="-78"/>
              </a:rPr>
              <a:t>عنوان</a:t>
            </a:r>
            <a:endParaRPr sz="2200" b="1" dirty="0">
              <a:cs typeface="B Nazanin" panose="00000400000000000000" pitchFamily="2" charset="-78"/>
            </a:endParaRPr>
          </a:p>
        </p:txBody>
      </p:sp>
      <p:sp>
        <p:nvSpPr>
          <p:cNvPr id="1479" name="Google Shape;1479;p50"/>
          <p:cNvSpPr txBox="1">
            <a:spLocks noGrp="1"/>
          </p:cNvSpPr>
          <p:nvPr>
            <p:ph type="subTitle" idx="4294967295"/>
          </p:nvPr>
        </p:nvSpPr>
        <p:spPr>
          <a:xfrm>
            <a:off x="2638375" y="2107576"/>
            <a:ext cx="1943400" cy="6288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fa-IR" sz="2200" b="1" dirty="0">
                <a:cs typeface="B Nazanin" panose="00000400000000000000" pitchFamily="2" charset="-78"/>
              </a:rPr>
              <a:t>عنوان</a:t>
            </a:r>
            <a:endParaRPr sz="2200" b="1" dirty="0">
              <a:cs typeface="B Nazanin" panose="00000400000000000000" pitchFamily="2" charset="-78"/>
            </a:endParaRPr>
          </a:p>
        </p:txBody>
      </p:sp>
      <p:sp>
        <p:nvSpPr>
          <p:cNvPr id="1480" name="Google Shape;1480;p50"/>
          <p:cNvSpPr txBox="1">
            <a:spLocks noGrp="1"/>
          </p:cNvSpPr>
          <p:nvPr>
            <p:ph type="subTitle" idx="4294967295"/>
          </p:nvPr>
        </p:nvSpPr>
        <p:spPr>
          <a:xfrm>
            <a:off x="4562275" y="1506943"/>
            <a:ext cx="1943400" cy="6342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fa-IR" sz="2200" b="1" dirty="0">
                <a:cs typeface="B Nazanin" panose="00000400000000000000" pitchFamily="2" charset="-78"/>
              </a:rPr>
              <a:t>عنوان</a:t>
            </a:r>
            <a:endParaRPr sz="2200" b="1" dirty="0">
              <a:cs typeface="B Nazanin" panose="00000400000000000000" pitchFamily="2" charset="-78"/>
            </a:endParaRPr>
          </a:p>
        </p:txBody>
      </p:sp>
      <p:sp>
        <p:nvSpPr>
          <p:cNvPr id="1481" name="Google Shape;1481;p50"/>
          <p:cNvSpPr txBox="1">
            <a:spLocks noGrp="1"/>
          </p:cNvSpPr>
          <p:nvPr>
            <p:ph type="subTitle" idx="4294967295"/>
          </p:nvPr>
        </p:nvSpPr>
        <p:spPr>
          <a:xfrm>
            <a:off x="6486148" y="2102031"/>
            <a:ext cx="1943400" cy="6288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fa-IR" sz="2200" b="1" dirty="0">
                <a:cs typeface="B Nazanin" panose="00000400000000000000" pitchFamily="2" charset="-78"/>
              </a:rPr>
              <a:t>عنوان</a:t>
            </a:r>
            <a:endParaRPr sz="2200" b="1" dirty="0">
              <a:cs typeface="B Nazanin" panose="00000400000000000000" pitchFamily="2" charset="-78"/>
            </a:endParaRPr>
          </a:p>
        </p:txBody>
      </p:sp>
      <p:cxnSp>
        <p:nvCxnSpPr>
          <p:cNvPr id="1482" name="Google Shape;1482;p50"/>
          <p:cNvCxnSpPr>
            <a:stCxn id="1474" idx="6"/>
            <a:endCxn id="1475" idx="2"/>
          </p:cNvCxnSpPr>
          <p:nvPr/>
        </p:nvCxnSpPr>
        <p:spPr>
          <a:xfrm>
            <a:off x="2078888" y="3839125"/>
            <a:ext cx="1138500" cy="348300"/>
          </a:xfrm>
          <a:prstGeom prst="bentConnector3">
            <a:avLst>
              <a:gd name="adj1" fmla="val 49999"/>
            </a:avLst>
          </a:prstGeom>
          <a:noFill/>
          <a:ln w="9525" cap="flat" cmpd="sng">
            <a:solidFill>
              <a:schemeClr val="dk1"/>
            </a:solidFill>
            <a:prstDash val="solid"/>
            <a:round/>
            <a:headEnd type="none" w="med" len="med"/>
            <a:tailEnd type="triangle" w="med" len="med"/>
          </a:ln>
        </p:spPr>
      </p:cxnSp>
      <p:cxnSp>
        <p:nvCxnSpPr>
          <p:cNvPr id="1483" name="Google Shape;1483;p50"/>
          <p:cNvCxnSpPr>
            <a:stCxn id="1475" idx="6"/>
            <a:endCxn id="1476" idx="2"/>
          </p:cNvCxnSpPr>
          <p:nvPr/>
        </p:nvCxnSpPr>
        <p:spPr>
          <a:xfrm rot="10800000" flipH="1">
            <a:off x="4002772" y="3839175"/>
            <a:ext cx="1138500" cy="348300"/>
          </a:xfrm>
          <a:prstGeom prst="bentConnector3">
            <a:avLst>
              <a:gd name="adj1" fmla="val 49999"/>
            </a:avLst>
          </a:prstGeom>
          <a:noFill/>
          <a:ln w="9525" cap="flat" cmpd="sng">
            <a:solidFill>
              <a:schemeClr val="dk1"/>
            </a:solidFill>
            <a:prstDash val="solid"/>
            <a:round/>
            <a:headEnd type="none" w="med" len="med"/>
            <a:tailEnd type="triangle" w="med" len="med"/>
          </a:ln>
        </p:spPr>
      </p:cxnSp>
      <p:cxnSp>
        <p:nvCxnSpPr>
          <p:cNvPr id="1484" name="Google Shape;1484;p50"/>
          <p:cNvCxnSpPr>
            <a:stCxn id="1476" idx="6"/>
            <a:endCxn id="1477" idx="2"/>
          </p:cNvCxnSpPr>
          <p:nvPr/>
        </p:nvCxnSpPr>
        <p:spPr>
          <a:xfrm>
            <a:off x="5926656" y="3839125"/>
            <a:ext cx="1138500" cy="348300"/>
          </a:xfrm>
          <a:prstGeom prst="bentConnector3">
            <a:avLst>
              <a:gd name="adj1" fmla="val 49998"/>
            </a:avLst>
          </a:prstGeom>
          <a:noFill/>
          <a:ln w="9525" cap="flat" cmpd="sng">
            <a:solidFill>
              <a:schemeClr val="dk1"/>
            </a:solidFill>
            <a:prstDash val="solid"/>
            <a:round/>
            <a:headEnd type="none" w="med" len="med"/>
            <a:tailEnd type="triangle" w="med" len="med"/>
          </a:ln>
        </p:spPr>
      </p:cxnSp>
      <p:cxnSp>
        <p:nvCxnSpPr>
          <p:cNvPr id="1485" name="Google Shape;1485;p50"/>
          <p:cNvCxnSpPr>
            <a:stCxn id="1471" idx="2"/>
            <a:endCxn id="1474" idx="0"/>
          </p:cNvCxnSpPr>
          <p:nvPr/>
        </p:nvCxnSpPr>
        <p:spPr>
          <a:xfrm>
            <a:off x="1686163" y="2721950"/>
            <a:ext cx="0" cy="724500"/>
          </a:xfrm>
          <a:prstGeom prst="straightConnector1">
            <a:avLst/>
          </a:prstGeom>
          <a:noFill/>
          <a:ln w="9525" cap="flat" cmpd="sng">
            <a:solidFill>
              <a:schemeClr val="dk1"/>
            </a:solidFill>
            <a:prstDash val="solid"/>
            <a:round/>
            <a:headEnd type="none" w="med" len="med"/>
            <a:tailEnd type="none" w="med" len="med"/>
          </a:ln>
        </p:spPr>
      </p:cxnSp>
      <p:cxnSp>
        <p:nvCxnSpPr>
          <p:cNvPr id="1486" name="Google Shape;1486;p50"/>
          <p:cNvCxnSpPr>
            <a:stCxn id="1470" idx="2"/>
            <a:endCxn id="1475" idx="0"/>
          </p:cNvCxnSpPr>
          <p:nvPr/>
        </p:nvCxnSpPr>
        <p:spPr>
          <a:xfrm>
            <a:off x="3610095" y="3316922"/>
            <a:ext cx="0" cy="477900"/>
          </a:xfrm>
          <a:prstGeom prst="straightConnector1">
            <a:avLst/>
          </a:prstGeom>
          <a:noFill/>
          <a:ln w="9525" cap="flat" cmpd="sng">
            <a:solidFill>
              <a:schemeClr val="dk1"/>
            </a:solidFill>
            <a:prstDash val="solid"/>
            <a:round/>
            <a:headEnd type="none" w="med" len="med"/>
            <a:tailEnd type="none" w="med" len="med"/>
          </a:ln>
        </p:spPr>
      </p:cxnSp>
      <p:cxnSp>
        <p:nvCxnSpPr>
          <p:cNvPr id="1487" name="Google Shape;1487;p50"/>
          <p:cNvCxnSpPr>
            <a:stCxn id="1473" idx="2"/>
            <a:endCxn id="1476" idx="0"/>
          </p:cNvCxnSpPr>
          <p:nvPr/>
        </p:nvCxnSpPr>
        <p:spPr>
          <a:xfrm>
            <a:off x="5533963" y="2721950"/>
            <a:ext cx="0" cy="724500"/>
          </a:xfrm>
          <a:prstGeom prst="straightConnector1">
            <a:avLst/>
          </a:prstGeom>
          <a:noFill/>
          <a:ln w="9525" cap="flat" cmpd="sng">
            <a:solidFill>
              <a:schemeClr val="dk1"/>
            </a:solidFill>
            <a:prstDash val="solid"/>
            <a:round/>
            <a:headEnd type="none" w="med" len="med"/>
            <a:tailEnd type="none" w="med" len="med"/>
          </a:ln>
        </p:spPr>
      </p:cxnSp>
      <p:cxnSp>
        <p:nvCxnSpPr>
          <p:cNvPr id="1488" name="Google Shape;1488;p50"/>
          <p:cNvCxnSpPr>
            <a:stCxn id="1472" idx="2"/>
            <a:endCxn id="1477" idx="0"/>
          </p:cNvCxnSpPr>
          <p:nvPr/>
        </p:nvCxnSpPr>
        <p:spPr>
          <a:xfrm>
            <a:off x="7457825" y="3321525"/>
            <a:ext cx="0" cy="473100"/>
          </a:xfrm>
          <a:prstGeom prst="straightConnector1">
            <a:avLst/>
          </a:prstGeom>
          <a:noFill/>
          <a:ln w="9525" cap="flat" cmpd="sng">
            <a:solidFill>
              <a:schemeClr val="dk1"/>
            </a:solidFill>
            <a:prstDash val="solid"/>
            <a:round/>
            <a:headEnd type="none" w="med" len="med"/>
            <a:tailEnd type="none" w="med" len="med"/>
          </a:ln>
        </p:spPr>
      </p:cxnSp>
      <p:grpSp>
        <p:nvGrpSpPr>
          <p:cNvPr id="1489" name="Google Shape;1489;p50"/>
          <p:cNvGrpSpPr/>
          <p:nvPr/>
        </p:nvGrpSpPr>
        <p:grpSpPr>
          <a:xfrm>
            <a:off x="1478280" y="3631618"/>
            <a:ext cx="415407" cy="415007"/>
            <a:chOff x="1177950" y="2731996"/>
            <a:chExt cx="458305" cy="457863"/>
          </a:xfrm>
        </p:grpSpPr>
        <p:sp>
          <p:nvSpPr>
            <p:cNvPr id="1490" name="Google Shape;1490;p50"/>
            <p:cNvSpPr/>
            <p:nvPr/>
          </p:nvSpPr>
          <p:spPr>
            <a:xfrm>
              <a:off x="1532053" y="2927380"/>
              <a:ext cx="45124" cy="61469"/>
            </a:xfrm>
            <a:custGeom>
              <a:avLst/>
              <a:gdLst/>
              <a:ahLst/>
              <a:cxnLst/>
              <a:rect l="l" t="t" r="r" b="b"/>
              <a:pathLst>
                <a:path w="715" h="974" extrusionOk="0">
                  <a:moveTo>
                    <a:pt x="366" y="0"/>
                  </a:moveTo>
                  <a:cubicBezTo>
                    <a:pt x="188" y="0"/>
                    <a:pt x="27" y="125"/>
                    <a:pt x="1" y="303"/>
                  </a:cubicBezTo>
                  <a:cubicBezTo>
                    <a:pt x="1" y="321"/>
                    <a:pt x="1" y="339"/>
                    <a:pt x="1" y="357"/>
                  </a:cubicBezTo>
                  <a:cubicBezTo>
                    <a:pt x="1" y="419"/>
                    <a:pt x="45" y="464"/>
                    <a:pt x="108" y="464"/>
                  </a:cubicBezTo>
                  <a:cubicBezTo>
                    <a:pt x="170" y="464"/>
                    <a:pt x="215" y="419"/>
                    <a:pt x="215" y="357"/>
                  </a:cubicBezTo>
                  <a:cubicBezTo>
                    <a:pt x="215" y="348"/>
                    <a:pt x="215" y="348"/>
                    <a:pt x="215" y="339"/>
                  </a:cubicBezTo>
                  <a:cubicBezTo>
                    <a:pt x="224" y="268"/>
                    <a:pt x="286" y="214"/>
                    <a:pt x="357" y="214"/>
                  </a:cubicBezTo>
                  <a:cubicBezTo>
                    <a:pt x="438" y="214"/>
                    <a:pt x="500" y="277"/>
                    <a:pt x="500" y="348"/>
                  </a:cubicBezTo>
                  <a:cubicBezTo>
                    <a:pt x="500" y="410"/>
                    <a:pt x="473" y="464"/>
                    <a:pt x="411" y="491"/>
                  </a:cubicBezTo>
                  <a:cubicBezTo>
                    <a:pt x="393" y="500"/>
                    <a:pt x="375" y="500"/>
                    <a:pt x="357" y="500"/>
                  </a:cubicBezTo>
                  <a:cubicBezTo>
                    <a:pt x="295" y="500"/>
                    <a:pt x="250" y="544"/>
                    <a:pt x="250" y="607"/>
                  </a:cubicBezTo>
                  <a:lnTo>
                    <a:pt x="250" y="865"/>
                  </a:lnTo>
                  <a:cubicBezTo>
                    <a:pt x="250" y="919"/>
                    <a:pt x="286" y="963"/>
                    <a:pt x="340" y="972"/>
                  </a:cubicBezTo>
                  <a:cubicBezTo>
                    <a:pt x="345" y="973"/>
                    <a:pt x="350" y="973"/>
                    <a:pt x="355" y="973"/>
                  </a:cubicBezTo>
                  <a:cubicBezTo>
                    <a:pt x="419" y="973"/>
                    <a:pt x="464" y="923"/>
                    <a:pt x="464" y="865"/>
                  </a:cubicBezTo>
                  <a:lnTo>
                    <a:pt x="464" y="696"/>
                  </a:lnTo>
                  <a:cubicBezTo>
                    <a:pt x="518" y="678"/>
                    <a:pt x="572" y="642"/>
                    <a:pt x="616" y="607"/>
                  </a:cubicBezTo>
                  <a:cubicBezTo>
                    <a:pt x="688" y="526"/>
                    <a:pt x="714" y="437"/>
                    <a:pt x="714" y="339"/>
                  </a:cubicBezTo>
                  <a:cubicBezTo>
                    <a:pt x="705" y="152"/>
                    <a:pt x="554" y="9"/>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91" name="Google Shape;1491;p50"/>
            <p:cNvSpPr/>
            <p:nvPr/>
          </p:nvSpPr>
          <p:spPr>
            <a:xfrm>
              <a:off x="1355285" y="2782041"/>
              <a:ext cx="13569" cy="61532"/>
            </a:xfrm>
            <a:custGeom>
              <a:avLst/>
              <a:gdLst/>
              <a:ahLst/>
              <a:cxnLst/>
              <a:rect l="l" t="t" r="r" b="b"/>
              <a:pathLst>
                <a:path w="215" h="975" extrusionOk="0">
                  <a:moveTo>
                    <a:pt x="111" y="0"/>
                  </a:moveTo>
                  <a:cubicBezTo>
                    <a:pt x="54" y="0"/>
                    <a:pt x="0" y="51"/>
                    <a:pt x="0" y="108"/>
                  </a:cubicBezTo>
                  <a:lnTo>
                    <a:pt x="0" y="876"/>
                  </a:lnTo>
                  <a:cubicBezTo>
                    <a:pt x="0" y="933"/>
                    <a:pt x="53" y="975"/>
                    <a:pt x="109" y="975"/>
                  </a:cubicBezTo>
                  <a:cubicBezTo>
                    <a:pt x="115" y="975"/>
                    <a:pt x="120" y="975"/>
                    <a:pt x="125" y="974"/>
                  </a:cubicBezTo>
                  <a:cubicBezTo>
                    <a:pt x="179" y="974"/>
                    <a:pt x="214" y="920"/>
                    <a:pt x="214" y="867"/>
                  </a:cubicBezTo>
                  <a:lnTo>
                    <a:pt x="214" y="108"/>
                  </a:lnTo>
                  <a:cubicBezTo>
                    <a:pt x="214" y="55"/>
                    <a:pt x="179" y="10"/>
                    <a:pt x="125" y="1"/>
                  </a:cubicBezTo>
                  <a:cubicBezTo>
                    <a:pt x="121" y="1"/>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92" name="Google Shape;1492;p50"/>
            <p:cNvSpPr/>
            <p:nvPr/>
          </p:nvSpPr>
          <p:spPr>
            <a:xfrm>
              <a:off x="1493241" y="2731996"/>
              <a:ext cx="143007" cy="143070"/>
            </a:xfrm>
            <a:custGeom>
              <a:avLst/>
              <a:gdLst/>
              <a:ahLst/>
              <a:cxnLst/>
              <a:rect l="l" t="t" r="r" b="b"/>
              <a:pathLst>
                <a:path w="2266" h="2267" extrusionOk="0">
                  <a:moveTo>
                    <a:pt x="1133" y="215"/>
                  </a:moveTo>
                  <a:cubicBezTo>
                    <a:pt x="1642" y="215"/>
                    <a:pt x="2052" y="625"/>
                    <a:pt x="2052" y="1133"/>
                  </a:cubicBezTo>
                  <a:cubicBezTo>
                    <a:pt x="2052" y="1642"/>
                    <a:pt x="1642" y="2052"/>
                    <a:pt x="1133" y="2052"/>
                  </a:cubicBezTo>
                  <a:cubicBezTo>
                    <a:pt x="625" y="2052"/>
                    <a:pt x="214" y="1642"/>
                    <a:pt x="214" y="1133"/>
                  </a:cubicBezTo>
                  <a:cubicBezTo>
                    <a:pt x="214" y="625"/>
                    <a:pt x="625" y="215"/>
                    <a:pt x="1133" y="215"/>
                  </a:cubicBezTo>
                  <a:close/>
                  <a:moveTo>
                    <a:pt x="1133" y="0"/>
                  </a:moveTo>
                  <a:cubicBezTo>
                    <a:pt x="509" y="0"/>
                    <a:pt x="0" y="509"/>
                    <a:pt x="0" y="1133"/>
                  </a:cubicBezTo>
                  <a:cubicBezTo>
                    <a:pt x="0" y="1758"/>
                    <a:pt x="509" y="2266"/>
                    <a:pt x="1133" y="2266"/>
                  </a:cubicBezTo>
                  <a:cubicBezTo>
                    <a:pt x="1757" y="2266"/>
                    <a:pt x="2266" y="1758"/>
                    <a:pt x="2266" y="1133"/>
                  </a:cubicBezTo>
                  <a:cubicBezTo>
                    <a:pt x="2266" y="509"/>
                    <a:pt x="1757" y="0"/>
                    <a:pt x="1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93" name="Google Shape;1493;p50"/>
            <p:cNvSpPr/>
            <p:nvPr/>
          </p:nvSpPr>
          <p:spPr>
            <a:xfrm>
              <a:off x="1228058" y="2759006"/>
              <a:ext cx="45061" cy="61532"/>
            </a:xfrm>
            <a:custGeom>
              <a:avLst/>
              <a:gdLst/>
              <a:ahLst/>
              <a:cxnLst/>
              <a:rect l="l" t="t" r="r" b="b"/>
              <a:pathLst>
                <a:path w="714" h="975" extrusionOk="0">
                  <a:moveTo>
                    <a:pt x="357" y="1"/>
                  </a:moveTo>
                  <a:cubicBezTo>
                    <a:pt x="179" y="1"/>
                    <a:pt x="27" y="134"/>
                    <a:pt x="0" y="313"/>
                  </a:cubicBezTo>
                  <a:cubicBezTo>
                    <a:pt x="0" y="322"/>
                    <a:pt x="0" y="340"/>
                    <a:pt x="0" y="357"/>
                  </a:cubicBezTo>
                  <a:cubicBezTo>
                    <a:pt x="0" y="411"/>
                    <a:pt x="36" y="456"/>
                    <a:pt x="89" y="465"/>
                  </a:cubicBezTo>
                  <a:cubicBezTo>
                    <a:pt x="95" y="465"/>
                    <a:pt x="100" y="466"/>
                    <a:pt x="105" y="466"/>
                  </a:cubicBezTo>
                  <a:cubicBezTo>
                    <a:pt x="162" y="466"/>
                    <a:pt x="214" y="423"/>
                    <a:pt x="214" y="357"/>
                  </a:cubicBezTo>
                  <a:cubicBezTo>
                    <a:pt x="214" y="357"/>
                    <a:pt x="214" y="349"/>
                    <a:pt x="214" y="340"/>
                  </a:cubicBezTo>
                  <a:cubicBezTo>
                    <a:pt x="223" y="268"/>
                    <a:pt x="286" y="215"/>
                    <a:pt x="357" y="215"/>
                  </a:cubicBezTo>
                  <a:cubicBezTo>
                    <a:pt x="437" y="215"/>
                    <a:pt x="491" y="277"/>
                    <a:pt x="500" y="349"/>
                  </a:cubicBezTo>
                  <a:cubicBezTo>
                    <a:pt x="500" y="411"/>
                    <a:pt x="473" y="465"/>
                    <a:pt x="411" y="491"/>
                  </a:cubicBezTo>
                  <a:cubicBezTo>
                    <a:pt x="393" y="500"/>
                    <a:pt x="375" y="500"/>
                    <a:pt x="357" y="500"/>
                  </a:cubicBezTo>
                  <a:cubicBezTo>
                    <a:pt x="295" y="500"/>
                    <a:pt x="250" y="554"/>
                    <a:pt x="250" y="607"/>
                  </a:cubicBezTo>
                  <a:lnTo>
                    <a:pt x="250" y="866"/>
                  </a:lnTo>
                  <a:cubicBezTo>
                    <a:pt x="250" y="920"/>
                    <a:pt x="286" y="973"/>
                    <a:pt x="339" y="973"/>
                  </a:cubicBezTo>
                  <a:cubicBezTo>
                    <a:pt x="345" y="974"/>
                    <a:pt x="351" y="974"/>
                    <a:pt x="357" y="974"/>
                  </a:cubicBezTo>
                  <a:cubicBezTo>
                    <a:pt x="419" y="974"/>
                    <a:pt x="464" y="932"/>
                    <a:pt x="464" y="875"/>
                  </a:cubicBezTo>
                  <a:lnTo>
                    <a:pt x="464" y="696"/>
                  </a:lnTo>
                  <a:cubicBezTo>
                    <a:pt x="518" y="679"/>
                    <a:pt x="571" y="652"/>
                    <a:pt x="616" y="607"/>
                  </a:cubicBezTo>
                  <a:cubicBezTo>
                    <a:pt x="678" y="536"/>
                    <a:pt x="714" y="438"/>
                    <a:pt x="714" y="340"/>
                  </a:cubicBezTo>
                  <a:cubicBezTo>
                    <a:pt x="705" y="152"/>
                    <a:pt x="544" y="10"/>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94" name="Google Shape;1494;p50"/>
            <p:cNvSpPr/>
            <p:nvPr/>
          </p:nvSpPr>
          <p:spPr>
            <a:xfrm>
              <a:off x="1243836" y="2834358"/>
              <a:ext cx="13569" cy="13758"/>
            </a:xfrm>
            <a:custGeom>
              <a:avLst/>
              <a:gdLst/>
              <a:ahLst/>
              <a:cxnLst/>
              <a:rect l="l" t="t" r="r" b="b"/>
              <a:pathLst>
                <a:path w="215" h="218" extrusionOk="0">
                  <a:moveTo>
                    <a:pt x="107" y="1"/>
                  </a:moveTo>
                  <a:cubicBezTo>
                    <a:pt x="101" y="1"/>
                    <a:pt x="95" y="1"/>
                    <a:pt x="89" y="2"/>
                  </a:cubicBezTo>
                  <a:cubicBezTo>
                    <a:pt x="36" y="2"/>
                    <a:pt x="0" y="56"/>
                    <a:pt x="0" y="109"/>
                  </a:cubicBezTo>
                  <a:cubicBezTo>
                    <a:pt x="0" y="154"/>
                    <a:pt x="36" y="207"/>
                    <a:pt x="80" y="216"/>
                  </a:cubicBezTo>
                  <a:cubicBezTo>
                    <a:pt x="86" y="217"/>
                    <a:pt x="92" y="217"/>
                    <a:pt x="98" y="217"/>
                  </a:cubicBezTo>
                  <a:cubicBezTo>
                    <a:pt x="162" y="217"/>
                    <a:pt x="214" y="174"/>
                    <a:pt x="214" y="109"/>
                  </a:cubicBezTo>
                  <a:lnTo>
                    <a:pt x="214" y="100"/>
                  </a:lnTo>
                  <a:cubicBezTo>
                    <a:pt x="214" y="43"/>
                    <a:pt x="169"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95" name="Google Shape;1495;p50"/>
            <p:cNvSpPr/>
            <p:nvPr/>
          </p:nvSpPr>
          <p:spPr>
            <a:xfrm>
              <a:off x="1247180" y="3057889"/>
              <a:ext cx="13569" cy="13884"/>
            </a:xfrm>
            <a:custGeom>
              <a:avLst/>
              <a:gdLst/>
              <a:ahLst/>
              <a:cxnLst/>
              <a:rect l="l" t="t" r="r" b="b"/>
              <a:pathLst>
                <a:path w="215" h="220" extrusionOk="0">
                  <a:moveTo>
                    <a:pt x="114" y="1"/>
                  </a:moveTo>
                  <a:cubicBezTo>
                    <a:pt x="109" y="1"/>
                    <a:pt x="104" y="1"/>
                    <a:pt x="99" y="2"/>
                  </a:cubicBezTo>
                  <a:cubicBezTo>
                    <a:pt x="45" y="2"/>
                    <a:pt x="1" y="55"/>
                    <a:pt x="1" y="109"/>
                  </a:cubicBezTo>
                  <a:cubicBezTo>
                    <a:pt x="1" y="162"/>
                    <a:pt x="36" y="207"/>
                    <a:pt x="81" y="216"/>
                  </a:cubicBezTo>
                  <a:cubicBezTo>
                    <a:pt x="90" y="218"/>
                    <a:pt x="99" y="219"/>
                    <a:pt x="108" y="219"/>
                  </a:cubicBezTo>
                  <a:cubicBezTo>
                    <a:pt x="168" y="219"/>
                    <a:pt x="215" y="171"/>
                    <a:pt x="215" y="109"/>
                  </a:cubicBezTo>
                  <a:cubicBezTo>
                    <a:pt x="215" y="43"/>
                    <a:pt x="170"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96" name="Google Shape;1496;p50"/>
            <p:cNvSpPr/>
            <p:nvPr/>
          </p:nvSpPr>
          <p:spPr>
            <a:xfrm>
              <a:off x="1247180" y="2982474"/>
              <a:ext cx="13569" cy="61532"/>
            </a:xfrm>
            <a:custGeom>
              <a:avLst/>
              <a:gdLst/>
              <a:ahLst/>
              <a:cxnLst/>
              <a:rect l="l" t="t" r="r" b="b"/>
              <a:pathLst>
                <a:path w="215" h="975" extrusionOk="0">
                  <a:moveTo>
                    <a:pt x="110" y="0"/>
                  </a:moveTo>
                  <a:cubicBezTo>
                    <a:pt x="46" y="0"/>
                    <a:pt x="1" y="50"/>
                    <a:pt x="1" y="108"/>
                  </a:cubicBezTo>
                  <a:lnTo>
                    <a:pt x="1" y="867"/>
                  </a:lnTo>
                  <a:cubicBezTo>
                    <a:pt x="1" y="924"/>
                    <a:pt x="46" y="975"/>
                    <a:pt x="110" y="975"/>
                  </a:cubicBezTo>
                  <a:cubicBezTo>
                    <a:pt x="115" y="975"/>
                    <a:pt x="120" y="974"/>
                    <a:pt x="125" y="974"/>
                  </a:cubicBezTo>
                  <a:cubicBezTo>
                    <a:pt x="179" y="974"/>
                    <a:pt x="215" y="920"/>
                    <a:pt x="215" y="867"/>
                  </a:cubicBezTo>
                  <a:lnTo>
                    <a:pt x="215" y="108"/>
                  </a:lnTo>
                  <a:cubicBezTo>
                    <a:pt x="215" y="55"/>
                    <a:pt x="179" y="10"/>
                    <a:pt x="125" y="1"/>
                  </a:cubicBezTo>
                  <a:cubicBezTo>
                    <a:pt x="120" y="1"/>
                    <a:pt x="115"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97" name="Google Shape;1497;p50"/>
            <p:cNvSpPr/>
            <p:nvPr/>
          </p:nvSpPr>
          <p:spPr>
            <a:xfrm>
              <a:off x="1177950" y="2731996"/>
              <a:ext cx="458305" cy="457863"/>
            </a:xfrm>
            <a:custGeom>
              <a:avLst/>
              <a:gdLst/>
              <a:ahLst/>
              <a:cxnLst/>
              <a:rect l="l" t="t" r="r" b="b"/>
              <a:pathLst>
                <a:path w="7262" h="7255" extrusionOk="0">
                  <a:moveTo>
                    <a:pt x="2909" y="580"/>
                  </a:moveTo>
                  <a:cubicBezTo>
                    <a:pt x="3417" y="580"/>
                    <a:pt x="3827" y="991"/>
                    <a:pt x="3827" y="1499"/>
                  </a:cubicBezTo>
                  <a:cubicBezTo>
                    <a:pt x="3827" y="1544"/>
                    <a:pt x="3827" y="1588"/>
                    <a:pt x="3818" y="1624"/>
                  </a:cubicBezTo>
                  <a:cubicBezTo>
                    <a:pt x="3488" y="1642"/>
                    <a:pt x="3185" y="1767"/>
                    <a:pt x="2953" y="1981"/>
                  </a:cubicBezTo>
                  <a:cubicBezTo>
                    <a:pt x="2909" y="1963"/>
                    <a:pt x="2819" y="1945"/>
                    <a:pt x="2739" y="1945"/>
                  </a:cubicBezTo>
                  <a:cubicBezTo>
                    <a:pt x="2552" y="1945"/>
                    <a:pt x="2373" y="2008"/>
                    <a:pt x="2222" y="2115"/>
                  </a:cubicBezTo>
                  <a:cubicBezTo>
                    <a:pt x="2150" y="2034"/>
                    <a:pt x="2088" y="1927"/>
                    <a:pt x="2043" y="1811"/>
                  </a:cubicBezTo>
                  <a:cubicBezTo>
                    <a:pt x="2186" y="1624"/>
                    <a:pt x="2275" y="1392"/>
                    <a:pt x="2275" y="1133"/>
                  </a:cubicBezTo>
                  <a:cubicBezTo>
                    <a:pt x="2275" y="1044"/>
                    <a:pt x="2257" y="955"/>
                    <a:pt x="2239" y="866"/>
                  </a:cubicBezTo>
                  <a:cubicBezTo>
                    <a:pt x="2418" y="687"/>
                    <a:pt x="2659" y="580"/>
                    <a:pt x="2909" y="580"/>
                  </a:cubicBezTo>
                  <a:close/>
                  <a:moveTo>
                    <a:pt x="2739" y="2159"/>
                  </a:moveTo>
                  <a:cubicBezTo>
                    <a:pt x="2793" y="2159"/>
                    <a:pt x="2837" y="2168"/>
                    <a:pt x="2882" y="2177"/>
                  </a:cubicBezTo>
                  <a:lnTo>
                    <a:pt x="2926" y="2579"/>
                  </a:lnTo>
                  <a:cubicBezTo>
                    <a:pt x="2855" y="2802"/>
                    <a:pt x="2766" y="2962"/>
                    <a:pt x="2605" y="3060"/>
                  </a:cubicBezTo>
                  <a:cubicBezTo>
                    <a:pt x="2391" y="3185"/>
                    <a:pt x="2275" y="3346"/>
                    <a:pt x="2239" y="3560"/>
                  </a:cubicBezTo>
                  <a:cubicBezTo>
                    <a:pt x="2123" y="3462"/>
                    <a:pt x="2052" y="3212"/>
                    <a:pt x="2052" y="3025"/>
                  </a:cubicBezTo>
                  <a:cubicBezTo>
                    <a:pt x="2052" y="2739"/>
                    <a:pt x="2132" y="2498"/>
                    <a:pt x="2293" y="2347"/>
                  </a:cubicBezTo>
                  <a:cubicBezTo>
                    <a:pt x="2409" y="2222"/>
                    <a:pt x="2570" y="2159"/>
                    <a:pt x="2739" y="2159"/>
                  </a:cubicBezTo>
                  <a:close/>
                  <a:moveTo>
                    <a:pt x="2222" y="3810"/>
                  </a:moveTo>
                  <a:cubicBezTo>
                    <a:pt x="2231" y="4024"/>
                    <a:pt x="2231" y="4184"/>
                    <a:pt x="2257" y="4327"/>
                  </a:cubicBezTo>
                  <a:cubicBezTo>
                    <a:pt x="2132" y="4283"/>
                    <a:pt x="2052" y="4158"/>
                    <a:pt x="2052" y="4015"/>
                  </a:cubicBezTo>
                  <a:cubicBezTo>
                    <a:pt x="2052" y="3917"/>
                    <a:pt x="2123" y="3828"/>
                    <a:pt x="2222" y="3810"/>
                  </a:cubicBezTo>
                  <a:close/>
                  <a:moveTo>
                    <a:pt x="5050" y="3810"/>
                  </a:moveTo>
                  <a:cubicBezTo>
                    <a:pt x="5148" y="3828"/>
                    <a:pt x="5228" y="3917"/>
                    <a:pt x="5228" y="4015"/>
                  </a:cubicBezTo>
                  <a:cubicBezTo>
                    <a:pt x="5228" y="4158"/>
                    <a:pt x="5139" y="4283"/>
                    <a:pt x="5014" y="4327"/>
                  </a:cubicBezTo>
                  <a:cubicBezTo>
                    <a:pt x="5041" y="4184"/>
                    <a:pt x="5050" y="4024"/>
                    <a:pt x="5050" y="3810"/>
                  </a:cubicBezTo>
                  <a:close/>
                  <a:moveTo>
                    <a:pt x="5960" y="2873"/>
                  </a:moveTo>
                  <a:cubicBezTo>
                    <a:pt x="6468" y="2873"/>
                    <a:pt x="6878" y="3292"/>
                    <a:pt x="6878" y="3801"/>
                  </a:cubicBezTo>
                  <a:cubicBezTo>
                    <a:pt x="6878" y="4024"/>
                    <a:pt x="6798" y="4229"/>
                    <a:pt x="6655" y="4398"/>
                  </a:cubicBezTo>
                  <a:cubicBezTo>
                    <a:pt x="6495" y="4309"/>
                    <a:pt x="6316" y="4265"/>
                    <a:pt x="6129" y="4265"/>
                  </a:cubicBezTo>
                  <a:cubicBezTo>
                    <a:pt x="5852" y="4265"/>
                    <a:pt x="5594" y="4363"/>
                    <a:pt x="5397" y="4532"/>
                  </a:cubicBezTo>
                  <a:cubicBezTo>
                    <a:pt x="5353" y="4497"/>
                    <a:pt x="5308" y="4452"/>
                    <a:pt x="5273" y="4416"/>
                  </a:cubicBezTo>
                  <a:cubicBezTo>
                    <a:pt x="5380" y="4318"/>
                    <a:pt x="5442" y="4175"/>
                    <a:pt x="5442" y="4015"/>
                  </a:cubicBezTo>
                  <a:cubicBezTo>
                    <a:pt x="5442" y="3845"/>
                    <a:pt x="5344" y="3703"/>
                    <a:pt x="5201" y="3631"/>
                  </a:cubicBezTo>
                  <a:cubicBezTo>
                    <a:pt x="5264" y="3551"/>
                    <a:pt x="5308" y="3444"/>
                    <a:pt x="5335" y="3319"/>
                  </a:cubicBezTo>
                  <a:cubicBezTo>
                    <a:pt x="5344" y="3248"/>
                    <a:pt x="5353" y="3176"/>
                    <a:pt x="5353" y="3105"/>
                  </a:cubicBezTo>
                  <a:cubicBezTo>
                    <a:pt x="5522" y="2953"/>
                    <a:pt x="5736" y="2873"/>
                    <a:pt x="5960" y="2873"/>
                  </a:cubicBezTo>
                  <a:close/>
                  <a:moveTo>
                    <a:pt x="3078" y="2775"/>
                  </a:moveTo>
                  <a:cubicBezTo>
                    <a:pt x="3488" y="3132"/>
                    <a:pt x="3827" y="3141"/>
                    <a:pt x="4104" y="3150"/>
                  </a:cubicBezTo>
                  <a:cubicBezTo>
                    <a:pt x="4282" y="3158"/>
                    <a:pt x="4425" y="3167"/>
                    <a:pt x="4568" y="3257"/>
                  </a:cubicBezTo>
                  <a:cubicBezTo>
                    <a:pt x="4764" y="3381"/>
                    <a:pt x="4835" y="3515"/>
                    <a:pt x="4835" y="3703"/>
                  </a:cubicBezTo>
                  <a:cubicBezTo>
                    <a:pt x="4835" y="4247"/>
                    <a:pt x="4827" y="4398"/>
                    <a:pt x="4621" y="4693"/>
                  </a:cubicBezTo>
                  <a:cubicBezTo>
                    <a:pt x="4309" y="5121"/>
                    <a:pt x="3952" y="5371"/>
                    <a:pt x="3640" y="5371"/>
                  </a:cubicBezTo>
                  <a:cubicBezTo>
                    <a:pt x="3328" y="5371"/>
                    <a:pt x="2971" y="5121"/>
                    <a:pt x="2659" y="4693"/>
                  </a:cubicBezTo>
                  <a:cubicBezTo>
                    <a:pt x="2445" y="4398"/>
                    <a:pt x="2436" y="4247"/>
                    <a:pt x="2436" y="3703"/>
                  </a:cubicBezTo>
                  <a:cubicBezTo>
                    <a:pt x="2436" y="3489"/>
                    <a:pt x="2516" y="3364"/>
                    <a:pt x="2712" y="3248"/>
                  </a:cubicBezTo>
                  <a:cubicBezTo>
                    <a:pt x="2900" y="3132"/>
                    <a:pt x="3007" y="2962"/>
                    <a:pt x="3078" y="2775"/>
                  </a:cubicBezTo>
                  <a:close/>
                  <a:moveTo>
                    <a:pt x="1196" y="3756"/>
                  </a:moveTo>
                  <a:cubicBezTo>
                    <a:pt x="1437" y="3756"/>
                    <a:pt x="1660" y="3845"/>
                    <a:pt x="1838" y="4015"/>
                  </a:cubicBezTo>
                  <a:cubicBezTo>
                    <a:pt x="1838" y="4211"/>
                    <a:pt x="1936" y="4390"/>
                    <a:pt x="2097" y="4488"/>
                  </a:cubicBezTo>
                  <a:cubicBezTo>
                    <a:pt x="2106" y="4550"/>
                    <a:pt x="2115" y="4613"/>
                    <a:pt x="2115" y="4675"/>
                  </a:cubicBezTo>
                  <a:cubicBezTo>
                    <a:pt x="2115" y="5184"/>
                    <a:pt x="1704" y="5594"/>
                    <a:pt x="1196" y="5594"/>
                  </a:cubicBezTo>
                  <a:cubicBezTo>
                    <a:pt x="687" y="5594"/>
                    <a:pt x="277" y="5184"/>
                    <a:pt x="277" y="4675"/>
                  </a:cubicBezTo>
                  <a:cubicBezTo>
                    <a:pt x="277" y="4167"/>
                    <a:pt x="687" y="3756"/>
                    <a:pt x="1196" y="3756"/>
                  </a:cubicBezTo>
                  <a:close/>
                  <a:moveTo>
                    <a:pt x="5094" y="4532"/>
                  </a:moveTo>
                  <a:cubicBezTo>
                    <a:pt x="5139" y="4586"/>
                    <a:pt x="5192" y="4639"/>
                    <a:pt x="5246" y="4684"/>
                  </a:cubicBezTo>
                  <a:cubicBezTo>
                    <a:pt x="5085" y="4880"/>
                    <a:pt x="4996" y="5130"/>
                    <a:pt x="4996" y="5398"/>
                  </a:cubicBezTo>
                  <a:cubicBezTo>
                    <a:pt x="4996" y="5496"/>
                    <a:pt x="5005" y="5585"/>
                    <a:pt x="5032" y="5674"/>
                  </a:cubicBezTo>
                  <a:lnTo>
                    <a:pt x="4871" y="5630"/>
                  </a:lnTo>
                  <a:cubicBezTo>
                    <a:pt x="4849" y="5624"/>
                    <a:pt x="4826" y="5621"/>
                    <a:pt x="4804" y="5621"/>
                  </a:cubicBezTo>
                  <a:cubicBezTo>
                    <a:pt x="4755" y="5621"/>
                    <a:pt x="4709" y="5635"/>
                    <a:pt x="4666" y="5665"/>
                  </a:cubicBezTo>
                  <a:cubicBezTo>
                    <a:pt x="4648" y="5674"/>
                    <a:pt x="4621" y="5701"/>
                    <a:pt x="4612" y="5719"/>
                  </a:cubicBezTo>
                  <a:lnTo>
                    <a:pt x="4389" y="5647"/>
                  </a:lnTo>
                  <a:lnTo>
                    <a:pt x="4345" y="5300"/>
                  </a:lnTo>
                  <a:cubicBezTo>
                    <a:pt x="4505" y="5175"/>
                    <a:pt x="4657" y="5014"/>
                    <a:pt x="4791" y="4818"/>
                  </a:cubicBezTo>
                  <a:cubicBezTo>
                    <a:pt x="4862" y="4729"/>
                    <a:pt x="4907" y="4639"/>
                    <a:pt x="4943" y="4559"/>
                  </a:cubicBezTo>
                  <a:cubicBezTo>
                    <a:pt x="4996" y="4559"/>
                    <a:pt x="5041" y="4541"/>
                    <a:pt x="5094" y="4532"/>
                  </a:cubicBezTo>
                  <a:close/>
                  <a:moveTo>
                    <a:pt x="4149" y="5433"/>
                  </a:moveTo>
                  <a:lnTo>
                    <a:pt x="4184" y="5763"/>
                  </a:lnTo>
                  <a:cubicBezTo>
                    <a:pt x="4193" y="5853"/>
                    <a:pt x="4166" y="5942"/>
                    <a:pt x="4122" y="6004"/>
                  </a:cubicBezTo>
                  <a:cubicBezTo>
                    <a:pt x="4015" y="6138"/>
                    <a:pt x="3854" y="6201"/>
                    <a:pt x="3640" y="6201"/>
                  </a:cubicBezTo>
                  <a:cubicBezTo>
                    <a:pt x="3426" y="6201"/>
                    <a:pt x="3265" y="6138"/>
                    <a:pt x="3158" y="6004"/>
                  </a:cubicBezTo>
                  <a:cubicBezTo>
                    <a:pt x="3105" y="5942"/>
                    <a:pt x="3078" y="5853"/>
                    <a:pt x="3096" y="5763"/>
                  </a:cubicBezTo>
                  <a:lnTo>
                    <a:pt x="3132" y="5433"/>
                  </a:lnTo>
                  <a:cubicBezTo>
                    <a:pt x="3301" y="5531"/>
                    <a:pt x="3471" y="5585"/>
                    <a:pt x="3640" y="5585"/>
                  </a:cubicBezTo>
                  <a:cubicBezTo>
                    <a:pt x="3801" y="5585"/>
                    <a:pt x="3979" y="5531"/>
                    <a:pt x="4149" y="5433"/>
                  </a:cubicBezTo>
                  <a:close/>
                  <a:moveTo>
                    <a:pt x="1142" y="0"/>
                  </a:moveTo>
                  <a:cubicBezTo>
                    <a:pt x="518" y="0"/>
                    <a:pt x="0" y="509"/>
                    <a:pt x="0" y="1133"/>
                  </a:cubicBezTo>
                  <a:cubicBezTo>
                    <a:pt x="0" y="1410"/>
                    <a:pt x="98" y="1669"/>
                    <a:pt x="277" y="1874"/>
                  </a:cubicBezTo>
                  <a:cubicBezTo>
                    <a:pt x="301" y="1898"/>
                    <a:pt x="331" y="1912"/>
                    <a:pt x="361" y="1912"/>
                  </a:cubicBezTo>
                  <a:cubicBezTo>
                    <a:pt x="385" y="1912"/>
                    <a:pt x="408" y="1903"/>
                    <a:pt x="428" y="1883"/>
                  </a:cubicBezTo>
                  <a:cubicBezTo>
                    <a:pt x="473" y="1847"/>
                    <a:pt x="482" y="1776"/>
                    <a:pt x="437" y="1740"/>
                  </a:cubicBezTo>
                  <a:cubicBezTo>
                    <a:pt x="295" y="1571"/>
                    <a:pt x="214" y="1356"/>
                    <a:pt x="214" y="1133"/>
                  </a:cubicBezTo>
                  <a:cubicBezTo>
                    <a:pt x="214" y="625"/>
                    <a:pt x="634" y="215"/>
                    <a:pt x="1142" y="215"/>
                  </a:cubicBezTo>
                  <a:cubicBezTo>
                    <a:pt x="1651" y="215"/>
                    <a:pt x="2061" y="625"/>
                    <a:pt x="2061" y="1133"/>
                  </a:cubicBezTo>
                  <a:cubicBezTo>
                    <a:pt x="2061" y="1642"/>
                    <a:pt x="1651" y="2052"/>
                    <a:pt x="1142" y="2052"/>
                  </a:cubicBezTo>
                  <a:cubicBezTo>
                    <a:pt x="1026" y="2052"/>
                    <a:pt x="910" y="2034"/>
                    <a:pt x="803" y="1990"/>
                  </a:cubicBezTo>
                  <a:cubicBezTo>
                    <a:pt x="792" y="1986"/>
                    <a:pt x="780" y="1984"/>
                    <a:pt x="769" y="1984"/>
                  </a:cubicBezTo>
                  <a:cubicBezTo>
                    <a:pt x="725" y="1984"/>
                    <a:pt x="683" y="2010"/>
                    <a:pt x="669" y="2052"/>
                  </a:cubicBezTo>
                  <a:cubicBezTo>
                    <a:pt x="651" y="2106"/>
                    <a:pt x="678" y="2168"/>
                    <a:pt x="732" y="2195"/>
                  </a:cubicBezTo>
                  <a:cubicBezTo>
                    <a:pt x="857" y="2240"/>
                    <a:pt x="999" y="2266"/>
                    <a:pt x="1142" y="2266"/>
                  </a:cubicBezTo>
                  <a:cubicBezTo>
                    <a:pt x="1428" y="2266"/>
                    <a:pt x="1686" y="2159"/>
                    <a:pt x="1883" y="1990"/>
                  </a:cubicBezTo>
                  <a:cubicBezTo>
                    <a:pt x="1936" y="2088"/>
                    <a:pt x="1999" y="2186"/>
                    <a:pt x="2070" y="2266"/>
                  </a:cubicBezTo>
                  <a:cubicBezTo>
                    <a:pt x="1954" y="2418"/>
                    <a:pt x="1838" y="2659"/>
                    <a:pt x="1838" y="3025"/>
                  </a:cubicBezTo>
                  <a:cubicBezTo>
                    <a:pt x="1838" y="3230"/>
                    <a:pt x="1900" y="3497"/>
                    <a:pt x="2034" y="3658"/>
                  </a:cubicBezTo>
                  <a:cubicBezTo>
                    <a:pt x="1981" y="3694"/>
                    <a:pt x="1936" y="3738"/>
                    <a:pt x="1900" y="3792"/>
                  </a:cubicBezTo>
                  <a:cubicBezTo>
                    <a:pt x="1704" y="3631"/>
                    <a:pt x="1454" y="3542"/>
                    <a:pt x="1196" y="3542"/>
                  </a:cubicBezTo>
                  <a:cubicBezTo>
                    <a:pt x="571" y="3542"/>
                    <a:pt x="63" y="4051"/>
                    <a:pt x="63" y="4675"/>
                  </a:cubicBezTo>
                  <a:cubicBezTo>
                    <a:pt x="63" y="5300"/>
                    <a:pt x="571" y="5808"/>
                    <a:pt x="1196" y="5808"/>
                  </a:cubicBezTo>
                  <a:cubicBezTo>
                    <a:pt x="1820" y="5808"/>
                    <a:pt x="2329" y="5300"/>
                    <a:pt x="2329" y="4675"/>
                  </a:cubicBezTo>
                  <a:cubicBezTo>
                    <a:pt x="2329" y="4639"/>
                    <a:pt x="2329" y="4595"/>
                    <a:pt x="2320" y="4559"/>
                  </a:cubicBezTo>
                  <a:lnTo>
                    <a:pt x="2329" y="4559"/>
                  </a:lnTo>
                  <a:cubicBezTo>
                    <a:pt x="2364" y="4639"/>
                    <a:pt x="2418" y="4729"/>
                    <a:pt x="2480" y="4818"/>
                  </a:cubicBezTo>
                  <a:cubicBezTo>
                    <a:pt x="2623" y="5014"/>
                    <a:pt x="2775" y="5175"/>
                    <a:pt x="2935" y="5300"/>
                  </a:cubicBezTo>
                  <a:lnTo>
                    <a:pt x="2891" y="5656"/>
                  </a:lnTo>
                  <a:lnTo>
                    <a:pt x="2668" y="5719"/>
                  </a:lnTo>
                  <a:cubicBezTo>
                    <a:pt x="2650" y="5701"/>
                    <a:pt x="2632" y="5674"/>
                    <a:pt x="2605" y="5665"/>
                  </a:cubicBezTo>
                  <a:cubicBezTo>
                    <a:pt x="2569" y="5635"/>
                    <a:pt x="2520" y="5621"/>
                    <a:pt x="2472" y="5621"/>
                  </a:cubicBezTo>
                  <a:cubicBezTo>
                    <a:pt x="2450" y="5621"/>
                    <a:pt x="2429" y="5624"/>
                    <a:pt x="2409" y="5630"/>
                  </a:cubicBezTo>
                  <a:lnTo>
                    <a:pt x="2016" y="5746"/>
                  </a:lnTo>
                  <a:cubicBezTo>
                    <a:pt x="1856" y="5799"/>
                    <a:pt x="1668" y="5906"/>
                    <a:pt x="1544" y="6049"/>
                  </a:cubicBezTo>
                  <a:cubicBezTo>
                    <a:pt x="1410" y="6192"/>
                    <a:pt x="1329" y="6370"/>
                    <a:pt x="1294" y="6566"/>
                  </a:cubicBezTo>
                  <a:lnTo>
                    <a:pt x="1196" y="7128"/>
                  </a:lnTo>
                  <a:cubicBezTo>
                    <a:pt x="1187" y="7191"/>
                    <a:pt x="1222" y="7244"/>
                    <a:pt x="1285" y="7253"/>
                  </a:cubicBezTo>
                  <a:lnTo>
                    <a:pt x="1303" y="7253"/>
                  </a:lnTo>
                  <a:cubicBezTo>
                    <a:pt x="1347" y="7253"/>
                    <a:pt x="1392" y="7218"/>
                    <a:pt x="1401" y="7164"/>
                  </a:cubicBezTo>
                  <a:lnTo>
                    <a:pt x="1508" y="6602"/>
                  </a:lnTo>
                  <a:cubicBezTo>
                    <a:pt x="1535" y="6450"/>
                    <a:pt x="1597" y="6308"/>
                    <a:pt x="1695" y="6192"/>
                  </a:cubicBezTo>
                  <a:cubicBezTo>
                    <a:pt x="1793" y="6093"/>
                    <a:pt x="1918" y="5995"/>
                    <a:pt x="2079" y="5951"/>
                  </a:cubicBezTo>
                  <a:lnTo>
                    <a:pt x="2471" y="5835"/>
                  </a:lnTo>
                  <a:lnTo>
                    <a:pt x="2489" y="5835"/>
                  </a:lnTo>
                  <a:cubicBezTo>
                    <a:pt x="2489" y="5844"/>
                    <a:pt x="2498" y="5844"/>
                    <a:pt x="2498" y="5853"/>
                  </a:cubicBezTo>
                  <a:cubicBezTo>
                    <a:pt x="2507" y="5986"/>
                    <a:pt x="2534" y="6129"/>
                    <a:pt x="2561" y="6290"/>
                  </a:cubicBezTo>
                  <a:cubicBezTo>
                    <a:pt x="2569" y="6338"/>
                    <a:pt x="2620" y="6371"/>
                    <a:pt x="2669" y="6371"/>
                  </a:cubicBezTo>
                  <a:cubicBezTo>
                    <a:pt x="2674" y="6371"/>
                    <a:pt x="2680" y="6371"/>
                    <a:pt x="2685" y="6370"/>
                  </a:cubicBezTo>
                  <a:cubicBezTo>
                    <a:pt x="2748" y="6361"/>
                    <a:pt x="2784" y="6308"/>
                    <a:pt x="2766" y="6245"/>
                  </a:cubicBezTo>
                  <a:cubicBezTo>
                    <a:pt x="2748" y="6129"/>
                    <a:pt x="2730" y="6031"/>
                    <a:pt x="2721" y="5933"/>
                  </a:cubicBezTo>
                  <a:lnTo>
                    <a:pt x="2882" y="5879"/>
                  </a:lnTo>
                  <a:cubicBezTo>
                    <a:pt x="2900" y="5978"/>
                    <a:pt x="2935" y="6067"/>
                    <a:pt x="2998" y="6138"/>
                  </a:cubicBezTo>
                  <a:cubicBezTo>
                    <a:pt x="3096" y="6263"/>
                    <a:pt x="3283" y="6415"/>
                    <a:pt x="3640" y="6415"/>
                  </a:cubicBezTo>
                  <a:cubicBezTo>
                    <a:pt x="3988" y="6415"/>
                    <a:pt x="4184" y="6263"/>
                    <a:pt x="4282" y="6138"/>
                  </a:cubicBezTo>
                  <a:cubicBezTo>
                    <a:pt x="4345" y="6067"/>
                    <a:pt x="4380" y="5969"/>
                    <a:pt x="4398" y="5879"/>
                  </a:cubicBezTo>
                  <a:lnTo>
                    <a:pt x="4559" y="5924"/>
                  </a:lnTo>
                  <a:cubicBezTo>
                    <a:pt x="4550" y="6067"/>
                    <a:pt x="4523" y="6254"/>
                    <a:pt x="4479" y="6459"/>
                  </a:cubicBezTo>
                  <a:lnTo>
                    <a:pt x="4380" y="6816"/>
                  </a:lnTo>
                  <a:cubicBezTo>
                    <a:pt x="4345" y="6923"/>
                    <a:pt x="4300" y="7021"/>
                    <a:pt x="4256" y="7102"/>
                  </a:cubicBezTo>
                  <a:cubicBezTo>
                    <a:pt x="4229" y="7155"/>
                    <a:pt x="4256" y="7218"/>
                    <a:pt x="4300" y="7244"/>
                  </a:cubicBezTo>
                  <a:cubicBezTo>
                    <a:pt x="4318" y="7253"/>
                    <a:pt x="4336" y="7253"/>
                    <a:pt x="4354" y="7253"/>
                  </a:cubicBezTo>
                  <a:cubicBezTo>
                    <a:pt x="4389" y="7253"/>
                    <a:pt x="4425" y="7235"/>
                    <a:pt x="4443" y="7200"/>
                  </a:cubicBezTo>
                  <a:cubicBezTo>
                    <a:pt x="4496" y="7102"/>
                    <a:pt x="4541" y="7003"/>
                    <a:pt x="4577" y="6887"/>
                  </a:cubicBezTo>
                  <a:cubicBezTo>
                    <a:pt x="4577" y="6887"/>
                    <a:pt x="4586" y="6879"/>
                    <a:pt x="4586" y="6879"/>
                  </a:cubicBezTo>
                  <a:lnTo>
                    <a:pt x="4684" y="6513"/>
                  </a:lnTo>
                  <a:cubicBezTo>
                    <a:pt x="4684" y="6504"/>
                    <a:pt x="4684" y="6504"/>
                    <a:pt x="4684" y="6504"/>
                  </a:cubicBezTo>
                  <a:cubicBezTo>
                    <a:pt x="4746" y="6245"/>
                    <a:pt x="4764" y="6013"/>
                    <a:pt x="4782" y="5853"/>
                  </a:cubicBezTo>
                  <a:cubicBezTo>
                    <a:pt x="4782" y="5844"/>
                    <a:pt x="4782" y="5844"/>
                    <a:pt x="4791" y="5835"/>
                  </a:cubicBezTo>
                  <a:lnTo>
                    <a:pt x="4809" y="5835"/>
                  </a:lnTo>
                  <a:lnTo>
                    <a:pt x="5201" y="5951"/>
                  </a:lnTo>
                  <a:cubicBezTo>
                    <a:pt x="5496" y="6040"/>
                    <a:pt x="5719" y="6290"/>
                    <a:pt x="5772" y="6602"/>
                  </a:cubicBezTo>
                  <a:lnTo>
                    <a:pt x="5870" y="7164"/>
                  </a:lnTo>
                  <a:cubicBezTo>
                    <a:pt x="5878" y="7220"/>
                    <a:pt x="5929" y="7255"/>
                    <a:pt x="5979" y="7255"/>
                  </a:cubicBezTo>
                  <a:cubicBezTo>
                    <a:pt x="5984" y="7255"/>
                    <a:pt x="5990" y="7254"/>
                    <a:pt x="5995" y="7253"/>
                  </a:cubicBezTo>
                  <a:cubicBezTo>
                    <a:pt x="6058" y="7244"/>
                    <a:pt x="6093" y="7191"/>
                    <a:pt x="6084" y="7128"/>
                  </a:cubicBezTo>
                  <a:cubicBezTo>
                    <a:pt x="6058" y="6995"/>
                    <a:pt x="5995" y="6656"/>
                    <a:pt x="5977" y="6522"/>
                  </a:cubicBezTo>
                  <a:lnTo>
                    <a:pt x="5977" y="6522"/>
                  </a:lnTo>
                  <a:cubicBezTo>
                    <a:pt x="6022" y="6531"/>
                    <a:pt x="6075" y="6531"/>
                    <a:pt x="6129" y="6531"/>
                  </a:cubicBezTo>
                  <a:cubicBezTo>
                    <a:pt x="6753" y="6531"/>
                    <a:pt x="7262" y="6022"/>
                    <a:pt x="7262" y="5398"/>
                  </a:cubicBezTo>
                  <a:cubicBezTo>
                    <a:pt x="7262" y="5380"/>
                    <a:pt x="7262" y="5362"/>
                    <a:pt x="7262" y="5344"/>
                  </a:cubicBezTo>
                  <a:cubicBezTo>
                    <a:pt x="7262" y="5291"/>
                    <a:pt x="7208" y="5246"/>
                    <a:pt x="7146" y="5246"/>
                  </a:cubicBezTo>
                  <a:cubicBezTo>
                    <a:pt x="7092" y="5246"/>
                    <a:pt x="7048" y="5300"/>
                    <a:pt x="7048" y="5362"/>
                  </a:cubicBezTo>
                  <a:cubicBezTo>
                    <a:pt x="7048" y="5371"/>
                    <a:pt x="7048" y="5389"/>
                    <a:pt x="7048" y="5398"/>
                  </a:cubicBezTo>
                  <a:cubicBezTo>
                    <a:pt x="7048" y="5906"/>
                    <a:pt x="6638" y="6317"/>
                    <a:pt x="6129" y="6317"/>
                  </a:cubicBezTo>
                  <a:cubicBezTo>
                    <a:pt x="6049" y="6317"/>
                    <a:pt x="5968" y="6308"/>
                    <a:pt x="5897" y="6290"/>
                  </a:cubicBezTo>
                  <a:cubicBezTo>
                    <a:pt x="5772" y="6040"/>
                    <a:pt x="5549" y="5844"/>
                    <a:pt x="5273" y="5754"/>
                  </a:cubicBezTo>
                  <a:cubicBezTo>
                    <a:pt x="5228" y="5639"/>
                    <a:pt x="5210" y="5523"/>
                    <a:pt x="5210" y="5398"/>
                  </a:cubicBezTo>
                  <a:cubicBezTo>
                    <a:pt x="5210" y="4889"/>
                    <a:pt x="5621" y="4479"/>
                    <a:pt x="6129" y="4479"/>
                  </a:cubicBezTo>
                  <a:cubicBezTo>
                    <a:pt x="6450" y="4479"/>
                    <a:pt x="6753" y="4648"/>
                    <a:pt x="6923" y="4934"/>
                  </a:cubicBezTo>
                  <a:cubicBezTo>
                    <a:pt x="6940" y="4968"/>
                    <a:pt x="6976" y="4984"/>
                    <a:pt x="7011" y="4984"/>
                  </a:cubicBezTo>
                  <a:cubicBezTo>
                    <a:pt x="7030" y="4984"/>
                    <a:pt x="7050" y="4979"/>
                    <a:pt x="7066" y="4969"/>
                  </a:cubicBezTo>
                  <a:cubicBezTo>
                    <a:pt x="7119" y="4943"/>
                    <a:pt x="7137" y="4871"/>
                    <a:pt x="7101" y="4827"/>
                  </a:cubicBezTo>
                  <a:cubicBezTo>
                    <a:pt x="7030" y="4702"/>
                    <a:pt x="6941" y="4604"/>
                    <a:pt x="6834" y="4514"/>
                  </a:cubicBezTo>
                  <a:cubicBezTo>
                    <a:pt x="7003" y="4309"/>
                    <a:pt x="7092" y="4059"/>
                    <a:pt x="7092" y="3801"/>
                  </a:cubicBezTo>
                  <a:cubicBezTo>
                    <a:pt x="7092" y="3176"/>
                    <a:pt x="6584" y="2668"/>
                    <a:pt x="5960" y="2668"/>
                  </a:cubicBezTo>
                  <a:cubicBezTo>
                    <a:pt x="5736" y="2668"/>
                    <a:pt x="5522" y="2730"/>
                    <a:pt x="5335" y="2846"/>
                  </a:cubicBezTo>
                  <a:cubicBezTo>
                    <a:pt x="5290" y="2543"/>
                    <a:pt x="5157" y="2222"/>
                    <a:pt x="4898" y="1981"/>
                  </a:cubicBezTo>
                  <a:cubicBezTo>
                    <a:pt x="4880" y="1959"/>
                    <a:pt x="4853" y="1947"/>
                    <a:pt x="4827" y="1947"/>
                  </a:cubicBezTo>
                  <a:cubicBezTo>
                    <a:pt x="4800" y="1947"/>
                    <a:pt x="4773" y="1959"/>
                    <a:pt x="4755" y="1981"/>
                  </a:cubicBezTo>
                  <a:cubicBezTo>
                    <a:pt x="4711" y="2026"/>
                    <a:pt x="4711" y="2088"/>
                    <a:pt x="4755" y="2133"/>
                  </a:cubicBezTo>
                  <a:cubicBezTo>
                    <a:pt x="5085" y="2445"/>
                    <a:pt x="5192" y="2944"/>
                    <a:pt x="5121" y="3274"/>
                  </a:cubicBezTo>
                  <a:cubicBezTo>
                    <a:pt x="5103" y="3373"/>
                    <a:pt x="5067" y="3453"/>
                    <a:pt x="5023" y="3506"/>
                  </a:cubicBezTo>
                  <a:cubicBezTo>
                    <a:pt x="4969" y="3292"/>
                    <a:pt x="4809" y="3158"/>
                    <a:pt x="4684" y="3078"/>
                  </a:cubicBezTo>
                  <a:cubicBezTo>
                    <a:pt x="4496" y="2953"/>
                    <a:pt x="4300" y="2944"/>
                    <a:pt x="4113" y="2944"/>
                  </a:cubicBezTo>
                  <a:cubicBezTo>
                    <a:pt x="3827" y="2935"/>
                    <a:pt x="3533" y="2918"/>
                    <a:pt x="3132" y="2543"/>
                  </a:cubicBezTo>
                  <a:lnTo>
                    <a:pt x="3096" y="2150"/>
                  </a:lnTo>
                  <a:cubicBezTo>
                    <a:pt x="3309" y="1944"/>
                    <a:pt x="3602" y="1835"/>
                    <a:pt x="3927" y="1835"/>
                  </a:cubicBezTo>
                  <a:cubicBezTo>
                    <a:pt x="4051" y="1835"/>
                    <a:pt x="4179" y="1851"/>
                    <a:pt x="4309" y="1883"/>
                  </a:cubicBezTo>
                  <a:cubicBezTo>
                    <a:pt x="4336" y="1892"/>
                    <a:pt x="4354" y="1901"/>
                    <a:pt x="4372" y="1901"/>
                  </a:cubicBezTo>
                  <a:cubicBezTo>
                    <a:pt x="4383" y="1904"/>
                    <a:pt x="4394" y="1906"/>
                    <a:pt x="4406" y="1906"/>
                  </a:cubicBezTo>
                  <a:cubicBezTo>
                    <a:pt x="4449" y="1906"/>
                    <a:pt x="4491" y="1881"/>
                    <a:pt x="4505" y="1838"/>
                  </a:cubicBezTo>
                  <a:cubicBezTo>
                    <a:pt x="4523" y="1776"/>
                    <a:pt x="4496" y="1722"/>
                    <a:pt x="4434" y="1704"/>
                  </a:cubicBezTo>
                  <a:cubicBezTo>
                    <a:pt x="4416" y="1695"/>
                    <a:pt x="4389" y="1687"/>
                    <a:pt x="4363" y="1678"/>
                  </a:cubicBezTo>
                  <a:cubicBezTo>
                    <a:pt x="4256" y="1651"/>
                    <a:pt x="4149" y="1633"/>
                    <a:pt x="4041" y="1624"/>
                  </a:cubicBezTo>
                  <a:cubicBezTo>
                    <a:pt x="4041" y="1588"/>
                    <a:pt x="4041" y="1544"/>
                    <a:pt x="4041" y="1499"/>
                  </a:cubicBezTo>
                  <a:cubicBezTo>
                    <a:pt x="4041" y="875"/>
                    <a:pt x="3533" y="366"/>
                    <a:pt x="2909" y="366"/>
                  </a:cubicBezTo>
                  <a:cubicBezTo>
                    <a:pt x="2632" y="366"/>
                    <a:pt x="2364" y="464"/>
                    <a:pt x="2159" y="652"/>
                  </a:cubicBezTo>
                  <a:cubicBezTo>
                    <a:pt x="1981" y="268"/>
                    <a:pt x="1588"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98" name="Google Shape;1498;p50"/>
            <p:cNvSpPr/>
            <p:nvPr/>
          </p:nvSpPr>
          <p:spPr>
            <a:xfrm>
              <a:off x="1346261" y="3151100"/>
              <a:ext cx="23729" cy="38686"/>
            </a:xfrm>
            <a:custGeom>
              <a:avLst/>
              <a:gdLst/>
              <a:ahLst/>
              <a:cxnLst/>
              <a:rect l="l" t="t" r="r" b="b"/>
              <a:pathLst>
                <a:path w="376" h="613" extrusionOk="0">
                  <a:moveTo>
                    <a:pt x="123" y="0"/>
                  </a:moveTo>
                  <a:cubicBezTo>
                    <a:pt x="112" y="0"/>
                    <a:pt x="101" y="2"/>
                    <a:pt x="90" y="6"/>
                  </a:cubicBezTo>
                  <a:cubicBezTo>
                    <a:pt x="36" y="23"/>
                    <a:pt x="1" y="77"/>
                    <a:pt x="18" y="139"/>
                  </a:cubicBezTo>
                  <a:cubicBezTo>
                    <a:pt x="90" y="380"/>
                    <a:pt x="152" y="541"/>
                    <a:pt x="161" y="550"/>
                  </a:cubicBezTo>
                  <a:cubicBezTo>
                    <a:pt x="179" y="585"/>
                    <a:pt x="215" y="612"/>
                    <a:pt x="259" y="612"/>
                  </a:cubicBezTo>
                  <a:cubicBezTo>
                    <a:pt x="268" y="612"/>
                    <a:pt x="286" y="612"/>
                    <a:pt x="295" y="603"/>
                  </a:cubicBezTo>
                  <a:cubicBezTo>
                    <a:pt x="349" y="585"/>
                    <a:pt x="375" y="523"/>
                    <a:pt x="357" y="469"/>
                  </a:cubicBezTo>
                  <a:cubicBezTo>
                    <a:pt x="357" y="469"/>
                    <a:pt x="295" y="309"/>
                    <a:pt x="224" y="77"/>
                  </a:cubicBezTo>
                  <a:cubicBezTo>
                    <a:pt x="209" y="27"/>
                    <a:pt x="16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499" name="Google Shape;1499;p50"/>
            <p:cNvSpPr/>
            <p:nvPr/>
          </p:nvSpPr>
          <p:spPr>
            <a:xfrm>
              <a:off x="1422244" y="2973260"/>
              <a:ext cx="32186" cy="34079"/>
            </a:xfrm>
            <a:custGeom>
              <a:avLst/>
              <a:gdLst/>
              <a:ahLst/>
              <a:cxnLst/>
              <a:rect l="l" t="t" r="r" b="b"/>
              <a:pathLst>
                <a:path w="510" h="540" extrusionOk="0">
                  <a:moveTo>
                    <a:pt x="393" y="1"/>
                  </a:moveTo>
                  <a:cubicBezTo>
                    <a:pt x="375" y="1"/>
                    <a:pt x="357" y="5"/>
                    <a:pt x="340" y="13"/>
                  </a:cubicBezTo>
                  <a:lnTo>
                    <a:pt x="55" y="174"/>
                  </a:lnTo>
                  <a:cubicBezTo>
                    <a:pt x="28" y="192"/>
                    <a:pt x="1" y="228"/>
                    <a:pt x="1" y="272"/>
                  </a:cubicBezTo>
                  <a:cubicBezTo>
                    <a:pt x="1" y="308"/>
                    <a:pt x="28" y="344"/>
                    <a:pt x="55" y="361"/>
                  </a:cubicBezTo>
                  <a:lnTo>
                    <a:pt x="340" y="522"/>
                  </a:lnTo>
                  <a:cubicBezTo>
                    <a:pt x="358" y="531"/>
                    <a:pt x="376" y="540"/>
                    <a:pt x="394" y="540"/>
                  </a:cubicBezTo>
                  <a:cubicBezTo>
                    <a:pt x="429" y="540"/>
                    <a:pt x="465" y="522"/>
                    <a:pt x="483" y="486"/>
                  </a:cubicBezTo>
                  <a:cubicBezTo>
                    <a:pt x="509" y="433"/>
                    <a:pt x="501" y="370"/>
                    <a:pt x="447" y="344"/>
                  </a:cubicBezTo>
                  <a:lnTo>
                    <a:pt x="322" y="272"/>
                  </a:lnTo>
                  <a:lnTo>
                    <a:pt x="447" y="201"/>
                  </a:lnTo>
                  <a:cubicBezTo>
                    <a:pt x="501" y="165"/>
                    <a:pt x="509" y="103"/>
                    <a:pt x="483" y="49"/>
                  </a:cubicBezTo>
                  <a:cubicBezTo>
                    <a:pt x="465" y="19"/>
                    <a:pt x="430"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00" name="Google Shape;1500;p50"/>
            <p:cNvSpPr/>
            <p:nvPr/>
          </p:nvSpPr>
          <p:spPr>
            <a:xfrm>
              <a:off x="1359766" y="2973260"/>
              <a:ext cx="32186" cy="34079"/>
            </a:xfrm>
            <a:custGeom>
              <a:avLst/>
              <a:gdLst/>
              <a:ahLst/>
              <a:cxnLst/>
              <a:rect l="l" t="t" r="r" b="b"/>
              <a:pathLst>
                <a:path w="510" h="540" extrusionOk="0">
                  <a:moveTo>
                    <a:pt x="126" y="1"/>
                  </a:moveTo>
                  <a:cubicBezTo>
                    <a:pt x="88" y="1"/>
                    <a:pt x="52" y="19"/>
                    <a:pt x="28" y="49"/>
                  </a:cubicBezTo>
                  <a:cubicBezTo>
                    <a:pt x="1" y="103"/>
                    <a:pt x="19" y="165"/>
                    <a:pt x="72" y="201"/>
                  </a:cubicBezTo>
                  <a:lnTo>
                    <a:pt x="188" y="272"/>
                  </a:lnTo>
                  <a:lnTo>
                    <a:pt x="72" y="344"/>
                  </a:lnTo>
                  <a:cubicBezTo>
                    <a:pt x="19" y="370"/>
                    <a:pt x="1" y="433"/>
                    <a:pt x="28" y="486"/>
                  </a:cubicBezTo>
                  <a:cubicBezTo>
                    <a:pt x="45" y="522"/>
                    <a:pt x="81" y="540"/>
                    <a:pt x="126" y="540"/>
                  </a:cubicBezTo>
                  <a:cubicBezTo>
                    <a:pt x="143" y="540"/>
                    <a:pt x="161" y="531"/>
                    <a:pt x="179" y="522"/>
                  </a:cubicBezTo>
                  <a:lnTo>
                    <a:pt x="456" y="361"/>
                  </a:lnTo>
                  <a:cubicBezTo>
                    <a:pt x="491" y="344"/>
                    <a:pt x="509" y="308"/>
                    <a:pt x="509" y="272"/>
                  </a:cubicBezTo>
                  <a:cubicBezTo>
                    <a:pt x="509" y="228"/>
                    <a:pt x="491" y="192"/>
                    <a:pt x="456" y="174"/>
                  </a:cubicBezTo>
                  <a:lnTo>
                    <a:pt x="179" y="13"/>
                  </a:lnTo>
                  <a:cubicBezTo>
                    <a:pt x="162" y="5"/>
                    <a:pt x="144"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01" name="Google Shape;1501;p50"/>
            <p:cNvSpPr/>
            <p:nvPr/>
          </p:nvSpPr>
          <p:spPr>
            <a:xfrm>
              <a:off x="1393024" y="3035422"/>
              <a:ext cx="28778" cy="13569"/>
            </a:xfrm>
            <a:custGeom>
              <a:avLst/>
              <a:gdLst/>
              <a:ahLst/>
              <a:cxnLst/>
              <a:rect l="l" t="t" r="r" b="b"/>
              <a:pathLst>
                <a:path w="456" h="215" extrusionOk="0">
                  <a:moveTo>
                    <a:pt x="116" y="1"/>
                  </a:moveTo>
                  <a:cubicBezTo>
                    <a:pt x="63" y="1"/>
                    <a:pt x="9" y="45"/>
                    <a:pt x="9" y="99"/>
                  </a:cubicBezTo>
                  <a:cubicBezTo>
                    <a:pt x="0" y="161"/>
                    <a:pt x="45" y="215"/>
                    <a:pt x="107" y="215"/>
                  </a:cubicBezTo>
                  <a:lnTo>
                    <a:pt x="339" y="215"/>
                  </a:lnTo>
                  <a:cubicBezTo>
                    <a:pt x="402" y="215"/>
                    <a:pt x="455" y="161"/>
                    <a:pt x="446" y="99"/>
                  </a:cubicBezTo>
                  <a:cubicBezTo>
                    <a:pt x="437" y="45"/>
                    <a:pt x="393"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02" name="Google Shape;1502;p50"/>
            <p:cNvSpPr/>
            <p:nvPr/>
          </p:nvSpPr>
          <p:spPr>
            <a:xfrm>
              <a:off x="1393024" y="3006518"/>
              <a:ext cx="28778" cy="15462"/>
            </a:xfrm>
            <a:custGeom>
              <a:avLst/>
              <a:gdLst/>
              <a:ahLst/>
              <a:cxnLst/>
              <a:rect l="l" t="t" r="r" b="b"/>
              <a:pathLst>
                <a:path w="456" h="245" extrusionOk="0">
                  <a:moveTo>
                    <a:pt x="112" y="0"/>
                  </a:moveTo>
                  <a:cubicBezTo>
                    <a:pt x="79" y="0"/>
                    <a:pt x="48" y="16"/>
                    <a:pt x="27" y="48"/>
                  </a:cubicBezTo>
                  <a:cubicBezTo>
                    <a:pt x="0" y="93"/>
                    <a:pt x="9" y="164"/>
                    <a:pt x="63" y="191"/>
                  </a:cubicBezTo>
                  <a:cubicBezTo>
                    <a:pt x="107" y="227"/>
                    <a:pt x="170" y="245"/>
                    <a:pt x="223" y="245"/>
                  </a:cubicBezTo>
                  <a:cubicBezTo>
                    <a:pt x="286" y="245"/>
                    <a:pt x="339" y="227"/>
                    <a:pt x="393" y="191"/>
                  </a:cubicBezTo>
                  <a:cubicBezTo>
                    <a:pt x="437" y="164"/>
                    <a:pt x="455" y="93"/>
                    <a:pt x="419" y="48"/>
                  </a:cubicBezTo>
                  <a:cubicBezTo>
                    <a:pt x="398" y="16"/>
                    <a:pt x="367" y="0"/>
                    <a:pt x="336" y="0"/>
                  </a:cubicBezTo>
                  <a:cubicBezTo>
                    <a:pt x="315" y="0"/>
                    <a:pt x="294" y="7"/>
                    <a:pt x="277" y="22"/>
                  </a:cubicBezTo>
                  <a:cubicBezTo>
                    <a:pt x="259" y="31"/>
                    <a:pt x="241" y="35"/>
                    <a:pt x="224" y="35"/>
                  </a:cubicBezTo>
                  <a:cubicBezTo>
                    <a:pt x="208" y="35"/>
                    <a:pt x="192" y="31"/>
                    <a:pt x="179" y="22"/>
                  </a:cubicBezTo>
                  <a:cubicBezTo>
                    <a:pt x="157" y="7"/>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03" name="Google Shape;1503;p50"/>
            <p:cNvSpPr/>
            <p:nvPr/>
          </p:nvSpPr>
          <p:spPr>
            <a:xfrm>
              <a:off x="1531485" y="2796177"/>
              <a:ext cx="13569" cy="13569"/>
            </a:xfrm>
            <a:custGeom>
              <a:avLst/>
              <a:gdLst/>
              <a:ahLst/>
              <a:cxnLst/>
              <a:rect l="l" t="t" r="r" b="b"/>
              <a:pathLst>
                <a:path w="215" h="215" extrusionOk="0">
                  <a:moveTo>
                    <a:pt x="108" y="0"/>
                  </a:moveTo>
                  <a:cubicBezTo>
                    <a:pt x="45" y="0"/>
                    <a:pt x="1" y="54"/>
                    <a:pt x="1" y="107"/>
                  </a:cubicBezTo>
                  <a:cubicBezTo>
                    <a:pt x="1" y="170"/>
                    <a:pt x="45" y="215"/>
                    <a:pt x="108" y="215"/>
                  </a:cubicBezTo>
                  <a:cubicBezTo>
                    <a:pt x="170" y="215"/>
                    <a:pt x="215" y="170"/>
                    <a:pt x="215" y="107"/>
                  </a:cubicBezTo>
                  <a:cubicBezTo>
                    <a:pt x="215" y="54"/>
                    <a:pt x="170"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04" name="Google Shape;1504;p50"/>
            <p:cNvSpPr/>
            <p:nvPr/>
          </p:nvSpPr>
          <p:spPr>
            <a:xfrm>
              <a:off x="1585001" y="2796177"/>
              <a:ext cx="13569" cy="13569"/>
            </a:xfrm>
            <a:custGeom>
              <a:avLst/>
              <a:gdLst/>
              <a:ahLst/>
              <a:cxnLst/>
              <a:rect l="l" t="t" r="r" b="b"/>
              <a:pathLst>
                <a:path w="215" h="215" extrusionOk="0">
                  <a:moveTo>
                    <a:pt x="107" y="0"/>
                  </a:moveTo>
                  <a:cubicBezTo>
                    <a:pt x="54" y="0"/>
                    <a:pt x="0" y="54"/>
                    <a:pt x="0" y="107"/>
                  </a:cubicBezTo>
                  <a:cubicBezTo>
                    <a:pt x="0" y="170"/>
                    <a:pt x="54" y="215"/>
                    <a:pt x="107" y="215"/>
                  </a:cubicBezTo>
                  <a:cubicBezTo>
                    <a:pt x="170" y="215"/>
                    <a:pt x="214" y="170"/>
                    <a:pt x="214" y="107"/>
                  </a:cubicBezTo>
                  <a:cubicBezTo>
                    <a:pt x="214" y="54"/>
                    <a:pt x="170"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05" name="Google Shape;1505;p50"/>
            <p:cNvSpPr/>
            <p:nvPr/>
          </p:nvSpPr>
          <p:spPr>
            <a:xfrm>
              <a:off x="1558495" y="2796177"/>
              <a:ext cx="13569" cy="13569"/>
            </a:xfrm>
            <a:custGeom>
              <a:avLst/>
              <a:gdLst/>
              <a:ahLst/>
              <a:cxnLst/>
              <a:rect l="l" t="t" r="r" b="b"/>
              <a:pathLst>
                <a:path w="215" h="215" extrusionOk="0">
                  <a:moveTo>
                    <a:pt x="108" y="0"/>
                  </a:moveTo>
                  <a:cubicBezTo>
                    <a:pt x="45" y="0"/>
                    <a:pt x="1" y="54"/>
                    <a:pt x="1" y="107"/>
                  </a:cubicBezTo>
                  <a:cubicBezTo>
                    <a:pt x="1" y="170"/>
                    <a:pt x="45" y="215"/>
                    <a:pt x="108" y="215"/>
                  </a:cubicBezTo>
                  <a:cubicBezTo>
                    <a:pt x="161" y="215"/>
                    <a:pt x="215" y="170"/>
                    <a:pt x="215" y="107"/>
                  </a:cubicBezTo>
                  <a:cubicBezTo>
                    <a:pt x="215" y="54"/>
                    <a:pt x="16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06" name="Google Shape;1506;p50"/>
            <p:cNvSpPr/>
            <p:nvPr/>
          </p:nvSpPr>
          <p:spPr>
            <a:xfrm>
              <a:off x="1530349" y="3065272"/>
              <a:ext cx="13569" cy="13569"/>
            </a:xfrm>
            <a:custGeom>
              <a:avLst/>
              <a:gdLst/>
              <a:ahLst/>
              <a:cxnLst/>
              <a:rect l="l" t="t" r="r" b="b"/>
              <a:pathLst>
                <a:path w="215" h="215" extrusionOk="0">
                  <a:moveTo>
                    <a:pt x="108" y="1"/>
                  </a:moveTo>
                  <a:cubicBezTo>
                    <a:pt x="54" y="1"/>
                    <a:pt x="1" y="54"/>
                    <a:pt x="1" y="108"/>
                  </a:cubicBezTo>
                  <a:cubicBezTo>
                    <a:pt x="1" y="170"/>
                    <a:pt x="54" y="215"/>
                    <a:pt x="108" y="215"/>
                  </a:cubicBezTo>
                  <a:cubicBezTo>
                    <a:pt x="170" y="215"/>
                    <a:pt x="215" y="170"/>
                    <a:pt x="215" y="108"/>
                  </a:cubicBezTo>
                  <a:cubicBezTo>
                    <a:pt x="215" y="54"/>
                    <a:pt x="170"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07" name="Google Shape;1507;p50"/>
            <p:cNvSpPr/>
            <p:nvPr/>
          </p:nvSpPr>
          <p:spPr>
            <a:xfrm>
              <a:off x="1584433" y="3065272"/>
              <a:ext cx="13569" cy="13569"/>
            </a:xfrm>
            <a:custGeom>
              <a:avLst/>
              <a:gdLst/>
              <a:ahLst/>
              <a:cxnLst/>
              <a:rect l="l" t="t" r="r" b="b"/>
              <a:pathLst>
                <a:path w="215" h="215" extrusionOk="0">
                  <a:moveTo>
                    <a:pt x="107" y="1"/>
                  </a:moveTo>
                  <a:cubicBezTo>
                    <a:pt x="45" y="1"/>
                    <a:pt x="0" y="54"/>
                    <a:pt x="0" y="108"/>
                  </a:cubicBezTo>
                  <a:cubicBezTo>
                    <a:pt x="0" y="170"/>
                    <a:pt x="45" y="215"/>
                    <a:pt x="107" y="215"/>
                  </a:cubicBezTo>
                  <a:cubicBezTo>
                    <a:pt x="161" y="215"/>
                    <a:pt x="214" y="170"/>
                    <a:pt x="214" y="108"/>
                  </a:cubicBezTo>
                  <a:cubicBezTo>
                    <a:pt x="214" y="54"/>
                    <a:pt x="161"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08" name="Google Shape;1508;p50"/>
            <p:cNvSpPr/>
            <p:nvPr/>
          </p:nvSpPr>
          <p:spPr>
            <a:xfrm>
              <a:off x="1557422" y="3065272"/>
              <a:ext cx="13569" cy="13569"/>
            </a:xfrm>
            <a:custGeom>
              <a:avLst/>
              <a:gdLst/>
              <a:ahLst/>
              <a:cxnLst/>
              <a:rect l="l" t="t" r="r" b="b"/>
              <a:pathLst>
                <a:path w="215" h="215" extrusionOk="0">
                  <a:moveTo>
                    <a:pt x="107" y="1"/>
                  </a:moveTo>
                  <a:cubicBezTo>
                    <a:pt x="45" y="1"/>
                    <a:pt x="0" y="54"/>
                    <a:pt x="0" y="108"/>
                  </a:cubicBezTo>
                  <a:cubicBezTo>
                    <a:pt x="0" y="170"/>
                    <a:pt x="45" y="215"/>
                    <a:pt x="107" y="215"/>
                  </a:cubicBezTo>
                  <a:cubicBezTo>
                    <a:pt x="170" y="215"/>
                    <a:pt x="214" y="170"/>
                    <a:pt x="214" y="108"/>
                  </a:cubicBezTo>
                  <a:cubicBezTo>
                    <a:pt x="214" y="54"/>
                    <a:pt x="170"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509" name="Google Shape;1509;p50"/>
          <p:cNvGrpSpPr/>
          <p:nvPr/>
        </p:nvGrpSpPr>
        <p:grpSpPr>
          <a:xfrm>
            <a:off x="5326485" y="3678091"/>
            <a:ext cx="414943" cy="322052"/>
            <a:chOff x="1881674" y="2783240"/>
            <a:chExt cx="457793" cy="355309"/>
          </a:xfrm>
        </p:grpSpPr>
        <p:sp>
          <p:nvSpPr>
            <p:cNvPr id="1510" name="Google Shape;1510;p50"/>
            <p:cNvSpPr/>
            <p:nvPr/>
          </p:nvSpPr>
          <p:spPr>
            <a:xfrm>
              <a:off x="1881674" y="2783240"/>
              <a:ext cx="424604" cy="355309"/>
            </a:xfrm>
            <a:custGeom>
              <a:avLst/>
              <a:gdLst/>
              <a:ahLst/>
              <a:cxnLst/>
              <a:rect l="l" t="t" r="r" b="b"/>
              <a:pathLst>
                <a:path w="6728" h="5630" extrusionOk="0">
                  <a:moveTo>
                    <a:pt x="3588" y="214"/>
                  </a:moveTo>
                  <a:cubicBezTo>
                    <a:pt x="3597" y="214"/>
                    <a:pt x="3605" y="214"/>
                    <a:pt x="3614" y="214"/>
                  </a:cubicBezTo>
                  <a:cubicBezTo>
                    <a:pt x="3489" y="268"/>
                    <a:pt x="3373" y="330"/>
                    <a:pt x="3266" y="411"/>
                  </a:cubicBezTo>
                  <a:cubicBezTo>
                    <a:pt x="2855" y="705"/>
                    <a:pt x="2614" y="1133"/>
                    <a:pt x="2588" y="1651"/>
                  </a:cubicBezTo>
                  <a:cubicBezTo>
                    <a:pt x="2579" y="1758"/>
                    <a:pt x="2543" y="1829"/>
                    <a:pt x="2507" y="1900"/>
                  </a:cubicBezTo>
                  <a:cubicBezTo>
                    <a:pt x="2490" y="1936"/>
                    <a:pt x="2481" y="1972"/>
                    <a:pt x="2472" y="2007"/>
                  </a:cubicBezTo>
                  <a:cubicBezTo>
                    <a:pt x="2445" y="2123"/>
                    <a:pt x="2507" y="2222"/>
                    <a:pt x="2552" y="2293"/>
                  </a:cubicBezTo>
                  <a:cubicBezTo>
                    <a:pt x="2570" y="2329"/>
                    <a:pt x="2588" y="2355"/>
                    <a:pt x="2597" y="2382"/>
                  </a:cubicBezTo>
                  <a:cubicBezTo>
                    <a:pt x="2605" y="2391"/>
                    <a:pt x="2605" y="2409"/>
                    <a:pt x="2597" y="2418"/>
                  </a:cubicBezTo>
                  <a:cubicBezTo>
                    <a:pt x="2525" y="2543"/>
                    <a:pt x="2436" y="2641"/>
                    <a:pt x="2293" y="2748"/>
                  </a:cubicBezTo>
                  <a:cubicBezTo>
                    <a:pt x="2222" y="2810"/>
                    <a:pt x="2115" y="2891"/>
                    <a:pt x="2115" y="3042"/>
                  </a:cubicBezTo>
                  <a:cubicBezTo>
                    <a:pt x="2115" y="3203"/>
                    <a:pt x="2213" y="3310"/>
                    <a:pt x="2400" y="3372"/>
                  </a:cubicBezTo>
                  <a:cubicBezTo>
                    <a:pt x="2418" y="3372"/>
                    <a:pt x="2427" y="3372"/>
                    <a:pt x="2436" y="3381"/>
                  </a:cubicBezTo>
                  <a:cubicBezTo>
                    <a:pt x="2409" y="3408"/>
                    <a:pt x="2365" y="3453"/>
                    <a:pt x="2320" y="3479"/>
                  </a:cubicBezTo>
                  <a:cubicBezTo>
                    <a:pt x="2311" y="3488"/>
                    <a:pt x="2293" y="3497"/>
                    <a:pt x="2293" y="3506"/>
                  </a:cubicBezTo>
                  <a:cubicBezTo>
                    <a:pt x="2249" y="3569"/>
                    <a:pt x="2231" y="3694"/>
                    <a:pt x="2338" y="3783"/>
                  </a:cubicBezTo>
                  <a:cubicBezTo>
                    <a:pt x="2356" y="3801"/>
                    <a:pt x="2374" y="3810"/>
                    <a:pt x="2391" y="3827"/>
                  </a:cubicBezTo>
                  <a:cubicBezTo>
                    <a:pt x="2320" y="3925"/>
                    <a:pt x="2347" y="4033"/>
                    <a:pt x="2382" y="4095"/>
                  </a:cubicBezTo>
                  <a:cubicBezTo>
                    <a:pt x="2400" y="4113"/>
                    <a:pt x="2427" y="4131"/>
                    <a:pt x="2454" y="4140"/>
                  </a:cubicBezTo>
                  <a:cubicBezTo>
                    <a:pt x="2463" y="4140"/>
                    <a:pt x="2490" y="4149"/>
                    <a:pt x="2516" y="4157"/>
                  </a:cubicBezTo>
                  <a:cubicBezTo>
                    <a:pt x="2481" y="4229"/>
                    <a:pt x="2436" y="4336"/>
                    <a:pt x="2472" y="4488"/>
                  </a:cubicBezTo>
                  <a:cubicBezTo>
                    <a:pt x="2481" y="4532"/>
                    <a:pt x="2498" y="4577"/>
                    <a:pt x="2525" y="4612"/>
                  </a:cubicBezTo>
                  <a:cubicBezTo>
                    <a:pt x="2490" y="4621"/>
                    <a:pt x="2454" y="4621"/>
                    <a:pt x="2418" y="4630"/>
                  </a:cubicBezTo>
                  <a:cubicBezTo>
                    <a:pt x="2256" y="4653"/>
                    <a:pt x="2080" y="4677"/>
                    <a:pt x="1978" y="4677"/>
                  </a:cubicBezTo>
                  <a:cubicBezTo>
                    <a:pt x="1962" y="4677"/>
                    <a:pt x="1948" y="4676"/>
                    <a:pt x="1936" y="4675"/>
                  </a:cubicBezTo>
                  <a:cubicBezTo>
                    <a:pt x="1696" y="4630"/>
                    <a:pt x="1642" y="4523"/>
                    <a:pt x="1624" y="4434"/>
                  </a:cubicBezTo>
                  <a:cubicBezTo>
                    <a:pt x="1606" y="4363"/>
                    <a:pt x="1624" y="4300"/>
                    <a:pt x="1660" y="4238"/>
                  </a:cubicBezTo>
                  <a:cubicBezTo>
                    <a:pt x="1704" y="4157"/>
                    <a:pt x="1678" y="4050"/>
                    <a:pt x="1606" y="3997"/>
                  </a:cubicBezTo>
                  <a:cubicBezTo>
                    <a:pt x="1571" y="3979"/>
                    <a:pt x="1535" y="3961"/>
                    <a:pt x="1508" y="3952"/>
                  </a:cubicBezTo>
                  <a:cubicBezTo>
                    <a:pt x="1508" y="3934"/>
                    <a:pt x="1526" y="3925"/>
                    <a:pt x="1544" y="3908"/>
                  </a:cubicBezTo>
                  <a:cubicBezTo>
                    <a:pt x="1553" y="3908"/>
                    <a:pt x="1553" y="3908"/>
                    <a:pt x="1553" y="3899"/>
                  </a:cubicBezTo>
                  <a:cubicBezTo>
                    <a:pt x="1597" y="3863"/>
                    <a:pt x="1597" y="3801"/>
                    <a:pt x="1562" y="3756"/>
                  </a:cubicBezTo>
                  <a:cubicBezTo>
                    <a:pt x="1562" y="3756"/>
                    <a:pt x="1517" y="3702"/>
                    <a:pt x="1428" y="3622"/>
                  </a:cubicBezTo>
                  <a:cubicBezTo>
                    <a:pt x="1499" y="3569"/>
                    <a:pt x="1606" y="3462"/>
                    <a:pt x="1589" y="3346"/>
                  </a:cubicBezTo>
                  <a:cubicBezTo>
                    <a:pt x="1589" y="3283"/>
                    <a:pt x="1544" y="3203"/>
                    <a:pt x="1410" y="3167"/>
                  </a:cubicBezTo>
                  <a:cubicBezTo>
                    <a:pt x="1267" y="3123"/>
                    <a:pt x="1267" y="3069"/>
                    <a:pt x="1267" y="3042"/>
                  </a:cubicBezTo>
                  <a:cubicBezTo>
                    <a:pt x="1267" y="3007"/>
                    <a:pt x="1294" y="2980"/>
                    <a:pt x="1365" y="2917"/>
                  </a:cubicBezTo>
                  <a:cubicBezTo>
                    <a:pt x="1481" y="2828"/>
                    <a:pt x="1624" y="2712"/>
                    <a:pt x="1722" y="2525"/>
                  </a:cubicBezTo>
                  <a:cubicBezTo>
                    <a:pt x="1767" y="2454"/>
                    <a:pt x="1767" y="2364"/>
                    <a:pt x="1740" y="2293"/>
                  </a:cubicBezTo>
                  <a:cubicBezTo>
                    <a:pt x="1722" y="2257"/>
                    <a:pt x="1696" y="2222"/>
                    <a:pt x="1678" y="2186"/>
                  </a:cubicBezTo>
                  <a:cubicBezTo>
                    <a:pt x="1651" y="2141"/>
                    <a:pt x="1615" y="2079"/>
                    <a:pt x="1615" y="2061"/>
                  </a:cubicBezTo>
                  <a:cubicBezTo>
                    <a:pt x="1624" y="2043"/>
                    <a:pt x="1633" y="2016"/>
                    <a:pt x="1642" y="1990"/>
                  </a:cubicBezTo>
                  <a:cubicBezTo>
                    <a:pt x="1678" y="1918"/>
                    <a:pt x="1731" y="1811"/>
                    <a:pt x="1740" y="1660"/>
                  </a:cubicBezTo>
                  <a:cubicBezTo>
                    <a:pt x="1802" y="670"/>
                    <a:pt x="2713" y="214"/>
                    <a:pt x="3588" y="214"/>
                  </a:cubicBezTo>
                  <a:close/>
                  <a:moveTo>
                    <a:pt x="2641" y="4822"/>
                  </a:moveTo>
                  <a:cubicBezTo>
                    <a:pt x="2910" y="4822"/>
                    <a:pt x="3071" y="5008"/>
                    <a:pt x="3194" y="5255"/>
                  </a:cubicBezTo>
                  <a:lnTo>
                    <a:pt x="2543" y="5424"/>
                  </a:lnTo>
                  <a:cubicBezTo>
                    <a:pt x="2536" y="5425"/>
                    <a:pt x="2529" y="5426"/>
                    <a:pt x="2523" y="5426"/>
                  </a:cubicBezTo>
                  <a:cubicBezTo>
                    <a:pt x="2476" y="5426"/>
                    <a:pt x="2433" y="5400"/>
                    <a:pt x="2409" y="5353"/>
                  </a:cubicBezTo>
                  <a:cubicBezTo>
                    <a:pt x="2365" y="5237"/>
                    <a:pt x="2284" y="5041"/>
                    <a:pt x="2151" y="4889"/>
                  </a:cubicBezTo>
                  <a:cubicBezTo>
                    <a:pt x="2267" y="4871"/>
                    <a:pt x="2418" y="4853"/>
                    <a:pt x="2570" y="4827"/>
                  </a:cubicBezTo>
                  <a:cubicBezTo>
                    <a:pt x="2595" y="4824"/>
                    <a:pt x="2618" y="4822"/>
                    <a:pt x="2641" y="4822"/>
                  </a:cubicBezTo>
                  <a:close/>
                  <a:moveTo>
                    <a:pt x="3703" y="4822"/>
                  </a:moveTo>
                  <a:cubicBezTo>
                    <a:pt x="3972" y="4822"/>
                    <a:pt x="4132" y="5008"/>
                    <a:pt x="4247" y="5255"/>
                  </a:cubicBezTo>
                  <a:lnTo>
                    <a:pt x="3605" y="5424"/>
                  </a:lnTo>
                  <a:cubicBezTo>
                    <a:pt x="3598" y="5425"/>
                    <a:pt x="3591" y="5426"/>
                    <a:pt x="3584" y="5426"/>
                  </a:cubicBezTo>
                  <a:cubicBezTo>
                    <a:pt x="3536" y="5426"/>
                    <a:pt x="3486" y="5400"/>
                    <a:pt x="3471" y="5353"/>
                  </a:cubicBezTo>
                  <a:cubicBezTo>
                    <a:pt x="3426" y="5237"/>
                    <a:pt x="3346" y="5041"/>
                    <a:pt x="3212" y="4889"/>
                  </a:cubicBezTo>
                  <a:cubicBezTo>
                    <a:pt x="3301" y="4880"/>
                    <a:pt x="3399" y="4862"/>
                    <a:pt x="3507" y="4844"/>
                  </a:cubicBezTo>
                  <a:cubicBezTo>
                    <a:pt x="3551" y="4844"/>
                    <a:pt x="3587" y="4835"/>
                    <a:pt x="3631" y="4827"/>
                  </a:cubicBezTo>
                  <a:cubicBezTo>
                    <a:pt x="3656" y="4824"/>
                    <a:pt x="3680" y="4822"/>
                    <a:pt x="3703" y="4822"/>
                  </a:cubicBezTo>
                  <a:close/>
                  <a:moveTo>
                    <a:pt x="2543" y="0"/>
                  </a:moveTo>
                  <a:cubicBezTo>
                    <a:pt x="2070" y="0"/>
                    <a:pt x="1633" y="107"/>
                    <a:pt x="1285" y="321"/>
                  </a:cubicBezTo>
                  <a:cubicBezTo>
                    <a:pt x="1232" y="348"/>
                    <a:pt x="1214" y="420"/>
                    <a:pt x="1241" y="464"/>
                  </a:cubicBezTo>
                  <a:cubicBezTo>
                    <a:pt x="1267" y="500"/>
                    <a:pt x="1303" y="518"/>
                    <a:pt x="1339" y="518"/>
                  </a:cubicBezTo>
                  <a:cubicBezTo>
                    <a:pt x="1357" y="518"/>
                    <a:pt x="1374" y="518"/>
                    <a:pt x="1392" y="509"/>
                  </a:cubicBezTo>
                  <a:cubicBezTo>
                    <a:pt x="1713" y="312"/>
                    <a:pt x="2115" y="214"/>
                    <a:pt x="2552" y="214"/>
                  </a:cubicBezTo>
                  <a:cubicBezTo>
                    <a:pt x="2427" y="268"/>
                    <a:pt x="2311" y="330"/>
                    <a:pt x="2204" y="411"/>
                  </a:cubicBezTo>
                  <a:cubicBezTo>
                    <a:pt x="1794" y="705"/>
                    <a:pt x="1562" y="1133"/>
                    <a:pt x="1526" y="1651"/>
                  </a:cubicBezTo>
                  <a:cubicBezTo>
                    <a:pt x="1517" y="1758"/>
                    <a:pt x="1481" y="1829"/>
                    <a:pt x="1455" y="1900"/>
                  </a:cubicBezTo>
                  <a:cubicBezTo>
                    <a:pt x="1437" y="1936"/>
                    <a:pt x="1419" y="1972"/>
                    <a:pt x="1410" y="2007"/>
                  </a:cubicBezTo>
                  <a:cubicBezTo>
                    <a:pt x="1383" y="2123"/>
                    <a:pt x="1446" y="2222"/>
                    <a:pt x="1499" y="2293"/>
                  </a:cubicBezTo>
                  <a:cubicBezTo>
                    <a:pt x="1517" y="2329"/>
                    <a:pt x="1535" y="2355"/>
                    <a:pt x="1544" y="2382"/>
                  </a:cubicBezTo>
                  <a:cubicBezTo>
                    <a:pt x="1544" y="2391"/>
                    <a:pt x="1544" y="2409"/>
                    <a:pt x="1544" y="2418"/>
                  </a:cubicBezTo>
                  <a:cubicBezTo>
                    <a:pt x="1473" y="2543"/>
                    <a:pt x="1383" y="2641"/>
                    <a:pt x="1232" y="2748"/>
                  </a:cubicBezTo>
                  <a:cubicBezTo>
                    <a:pt x="1160" y="2810"/>
                    <a:pt x="1053" y="2891"/>
                    <a:pt x="1062" y="3042"/>
                  </a:cubicBezTo>
                  <a:cubicBezTo>
                    <a:pt x="1053" y="3212"/>
                    <a:pt x="1178" y="3319"/>
                    <a:pt x="1374" y="3381"/>
                  </a:cubicBezTo>
                  <a:cubicBezTo>
                    <a:pt x="1357" y="3408"/>
                    <a:pt x="1303" y="3453"/>
                    <a:pt x="1258" y="3479"/>
                  </a:cubicBezTo>
                  <a:cubicBezTo>
                    <a:pt x="1250" y="3488"/>
                    <a:pt x="1241" y="3497"/>
                    <a:pt x="1232" y="3506"/>
                  </a:cubicBezTo>
                  <a:cubicBezTo>
                    <a:pt x="1187" y="3569"/>
                    <a:pt x="1169" y="3694"/>
                    <a:pt x="1285" y="3783"/>
                  </a:cubicBezTo>
                  <a:cubicBezTo>
                    <a:pt x="1303" y="3801"/>
                    <a:pt x="1321" y="3810"/>
                    <a:pt x="1330" y="3827"/>
                  </a:cubicBezTo>
                  <a:cubicBezTo>
                    <a:pt x="1267" y="3925"/>
                    <a:pt x="1285" y="4033"/>
                    <a:pt x="1330" y="4095"/>
                  </a:cubicBezTo>
                  <a:cubicBezTo>
                    <a:pt x="1348" y="4113"/>
                    <a:pt x="1365" y="4131"/>
                    <a:pt x="1392" y="4140"/>
                  </a:cubicBezTo>
                  <a:cubicBezTo>
                    <a:pt x="1401" y="4140"/>
                    <a:pt x="1437" y="4149"/>
                    <a:pt x="1464" y="4157"/>
                  </a:cubicBezTo>
                  <a:cubicBezTo>
                    <a:pt x="1428" y="4229"/>
                    <a:pt x="1374" y="4336"/>
                    <a:pt x="1419" y="4488"/>
                  </a:cubicBezTo>
                  <a:cubicBezTo>
                    <a:pt x="1428" y="4532"/>
                    <a:pt x="1446" y="4577"/>
                    <a:pt x="1464" y="4612"/>
                  </a:cubicBezTo>
                  <a:cubicBezTo>
                    <a:pt x="1428" y="4621"/>
                    <a:pt x="1392" y="4621"/>
                    <a:pt x="1365" y="4630"/>
                  </a:cubicBezTo>
                  <a:cubicBezTo>
                    <a:pt x="1196" y="4653"/>
                    <a:pt x="1019" y="4677"/>
                    <a:pt x="917" y="4677"/>
                  </a:cubicBezTo>
                  <a:cubicBezTo>
                    <a:pt x="901" y="4677"/>
                    <a:pt x="887" y="4676"/>
                    <a:pt x="875" y="4675"/>
                  </a:cubicBezTo>
                  <a:cubicBezTo>
                    <a:pt x="634" y="4630"/>
                    <a:pt x="580" y="4523"/>
                    <a:pt x="563" y="4434"/>
                  </a:cubicBezTo>
                  <a:cubicBezTo>
                    <a:pt x="545" y="4363"/>
                    <a:pt x="563" y="4300"/>
                    <a:pt x="607" y="4238"/>
                  </a:cubicBezTo>
                  <a:cubicBezTo>
                    <a:pt x="643" y="4157"/>
                    <a:pt x="625" y="4050"/>
                    <a:pt x="545" y="3997"/>
                  </a:cubicBezTo>
                  <a:cubicBezTo>
                    <a:pt x="509" y="3979"/>
                    <a:pt x="473" y="3961"/>
                    <a:pt x="447" y="3952"/>
                  </a:cubicBezTo>
                  <a:cubicBezTo>
                    <a:pt x="447" y="3943"/>
                    <a:pt x="464" y="3925"/>
                    <a:pt x="482" y="3908"/>
                  </a:cubicBezTo>
                  <a:cubicBezTo>
                    <a:pt x="491" y="3908"/>
                    <a:pt x="500" y="3899"/>
                    <a:pt x="509" y="3890"/>
                  </a:cubicBezTo>
                  <a:cubicBezTo>
                    <a:pt x="536" y="3845"/>
                    <a:pt x="536" y="3792"/>
                    <a:pt x="509" y="3756"/>
                  </a:cubicBezTo>
                  <a:cubicBezTo>
                    <a:pt x="500" y="3756"/>
                    <a:pt x="456" y="3702"/>
                    <a:pt x="366" y="3622"/>
                  </a:cubicBezTo>
                  <a:cubicBezTo>
                    <a:pt x="438" y="3569"/>
                    <a:pt x="554" y="3462"/>
                    <a:pt x="536" y="3346"/>
                  </a:cubicBezTo>
                  <a:cubicBezTo>
                    <a:pt x="527" y="3283"/>
                    <a:pt x="491" y="3203"/>
                    <a:pt x="348" y="3167"/>
                  </a:cubicBezTo>
                  <a:cubicBezTo>
                    <a:pt x="215" y="3123"/>
                    <a:pt x="215" y="3069"/>
                    <a:pt x="215" y="3042"/>
                  </a:cubicBezTo>
                  <a:cubicBezTo>
                    <a:pt x="215" y="3007"/>
                    <a:pt x="233" y="2980"/>
                    <a:pt x="304" y="2917"/>
                  </a:cubicBezTo>
                  <a:cubicBezTo>
                    <a:pt x="429" y="2828"/>
                    <a:pt x="563" y="2712"/>
                    <a:pt x="670" y="2525"/>
                  </a:cubicBezTo>
                  <a:cubicBezTo>
                    <a:pt x="705" y="2454"/>
                    <a:pt x="705" y="2364"/>
                    <a:pt x="679" y="2293"/>
                  </a:cubicBezTo>
                  <a:cubicBezTo>
                    <a:pt x="661" y="2257"/>
                    <a:pt x="634" y="2222"/>
                    <a:pt x="616" y="2186"/>
                  </a:cubicBezTo>
                  <a:cubicBezTo>
                    <a:pt x="589" y="2141"/>
                    <a:pt x="554" y="2079"/>
                    <a:pt x="554" y="2061"/>
                  </a:cubicBezTo>
                  <a:cubicBezTo>
                    <a:pt x="563" y="2043"/>
                    <a:pt x="572" y="2016"/>
                    <a:pt x="589" y="1990"/>
                  </a:cubicBezTo>
                  <a:cubicBezTo>
                    <a:pt x="625" y="1918"/>
                    <a:pt x="670" y="1811"/>
                    <a:pt x="679" y="1660"/>
                  </a:cubicBezTo>
                  <a:cubicBezTo>
                    <a:pt x="696" y="1321"/>
                    <a:pt x="821" y="1035"/>
                    <a:pt x="1035" y="794"/>
                  </a:cubicBezTo>
                  <a:cubicBezTo>
                    <a:pt x="1071" y="759"/>
                    <a:pt x="1071" y="705"/>
                    <a:pt x="1044" y="660"/>
                  </a:cubicBezTo>
                  <a:cubicBezTo>
                    <a:pt x="1020" y="631"/>
                    <a:pt x="986" y="616"/>
                    <a:pt x="952" y="616"/>
                  </a:cubicBezTo>
                  <a:cubicBezTo>
                    <a:pt x="923" y="616"/>
                    <a:pt x="895" y="627"/>
                    <a:pt x="875" y="651"/>
                  </a:cubicBezTo>
                  <a:cubicBezTo>
                    <a:pt x="634" y="919"/>
                    <a:pt x="491" y="1258"/>
                    <a:pt x="464" y="1651"/>
                  </a:cubicBezTo>
                  <a:cubicBezTo>
                    <a:pt x="456" y="1758"/>
                    <a:pt x="429" y="1829"/>
                    <a:pt x="393" y="1900"/>
                  </a:cubicBezTo>
                  <a:cubicBezTo>
                    <a:pt x="375" y="1936"/>
                    <a:pt x="357" y="1972"/>
                    <a:pt x="348" y="2007"/>
                  </a:cubicBezTo>
                  <a:cubicBezTo>
                    <a:pt x="322" y="2123"/>
                    <a:pt x="384" y="2222"/>
                    <a:pt x="438" y="2293"/>
                  </a:cubicBezTo>
                  <a:cubicBezTo>
                    <a:pt x="456" y="2329"/>
                    <a:pt x="473" y="2355"/>
                    <a:pt x="482" y="2382"/>
                  </a:cubicBezTo>
                  <a:cubicBezTo>
                    <a:pt x="491" y="2391"/>
                    <a:pt x="491" y="2409"/>
                    <a:pt x="482" y="2418"/>
                  </a:cubicBezTo>
                  <a:cubicBezTo>
                    <a:pt x="411" y="2543"/>
                    <a:pt x="322" y="2641"/>
                    <a:pt x="179" y="2748"/>
                  </a:cubicBezTo>
                  <a:cubicBezTo>
                    <a:pt x="108" y="2810"/>
                    <a:pt x="1" y="2891"/>
                    <a:pt x="1" y="3042"/>
                  </a:cubicBezTo>
                  <a:cubicBezTo>
                    <a:pt x="1" y="3212"/>
                    <a:pt x="117" y="3319"/>
                    <a:pt x="313" y="3381"/>
                  </a:cubicBezTo>
                  <a:cubicBezTo>
                    <a:pt x="295" y="3408"/>
                    <a:pt x="250" y="3453"/>
                    <a:pt x="206" y="3479"/>
                  </a:cubicBezTo>
                  <a:cubicBezTo>
                    <a:pt x="188" y="3488"/>
                    <a:pt x="179" y="3497"/>
                    <a:pt x="170" y="3506"/>
                  </a:cubicBezTo>
                  <a:cubicBezTo>
                    <a:pt x="134" y="3569"/>
                    <a:pt x="108" y="3694"/>
                    <a:pt x="224" y="3783"/>
                  </a:cubicBezTo>
                  <a:cubicBezTo>
                    <a:pt x="241" y="3801"/>
                    <a:pt x="259" y="3810"/>
                    <a:pt x="277" y="3827"/>
                  </a:cubicBezTo>
                  <a:cubicBezTo>
                    <a:pt x="206" y="3925"/>
                    <a:pt x="233" y="4033"/>
                    <a:pt x="268" y="4095"/>
                  </a:cubicBezTo>
                  <a:cubicBezTo>
                    <a:pt x="286" y="4113"/>
                    <a:pt x="313" y="4131"/>
                    <a:pt x="340" y="4140"/>
                  </a:cubicBezTo>
                  <a:cubicBezTo>
                    <a:pt x="340" y="4140"/>
                    <a:pt x="375" y="4149"/>
                    <a:pt x="402" y="4157"/>
                  </a:cubicBezTo>
                  <a:cubicBezTo>
                    <a:pt x="366" y="4229"/>
                    <a:pt x="322" y="4336"/>
                    <a:pt x="357" y="4488"/>
                  </a:cubicBezTo>
                  <a:cubicBezTo>
                    <a:pt x="411" y="4702"/>
                    <a:pt x="572" y="4835"/>
                    <a:pt x="839" y="4880"/>
                  </a:cubicBezTo>
                  <a:cubicBezTo>
                    <a:pt x="867" y="4884"/>
                    <a:pt x="899" y="4886"/>
                    <a:pt x="934" y="4886"/>
                  </a:cubicBezTo>
                  <a:cubicBezTo>
                    <a:pt x="1054" y="4886"/>
                    <a:pt x="1213" y="4865"/>
                    <a:pt x="1392" y="4844"/>
                  </a:cubicBezTo>
                  <a:cubicBezTo>
                    <a:pt x="1428" y="4835"/>
                    <a:pt x="1473" y="4827"/>
                    <a:pt x="1508" y="4827"/>
                  </a:cubicBezTo>
                  <a:cubicBezTo>
                    <a:pt x="1537" y="4822"/>
                    <a:pt x="1565" y="4820"/>
                    <a:pt x="1592" y="4820"/>
                  </a:cubicBezTo>
                  <a:cubicBezTo>
                    <a:pt x="1919" y="4820"/>
                    <a:pt x="2081" y="5111"/>
                    <a:pt x="2213" y="5424"/>
                  </a:cubicBezTo>
                  <a:cubicBezTo>
                    <a:pt x="2267" y="5549"/>
                    <a:pt x="2382" y="5629"/>
                    <a:pt x="2516" y="5629"/>
                  </a:cubicBezTo>
                  <a:cubicBezTo>
                    <a:pt x="2543" y="5629"/>
                    <a:pt x="2570" y="5629"/>
                    <a:pt x="2597" y="5620"/>
                  </a:cubicBezTo>
                  <a:lnTo>
                    <a:pt x="3283" y="5442"/>
                  </a:lnTo>
                  <a:cubicBezTo>
                    <a:pt x="3337" y="5558"/>
                    <a:pt x="3453" y="5629"/>
                    <a:pt x="3578" y="5629"/>
                  </a:cubicBezTo>
                  <a:cubicBezTo>
                    <a:pt x="3605" y="5629"/>
                    <a:pt x="3631" y="5629"/>
                    <a:pt x="3658" y="5620"/>
                  </a:cubicBezTo>
                  <a:lnTo>
                    <a:pt x="4336" y="5442"/>
                  </a:lnTo>
                  <a:cubicBezTo>
                    <a:pt x="4390" y="5558"/>
                    <a:pt x="4515" y="5629"/>
                    <a:pt x="4631" y="5629"/>
                  </a:cubicBezTo>
                  <a:cubicBezTo>
                    <a:pt x="4657" y="5629"/>
                    <a:pt x="4684" y="5629"/>
                    <a:pt x="4711" y="5620"/>
                  </a:cubicBezTo>
                  <a:lnTo>
                    <a:pt x="5050" y="5531"/>
                  </a:lnTo>
                  <a:cubicBezTo>
                    <a:pt x="5103" y="5522"/>
                    <a:pt x="5139" y="5469"/>
                    <a:pt x="5139" y="5415"/>
                  </a:cubicBezTo>
                  <a:cubicBezTo>
                    <a:pt x="5132" y="5362"/>
                    <a:pt x="5085" y="5322"/>
                    <a:pt x="5033" y="5322"/>
                  </a:cubicBezTo>
                  <a:cubicBezTo>
                    <a:pt x="5024" y="5322"/>
                    <a:pt x="5015" y="5323"/>
                    <a:pt x="5005" y="5326"/>
                  </a:cubicBezTo>
                  <a:lnTo>
                    <a:pt x="4657" y="5415"/>
                  </a:lnTo>
                  <a:cubicBezTo>
                    <a:pt x="4648" y="5419"/>
                    <a:pt x="4638" y="5420"/>
                    <a:pt x="4629" y="5420"/>
                  </a:cubicBezTo>
                  <a:cubicBezTo>
                    <a:pt x="4586" y="5420"/>
                    <a:pt x="4547" y="5389"/>
                    <a:pt x="4532" y="5353"/>
                  </a:cubicBezTo>
                  <a:cubicBezTo>
                    <a:pt x="4432" y="5119"/>
                    <a:pt x="4223" y="4605"/>
                    <a:pt x="3715" y="4605"/>
                  </a:cubicBezTo>
                  <a:cubicBezTo>
                    <a:pt x="3679" y="4605"/>
                    <a:pt x="3643" y="4607"/>
                    <a:pt x="3605" y="4612"/>
                  </a:cubicBezTo>
                  <a:cubicBezTo>
                    <a:pt x="3560" y="4621"/>
                    <a:pt x="3515" y="4621"/>
                    <a:pt x="3480" y="4630"/>
                  </a:cubicBezTo>
                  <a:cubicBezTo>
                    <a:pt x="3310" y="4653"/>
                    <a:pt x="3133" y="4677"/>
                    <a:pt x="3037" y="4677"/>
                  </a:cubicBezTo>
                  <a:cubicBezTo>
                    <a:pt x="3022" y="4677"/>
                    <a:pt x="3009" y="4676"/>
                    <a:pt x="2998" y="4675"/>
                  </a:cubicBezTo>
                  <a:cubicBezTo>
                    <a:pt x="2846" y="4648"/>
                    <a:pt x="2713" y="4586"/>
                    <a:pt x="2677" y="4434"/>
                  </a:cubicBezTo>
                  <a:cubicBezTo>
                    <a:pt x="2659" y="4363"/>
                    <a:pt x="2677" y="4300"/>
                    <a:pt x="2721" y="4238"/>
                  </a:cubicBezTo>
                  <a:cubicBezTo>
                    <a:pt x="2766" y="4157"/>
                    <a:pt x="2739" y="4050"/>
                    <a:pt x="2659" y="3997"/>
                  </a:cubicBezTo>
                  <a:cubicBezTo>
                    <a:pt x="2632" y="3979"/>
                    <a:pt x="2597" y="3961"/>
                    <a:pt x="2561" y="3952"/>
                  </a:cubicBezTo>
                  <a:cubicBezTo>
                    <a:pt x="2570" y="3943"/>
                    <a:pt x="2579" y="3925"/>
                    <a:pt x="2597" y="3908"/>
                  </a:cubicBezTo>
                  <a:cubicBezTo>
                    <a:pt x="2605" y="3908"/>
                    <a:pt x="2614" y="3899"/>
                    <a:pt x="2623" y="3890"/>
                  </a:cubicBezTo>
                  <a:cubicBezTo>
                    <a:pt x="2650" y="3845"/>
                    <a:pt x="2650" y="3792"/>
                    <a:pt x="2623" y="3756"/>
                  </a:cubicBezTo>
                  <a:cubicBezTo>
                    <a:pt x="2614" y="3756"/>
                    <a:pt x="2570" y="3702"/>
                    <a:pt x="2481" y="3622"/>
                  </a:cubicBezTo>
                  <a:cubicBezTo>
                    <a:pt x="2561" y="3569"/>
                    <a:pt x="2668" y="3462"/>
                    <a:pt x="2650" y="3346"/>
                  </a:cubicBezTo>
                  <a:cubicBezTo>
                    <a:pt x="2641" y="3283"/>
                    <a:pt x="2605" y="3203"/>
                    <a:pt x="2463" y="3167"/>
                  </a:cubicBezTo>
                  <a:cubicBezTo>
                    <a:pt x="2329" y="3123"/>
                    <a:pt x="2329" y="3069"/>
                    <a:pt x="2329" y="3042"/>
                  </a:cubicBezTo>
                  <a:cubicBezTo>
                    <a:pt x="2329" y="3007"/>
                    <a:pt x="2347" y="2980"/>
                    <a:pt x="2427" y="2917"/>
                  </a:cubicBezTo>
                  <a:cubicBezTo>
                    <a:pt x="2543" y="2828"/>
                    <a:pt x="2677" y="2712"/>
                    <a:pt x="2784" y="2525"/>
                  </a:cubicBezTo>
                  <a:cubicBezTo>
                    <a:pt x="2820" y="2454"/>
                    <a:pt x="2829" y="2364"/>
                    <a:pt x="2793" y="2293"/>
                  </a:cubicBezTo>
                  <a:cubicBezTo>
                    <a:pt x="2775" y="2257"/>
                    <a:pt x="2757" y="2222"/>
                    <a:pt x="2730" y="2186"/>
                  </a:cubicBezTo>
                  <a:cubicBezTo>
                    <a:pt x="2704" y="2141"/>
                    <a:pt x="2668" y="2079"/>
                    <a:pt x="2677" y="2061"/>
                  </a:cubicBezTo>
                  <a:cubicBezTo>
                    <a:pt x="2677" y="2043"/>
                    <a:pt x="2695" y="2016"/>
                    <a:pt x="2704" y="1990"/>
                  </a:cubicBezTo>
                  <a:cubicBezTo>
                    <a:pt x="2739" y="1918"/>
                    <a:pt x="2784" y="1811"/>
                    <a:pt x="2793" y="1660"/>
                  </a:cubicBezTo>
                  <a:cubicBezTo>
                    <a:pt x="2864" y="660"/>
                    <a:pt x="3783" y="214"/>
                    <a:pt x="4666" y="214"/>
                  </a:cubicBezTo>
                  <a:cubicBezTo>
                    <a:pt x="5407" y="214"/>
                    <a:pt x="6103" y="446"/>
                    <a:pt x="6531" y="839"/>
                  </a:cubicBezTo>
                  <a:cubicBezTo>
                    <a:pt x="6553" y="861"/>
                    <a:pt x="6582" y="872"/>
                    <a:pt x="6610" y="872"/>
                  </a:cubicBezTo>
                  <a:cubicBezTo>
                    <a:pt x="6638" y="872"/>
                    <a:pt x="6665" y="861"/>
                    <a:pt x="6682" y="839"/>
                  </a:cubicBezTo>
                  <a:cubicBezTo>
                    <a:pt x="6727" y="794"/>
                    <a:pt x="6718" y="723"/>
                    <a:pt x="6682" y="687"/>
                  </a:cubicBezTo>
                  <a:cubicBezTo>
                    <a:pt x="6210" y="259"/>
                    <a:pt x="5460" y="0"/>
                    <a:pt x="4666" y="0"/>
                  </a:cubicBezTo>
                  <a:cubicBezTo>
                    <a:pt x="4497" y="0"/>
                    <a:pt x="4327" y="18"/>
                    <a:pt x="4167" y="45"/>
                  </a:cubicBezTo>
                  <a:cubicBezTo>
                    <a:pt x="3979" y="18"/>
                    <a:pt x="3792" y="0"/>
                    <a:pt x="3605" y="0"/>
                  </a:cubicBezTo>
                  <a:cubicBezTo>
                    <a:pt x="3435" y="0"/>
                    <a:pt x="3266" y="18"/>
                    <a:pt x="3105" y="45"/>
                  </a:cubicBezTo>
                  <a:cubicBezTo>
                    <a:pt x="2927" y="18"/>
                    <a:pt x="2730" y="0"/>
                    <a:pt x="2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11" name="Google Shape;1511;p50"/>
            <p:cNvSpPr/>
            <p:nvPr/>
          </p:nvSpPr>
          <p:spPr>
            <a:xfrm>
              <a:off x="2221704" y="2849441"/>
              <a:ext cx="117763" cy="275791"/>
            </a:xfrm>
            <a:custGeom>
              <a:avLst/>
              <a:gdLst/>
              <a:ahLst/>
              <a:cxnLst/>
              <a:rect l="l" t="t" r="r" b="b"/>
              <a:pathLst>
                <a:path w="1866" h="4370" extrusionOk="0">
                  <a:moveTo>
                    <a:pt x="1529" y="1"/>
                  </a:moveTo>
                  <a:cubicBezTo>
                    <a:pt x="1512" y="1"/>
                    <a:pt x="1496" y="5"/>
                    <a:pt x="1482" y="13"/>
                  </a:cubicBezTo>
                  <a:cubicBezTo>
                    <a:pt x="1428" y="49"/>
                    <a:pt x="1410" y="111"/>
                    <a:pt x="1437" y="165"/>
                  </a:cubicBezTo>
                  <a:cubicBezTo>
                    <a:pt x="1580" y="405"/>
                    <a:pt x="1651" y="682"/>
                    <a:pt x="1651" y="994"/>
                  </a:cubicBezTo>
                  <a:cubicBezTo>
                    <a:pt x="1651" y="1726"/>
                    <a:pt x="1562" y="2029"/>
                    <a:pt x="920" y="2609"/>
                  </a:cubicBezTo>
                  <a:cubicBezTo>
                    <a:pt x="723" y="2778"/>
                    <a:pt x="741" y="3171"/>
                    <a:pt x="973" y="3804"/>
                  </a:cubicBezTo>
                  <a:cubicBezTo>
                    <a:pt x="991" y="3831"/>
                    <a:pt x="991" y="3867"/>
                    <a:pt x="973" y="3893"/>
                  </a:cubicBezTo>
                  <a:cubicBezTo>
                    <a:pt x="955" y="3929"/>
                    <a:pt x="929" y="3947"/>
                    <a:pt x="902" y="3956"/>
                  </a:cubicBezTo>
                  <a:lnTo>
                    <a:pt x="90" y="4161"/>
                  </a:lnTo>
                  <a:cubicBezTo>
                    <a:pt x="37" y="4179"/>
                    <a:pt x="1" y="4232"/>
                    <a:pt x="19" y="4295"/>
                  </a:cubicBezTo>
                  <a:cubicBezTo>
                    <a:pt x="26" y="4326"/>
                    <a:pt x="67" y="4370"/>
                    <a:pt x="119" y="4370"/>
                  </a:cubicBezTo>
                  <a:cubicBezTo>
                    <a:pt x="127" y="4370"/>
                    <a:pt x="135" y="4369"/>
                    <a:pt x="144" y="4366"/>
                  </a:cubicBezTo>
                  <a:lnTo>
                    <a:pt x="955" y="4161"/>
                  </a:lnTo>
                  <a:cubicBezTo>
                    <a:pt x="1045" y="4134"/>
                    <a:pt x="1116" y="4081"/>
                    <a:pt x="1161" y="3992"/>
                  </a:cubicBezTo>
                  <a:cubicBezTo>
                    <a:pt x="1205" y="3911"/>
                    <a:pt x="1205" y="3813"/>
                    <a:pt x="1178" y="3733"/>
                  </a:cubicBezTo>
                  <a:cubicBezTo>
                    <a:pt x="902" y="2984"/>
                    <a:pt x="1018" y="2805"/>
                    <a:pt x="1062" y="2761"/>
                  </a:cubicBezTo>
                  <a:cubicBezTo>
                    <a:pt x="1749" y="2136"/>
                    <a:pt x="1865" y="1770"/>
                    <a:pt x="1865" y="994"/>
                  </a:cubicBezTo>
                  <a:cubicBezTo>
                    <a:pt x="1865" y="646"/>
                    <a:pt x="1785" y="325"/>
                    <a:pt x="1624" y="57"/>
                  </a:cubicBezTo>
                  <a:cubicBezTo>
                    <a:pt x="1606" y="20"/>
                    <a:pt x="1566"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512" name="Google Shape;1512;p50"/>
          <p:cNvGrpSpPr/>
          <p:nvPr/>
        </p:nvGrpSpPr>
        <p:grpSpPr>
          <a:xfrm>
            <a:off x="3420218" y="3979854"/>
            <a:ext cx="379706" cy="415121"/>
            <a:chOff x="2604584" y="2731870"/>
            <a:chExt cx="418916" cy="457989"/>
          </a:xfrm>
        </p:grpSpPr>
        <p:sp>
          <p:nvSpPr>
            <p:cNvPr id="1513" name="Google Shape;1513;p50"/>
            <p:cNvSpPr/>
            <p:nvPr/>
          </p:nvSpPr>
          <p:spPr>
            <a:xfrm>
              <a:off x="2615249" y="3137090"/>
              <a:ext cx="21457" cy="52697"/>
            </a:xfrm>
            <a:custGeom>
              <a:avLst/>
              <a:gdLst/>
              <a:ahLst/>
              <a:cxnLst/>
              <a:rect l="l" t="t" r="r" b="b"/>
              <a:pathLst>
                <a:path w="340" h="835" extrusionOk="0">
                  <a:moveTo>
                    <a:pt x="217" y="1"/>
                  </a:moveTo>
                  <a:cubicBezTo>
                    <a:pt x="170" y="1"/>
                    <a:pt x="124" y="40"/>
                    <a:pt x="117" y="85"/>
                  </a:cubicBezTo>
                  <a:lnTo>
                    <a:pt x="10" y="709"/>
                  </a:lnTo>
                  <a:cubicBezTo>
                    <a:pt x="1" y="763"/>
                    <a:pt x="36" y="816"/>
                    <a:pt x="99" y="834"/>
                  </a:cubicBezTo>
                  <a:lnTo>
                    <a:pt x="117" y="834"/>
                  </a:lnTo>
                  <a:cubicBezTo>
                    <a:pt x="161" y="834"/>
                    <a:pt x="206" y="799"/>
                    <a:pt x="215" y="745"/>
                  </a:cubicBezTo>
                  <a:lnTo>
                    <a:pt x="331" y="121"/>
                  </a:lnTo>
                  <a:cubicBezTo>
                    <a:pt x="340" y="67"/>
                    <a:pt x="304" y="13"/>
                    <a:pt x="242" y="5"/>
                  </a:cubicBezTo>
                  <a:cubicBezTo>
                    <a:pt x="233" y="2"/>
                    <a:pt x="22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14" name="Google Shape;1514;p50"/>
            <p:cNvSpPr/>
            <p:nvPr/>
          </p:nvSpPr>
          <p:spPr>
            <a:xfrm>
              <a:off x="2631026" y="2731870"/>
              <a:ext cx="382320" cy="457989"/>
            </a:xfrm>
            <a:custGeom>
              <a:avLst/>
              <a:gdLst/>
              <a:ahLst/>
              <a:cxnLst/>
              <a:rect l="l" t="t" r="r" b="b"/>
              <a:pathLst>
                <a:path w="6058" h="7257" extrusionOk="0">
                  <a:moveTo>
                    <a:pt x="1098" y="2777"/>
                  </a:moveTo>
                  <a:cubicBezTo>
                    <a:pt x="1098" y="3107"/>
                    <a:pt x="1107" y="3330"/>
                    <a:pt x="1151" y="3526"/>
                  </a:cubicBezTo>
                  <a:cubicBezTo>
                    <a:pt x="955" y="3473"/>
                    <a:pt x="803" y="3294"/>
                    <a:pt x="803" y="3080"/>
                  </a:cubicBezTo>
                  <a:cubicBezTo>
                    <a:pt x="803" y="2911"/>
                    <a:pt x="937" y="2777"/>
                    <a:pt x="1098" y="2777"/>
                  </a:cubicBezTo>
                  <a:close/>
                  <a:moveTo>
                    <a:pt x="4711" y="2777"/>
                  </a:moveTo>
                  <a:cubicBezTo>
                    <a:pt x="4871" y="2786"/>
                    <a:pt x="4996" y="2920"/>
                    <a:pt x="4996" y="3080"/>
                  </a:cubicBezTo>
                  <a:cubicBezTo>
                    <a:pt x="4996" y="3294"/>
                    <a:pt x="4854" y="3482"/>
                    <a:pt x="4648" y="3526"/>
                  </a:cubicBezTo>
                  <a:cubicBezTo>
                    <a:pt x="4702" y="3330"/>
                    <a:pt x="4711" y="3098"/>
                    <a:pt x="4711" y="2777"/>
                  </a:cubicBezTo>
                  <a:close/>
                  <a:moveTo>
                    <a:pt x="3587" y="4864"/>
                  </a:moveTo>
                  <a:lnTo>
                    <a:pt x="3640" y="5346"/>
                  </a:lnTo>
                  <a:cubicBezTo>
                    <a:pt x="3658" y="5462"/>
                    <a:pt x="3622" y="5587"/>
                    <a:pt x="3551" y="5685"/>
                  </a:cubicBezTo>
                  <a:cubicBezTo>
                    <a:pt x="3408" y="5855"/>
                    <a:pt x="3194" y="5944"/>
                    <a:pt x="2900" y="5944"/>
                  </a:cubicBezTo>
                  <a:cubicBezTo>
                    <a:pt x="2614" y="5944"/>
                    <a:pt x="2400" y="5855"/>
                    <a:pt x="2257" y="5685"/>
                  </a:cubicBezTo>
                  <a:cubicBezTo>
                    <a:pt x="2177" y="5587"/>
                    <a:pt x="2150" y="5462"/>
                    <a:pt x="2159" y="5346"/>
                  </a:cubicBezTo>
                  <a:lnTo>
                    <a:pt x="2213" y="4873"/>
                  </a:lnTo>
                  <a:cubicBezTo>
                    <a:pt x="2445" y="5007"/>
                    <a:pt x="2677" y="5087"/>
                    <a:pt x="2900" y="5087"/>
                  </a:cubicBezTo>
                  <a:cubicBezTo>
                    <a:pt x="3123" y="5087"/>
                    <a:pt x="3355" y="5007"/>
                    <a:pt x="3587" y="4864"/>
                  </a:cubicBezTo>
                  <a:close/>
                  <a:moveTo>
                    <a:pt x="3270" y="0"/>
                  </a:moveTo>
                  <a:cubicBezTo>
                    <a:pt x="2788" y="0"/>
                    <a:pt x="2348" y="165"/>
                    <a:pt x="2026" y="475"/>
                  </a:cubicBezTo>
                  <a:cubicBezTo>
                    <a:pt x="1936" y="440"/>
                    <a:pt x="1838" y="422"/>
                    <a:pt x="1740" y="422"/>
                  </a:cubicBezTo>
                  <a:cubicBezTo>
                    <a:pt x="1455" y="422"/>
                    <a:pt x="1187" y="529"/>
                    <a:pt x="982" y="734"/>
                  </a:cubicBezTo>
                  <a:cubicBezTo>
                    <a:pt x="803" y="912"/>
                    <a:pt x="589" y="1234"/>
                    <a:pt x="589" y="1787"/>
                  </a:cubicBezTo>
                  <a:cubicBezTo>
                    <a:pt x="589" y="2001"/>
                    <a:pt x="643" y="2233"/>
                    <a:pt x="741" y="2411"/>
                  </a:cubicBezTo>
                  <a:cubicBezTo>
                    <a:pt x="777" y="2491"/>
                    <a:pt x="830" y="2563"/>
                    <a:pt x="875" y="2625"/>
                  </a:cubicBezTo>
                  <a:cubicBezTo>
                    <a:pt x="705" y="2706"/>
                    <a:pt x="589" y="2884"/>
                    <a:pt x="589" y="3080"/>
                  </a:cubicBezTo>
                  <a:cubicBezTo>
                    <a:pt x="589" y="3437"/>
                    <a:pt x="875" y="3731"/>
                    <a:pt x="1223" y="3758"/>
                  </a:cubicBezTo>
                  <a:cubicBezTo>
                    <a:pt x="1267" y="3865"/>
                    <a:pt x="1330" y="3981"/>
                    <a:pt x="1419" y="4097"/>
                  </a:cubicBezTo>
                  <a:cubicBezTo>
                    <a:pt x="1606" y="4365"/>
                    <a:pt x="1811" y="4579"/>
                    <a:pt x="2017" y="4739"/>
                  </a:cubicBezTo>
                  <a:lnTo>
                    <a:pt x="1963" y="5230"/>
                  </a:lnTo>
                  <a:lnTo>
                    <a:pt x="1633" y="5337"/>
                  </a:lnTo>
                  <a:cubicBezTo>
                    <a:pt x="1606" y="5302"/>
                    <a:pt x="1579" y="5266"/>
                    <a:pt x="1544" y="5248"/>
                  </a:cubicBezTo>
                  <a:cubicBezTo>
                    <a:pt x="1500" y="5211"/>
                    <a:pt x="1444" y="5195"/>
                    <a:pt x="1386" y="5195"/>
                  </a:cubicBezTo>
                  <a:cubicBezTo>
                    <a:pt x="1361" y="5195"/>
                    <a:pt x="1336" y="5198"/>
                    <a:pt x="1312" y="5203"/>
                  </a:cubicBezTo>
                  <a:lnTo>
                    <a:pt x="803" y="5364"/>
                  </a:lnTo>
                  <a:cubicBezTo>
                    <a:pt x="607" y="5417"/>
                    <a:pt x="348" y="5578"/>
                    <a:pt x="197" y="5748"/>
                  </a:cubicBezTo>
                  <a:cubicBezTo>
                    <a:pt x="134" y="5828"/>
                    <a:pt x="72" y="5908"/>
                    <a:pt x="27" y="5997"/>
                  </a:cubicBezTo>
                  <a:cubicBezTo>
                    <a:pt x="0" y="6042"/>
                    <a:pt x="9" y="6104"/>
                    <a:pt x="45" y="6131"/>
                  </a:cubicBezTo>
                  <a:cubicBezTo>
                    <a:pt x="66" y="6149"/>
                    <a:pt x="91" y="6156"/>
                    <a:pt x="116" y="6156"/>
                  </a:cubicBezTo>
                  <a:cubicBezTo>
                    <a:pt x="154" y="6156"/>
                    <a:pt x="193" y="6137"/>
                    <a:pt x="215" y="6104"/>
                  </a:cubicBezTo>
                  <a:cubicBezTo>
                    <a:pt x="250" y="6024"/>
                    <a:pt x="304" y="5953"/>
                    <a:pt x="357" y="5890"/>
                  </a:cubicBezTo>
                  <a:cubicBezTo>
                    <a:pt x="491" y="5748"/>
                    <a:pt x="652" y="5632"/>
                    <a:pt x="866" y="5560"/>
                  </a:cubicBezTo>
                  <a:lnTo>
                    <a:pt x="1374" y="5409"/>
                  </a:lnTo>
                  <a:cubicBezTo>
                    <a:pt x="1382" y="5406"/>
                    <a:pt x="1389" y="5405"/>
                    <a:pt x="1396" y="5405"/>
                  </a:cubicBezTo>
                  <a:cubicBezTo>
                    <a:pt x="1411" y="5405"/>
                    <a:pt x="1422" y="5411"/>
                    <a:pt x="1428" y="5417"/>
                  </a:cubicBezTo>
                  <a:cubicBezTo>
                    <a:pt x="1437" y="5426"/>
                    <a:pt x="1455" y="5444"/>
                    <a:pt x="1455" y="5471"/>
                  </a:cubicBezTo>
                  <a:cubicBezTo>
                    <a:pt x="1508" y="6265"/>
                    <a:pt x="1865" y="7157"/>
                    <a:pt x="1874" y="7193"/>
                  </a:cubicBezTo>
                  <a:cubicBezTo>
                    <a:pt x="1892" y="7228"/>
                    <a:pt x="1936" y="7255"/>
                    <a:pt x="1972" y="7255"/>
                  </a:cubicBezTo>
                  <a:cubicBezTo>
                    <a:pt x="1990" y="7255"/>
                    <a:pt x="1999" y="7255"/>
                    <a:pt x="2017" y="7246"/>
                  </a:cubicBezTo>
                  <a:cubicBezTo>
                    <a:pt x="2070" y="7228"/>
                    <a:pt x="2097" y="7166"/>
                    <a:pt x="2070" y="7112"/>
                  </a:cubicBezTo>
                  <a:cubicBezTo>
                    <a:pt x="2070" y="7104"/>
                    <a:pt x="1749" y="6283"/>
                    <a:pt x="1678" y="5542"/>
                  </a:cubicBezTo>
                  <a:lnTo>
                    <a:pt x="1945" y="5462"/>
                  </a:lnTo>
                  <a:cubicBezTo>
                    <a:pt x="1963" y="5587"/>
                    <a:pt x="2008" y="5721"/>
                    <a:pt x="2088" y="5819"/>
                  </a:cubicBezTo>
                  <a:cubicBezTo>
                    <a:pt x="2213" y="5980"/>
                    <a:pt x="2463" y="6167"/>
                    <a:pt x="2900" y="6167"/>
                  </a:cubicBezTo>
                  <a:cubicBezTo>
                    <a:pt x="3346" y="6167"/>
                    <a:pt x="3587" y="5980"/>
                    <a:pt x="3712" y="5819"/>
                  </a:cubicBezTo>
                  <a:cubicBezTo>
                    <a:pt x="3801" y="5721"/>
                    <a:pt x="3845" y="5587"/>
                    <a:pt x="3854" y="5453"/>
                  </a:cubicBezTo>
                  <a:lnTo>
                    <a:pt x="4131" y="5542"/>
                  </a:lnTo>
                  <a:cubicBezTo>
                    <a:pt x="4113" y="5730"/>
                    <a:pt x="4086" y="5988"/>
                    <a:pt x="4024" y="6256"/>
                  </a:cubicBezTo>
                  <a:cubicBezTo>
                    <a:pt x="3961" y="6497"/>
                    <a:pt x="3863" y="6889"/>
                    <a:pt x="3738" y="7104"/>
                  </a:cubicBezTo>
                  <a:cubicBezTo>
                    <a:pt x="3712" y="7157"/>
                    <a:pt x="3729" y="7220"/>
                    <a:pt x="3783" y="7246"/>
                  </a:cubicBezTo>
                  <a:cubicBezTo>
                    <a:pt x="3801" y="7255"/>
                    <a:pt x="3819" y="7255"/>
                    <a:pt x="3828" y="7255"/>
                  </a:cubicBezTo>
                  <a:cubicBezTo>
                    <a:pt x="3872" y="7255"/>
                    <a:pt x="3908" y="7237"/>
                    <a:pt x="3926" y="7202"/>
                  </a:cubicBezTo>
                  <a:cubicBezTo>
                    <a:pt x="4051" y="6979"/>
                    <a:pt x="4167" y="6550"/>
                    <a:pt x="4229" y="6310"/>
                  </a:cubicBezTo>
                  <a:cubicBezTo>
                    <a:pt x="4309" y="5971"/>
                    <a:pt x="4336" y="5667"/>
                    <a:pt x="4354" y="5471"/>
                  </a:cubicBezTo>
                  <a:cubicBezTo>
                    <a:pt x="4354" y="5444"/>
                    <a:pt x="4372" y="5426"/>
                    <a:pt x="4381" y="5417"/>
                  </a:cubicBezTo>
                  <a:cubicBezTo>
                    <a:pt x="4387" y="5411"/>
                    <a:pt x="4398" y="5405"/>
                    <a:pt x="4413" y="5405"/>
                  </a:cubicBezTo>
                  <a:cubicBezTo>
                    <a:pt x="4419" y="5405"/>
                    <a:pt x="4426" y="5406"/>
                    <a:pt x="4434" y="5409"/>
                  </a:cubicBezTo>
                  <a:lnTo>
                    <a:pt x="4943" y="5560"/>
                  </a:lnTo>
                  <a:cubicBezTo>
                    <a:pt x="5344" y="5685"/>
                    <a:pt x="5639" y="6015"/>
                    <a:pt x="5710" y="6434"/>
                  </a:cubicBezTo>
                  <a:lnTo>
                    <a:pt x="5835" y="7166"/>
                  </a:lnTo>
                  <a:cubicBezTo>
                    <a:pt x="5843" y="7222"/>
                    <a:pt x="5894" y="7257"/>
                    <a:pt x="5943" y="7257"/>
                  </a:cubicBezTo>
                  <a:cubicBezTo>
                    <a:pt x="5949" y="7257"/>
                    <a:pt x="5954" y="7256"/>
                    <a:pt x="5960" y="7255"/>
                  </a:cubicBezTo>
                  <a:cubicBezTo>
                    <a:pt x="6022" y="7246"/>
                    <a:pt x="6058" y="7193"/>
                    <a:pt x="6049" y="7130"/>
                  </a:cubicBezTo>
                  <a:lnTo>
                    <a:pt x="5915" y="6390"/>
                  </a:lnTo>
                  <a:cubicBezTo>
                    <a:pt x="5826" y="5899"/>
                    <a:pt x="5478" y="5507"/>
                    <a:pt x="5005" y="5364"/>
                  </a:cubicBezTo>
                  <a:lnTo>
                    <a:pt x="4497" y="5212"/>
                  </a:lnTo>
                  <a:cubicBezTo>
                    <a:pt x="4468" y="5200"/>
                    <a:pt x="4440" y="5195"/>
                    <a:pt x="4412" y="5195"/>
                  </a:cubicBezTo>
                  <a:cubicBezTo>
                    <a:pt x="4378" y="5195"/>
                    <a:pt x="4344" y="5203"/>
                    <a:pt x="4309" y="5212"/>
                  </a:cubicBezTo>
                  <a:cubicBezTo>
                    <a:pt x="4256" y="5239"/>
                    <a:pt x="4211" y="5284"/>
                    <a:pt x="4176" y="5328"/>
                  </a:cubicBezTo>
                  <a:lnTo>
                    <a:pt x="3845" y="5230"/>
                  </a:lnTo>
                  <a:lnTo>
                    <a:pt x="3783" y="4731"/>
                  </a:lnTo>
                  <a:cubicBezTo>
                    <a:pt x="3881" y="4659"/>
                    <a:pt x="3979" y="4570"/>
                    <a:pt x="4068" y="4472"/>
                  </a:cubicBezTo>
                  <a:cubicBezTo>
                    <a:pt x="4104" y="4436"/>
                    <a:pt x="4113" y="4365"/>
                    <a:pt x="4077" y="4329"/>
                  </a:cubicBezTo>
                  <a:cubicBezTo>
                    <a:pt x="4054" y="4301"/>
                    <a:pt x="4023" y="4288"/>
                    <a:pt x="3993" y="4288"/>
                  </a:cubicBezTo>
                  <a:cubicBezTo>
                    <a:pt x="3965" y="4288"/>
                    <a:pt x="3938" y="4299"/>
                    <a:pt x="3917" y="4320"/>
                  </a:cubicBezTo>
                  <a:cubicBezTo>
                    <a:pt x="3578" y="4677"/>
                    <a:pt x="3212" y="4873"/>
                    <a:pt x="2900" y="4873"/>
                  </a:cubicBezTo>
                  <a:cubicBezTo>
                    <a:pt x="2481" y="4873"/>
                    <a:pt x="2008" y="4552"/>
                    <a:pt x="1588" y="3972"/>
                  </a:cubicBezTo>
                  <a:cubicBezTo>
                    <a:pt x="1321" y="3598"/>
                    <a:pt x="1312" y="3392"/>
                    <a:pt x="1312" y="2670"/>
                  </a:cubicBezTo>
                  <a:cubicBezTo>
                    <a:pt x="1312" y="2491"/>
                    <a:pt x="1356" y="2393"/>
                    <a:pt x="1517" y="2224"/>
                  </a:cubicBezTo>
                  <a:cubicBezTo>
                    <a:pt x="1553" y="2188"/>
                    <a:pt x="1562" y="2126"/>
                    <a:pt x="1526" y="2081"/>
                  </a:cubicBezTo>
                  <a:cubicBezTo>
                    <a:pt x="1503" y="2058"/>
                    <a:pt x="1472" y="2044"/>
                    <a:pt x="1442" y="2044"/>
                  </a:cubicBezTo>
                  <a:cubicBezTo>
                    <a:pt x="1414" y="2044"/>
                    <a:pt x="1387" y="2055"/>
                    <a:pt x="1365" y="2081"/>
                  </a:cubicBezTo>
                  <a:cubicBezTo>
                    <a:pt x="1205" y="2242"/>
                    <a:pt x="1133" y="2367"/>
                    <a:pt x="1107" y="2536"/>
                  </a:cubicBezTo>
                  <a:cubicBezTo>
                    <a:pt x="928" y="2429"/>
                    <a:pt x="803" y="2054"/>
                    <a:pt x="803" y="1787"/>
                  </a:cubicBezTo>
                  <a:cubicBezTo>
                    <a:pt x="803" y="1412"/>
                    <a:pt x="919" y="1091"/>
                    <a:pt x="1125" y="886"/>
                  </a:cubicBezTo>
                  <a:cubicBezTo>
                    <a:pt x="1294" y="725"/>
                    <a:pt x="1508" y="636"/>
                    <a:pt x="1731" y="636"/>
                  </a:cubicBezTo>
                  <a:lnTo>
                    <a:pt x="1740" y="636"/>
                  </a:lnTo>
                  <a:cubicBezTo>
                    <a:pt x="1811" y="636"/>
                    <a:pt x="1883" y="645"/>
                    <a:pt x="1945" y="672"/>
                  </a:cubicBezTo>
                  <a:lnTo>
                    <a:pt x="2008" y="1216"/>
                  </a:lnTo>
                  <a:cubicBezTo>
                    <a:pt x="1945" y="1403"/>
                    <a:pt x="1865" y="1599"/>
                    <a:pt x="1731" y="1742"/>
                  </a:cubicBezTo>
                  <a:cubicBezTo>
                    <a:pt x="1695" y="1778"/>
                    <a:pt x="1687" y="1831"/>
                    <a:pt x="1713" y="1867"/>
                  </a:cubicBezTo>
                  <a:cubicBezTo>
                    <a:pt x="1734" y="1908"/>
                    <a:pt x="1772" y="1928"/>
                    <a:pt x="1809" y="1928"/>
                  </a:cubicBezTo>
                  <a:cubicBezTo>
                    <a:pt x="1836" y="1928"/>
                    <a:pt x="1864" y="1917"/>
                    <a:pt x="1883" y="1894"/>
                  </a:cubicBezTo>
                  <a:cubicBezTo>
                    <a:pt x="2017" y="1760"/>
                    <a:pt x="2097" y="1581"/>
                    <a:pt x="2159" y="1421"/>
                  </a:cubicBezTo>
                  <a:cubicBezTo>
                    <a:pt x="2704" y="1903"/>
                    <a:pt x="3150" y="1912"/>
                    <a:pt x="3506" y="1929"/>
                  </a:cubicBezTo>
                  <a:cubicBezTo>
                    <a:pt x="3738" y="1938"/>
                    <a:pt x="3944" y="1938"/>
                    <a:pt x="4131" y="2063"/>
                  </a:cubicBezTo>
                  <a:cubicBezTo>
                    <a:pt x="4265" y="2152"/>
                    <a:pt x="4497" y="2358"/>
                    <a:pt x="4497" y="2670"/>
                  </a:cubicBezTo>
                  <a:cubicBezTo>
                    <a:pt x="4497" y="3383"/>
                    <a:pt x="4470" y="3589"/>
                    <a:pt x="4220" y="3946"/>
                  </a:cubicBezTo>
                  <a:cubicBezTo>
                    <a:pt x="4193" y="3990"/>
                    <a:pt x="4193" y="4053"/>
                    <a:pt x="4229" y="4088"/>
                  </a:cubicBezTo>
                  <a:cubicBezTo>
                    <a:pt x="4256" y="4106"/>
                    <a:pt x="4283" y="4115"/>
                    <a:pt x="4309" y="4115"/>
                  </a:cubicBezTo>
                  <a:cubicBezTo>
                    <a:pt x="4345" y="4115"/>
                    <a:pt x="4372" y="4097"/>
                    <a:pt x="4399" y="4070"/>
                  </a:cubicBezTo>
                  <a:cubicBezTo>
                    <a:pt x="4470" y="3963"/>
                    <a:pt x="4532" y="3856"/>
                    <a:pt x="4577" y="3758"/>
                  </a:cubicBezTo>
                  <a:cubicBezTo>
                    <a:pt x="4934" y="3740"/>
                    <a:pt x="5210" y="3446"/>
                    <a:pt x="5210" y="3080"/>
                  </a:cubicBezTo>
                  <a:cubicBezTo>
                    <a:pt x="5210" y="2866"/>
                    <a:pt x="5077" y="2679"/>
                    <a:pt x="4889" y="2598"/>
                  </a:cubicBezTo>
                  <a:cubicBezTo>
                    <a:pt x="5059" y="2420"/>
                    <a:pt x="5130" y="2143"/>
                    <a:pt x="5112" y="1760"/>
                  </a:cubicBezTo>
                  <a:cubicBezTo>
                    <a:pt x="5104" y="1706"/>
                    <a:pt x="5056" y="1658"/>
                    <a:pt x="4997" y="1658"/>
                  </a:cubicBezTo>
                  <a:cubicBezTo>
                    <a:pt x="4988" y="1658"/>
                    <a:pt x="4979" y="1659"/>
                    <a:pt x="4969" y="1662"/>
                  </a:cubicBezTo>
                  <a:cubicBezTo>
                    <a:pt x="4925" y="1680"/>
                    <a:pt x="4898" y="1724"/>
                    <a:pt x="4898" y="1778"/>
                  </a:cubicBezTo>
                  <a:cubicBezTo>
                    <a:pt x="4916" y="2126"/>
                    <a:pt x="4854" y="2358"/>
                    <a:pt x="4693" y="2491"/>
                  </a:cubicBezTo>
                  <a:cubicBezTo>
                    <a:pt x="4622" y="2179"/>
                    <a:pt x="4390" y="1983"/>
                    <a:pt x="4247" y="1885"/>
                  </a:cubicBezTo>
                  <a:cubicBezTo>
                    <a:pt x="4006" y="1733"/>
                    <a:pt x="3765" y="1724"/>
                    <a:pt x="3515" y="1715"/>
                  </a:cubicBezTo>
                  <a:cubicBezTo>
                    <a:pt x="3132" y="1706"/>
                    <a:pt x="2739" y="1689"/>
                    <a:pt x="2213" y="1180"/>
                  </a:cubicBezTo>
                  <a:lnTo>
                    <a:pt x="2159" y="636"/>
                  </a:lnTo>
                  <a:cubicBezTo>
                    <a:pt x="2443" y="359"/>
                    <a:pt x="2832" y="212"/>
                    <a:pt x="3266" y="212"/>
                  </a:cubicBezTo>
                  <a:cubicBezTo>
                    <a:pt x="3433" y="212"/>
                    <a:pt x="3607" y="234"/>
                    <a:pt x="3783" y="279"/>
                  </a:cubicBezTo>
                  <a:cubicBezTo>
                    <a:pt x="4265" y="404"/>
                    <a:pt x="4630" y="779"/>
                    <a:pt x="4809" y="1314"/>
                  </a:cubicBezTo>
                  <a:cubicBezTo>
                    <a:pt x="4823" y="1356"/>
                    <a:pt x="4865" y="1382"/>
                    <a:pt x="4909" y="1382"/>
                  </a:cubicBezTo>
                  <a:cubicBezTo>
                    <a:pt x="4920" y="1382"/>
                    <a:pt x="4932" y="1380"/>
                    <a:pt x="4943" y="1376"/>
                  </a:cubicBezTo>
                  <a:cubicBezTo>
                    <a:pt x="4996" y="1358"/>
                    <a:pt x="5032" y="1305"/>
                    <a:pt x="5014" y="1242"/>
                  </a:cubicBezTo>
                  <a:cubicBezTo>
                    <a:pt x="4818" y="645"/>
                    <a:pt x="4390" y="217"/>
                    <a:pt x="3837" y="74"/>
                  </a:cubicBezTo>
                  <a:cubicBezTo>
                    <a:pt x="3644" y="24"/>
                    <a:pt x="3454" y="0"/>
                    <a:pt x="3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15" name="Google Shape;1515;p50"/>
            <p:cNvSpPr/>
            <p:nvPr/>
          </p:nvSpPr>
          <p:spPr>
            <a:xfrm>
              <a:off x="2795424" y="2952876"/>
              <a:ext cx="36667" cy="15083"/>
            </a:xfrm>
            <a:custGeom>
              <a:avLst/>
              <a:gdLst/>
              <a:ahLst/>
              <a:cxnLst/>
              <a:rect l="l" t="t" r="r" b="b"/>
              <a:pathLst>
                <a:path w="581" h="239" extrusionOk="0">
                  <a:moveTo>
                    <a:pt x="118" y="1"/>
                  </a:moveTo>
                  <a:cubicBezTo>
                    <a:pt x="74" y="1"/>
                    <a:pt x="32" y="26"/>
                    <a:pt x="18" y="69"/>
                  </a:cubicBezTo>
                  <a:cubicBezTo>
                    <a:pt x="0" y="122"/>
                    <a:pt x="36" y="185"/>
                    <a:pt x="90" y="203"/>
                  </a:cubicBezTo>
                  <a:cubicBezTo>
                    <a:pt x="152" y="229"/>
                    <a:pt x="223" y="238"/>
                    <a:pt x="295" y="238"/>
                  </a:cubicBezTo>
                  <a:cubicBezTo>
                    <a:pt x="357" y="238"/>
                    <a:pt x="429" y="229"/>
                    <a:pt x="500" y="203"/>
                  </a:cubicBezTo>
                  <a:cubicBezTo>
                    <a:pt x="554" y="185"/>
                    <a:pt x="580" y="122"/>
                    <a:pt x="562" y="69"/>
                  </a:cubicBezTo>
                  <a:cubicBezTo>
                    <a:pt x="548" y="26"/>
                    <a:pt x="506" y="1"/>
                    <a:pt x="463" y="1"/>
                  </a:cubicBezTo>
                  <a:cubicBezTo>
                    <a:pt x="451" y="1"/>
                    <a:pt x="440" y="3"/>
                    <a:pt x="429" y="6"/>
                  </a:cubicBezTo>
                  <a:cubicBezTo>
                    <a:pt x="384" y="20"/>
                    <a:pt x="337" y="26"/>
                    <a:pt x="290" y="26"/>
                  </a:cubicBezTo>
                  <a:cubicBezTo>
                    <a:pt x="244" y="26"/>
                    <a:pt x="197" y="20"/>
                    <a:pt x="152" y="6"/>
                  </a:cubicBezTo>
                  <a:cubicBezTo>
                    <a:pt x="141" y="3"/>
                    <a:pt x="129"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16" name="Google Shape;1516;p50"/>
            <p:cNvSpPr/>
            <p:nvPr/>
          </p:nvSpPr>
          <p:spPr>
            <a:xfrm>
              <a:off x="2788104" y="2987775"/>
              <a:ext cx="51308" cy="17355"/>
            </a:xfrm>
            <a:custGeom>
              <a:avLst/>
              <a:gdLst/>
              <a:ahLst/>
              <a:cxnLst/>
              <a:rect l="l" t="t" r="r" b="b"/>
              <a:pathLst>
                <a:path w="813" h="275" extrusionOk="0">
                  <a:moveTo>
                    <a:pt x="411" y="1"/>
                  </a:moveTo>
                  <a:cubicBezTo>
                    <a:pt x="298" y="1"/>
                    <a:pt x="186" y="23"/>
                    <a:pt x="81" y="69"/>
                  </a:cubicBezTo>
                  <a:cubicBezTo>
                    <a:pt x="27" y="87"/>
                    <a:pt x="0" y="149"/>
                    <a:pt x="18" y="203"/>
                  </a:cubicBezTo>
                  <a:cubicBezTo>
                    <a:pt x="39" y="245"/>
                    <a:pt x="83" y="271"/>
                    <a:pt x="127" y="271"/>
                  </a:cubicBezTo>
                  <a:cubicBezTo>
                    <a:pt x="138" y="271"/>
                    <a:pt x="150" y="269"/>
                    <a:pt x="161" y="265"/>
                  </a:cubicBezTo>
                  <a:cubicBezTo>
                    <a:pt x="240" y="233"/>
                    <a:pt x="326" y="217"/>
                    <a:pt x="413" y="217"/>
                  </a:cubicBezTo>
                  <a:cubicBezTo>
                    <a:pt x="493" y="217"/>
                    <a:pt x="574" y="231"/>
                    <a:pt x="652" y="256"/>
                  </a:cubicBezTo>
                  <a:cubicBezTo>
                    <a:pt x="670" y="265"/>
                    <a:pt x="652" y="265"/>
                    <a:pt x="696" y="274"/>
                  </a:cubicBezTo>
                  <a:cubicBezTo>
                    <a:pt x="741" y="274"/>
                    <a:pt x="777" y="247"/>
                    <a:pt x="794" y="203"/>
                  </a:cubicBezTo>
                  <a:cubicBezTo>
                    <a:pt x="812" y="158"/>
                    <a:pt x="794" y="87"/>
                    <a:pt x="723" y="60"/>
                  </a:cubicBezTo>
                  <a:cubicBezTo>
                    <a:pt x="623" y="21"/>
                    <a:pt x="517" y="1"/>
                    <a:pt x="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17" name="Google Shape;1517;p50"/>
            <p:cNvSpPr/>
            <p:nvPr/>
          </p:nvSpPr>
          <p:spPr>
            <a:xfrm>
              <a:off x="2833163" y="2898666"/>
              <a:ext cx="34395" cy="36604"/>
            </a:xfrm>
            <a:custGeom>
              <a:avLst/>
              <a:gdLst/>
              <a:ahLst/>
              <a:cxnLst/>
              <a:rect l="l" t="t" r="r" b="b"/>
              <a:pathLst>
                <a:path w="545" h="580" extrusionOk="0">
                  <a:moveTo>
                    <a:pt x="118" y="0"/>
                  </a:moveTo>
                  <a:cubicBezTo>
                    <a:pt x="69" y="0"/>
                    <a:pt x="23" y="34"/>
                    <a:pt x="9" y="89"/>
                  </a:cubicBezTo>
                  <a:cubicBezTo>
                    <a:pt x="0" y="134"/>
                    <a:pt x="27" y="187"/>
                    <a:pt x="71" y="205"/>
                  </a:cubicBezTo>
                  <a:lnTo>
                    <a:pt x="152" y="250"/>
                  </a:lnTo>
                  <a:lnTo>
                    <a:pt x="152" y="473"/>
                  </a:lnTo>
                  <a:cubicBezTo>
                    <a:pt x="152" y="526"/>
                    <a:pt x="196" y="580"/>
                    <a:pt x="259" y="580"/>
                  </a:cubicBezTo>
                  <a:cubicBezTo>
                    <a:pt x="321" y="580"/>
                    <a:pt x="366" y="526"/>
                    <a:pt x="366" y="473"/>
                  </a:cubicBezTo>
                  <a:lnTo>
                    <a:pt x="366" y="348"/>
                  </a:lnTo>
                  <a:lnTo>
                    <a:pt x="375" y="348"/>
                  </a:lnTo>
                  <a:cubicBezTo>
                    <a:pt x="393" y="357"/>
                    <a:pt x="402" y="357"/>
                    <a:pt x="419" y="357"/>
                  </a:cubicBezTo>
                  <a:cubicBezTo>
                    <a:pt x="464" y="357"/>
                    <a:pt x="500" y="339"/>
                    <a:pt x="518" y="294"/>
                  </a:cubicBezTo>
                  <a:cubicBezTo>
                    <a:pt x="544" y="241"/>
                    <a:pt x="518" y="178"/>
                    <a:pt x="464" y="161"/>
                  </a:cubicBezTo>
                  <a:lnTo>
                    <a:pt x="161" y="9"/>
                  </a:lnTo>
                  <a:cubicBezTo>
                    <a:pt x="147" y="3"/>
                    <a:pt x="132"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18" name="Google Shape;1518;p50"/>
            <p:cNvSpPr/>
            <p:nvPr/>
          </p:nvSpPr>
          <p:spPr>
            <a:xfrm>
              <a:off x="2759957" y="2898539"/>
              <a:ext cx="34395" cy="37803"/>
            </a:xfrm>
            <a:custGeom>
              <a:avLst/>
              <a:gdLst/>
              <a:ahLst/>
              <a:cxnLst/>
              <a:rect l="l" t="t" r="r" b="b"/>
              <a:pathLst>
                <a:path w="545" h="599" extrusionOk="0">
                  <a:moveTo>
                    <a:pt x="433" y="1"/>
                  </a:moveTo>
                  <a:cubicBezTo>
                    <a:pt x="416" y="1"/>
                    <a:pt x="400" y="4"/>
                    <a:pt x="384" y="11"/>
                  </a:cubicBezTo>
                  <a:lnTo>
                    <a:pt x="81" y="154"/>
                  </a:lnTo>
                  <a:cubicBezTo>
                    <a:pt x="27" y="180"/>
                    <a:pt x="0" y="243"/>
                    <a:pt x="27" y="296"/>
                  </a:cubicBezTo>
                  <a:cubicBezTo>
                    <a:pt x="45" y="332"/>
                    <a:pt x="81" y="350"/>
                    <a:pt x="125" y="350"/>
                  </a:cubicBezTo>
                  <a:cubicBezTo>
                    <a:pt x="143" y="350"/>
                    <a:pt x="152" y="350"/>
                    <a:pt x="170" y="341"/>
                  </a:cubicBezTo>
                  <a:lnTo>
                    <a:pt x="179" y="341"/>
                  </a:lnTo>
                  <a:lnTo>
                    <a:pt x="179" y="537"/>
                  </a:lnTo>
                  <a:cubicBezTo>
                    <a:pt x="179" y="574"/>
                    <a:pt x="212" y="598"/>
                    <a:pt x="245" y="598"/>
                  </a:cubicBezTo>
                  <a:cubicBezTo>
                    <a:pt x="260" y="598"/>
                    <a:pt x="275" y="593"/>
                    <a:pt x="286" y="582"/>
                  </a:cubicBezTo>
                  <a:cubicBezTo>
                    <a:pt x="348" y="582"/>
                    <a:pt x="393" y="528"/>
                    <a:pt x="393" y="475"/>
                  </a:cubicBezTo>
                  <a:lnTo>
                    <a:pt x="393" y="243"/>
                  </a:lnTo>
                  <a:lnTo>
                    <a:pt x="473" y="198"/>
                  </a:lnTo>
                  <a:cubicBezTo>
                    <a:pt x="518" y="180"/>
                    <a:pt x="545" y="127"/>
                    <a:pt x="536" y="82"/>
                  </a:cubicBezTo>
                  <a:cubicBezTo>
                    <a:pt x="522" y="29"/>
                    <a:pt x="479" y="1"/>
                    <a:pt x="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19" name="Google Shape;1519;p50"/>
            <p:cNvSpPr/>
            <p:nvPr/>
          </p:nvSpPr>
          <p:spPr>
            <a:xfrm>
              <a:off x="2604584" y="2781789"/>
              <a:ext cx="61406" cy="195199"/>
            </a:xfrm>
            <a:custGeom>
              <a:avLst/>
              <a:gdLst/>
              <a:ahLst/>
              <a:cxnLst/>
              <a:rect l="l" t="t" r="r" b="b"/>
              <a:pathLst>
                <a:path w="973" h="3093" extrusionOk="0">
                  <a:moveTo>
                    <a:pt x="862" y="1"/>
                  </a:moveTo>
                  <a:cubicBezTo>
                    <a:pt x="851" y="1"/>
                    <a:pt x="841" y="2"/>
                    <a:pt x="830" y="5"/>
                  </a:cubicBezTo>
                  <a:cubicBezTo>
                    <a:pt x="696" y="32"/>
                    <a:pt x="553" y="77"/>
                    <a:pt x="419" y="130"/>
                  </a:cubicBezTo>
                  <a:cubicBezTo>
                    <a:pt x="366" y="157"/>
                    <a:pt x="330" y="220"/>
                    <a:pt x="339" y="282"/>
                  </a:cubicBezTo>
                  <a:cubicBezTo>
                    <a:pt x="357" y="389"/>
                    <a:pt x="393" y="496"/>
                    <a:pt x="428" y="603"/>
                  </a:cubicBezTo>
                  <a:cubicBezTo>
                    <a:pt x="330" y="648"/>
                    <a:pt x="241" y="710"/>
                    <a:pt x="152" y="773"/>
                  </a:cubicBezTo>
                  <a:cubicBezTo>
                    <a:pt x="89" y="808"/>
                    <a:pt x="72" y="880"/>
                    <a:pt x="107" y="942"/>
                  </a:cubicBezTo>
                  <a:cubicBezTo>
                    <a:pt x="152" y="1040"/>
                    <a:pt x="205" y="1138"/>
                    <a:pt x="268" y="1228"/>
                  </a:cubicBezTo>
                  <a:cubicBezTo>
                    <a:pt x="188" y="1299"/>
                    <a:pt x="116" y="1370"/>
                    <a:pt x="45" y="1460"/>
                  </a:cubicBezTo>
                  <a:cubicBezTo>
                    <a:pt x="0" y="1504"/>
                    <a:pt x="0" y="1584"/>
                    <a:pt x="45" y="1629"/>
                  </a:cubicBezTo>
                  <a:cubicBezTo>
                    <a:pt x="116" y="1718"/>
                    <a:pt x="188" y="1790"/>
                    <a:pt x="268" y="1861"/>
                  </a:cubicBezTo>
                  <a:cubicBezTo>
                    <a:pt x="205" y="1950"/>
                    <a:pt x="152" y="2048"/>
                    <a:pt x="107" y="2146"/>
                  </a:cubicBezTo>
                  <a:cubicBezTo>
                    <a:pt x="72" y="2209"/>
                    <a:pt x="89" y="2280"/>
                    <a:pt x="152" y="2316"/>
                  </a:cubicBezTo>
                  <a:cubicBezTo>
                    <a:pt x="241" y="2378"/>
                    <a:pt x="330" y="2441"/>
                    <a:pt x="428" y="2485"/>
                  </a:cubicBezTo>
                  <a:cubicBezTo>
                    <a:pt x="393" y="2592"/>
                    <a:pt x="357" y="2700"/>
                    <a:pt x="339" y="2807"/>
                  </a:cubicBezTo>
                  <a:cubicBezTo>
                    <a:pt x="330" y="2869"/>
                    <a:pt x="366" y="2940"/>
                    <a:pt x="419" y="2958"/>
                  </a:cubicBezTo>
                  <a:cubicBezTo>
                    <a:pt x="553" y="3012"/>
                    <a:pt x="696" y="3056"/>
                    <a:pt x="830" y="3083"/>
                  </a:cubicBezTo>
                  <a:cubicBezTo>
                    <a:pt x="839" y="3092"/>
                    <a:pt x="848" y="3092"/>
                    <a:pt x="857" y="3092"/>
                  </a:cubicBezTo>
                  <a:cubicBezTo>
                    <a:pt x="910" y="3092"/>
                    <a:pt x="946" y="3056"/>
                    <a:pt x="964" y="3003"/>
                  </a:cubicBezTo>
                  <a:cubicBezTo>
                    <a:pt x="973" y="2949"/>
                    <a:pt x="937" y="2896"/>
                    <a:pt x="883" y="2878"/>
                  </a:cubicBezTo>
                  <a:cubicBezTo>
                    <a:pt x="776" y="2860"/>
                    <a:pt x="669" y="2824"/>
                    <a:pt x="562" y="2789"/>
                  </a:cubicBezTo>
                  <a:cubicBezTo>
                    <a:pt x="580" y="2691"/>
                    <a:pt x="616" y="2592"/>
                    <a:pt x="651" y="2503"/>
                  </a:cubicBezTo>
                  <a:cubicBezTo>
                    <a:pt x="669" y="2432"/>
                    <a:pt x="642" y="2361"/>
                    <a:pt x="580" y="2334"/>
                  </a:cubicBezTo>
                  <a:cubicBezTo>
                    <a:pt x="491" y="2289"/>
                    <a:pt x="411" y="2236"/>
                    <a:pt x="321" y="2182"/>
                  </a:cubicBezTo>
                  <a:cubicBezTo>
                    <a:pt x="375" y="2093"/>
                    <a:pt x="419" y="2013"/>
                    <a:pt x="482" y="1932"/>
                  </a:cubicBezTo>
                  <a:cubicBezTo>
                    <a:pt x="518" y="1870"/>
                    <a:pt x="509" y="1799"/>
                    <a:pt x="455" y="1745"/>
                  </a:cubicBezTo>
                  <a:cubicBezTo>
                    <a:pt x="384" y="1683"/>
                    <a:pt x="312" y="1620"/>
                    <a:pt x="250" y="1549"/>
                  </a:cubicBezTo>
                  <a:cubicBezTo>
                    <a:pt x="312" y="1468"/>
                    <a:pt x="384" y="1406"/>
                    <a:pt x="455" y="1344"/>
                  </a:cubicBezTo>
                  <a:cubicBezTo>
                    <a:pt x="509" y="1299"/>
                    <a:pt x="518" y="1219"/>
                    <a:pt x="482" y="1156"/>
                  </a:cubicBezTo>
                  <a:cubicBezTo>
                    <a:pt x="419" y="1085"/>
                    <a:pt x="375" y="996"/>
                    <a:pt x="321" y="906"/>
                  </a:cubicBezTo>
                  <a:cubicBezTo>
                    <a:pt x="411" y="853"/>
                    <a:pt x="491" y="799"/>
                    <a:pt x="580" y="764"/>
                  </a:cubicBezTo>
                  <a:cubicBezTo>
                    <a:pt x="642" y="728"/>
                    <a:pt x="669" y="657"/>
                    <a:pt x="651" y="594"/>
                  </a:cubicBezTo>
                  <a:cubicBezTo>
                    <a:pt x="616" y="496"/>
                    <a:pt x="580" y="398"/>
                    <a:pt x="562" y="300"/>
                  </a:cubicBezTo>
                  <a:cubicBezTo>
                    <a:pt x="669" y="264"/>
                    <a:pt x="776" y="237"/>
                    <a:pt x="883" y="211"/>
                  </a:cubicBezTo>
                  <a:cubicBezTo>
                    <a:pt x="937" y="202"/>
                    <a:pt x="973" y="139"/>
                    <a:pt x="964" y="86"/>
                  </a:cubicBezTo>
                  <a:cubicBezTo>
                    <a:pt x="949" y="34"/>
                    <a:pt x="910"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20" name="Google Shape;1520;p50"/>
            <p:cNvSpPr/>
            <p:nvPr/>
          </p:nvSpPr>
          <p:spPr>
            <a:xfrm>
              <a:off x="2961526" y="2781789"/>
              <a:ext cx="61974" cy="195199"/>
            </a:xfrm>
            <a:custGeom>
              <a:avLst/>
              <a:gdLst/>
              <a:ahLst/>
              <a:cxnLst/>
              <a:rect l="l" t="t" r="r" b="b"/>
              <a:pathLst>
                <a:path w="982" h="3093" extrusionOk="0">
                  <a:moveTo>
                    <a:pt x="111" y="1"/>
                  </a:moveTo>
                  <a:cubicBezTo>
                    <a:pt x="63" y="1"/>
                    <a:pt x="25" y="34"/>
                    <a:pt x="18" y="86"/>
                  </a:cubicBezTo>
                  <a:cubicBezTo>
                    <a:pt x="0" y="139"/>
                    <a:pt x="36" y="202"/>
                    <a:pt x="98" y="211"/>
                  </a:cubicBezTo>
                  <a:cubicBezTo>
                    <a:pt x="205" y="237"/>
                    <a:pt x="312" y="264"/>
                    <a:pt x="410" y="300"/>
                  </a:cubicBezTo>
                  <a:cubicBezTo>
                    <a:pt x="393" y="398"/>
                    <a:pt x="366" y="496"/>
                    <a:pt x="330" y="594"/>
                  </a:cubicBezTo>
                  <a:cubicBezTo>
                    <a:pt x="303" y="657"/>
                    <a:pt x="330" y="728"/>
                    <a:pt x="393" y="764"/>
                  </a:cubicBezTo>
                  <a:cubicBezTo>
                    <a:pt x="482" y="799"/>
                    <a:pt x="571" y="853"/>
                    <a:pt x="651" y="906"/>
                  </a:cubicBezTo>
                  <a:cubicBezTo>
                    <a:pt x="607" y="996"/>
                    <a:pt x="553" y="1085"/>
                    <a:pt x="500" y="1156"/>
                  </a:cubicBezTo>
                  <a:cubicBezTo>
                    <a:pt x="455" y="1219"/>
                    <a:pt x="464" y="1299"/>
                    <a:pt x="518" y="1344"/>
                  </a:cubicBezTo>
                  <a:cubicBezTo>
                    <a:pt x="589" y="1406"/>
                    <a:pt x="660" y="1468"/>
                    <a:pt x="732" y="1549"/>
                  </a:cubicBezTo>
                  <a:cubicBezTo>
                    <a:pt x="660" y="1620"/>
                    <a:pt x="589" y="1683"/>
                    <a:pt x="518" y="1745"/>
                  </a:cubicBezTo>
                  <a:cubicBezTo>
                    <a:pt x="464" y="1799"/>
                    <a:pt x="455" y="1870"/>
                    <a:pt x="500" y="1932"/>
                  </a:cubicBezTo>
                  <a:cubicBezTo>
                    <a:pt x="553" y="2013"/>
                    <a:pt x="607" y="2093"/>
                    <a:pt x="651" y="2182"/>
                  </a:cubicBezTo>
                  <a:cubicBezTo>
                    <a:pt x="571" y="2236"/>
                    <a:pt x="482" y="2289"/>
                    <a:pt x="393" y="2334"/>
                  </a:cubicBezTo>
                  <a:cubicBezTo>
                    <a:pt x="330" y="2361"/>
                    <a:pt x="303" y="2432"/>
                    <a:pt x="330" y="2503"/>
                  </a:cubicBezTo>
                  <a:cubicBezTo>
                    <a:pt x="366" y="2592"/>
                    <a:pt x="393" y="2691"/>
                    <a:pt x="410" y="2789"/>
                  </a:cubicBezTo>
                  <a:cubicBezTo>
                    <a:pt x="312" y="2824"/>
                    <a:pt x="205" y="2860"/>
                    <a:pt x="98" y="2878"/>
                  </a:cubicBezTo>
                  <a:cubicBezTo>
                    <a:pt x="36" y="2896"/>
                    <a:pt x="0" y="2949"/>
                    <a:pt x="18" y="3003"/>
                  </a:cubicBezTo>
                  <a:cubicBezTo>
                    <a:pt x="27" y="3056"/>
                    <a:pt x="71" y="3092"/>
                    <a:pt x="116" y="3092"/>
                  </a:cubicBezTo>
                  <a:cubicBezTo>
                    <a:pt x="125" y="3092"/>
                    <a:pt x="134" y="3092"/>
                    <a:pt x="143" y="3083"/>
                  </a:cubicBezTo>
                  <a:cubicBezTo>
                    <a:pt x="277" y="3056"/>
                    <a:pt x="419" y="3012"/>
                    <a:pt x="553" y="2958"/>
                  </a:cubicBezTo>
                  <a:cubicBezTo>
                    <a:pt x="616" y="2940"/>
                    <a:pt x="651" y="2869"/>
                    <a:pt x="634" y="2807"/>
                  </a:cubicBezTo>
                  <a:cubicBezTo>
                    <a:pt x="616" y="2700"/>
                    <a:pt x="589" y="2592"/>
                    <a:pt x="553" y="2485"/>
                  </a:cubicBezTo>
                  <a:cubicBezTo>
                    <a:pt x="642" y="2441"/>
                    <a:pt x="741" y="2378"/>
                    <a:pt x="830" y="2316"/>
                  </a:cubicBezTo>
                  <a:cubicBezTo>
                    <a:pt x="883" y="2280"/>
                    <a:pt x="901" y="2209"/>
                    <a:pt x="874" y="2146"/>
                  </a:cubicBezTo>
                  <a:cubicBezTo>
                    <a:pt x="821" y="2048"/>
                    <a:pt x="767" y="1950"/>
                    <a:pt x="714" y="1861"/>
                  </a:cubicBezTo>
                  <a:cubicBezTo>
                    <a:pt x="785" y="1790"/>
                    <a:pt x="865" y="1718"/>
                    <a:pt x="937" y="1629"/>
                  </a:cubicBezTo>
                  <a:cubicBezTo>
                    <a:pt x="981" y="1584"/>
                    <a:pt x="981" y="1504"/>
                    <a:pt x="937" y="1460"/>
                  </a:cubicBezTo>
                  <a:cubicBezTo>
                    <a:pt x="865" y="1370"/>
                    <a:pt x="785" y="1299"/>
                    <a:pt x="714" y="1228"/>
                  </a:cubicBezTo>
                  <a:cubicBezTo>
                    <a:pt x="767" y="1138"/>
                    <a:pt x="821" y="1040"/>
                    <a:pt x="874" y="942"/>
                  </a:cubicBezTo>
                  <a:cubicBezTo>
                    <a:pt x="901" y="880"/>
                    <a:pt x="883" y="808"/>
                    <a:pt x="830" y="773"/>
                  </a:cubicBezTo>
                  <a:cubicBezTo>
                    <a:pt x="741" y="710"/>
                    <a:pt x="642" y="648"/>
                    <a:pt x="553" y="603"/>
                  </a:cubicBezTo>
                  <a:cubicBezTo>
                    <a:pt x="589" y="496"/>
                    <a:pt x="616" y="389"/>
                    <a:pt x="634" y="282"/>
                  </a:cubicBezTo>
                  <a:cubicBezTo>
                    <a:pt x="651" y="220"/>
                    <a:pt x="616" y="157"/>
                    <a:pt x="553" y="130"/>
                  </a:cubicBezTo>
                  <a:cubicBezTo>
                    <a:pt x="419" y="77"/>
                    <a:pt x="277" y="32"/>
                    <a:pt x="143" y="5"/>
                  </a:cubicBezTo>
                  <a:cubicBezTo>
                    <a:pt x="132" y="2"/>
                    <a:pt x="12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521" name="Google Shape;1521;p50"/>
          <p:cNvGrpSpPr/>
          <p:nvPr/>
        </p:nvGrpSpPr>
        <p:grpSpPr>
          <a:xfrm>
            <a:off x="7288874" y="3979968"/>
            <a:ext cx="337893" cy="415119"/>
            <a:chOff x="3333615" y="2731996"/>
            <a:chExt cx="372786" cy="457987"/>
          </a:xfrm>
        </p:grpSpPr>
        <p:sp>
          <p:nvSpPr>
            <p:cNvPr id="1522" name="Google Shape;1522;p50"/>
            <p:cNvSpPr/>
            <p:nvPr/>
          </p:nvSpPr>
          <p:spPr>
            <a:xfrm>
              <a:off x="3453016" y="3138731"/>
              <a:ext cx="27642" cy="51056"/>
            </a:xfrm>
            <a:custGeom>
              <a:avLst/>
              <a:gdLst/>
              <a:ahLst/>
              <a:cxnLst/>
              <a:rect l="l" t="t" r="r" b="b"/>
              <a:pathLst>
                <a:path w="438" h="809" extrusionOk="0">
                  <a:moveTo>
                    <a:pt x="118" y="1"/>
                  </a:moveTo>
                  <a:cubicBezTo>
                    <a:pt x="109" y="1"/>
                    <a:pt x="99" y="2"/>
                    <a:pt x="89" y="5"/>
                  </a:cubicBezTo>
                  <a:cubicBezTo>
                    <a:pt x="27" y="23"/>
                    <a:pt x="0" y="77"/>
                    <a:pt x="18" y="130"/>
                  </a:cubicBezTo>
                  <a:cubicBezTo>
                    <a:pt x="116" y="487"/>
                    <a:pt x="214" y="737"/>
                    <a:pt x="214" y="746"/>
                  </a:cubicBezTo>
                  <a:cubicBezTo>
                    <a:pt x="232" y="781"/>
                    <a:pt x="277" y="808"/>
                    <a:pt x="312" y="808"/>
                  </a:cubicBezTo>
                  <a:cubicBezTo>
                    <a:pt x="330" y="808"/>
                    <a:pt x="339" y="808"/>
                    <a:pt x="357" y="799"/>
                  </a:cubicBezTo>
                  <a:cubicBezTo>
                    <a:pt x="411" y="781"/>
                    <a:pt x="437" y="719"/>
                    <a:pt x="419" y="665"/>
                  </a:cubicBezTo>
                  <a:cubicBezTo>
                    <a:pt x="411" y="665"/>
                    <a:pt x="321" y="416"/>
                    <a:pt x="223" y="77"/>
                  </a:cubicBezTo>
                  <a:cubicBezTo>
                    <a:pt x="209" y="33"/>
                    <a:pt x="164"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23" name="Google Shape;1523;p50"/>
            <p:cNvSpPr/>
            <p:nvPr/>
          </p:nvSpPr>
          <p:spPr>
            <a:xfrm>
              <a:off x="3489051" y="2904219"/>
              <a:ext cx="13569" cy="31113"/>
            </a:xfrm>
            <a:custGeom>
              <a:avLst/>
              <a:gdLst/>
              <a:ahLst/>
              <a:cxnLst/>
              <a:rect l="l" t="t" r="r" b="b"/>
              <a:pathLst>
                <a:path w="215" h="493" extrusionOk="0">
                  <a:moveTo>
                    <a:pt x="100" y="0"/>
                  </a:moveTo>
                  <a:cubicBezTo>
                    <a:pt x="45" y="0"/>
                    <a:pt x="0" y="42"/>
                    <a:pt x="0" y="99"/>
                  </a:cubicBezTo>
                  <a:lnTo>
                    <a:pt x="0" y="385"/>
                  </a:lnTo>
                  <a:cubicBezTo>
                    <a:pt x="0" y="438"/>
                    <a:pt x="36" y="483"/>
                    <a:pt x="89" y="492"/>
                  </a:cubicBezTo>
                  <a:cubicBezTo>
                    <a:pt x="94" y="493"/>
                    <a:pt x="99" y="493"/>
                    <a:pt x="103" y="493"/>
                  </a:cubicBezTo>
                  <a:cubicBezTo>
                    <a:pt x="161" y="493"/>
                    <a:pt x="214" y="443"/>
                    <a:pt x="214" y="385"/>
                  </a:cubicBezTo>
                  <a:lnTo>
                    <a:pt x="214" y="108"/>
                  </a:lnTo>
                  <a:cubicBezTo>
                    <a:pt x="214" y="55"/>
                    <a:pt x="170" y="1"/>
                    <a:pt x="116" y="1"/>
                  </a:cubicBezTo>
                  <a:cubicBezTo>
                    <a:pt x="111" y="0"/>
                    <a:pt x="105"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24" name="Google Shape;1524;p50"/>
            <p:cNvSpPr/>
            <p:nvPr/>
          </p:nvSpPr>
          <p:spPr>
            <a:xfrm>
              <a:off x="3473842" y="2873738"/>
              <a:ext cx="42284" cy="16030"/>
            </a:xfrm>
            <a:custGeom>
              <a:avLst/>
              <a:gdLst/>
              <a:ahLst/>
              <a:cxnLst/>
              <a:rect l="l" t="t" r="r" b="b"/>
              <a:pathLst>
                <a:path w="670" h="254" extrusionOk="0">
                  <a:moveTo>
                    <a:pt x="338" y="0"/>
                  </a:moveTo>
                  <a:cubicBezTo>
                    <a:pt x="250" y="0"/>
                    <a:pt x="161" y="16"/>
                    <a:pt x="81" y="47"/>
                  </a:cubicBezTo>
                  <a:cubicBezTo>
                    <a:pt x="27" y="65"/>
                    <a:pt x="0" y="127"/>
                    <a:pt x="27" y="181"/>
                  </a:cubicBezTo>
                  <a:cubicBezTo>
                    <a:pt x="36" y="226"/>
                    <a:pt x="81" y="252"/>
                    <a:pt x="125" y="252"/>
                  </a:cubicBezTo>
                  <a:cubicBezTo>
                    <a:pt x="187" y="236"/>
                    <a:pt x="269" y="212"/>
                    <a:pt x="355" y="212"/>
                  </a:cubicBezTo>
                  <a:cubicBezTo>
                    <a:pt x="407" y="212"/>
                    <a:pt x="459" y="220"/>
                    <a:pt x="509" y="243"/>
                  </a:cubicBezTo>
                  <a:cubicBezTo>
                    <a:pt x="523" y="251"/>
                    <a:pt x="538" y="254"/>
                    <a:pt x="553" y="254"/>
                  </a:cubicBezTo>
                  <a:cubicBezTo>
                    <a:pt x="593" y="254"/>
                    <a:pt x="630" y="229"/>
                    <a:pt x="643" y="190"/>
                  </a:cubicBezTo>
                  <a:cubicBezTo>
                    <a:pt x="669" y="136"/>
                    <a:pt x="643" y="74"/>
                    <a:pt x="589" y="47"/>
                  </a:cubicBezTo>
                  <a:cubicBezTo>
                    <a:pt x="513" y="16"/>
                    <a:pt x="426" y="0"/>
                    <a:pt x="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25" name="Google Shape;1525;p50"/>
            <p:cNvSpPr/>
            <p:nvPr/>
          </p:nvSpPr>
          <p:spPr>
            <a:xfrm>
              <a:off x="3552665" y="2828741"/>
              <a:ext cx="146983" cy="361242"/>
            </a:xfrm>
            <a:custGeom>
              <a:avLst/>
              <a:gdLst/>
              <a:ahLst/>
              <a:cxnLst/>
              <a:rect l="l" t="t" r="r" b="b"/>
              <a:pathLst>
                <a:path w="2329" h="5724" extrusionOk="0">
                  <a:moveTo>
                    <a:pt x="491" y="3472"/>
                  </a:moveTo>
                  <a:lnTo>
                    <a:pt x="553" y="3954"/>
                  </a:lnTo>
                  <a:cubicBezTo>
                    <a:pt x="562" y="4088"/>
                    <a:pt x="535" y="4213"/>
                    <a:pt x="464" y="4284"/>
                  </a:cubicBezTo>
                  <a:cubicBezTo>
                    <a:pt x="384" y="4364"/>
                    <a:pt x="286" y="4400"/>
                    <a:pt x="205" y="4409"/>
                  </a:cubicBezTo>
                  <a:lnTo>
                    <a:pt x="205" y="3552"/>
                  </a:lnTo>
                  <a:cubicBezTo>
                    <a:pt x="321" y="3543"/>
                    <a:pt x="411" y="3517"/>
                    <a:pt x="491" y="3472"/>
                  </a:cubicBezTo>
                  <a:close/>
                  <a:moveTo>
                    <a:pt x="100" y="1"/>
                  </a:moveTo>
                  <a:cubicBezTo>
                    <a:pt x="45" y="1"/>
                    <a:pt x="0" y="44"/>
                    <a:pt x="0" y="109"/>
                  </a:cubicBezTo>
                  <a:lnTo>
                    <a:pt x="0" y="5622"/>
                  </a:lnTo>
                  <a:cubicBezTo>
                    <a:pt x="0" y="5667"/>
                    <a:pt x="27" y="5711"/>
                    <a:pt x="72" y="5720"/>
                  </a:cubicBezTo>
                  <a:cubicBezTo>
                    <a:pt x="80" y="5723"/>
                    <a:pt x="88" y="5724"/>
                    <a:pt x="96" y="5724"/>
                  </a:cubicBezTo>
                  <a:cubicBezTo>
                    <a:pt x="149" y="5724"/>
                    <a:pt x="196" y="5675"/>
                    <a:pt x="196" y="5613"/>
                  </a:cubicBezTo>
                  <a:lnTo>
                    <a:pt x="196" y="4623"/>
                  </a:lnTo>
                  <a:cubicBezTo>
                    <a:pt x="196" y="4623"/>
                    <a:pt x="491" y="4560"/>
                    <a:pt x="607" y="4436"/>
                  </a:cubicBezTo>
                  <a:cubicBezTo>
                    <a:pt x="723" y="4311"/>
                    <a:pt x="776" y="4123"/>
                    <a:pt x="759" y="3927"/>
                  </a:cubicBezTo>
                  <a:lnTo>
                    <a:pt x="741" y="3820"/>
                  </a:lnTo>
                  <a:lnTo>
                    <a:pt x="1026" y="3909"/>
                  </a:lnTo>
                  <a:cubicBezTo>
                    <a:pt x="1535" y="4061"/>
                    <a:pt x="1918" y="4489"/>
                    <a:pt x="2007" y="5015"/>
                  </a:cubicBezTo>
                  <a:lnTo>
                    <a:pt x="2106" y="5631"/>
                  </a:lnTo>
                  <a:cubicBezTo>
                    <a:pt x="2115" y="5685"/>
                    <a:pt x="2159" y="5720"/>
                    <a:pt x="2213" y="5720"/>
                  </a:cubicBezTo>
                  <a:lnTo>
                    <a:pt x="2230" y="5720"/>
                  </a:lnTo>
                  <a:cubicBezTo>
                    <a:pt x="2284" y="5711"/>
                    <a:pt x="2329" y="5658"/>
                    <a:pt x="2320" y="5595"/>
                  </a:cubicBezTo>
                  <a:lnTo>
                    <a:pt x="2213" y="4980"/>
                  </a:lnTo>
                  <a:cubicBezTo>
                    <a:pt x="2168" y="4685"/>
                    <a:pt x="2034" y="4409"/>
                    <a:pt x="1838" y="4177"/>
                  </a:cubicBezTo>
                  <a:cubicBezTo>
                    <a:pt x="1633" y="3954"/>
                    <a:pt x="1374" y="3793"/>
                    <a:pt x="1089" y="3704"/>
                  </a:cubicBezTo>
                  <a:lnTo>
                    <a:pt x="714" y="3597"/>
                  </a:lnTo>
                  <a:lnTo>
                    <a:pt x="687" y="3338"/>
                  </a:lnTo>
                  <a:cubicBezTo>
                    <a:pt x="785" y="3249"/>
                    <a:pt x="883" y="3133"/>
                    <a:pt x="1008" y="2990"/>
                  </a:cubicBezTo>
                  <a:cubicBezTo>
                    <a:pt x="1115" y="2865"/>
                    <a:pt x="1222" y="2767"/>
                    <a:pt x="1329" y="2696"/>
                  </a:cubicBezTo>
                  <a:cubicBezTo>
                    <a:pt x="1374" y="2660"/>
                    <a:pt x="1392" y="2598"/>
                    <a:pt x="1356" y="2553"/>
                  </a:cubicBezTo>
                  <a:cubicBezTo>
                    <a:pt x="1333" y="2519"/>
                    <a:pt x="1299" y="2503"/>
                    <a:pt x="1264" y="2503"/>
                  </a:cubicBezTo>
                  <a:cubicBezTo>
                    <a:pt x="1244" y="2503"/>
                    <a:pt x="1224" y="2508"/>
                    <a:pt x="1205" y="2518"/>
                  </a:cubicBezTo>
                  <a:cubicBezTo>
                    <a:pt x="1089" y="2598"/>
                    <a:pt x="973" y="2714"/>
                    <a:pt x="848" y="2848"/>
                  </a:cubicBezTo>
                  <a:cubicBezTo>
                    <a:pt x="535" y="3204"/>
                    <a:pt x="437" y="3312"/>
                    <a:pt x="205" y="3338"/>
                  </a:cubicBezTo>
                  <a:lnTo>
                    <a:pt x="205" y="2750"/>
                  </a:lnTo>
                  <a:cubicBezTo>
                    <a:pt x="259" y="2741"/>
                    <a:pt x="312" y="2741"/>
                    <a:pt x="366" y="2732"/>
                  </a:cubicBezTo>
                  <a:cubicBezTo>
                    <a:pt x="428" y="2723"/>
                    <a:pt x="500" y="2705"/>
                    <a:pt x="562" y="2687"/>
                  </a:cubicBezTo>
                  <a:cubicBezTo>
                    <a:pt x="616" y="2669"/>
                    <a:pt x="651" y="2607"/>
                    <a:pt x="634" y="2553"/>
                  </a:cubicBezTo>
                  <a:cubicBezTo>
                    <a:pt x="619" y="2504"/>
                    <a:pt x="577" y="2476"/>
                    <a:pt x="533" y="2476"/>
                  </a:cubicBezTo>
                  <a:cubicBezTo>
                    <a:pt x="522" y="2476"/>
                    <a:pt x="511" y="2478"/>
                    <a:pt x="500" y="2482"/>
                  </a:cubicBezTo>
                  <a:cubicBezTo>
                    <a:pt x="446" y="2500"/>
                    <a:pt x="393" y="2509"/>
                    <a:pt x="330" y="2518"/>
                  </a:cubicBezTo>
                  <a:cubicBezTo>
                    <a:pt x="286" y="2526"/>
                    <a:pt x="250" y="2526"/>
                    <a:pt x="205" y="2535"/>
                  </a:cubicBezTo>
                  <a:lnTo>
                    <a:pt x="205" y="2036"/>
                  </a:lnTo>
                  <a:cubicBezTo>
                    <a:pt x="241" y="1947"/>
                    <a:pt x="321" y="1920"/>
                    <a:pt x="348" y="1920"/>
                  </a:cubicBezTo>
                  <a:cubicBezTo>
                    <a:pt x="362" y="1917"/>
                    <a:pt x="376" y="1916"/>
                    <a:pt x="387" y="1916"/>
                  </a:cubicBezTo>
                  <a:cubicBezTo>
                    <a:pt x="420" y="1916"/>
                    <a:pt x="442" y="1925"/>
                    <a:pt x="455" y="1938"/>
                  </a:cubicBezTo>
                  <a:cubicBezTo>
                    <a:pt x="473" y="1964"/>
                    <a:pt x="491" y="1991"/>
                    <a:pt x="437" y="2063"/>
                  </a:cubicBezTo>
                  <a:cubicBezTo>
                    <a:pt x="402" y="2107"/>
                    <a:pt x="402" y="2170"/>
                    <a:pt x="446" y="2214"/>
                  </a:cubicBezTo>
                  <a:cubicBezTo>
                    <a:pt x="473" y="2223"/>
                    <a:pt x="491" y="2232"/>
                    <a:pt x="518" y="2232"/>
                  </a:cubicBezTo>
                  <a:cubicBezTo>
                    <a:pt x="553" y="2232"/>
                    <a:pt x="580" y="2223"/>
                    <a:pt x="598" y="2196"/>
                  </a:cubicBezTo>
                  <a:cubicBezTo>
                    <a:pt x="705" y="2063"/>
                    <a:pt x="714" y="1929"/>
                    <a:pt x="616" y="1804"/>
                  </a:cubicBezTo>
                  <a:cubicBezTo>
                    <a:pt x="556" y="1737"/>
                    <a:pt x="466" y="1701"/>
                    <a:pt x="371" y="1701"/>
                  </a:cubicBezTo>
                  <a:cubicBezTo>
                    <a:pt x="352" y="1701"/>
                    <a:pt x="332" y="1703"/>
                    <a:pt x="312" y="1706"/>
                  </a:cubicBezTo>
                  <a:cubicBezTo>
                    <a:pt x="277" y="1715"/>
                    <a:pt x="196" y="1741"/>
                    <a:pt x="196" y="1741"/>
                  </a:cubicBezTo>
                  <a:lnTo>
                    <a:pt x="196" y="109"/>
                  </a:lnTo>
                  <a:cubicBezTo>
                    <a:pt x="196" y="55"/>
                    <a:pt x="161" y="11"/>
                    <a:pt x="116" y="2"/>
                  </a:cubicBezTo>
                  <a:cubicBezTo>
                    <a:pt x="111" y="1"/>
                    <a:pt x="106"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26" name="Google Shape;1526;p50"/>
            <p:cNvSpPr/>
            <p:nvPr/>
          </p:nvSpPr>
          <p:spPr>
            <a:xfrm>
              <a:off x="3579675" y="2848684"/>
              <a:ext cx="94097" cy="77057"/>
            </a:xfrm>
            <a:custGeom>
              <a:avLst/>
              <a:gdLst/>
              <a:ahLst/>
              <a:cxnLst/>
              <a:rect l="l" t="t" r="r" b="b"/>
              <a:pathLst>
                <a:path w="1491" h="1221" extrusionOk="0">
                  <a:moveTo>
                    <a:pt x="919" y="212"/>
                  </a:moveTo>
                  <a:cubicBezTo>
                    <a:pt x="955" y="212"/>
                    <a:pt x="982" y="221"/>
                    <a:pt x="1017" y="230"/>
                  </a:cubicBezTo>
                  <a:cubicBezTo>
                    <a:pt x="1062" y="248"/>
                    <a:pt x="1098" y="275"/>
                    <a:pt x="1124" y="328"/>
                  </a:cubicBezTo>
                  <a:cubicBezTo>
                    <a:pt x="1249" y="605"/>
                    <a:pt x="1214" y="792"/>
                    <a:pt x="1017" y="881"/>
                  </a:cubicBezTo>
                  <a:cubicBezTo>
                    <a:pt x="875" y="944"/>
                    <a:pt x="589" y="988"/>
                    <a:pt x="250" y="1006"/>
                  </a:cubicBezTo>
                  <a:cubicBezTo>
                    <a:pt x="241" y="1006"/>
                    <a:pt x="232" y="1006"/>
                    <a:pt x="223" y="997"/>
                  </a:cubicBezTo>
                  <a:cubicBezTo>
                    <a:pt x="223" y="988"/>
                    <a:pt x="215" y="979"/>
                    <a:pt x="215" y="970"/>
                  </a:cubicBezTo>
                  <a:cubicBezTo>
                    <a:pt x="232" y="792"/>
                    <a:pt x="286" y="471"/>
                    <a:pt x="545" y="328"/>
                  </a:cubicBezTo>
                  <a:cubicBezTo>
                    <a:pt x="678" y="257"/>
                    <a:pt x="812" y="212"/>
                    <a:pt x="919" y="212"/>
                  </a:cubicBezTo>
                  <a:close/>
                  <a:moveTo>
                    <a:pt x="909" y="1"/>
                  </a:moveTo>
                  <a:cubicBezTo>
                    <a:pt x="764" y="1"/>
                    <a:pt x="601" y="47"/>
                    <a:pt x="438" y="141"/>
                  </a:cubicBezTo>
                  <a:cubicBezTo>
                    <a:pt x="99" y="337"/>
                    <a:pt x="18" y="730"/>
                    <a:pt x="0" y="953"/>
                  </a:cubicBezTo>
                  <a:cubicBezTo>
                    <a:pt x="0" y="1024"/>
                    <a:pt x="18" y="1095"/>
                    <a:pt x="72" y="1149"/>
                  </a:cubicBezTo>
                  <a:cubicBezTo>
                    <a:pt x="116" y="1193"/>
                    <a:pt x="179" y="1220"/>
                    <a:pt x="250" y="1220"/>
                  </a:cubicBezTo>
                  <a:cubicBezTo>
                    <a:pt x="500" y="1211"/>
                    <a:pt x="884" y="1176"/>
                    <a:pt x="1107" y="1078"/>
                  </a:cubicBezTo>
                  <a:cubicBezTo>
                    <a:pt x="1419" y="935"/>
                    <a:pt x="1490" y="631"/>
                    <a:pt x="1321" y="239"/>
                  </a:cubicBezTo>
                  <a:cubicBezTo>
                    <a:pt x="1267" y="132"/>
                    <a:pt x="1187" y="61"/>
                    <a:pt x="1080" y="25"/>
                  </a:cubicBezTo>
                  <a:cubicBezTo>
                    <a:pt x="1027" y="9"/>
                    <a:pt x="970"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27" name="Google Shape;1527;p50"/>
            <p:cNvSpPr/>
            <p:nvPr/>
          </p:nvSpPr>
          <p:spPr>
            <a:xfrm>
              <a:off x="3333615" y="2732564"/>
              <a:ext cx="205612" cy="457232"/>
            </a:xfrm>
            <a:custGeom>
              <a:avLst/>
              <a:gdLst/>
              <a:ahLst/>
              <a:cxnLst/>
              <a:rect l="l" t="t" r="r" b="b"/>
              <a:pathLst>
                <a:path w="3258" h="7245" extrusionOk="0">
                  <a:moveTo>
                    <a:pt x="3043" y="232"/>
                  </a:moveTo>
                  <a:lnTo>
                    <a:pt x="3043" y="1544"/>
                  </a:lnTo>
                  <a:cubicBezTo>
                    <a:pt x="2963" y="1490"/>
                    <a:pt x="2882" y="1446"/>
                    <a:pt x="2811" y="1392"/>
                  </a:cubicBezTo>
                  <a:cubicBezTo>
                    <a:pt x="2686" y="1312"/>
                    <a:pt x="2570" y="1231"/>
                    <a:pt x="2454" y="1151"/>
                  </a:cubicBezTo>
                  <a:lnTo>
                    <a:pt x="2401" y="625"/>
                  </a:lnTo>
                  <a:cubicBezTo>
                    <a:pt x="2481" y="536"/>
                    <a:pt x="2570" y="455"/>
                    <a:pt x="2677" y="393"/>
                  </a:cubicBezTo>
                  <a:cubicBezTo>
                    <a:pt x="2784" y="322"/>
                    <a:pt x="2909" y="268"/>
                    <a:pt x="3043" y="232"/>
                  </a:cubicBezTo>
                  <a:close/>
                  <a:moveTo>
                    <a:pt x="1321" y="2766"/>
                  </a:moveTo>
                  <a:lnTo>
                    <a:pt x="1321" y="2766"/>
                  </a:lnTo>
                  <a:cubicBezTo>
                    <a:pt x="1286" y="3025"/>
                    <a:pt x="1312" y="3274"/>
                    <a:pt x="1375" y="3515"/>
                  </a:cubicBezTo>
                  <a:cubicBezTo>
                    <a:pt x="1187" y="3462"/>
                    <a:pt x="1045" y="3283"/>
                    <a:pt x="1045" y="3069"/>
                  </a:cubicBezTo>
                  <a:cubicBezTo>
                    <a:pt x="1045" y="2909"/>
                    <a:pt x="1161" y="2784"/>
                    <a:pt x="1321" y="2766"/>
                  </a:cubicBezTo>
                  <a:close/>
                  <a:moveTo>
                    <a:pt x="1950" y="624"/>
                  </a:moveTo>
                  <a:cubicBezTo>
                    <a:pt x="1960" y="624"/>
                    <a:pt x="1971" y="624"/>
                    <a:pt x="1981" y="625"/>
                  </a:cubicBezTo>
                  <a:cubicBezTo>
                    <a:pt x="2053" y="625"/>
                    <a:pt x="2124" y="634"/>
                    <a:pt x="2187" y="661"/>
                  </a:cubicBezTo>
                  <a:lnTo>
                    <a:pt x="2240" y="1205"/>
                  </a:lnTo>
                  <a:cubicBezTo>
                    <a:pt x="2178" y="1410"/>
                    <a:pt x="2097" y="1615"/>
                    <a:pt x="1946" y="1758"/>
                  </a:cubicBezTo>
                  <a:cubicBezTo>
                    <a:pt x="1901" y="1793"/>
                    <a:pt x="1901" y="1865"/>
                    <a:pt x="1946" y="1909"/>
                  </a:cubicBezTo>
                  <a:cubicBezTo>
                    <a:pt x="1964" y="1927"/>
                    <a:pt x="1990" y="1936"/>
                    <a:pt x="2017" y="1936"/>
                  </a:cubicBezTo>
                  <a:cubicBezTo>
                    <a:pt x="2044" y="1936"/>
                    <a:pt x="2071" y="1927"/>
                    <a:pt x="2097" y="1909"/>
                  </a:cubicBezTo>
                  <a:cubicBezTo>
                    <a:pt x="2249" y="1758"/>
                    <a:pt x="2338" y="1570"/>
                    <a:pt x="2410" y="1383"/>
                  </a:cubicBezTo>
                  <a:cubicBezTo>
                    <a:pt x="2499" y="1437"/>
                    <a:pt x="2597" y="1499"/>
                    <a:pt x="2686" y="1570"/>
                  </a:cubicBezTo>
                  <a:cubicBezTo>
                    <a:pt x="2811" y="1642"/>
                    <a:pt x="2927" y="1722"/>
                    <a:pt x="3043" y="1802"/>
                  </a:cubicBezTo>
                  <a:lnTo>
                    <a:pt x="3043" y="3426"/>
                  </a:lnTo>
                  <a:cubicBezTo>
                    <a:pt x="3034" y="3426"/>
                    <a:pt x="2989" y="3408"/>
                    <a:pt x="2954" y="3399"/>
                  </a:cubicBezTo>
                  <a:cubicBezTo>
                    <a:pt x="2941" y="3393"/>
                    <a:pt x="2928" y="3390"/>
                    <a:pt x="2915" y="3390"/>
                  </a:cubicBezTo>
                  <a:cubicBezTo>
                    <a:pt x="2874" y="3390"/>
                    <a:pt x="2834" y="3421"/>
                    <a:pt x="2820" y="3462"/>
                  </a:cubicBezTo>
                  <a:cubicBezTo>
                    <a:pt x="2802" y="3515"/>
                    <a:pt x="2829" y="3578"/>
                    <a:pt x="2882" y="3596"/>
                  </a:cubicBezTo>
                  <a:cubicBezTo>
                    <a:pt x="2936" y="3613"/>
                    <a:pt x="2963" y="3631"/>
                    <a:pt x="3043" y="3640"/>
                  </a:cubicBezTo>
                  <a:lnTo>
                    <a:pt x="3043" y="4042"/>
                  </a:lnTo>
                  <a:cubicBezTo>
                    <a:pt x="2963" y="4033"/>
                    <a:pt x="2856" y="4006"/>
                    <a:pt x="2802" y="3935"/>
                  </a:cubicBezTo>
                  <a:cubicBezTo>
                    <a:pt x="2781" y="3909"/>
                    <a:pt x="2751" y="3895"/>
                    <a:pt x="2720" y="3895"/>
                  </a:cubicBezTo>
                  <a:cubicBezTo>
                    <a:pt x="2697" y="3895"/>
                    <a:pt x="2673" y="3902"/>
                    <a:pt x="2650" y="3917"/>
                  </a:cubicBezTo>
                  <a:cubicBezTo>
                    <a:pt x="2606" y="3952"/>
                    <a:pt x="2597" y="4015"/>
                    <a:pt x="2633" y="4059"/>
                  </a:cubicBezTo>
                  <a:cubicBezTo>
                    <a:pt x="2740" y="4211"/>
                    <a:pt x="2927" y="4247"/>
                    <a:pt x="3043" y="4256"/>
                  </a:cubicBezTo>
                  <a:lnTo>
                    <a:pt x="3043" y="4862"/>
                  </a:lnTo>
                  <a:cubicBezTo>
                    <a:pt x="2642" y="4818"/>
                    <a:pt x="2213" y="4505"/>
                    <a:pt x="1839" y="3961"/>
                  </a:cubicBezTo>
                  <a:cubicBezTo>
                    <a:pt x="1749" y="3845"/>
                    <a:pt x="1687" y="3720"/>
                    <a:pt x="1633" y="3604"/>
                  </a:cubicBezTo>
                  <a:cubicBezTo>
                    <a:pt x="1526" y="3319"/>
                    <a:pt x="1500" y="3007"/>
                    <a:pt x="1553" y="2695"/>
                  </a:cubicBezTo>
                  <a:cubicBezTo>
                    <a:pt x="1553" y="2695"/>
                    <a:pt x="1553" y="2686"/>
                    <a:pt x="1553" y="2686"/>
                  </a:cubicBezTo>
                  <a:cubicBezTo>
                    <a:pt x="1553" y="2686"/>
                    <a:pt x="1625" y="2427"/>
                    <a:pt x="1749" y="2231"/>
                  </a:cubicBezTo>
                  <a:cubicBezTo>
                    <a:pt x="1776" y="2186"/>
                    <a:pt x="1776" y="2141"/>
                    <a:pt x="1741" y="2106"/>
                  </a:cubicBezTo>
                  <a:cubicBezTo>
                    <a:pt x="1720" y="2077"/>
                    <a:pt x="1689" y="2063"/>
                    <a:pt x="1659" y="2063"/>
                  </a:cubicBezTo>
                  <a:cubicBezTo>
                    <a:pt x="1625" y="2063"/>
                    <a:pt x="1590" y="2081"/>
                    <a:pt x="1571" y="2115"/>
                  </a:cubicBezTo>
                  <a:cubicBezTo>
                    <a:pt x="1473" y="2266"/>
                    <a:pt x="1410" y="2436"/>
                    <a:pt x="1375" y="2543"/>
                  </a:cubicBezTo>
                  <a:cubicBezTo>
                    <a:pt x="1161" y="2463"/>
                    <a:pt x="1054" y="2070"/>
                    <a:pt x="1054" y="1776"/>
                  </a:cubicBezTo>
                  <a:cubicBezTo>
                    <a:pt x="1054" y="1392"/>
                    <a:pt x="1161" y="1080"/>
                    <a:pt x="1375" y="866"/>
                  </a:cubicBezTo>
                  <a:cubicBezTo>
                    <a:pt x="1528" y="712"/>
                    <a:pt x="1730" y="624"/>
                    <a:pt x="1950" y="624"/>
                  </a:cubicBezTo>
                  <a:close/>
                  <a:moveTo>
                    <a:pt x="2454" y="4871"/>
                  </a:moveTo>
                  <a:cubicBezTo>
                    <a:pt x="2650" y="4987"/>
                    <a:pt x="2847" y="5059"/>
                    <a:pt x="3043" y="5076"/>
                  </a:cubicBezTo>
                  <a:lnTo>
                    <a:pt x="3043" y="5924"/>
                  </a:lnTo>
                  <a:cubicBezTo>
                    <a:pt x="2775" y="5879"/>
                    <a:pt x="2597" y="5799"/>
                    <a:pt x="2499" y="5674"/>
                  </a:cubicBezTo>
                  <a:cubicBezTo>
                    <a:pt x="2419" y="5585"/>
                    <a:pt x="2392" y="5460"/>
                    <a:pt x="2401" y="5335"/>
                  </a:cubicBezTo>
                  <a:lnTo>
                    <a:pt x="2454" y="4871"/>
                  </a:lnTo>
                  <a:close/>
                  <a:moveTo>
                    <a:pt x="3087" y="0"/>
                  </a:moveTo>
                  <a:cubicBezTo>
                    <a:pt x="3070" y="0"/>
                    <a:pt x="3052" y="3"/>
                    <a:pt x="3034" y="9"/>
                  </a:cubicBezTo>
                  <a:cubicBezTo>
                    <a:pt x="2865" y="45"/>
                    <a:pt x="2704" y="116"/>
                    <a:pt x="2561" y="206"/>
                  </a:cubicBezTo>
                  <a:cubicBezTo>
                    <a:pt x="2454" y="277"/>
                    <a:pt x="2347" y="357"/>
                    <a:pt x="2258" y="455"/>
                  </a:cubicBezTo>
                  <a:cubicBezTo>
                    <a:pt x="2169" y="420"/>
                    <a:pt x="2080" y="402"/>
                    <a:pt x="1981" y="402"/>
                  </a:cubicBezTo>
                  <a:lnTo>
                    <a:pt x="1972" y="402"/>
                  </a:lnTo>
                  <a:cubicBezTo>
                    <a:pt x="1687" y="402"/>
                    <a:pt x="1428" y="509"/>
                    <a:pt x="1223" y="714"/>
                  </a:cubicBezTo>
                  <a:cubicBezTo>
                    <a:pt x="1045" y="884"/>
                    <a:pt x="840" y="1214"/>
                    <a:pt x="840" y="1767"/>
                  </a:cubicBezTo>
                  <a:cubicBezTo>
                    <a:pt x="840" y="1981"/>
                    <a:pt x="884" y="2213"/>
                    <a:pt x="973" y="2391"/>
                  </a:cubicBezTo>
                  <a:cubicBezTo>
                    <a:pt x="1009" y="2480"/>
                    <a:pt x="1063" y="2552"/>
                    <a:pt x="1116" y="2605"/>
                  </a:cubicBezTo>
                  <a:cubicBezTo>
                    <a:pt x="947" y="2695"/>
                    <a:pt x="840" y="2864"/>
                    <a:pt x="840" y="3060"/>
                  </a:cubicBezTo>
                  <a:cubicBezTo>
                    <a:pt x="840" y="3426"/>
                    <a:pt x="1116" y="3711"/>
                    <a:pt x="1464" y="3738"/>
                  </a:cubicBezTo>
                  <a:cubicBezTo>
                    <a:pt x="1518" y="3854"/>
                    <a:pt x="1580" y="3970"/>
                    <a:pt x="1660" y="4077"/>
                  </a:cubicBezTo>
                  <a:cubicBezTo>
                    <a:pt x="1857" y="4354"/>
                    <a:pt x="2053" y="4568"/>
                    <a:pt x="2258" y="4728"/>
                  </a:cubicBezTo>
                  <a:lnTo>
                    <a:pt x="2204" y="5219"/>
                  </a:lnTo>
                  <a:lnTo>
                    <a:pt x="1874" y="5317"/>
                  </a:lnTo>
                  <a:cubicBezTo>
                    <a:pt x="1848" y="5282"/>
                    <a:pt x="1821" y="5246"/>
                    <a:pt x="1785" y="5228"/>
                  </a:cubicBezTo>
                  <a:cubicBezTo>
                    <a:pt x="1745" y="5194"/>
                    <a:pt x="1694" y="5178"/>
                    <a:pt x="1641" y="5178"/>
                  </a:cubicBezTo>
                  <a:cubicBezTo>
                    <a:pt x="1612" y="5178"/>
                    <a:pt x="1582" y="5183"/>
                    <a:pt x="1553" y="5192"/>
                  </a:cubicBezTo>
                  <a:lnTo>
                    <a:pt x="1045" y="5344"/>
                  </a:lnTo>
                  <a:cubicBezTo>
                    <a:pt x="608" y="5469"/>
                    <a:pt x="206" y="5897"/>
                    <a:pt x="135" y="6379"/>
                  </a:cubicBezTo>
                  <a:lnTo>
                    <a:pt x="10" y="7110"/>
                  </a:lnTo>
                  <a:cubicBezTo>
                    <a:pt x="1" y="7164"/>
                    <a:pt x="28" y="7217"/>
                    <a:pt x="72" y="7235"/>
                  </a:cubicBezTo>
                  <a:cubicBezTo>
                    <a:pt x="90" y="7235"/>
                    <a:pt x="99" y="7244"/>
                    <a:pt x="108" y="7244"/>
                  </a:cubicBezTo>
                  <a:cubicBezTo>
                    <a:pt x="162" y="7244"/>
                    <a:pt x="206" y="7200"/>
                    <a:pt x="215" y="7155"/>
                  </a:cubicBezTo>
                  <a:lnTo>
                    <a:pt x="349" y="6415"/>
                  </a:lnTo>
                  <a:cubicBezTo>
                    <a:pt x="420" y="6004"/>
                    <a:pt x="706" y="5674"/>
                    <a:pt x="1107" y="5549"/>
                  </a:cubicBezTo>
                  <a:lnTo>
                    <a:pt x="1616" y="5389"/>
                  </a:lnTo>
                  <a:cubicBezTo>
                    <a:pt x="1642" y="5389"/>
                    <a:pt x="1660" y="5398"/>
                    <a:pt x="1669" y="5398"/>
                  </a:cubicBezTo>
                  <a:cubicBezTo>
                    <a:pt x="1678" y="5406"/>
                    <a:pt x="1696" y="5424"/>
                    <a:pt x="1696" y="5451"/>
                  </a:cubicBezTo>
                  <a:cubicBezTo>
                    <a:pt x="1714" y="5638"/>
                    <a:pt x="1741" y="5853"/>
                    <a:pt x="1794" y="6084"/>
                  </a:cubicBezTo>
                  <a:cubicBezTo>
                    <a:pt x="1801" y="6136"/>
                    <a:pt x="1839" y="6169"/>
                    <a:pt x="1887" y="6169"/>
                  </a:cubicBezTo>
                  <a:cubicBezTo>
                    <a:pt x="1897" y="6169"/>
                    <a:pt x="1908" y="6168"/>
                    <a:pt x="1919" y="6165"/>
                  </a:cubicBezTo>
                  <a:cubicBezTo>
                    <a:pt x="1972" y="6156"/>
                    <a:pt x="2008" y="6102"/>
                    <a:pt x="1999" y="6040"/>
                  </a:cubicBezTo>
                  <a:cubicBezTo>
                    <a:pt x="1964" y="5853"/>
                    <a:pt x="1928" y="5683"/>
                    <a:pt x="1919" y="5522"/>
                  </a:cubicBezTo>
                  <a:lnTo>
                    <a:pt x="2187" y="5442"/>
                  </a:lnTo>
                  <a:cubicBezTo>
                    <a:pt x="2196" y="5576"/>
                    <a:pt x="2249" y="5701"/>
                    <a:pt x="2329" y="5799"/>
                  </a:cubicBezTo>
                  <a:cubicBezTo>
                    <a:pt x="2472" y="5977"/>
                    <a:pt x="2704" y="6084"/>
                    <a:pt x="3043" y="6129"/>
                  </a:cubicBezTo>
                  <a:lnTo>
                    <a:pt x="3043" y="7128"/>
                  </a:lnTo>
                  <a:cubicBezTo>
                    <a:pt x="3043" y="7182"/>
                    <a:pt x="3079" y="7235"/>
                    <a:pt x="3132" y="7235"/>
                  </a:cubicBezTo>
                  <a:cubicBezTo>
                    <a:pt x="3138" y="7236"/>
                    <a:pt x="3144" y="7236"/>
                    <a:pt x="3150" y="7236"/>
                  </a:cubicBezTo>
                  <a:cubicBezTo>
                    <a:pt x="3212" y="7236"/>
                    <a:pt x="3257" y="7194"/>
                    <a:pt x="3257" y="7137"/>
                  </a:cubicBezTo>
                  <a:lnTo>
                    <a:pt x="3257" y="179"/>
                  </a:lnTo>
                  <a:cubicBezTo>
                    <a:pt x="3257" y="125"/>
                    <a:pt x="3230" y="72"/>
                    <a:pt x="3186" y="36"/>
                  </a:cubicBezTo>
                  <a:cubicBezTo>
                    <a:pt x="3156" y="12"/>
                    <a:pt x="3122" y="0"/>
                    <a:pt x="3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28" name="Google Shape;1528;p50"/>
            <p:cNvSpPr/>
            <p:nvPr/>
          </p:nvSpPr>
          <p:spPr>
            <a:xfrm>
              <a:off x="3552665" y="2731996"/>
              <a:ext cx="153736" cy="255091"/>
            </a:xfrm>
            <a:custGeom>
              <a:avLst/>
              <a:gdLst/>
              <a:ahLst/>
              <a:cxnLst/>
              <a:rect l="l" t="t" r="r" b="b"/>
              <a:pathLst>
                <a:path w="2436" h="4042" extrusionOk="0">
                  <a:moveTo>
                    <a:pt x="179" y="0"/>
                  </a:moveTo>
                  <a:cubicBezTo>
                    <a:pt x="116" y="0"/>
                    <a:pt x="63" y="27"/>
                    <a:pt x="27" y="72"/>
                  </a:cubicBezTo>
                  <a:cubicBezTo>
                    <a:pt x="9" y="107"/>
                    <a:pt x="0" y="143"/>
                    <a:pt x="0" y="179"/>
                  </a:cubicBezTo>
                  <a:lnTo>
                    <a:pt x="0" y="1142"/>
                  </a:lnTo>
                  <a:cubicBezTo>
                    <a:pt x="0" y="1205"/>
                    <a:pt x="45" y="1249"/>
                    <a:pt x="98" y="1249"/>
                  </a:cubicBezTo>
                  <a:cubicBezTo>
                    <a:pt x="161" y="1249"/>
                    <a:pt x="205" y="1205"/>
                    <a:pt x="205" y="1142"/>
                  </a:cubicBezTo>
                  <a:lnTo>
                    <a:pt x="205" y="215"/>
                  </a:lnTo>
                  <a:cubicBezTo>
                    <a:pt x="643" y="223"/>
                    <a:pt x="1240" y="313"/>
                    <a:pt x="1668" y="696"/>
                  </a:cubicBezTo>
                  <a:cubicBezTo>
                    <a:pt x="2275" y="1232"/>
                    <a:pt x="2141" y="2159"/>
                    <a:pt x="2052" y="2436"/>
                  </a:cubicBezTo>
                  <a:cubicBezTo>
                    <a:pt x="2016" y="2534"/>
                    <a:pt x="2016" y="2632"/>
                    <a:pt x="2043" y="2730"/>
                  </a:cubicBezTo>
                  <a:cubicBezTo>
                    <a:pt x="2097" y="2918"/>
                    <a:pt x="2204" y="3399"/>
                    <a:pt x="1891" y="3694"/>
                  </a:cubicBezTo>
                  <a:cubicBezTo>
                    <a:pt x="1811" y="3774"/>
                    <a:pt x="1740" y="3810"/>
                    <a:pt x="1686" y="3836"/>
                  </a:cubicBezTo>
                  <a:cubicBezTo>
                    <a:pt x="1633" y="3854"/>
                    <a:pt x="1606" y="3908"/>
                    <a:pt x="1624" y="3961"/>
                  </a:cubicBezTo>
                  <a:cubicBezTo>
                    <a:pt x="1633" y="4006"/>
                    <a:pt x="1677" y="4042"/>
                    <a:pt x="1722" y="4042"/>
                  </a:cubicBezTo>
                  <a:cubicBezTo>
                    <a:pt x="1740" y="4042"/>
                    <a:pt x="1749" y="4033"/>
                    <a:pt x="1767" y="4033"/>
                  </a:cubicBezTo>
                  <a:cubicBezTo>
                    <a:pt x="1838" y="3997"/>
                    <a:pt x="1936" y="3952"/>
                    <a:pt x="2034" y="3854"/>
                  </a:cubicBezTo>
                  <a:cubicBezTo>
                    <a:pt x="2436" y="3471"/>
                    <a:pt x="2320" y="2900"/>
                    <a:pt x="2248" y="2668"/>
                  </a:cubicBezTo>
                  <a:cubicBezTo>
                    <a:pt x="2230" y="2614"/>
                    <a:pt x="2230" y="2552"/>
                    <a:pt x="2248" y="2498"/>
                  </a:cubicBezTo>
                  <a:cubicBezTo>
                    <a:pt x="2311" y="2320"/>
                    <a:pt x="2364" y="1981"/>
                    <a:pt x="2329" y="1615"/>
                  </a:cubicBezTo>
                  <a:cubicBezTo>
                    <a:pt x="2275" y="1169"/>
                    <a:pt x="2097" y="794"/>
                    <a:pt x="1802" y="536"/>
                  </a:cubicBezTo>
                  <a:cubicBezTo>
                    <a:pt x="1321" y="99"/>
                    <a:pt x="65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14"/>
        <p:cNvGrpSpPr/>
        <p:nvPr/>
      </p:nvGrpSpPr>
      <p:grpSpPr>
        <a:xfrm>
          <a:off x="0" y="0"/>
          <a:ext cx="0" cy="0"/>
          <a:chOff x="0" y="0"/>
          <a:chExt cx="0" cy="0"/>
        </a:xfrm>
      </p:grpSpPr>
      <p:sp>
        <p:nvSpPr>
          <p:cNvPr id="715" name="Google Shape;715;p33"/>
          <p:cNvSpPr txBox="1">
            <a:spLocks noGrp="1"/>
          </p:cNvSpPr>
          <p:nvPr>
            <p:ph type="ctrTitle"/>
          </p:nvPr>
        </p:nvSpPr>
        <p:spPr>
          <a:xfrm>
            <a:off x="3768308" y="1021142"/>
            <a:ext cx="4662900" cy="2145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sz="4500" dirty="0">
                <a:solidFill>
                  <a:schemeClr val="lt2"/>
                </a:solidFill>
                <a:cs typeface="B Nazanin" panose="00000400000000000000" pitchFamily="2" charset="-78"/>
              </a:rPr>
              <a:t>قالب پاورپوینت روانشناسی اجتماعی</a:t>
            </a:r>
            <a:r>
              <a:rPr lang="en-US" dirty="0">
                <a:solidFill>
                  <a:schemeClr val="dk1"/>
                </a:solidFill>
                <a:cs typeface="B Nazanin" panose="00000400000000000000" pitchFamily="2" charset="-78"/>
              </a:rPr>
              <a:t> </a:t>
            </a:r>
            <a:r>
              <a:rPr lang="fa-IR" sz="3500">
                <a:solidFill>
                  <a:schemeClr val="dk1"/>
                </a:solidFill>
                <a:cs typeface="B Nazanin" panose="00000400000000000000" pitchFamily="2" charset="-78"/>
              </a:rPr>
              <a:t>47 </a:t>
            </a:r>
            <a:r>
              <a:rPr lang="fa-IR" sz="3500" dirty="0">
                <a:solidFill>
                  <a:schemeClr val="dk1"/>
                </a:solidFill>
                <a:cs typeface="B Nazanin" panose="00000400000000000000" pitchFamily="2" charset="-78"/>
              </a:rPr>
              <a:t>اسلاید</a:t>
            </a:r>
            <a:endParaRPr lang="en-US" sz="3500" dirty="0">
              <a:solidFill>
                <a:schemeClr val="accent1"/>
              </a:solidFill>
              <a:cs typeface="B Nazanin" panose="00000400000000000000" pitchFamily="2" charset="-78"/>
            </a:endParaRPr>
          </a:p>
        </p:txBody>
      </p:sp>
      <p:sp>
        <p:nvSpPr>
          <p:cNvPr id="716" name="Google Shape;716;p33"/>
          <p:cNvSpPr txBox="1">
            <a:spLocks noGrp="1"/>
          </p:cNvSpPr>
          <p:nvPr>
            <p:ph type="subTitle" idx="1"/>
          </p:nvPr>
        </p:nvSpPr>
        <p:spPr>
          <a:xfrm>
            <a:off x="4056743" y="3515549"/>
            <a:ext cx="4044900" cy="475800"/>
          </a:xfrm>
          <a:prstGeom prst="rect">
            <a:avLst/>
          </a:prstGeom>
        </p:spPr>
        <p:txBody>
          <a:bodyPr spcFirstLastPara="1" wrap="square" lIns="91425" tIns="91425" rIns="91425" bIns="91425" anchor="ctr" anchorCtr="0">
            <a:noAutofit/>
          </a:bodyPr>
          <a:lstStyle/>
          <a:p>
            <a:r>
              <a:rPr lang="fa-IR" dirty="0">
                <a:cs typeface="+mn-cs"/>
              </a:rPr>
              <a:t>اینجا جایی است که ارائه شما شروع می شود</a:t>
            </a:r>
          </a:p>
        </p:txBody>
      </p:sp>
      <p:grpSp>
        <p:nvGrpSpPr>
          <p:cNvPr id="717" name="Google Shape;717;p33"/>
          <p:cNvGrpSpPr/>
          <p:nvPr/>
        </p:nvGrpSpPr>
        <p:grpSpPr>
          <a:xfrm>
            <a:off x="712792" y="453347"/>
            <a:ext cx="1204510" cy="1070595"/>
            <a:chOff x="1347210" y="2610751"/>
            <a:chExt cx="344599" cy="306287"/>
          </a:xfrm>
        </p:grpSpPr>
        <p:sp>
          <p:nvSpPr>
            <p:cNvPr id="718" name="Google Shape;718;p33"/>
            <p:cNvSpPr/>
            <p:nvPr/>
          </p:nvSpPr>
          <p:spPr>
            <a:xfrm>
              <a:off x="1347210" y="2699253"/>
              <a:ext cx="344599" cy="217784"/>
            </a:xfrm>
            <a:custGeom>
              <a:avLst/>
              <a:gdLst/>
              <a:ahLst/>
              <a:cxnLst/>
              <a:rect l="l" t="t" r="r" b="b"/>
              <a:pathLst>
                <a:path w="5451" h="3445" extrusionOk="0">
                  <a:moveTo>
                    <a:pt x="1810" y="1"/>
                  </a:moveTo>
                  <a:cubicBezTo>
                    <a:pt x="957" y="1"/>
                    <a:pt x="910" y="830"/>
                    <a:pt x="910" y="830"/>
                  </a:cubicBezTo>
                  <a:cubicBezTo>
                    <a:pt x="874" y="838"/>
                    <a:pt x="330" y="954"/>
                    <a:pt x="161" y="1409"/>
                  </a:cubicBezTo>
                  <a:cubicBezTo>
                    <a:pt x="0" y="1847"/>
                    <a:pt x="232" y="2417"/>
                    <a:pt x="767" y="2667"/>
                  </a:cubicBezTo>
                  <a:cubicBezTo>
                    <a:pt x="767" y="2667"/>
                    <a:pt x="767" y="3140"/>
                    <a:pt x="1231" y="3336"/>
                  </a:cubicBezTo>
                  <a:cubicBezTo>
                    <a:pt x="1412" y="3416"/>
                    <a:pt x="1564" y="3445"/>
                    <a:pt x="1688" y="3445"/>
                  </a:cubicBezTo>
                  <a:cubicBezTo>
                    <a:pt x="1993" y="3445"/>
                    <a:pt x="2132" y="3274"/>
                    <a:pt x="2132" y="3274"/>
                  </a:cubicBezTo>
                  <a:cubicBezTo>
                    <a:pt x="2356" y="3375"/>
                    <a:pt x="2570" y="3411"/>
                    <a:pt x="2764" y="3411"/>
                  </a:cubicBezTo>
                  <a:cubicBezTo>
                    <a:pt x="3274" y="3411"/>
                    <a:pt x="3640" y="3158"/>
                    <a:pt x="3640" y="3158"/>
                  </a:cubicBezTo>
                  <a:cubicBezTo>
                    <a:pt x="3640" y="3158"/>
                    <a:pt x="3824" y="3366"/>
                    <a:pt x="4146" y="3366"/>
                  </a:cubicBezTo>
                  <a:cubicBezTo>
                    <a:pt x="4213" y="3366"/>
                    <a:pt x="4285" y="3358"/>
                    <a:pt x="4363" y="3336"/>
                  </a:cubicBezTo>
                  <a:cubicBezTo>
                    <a:pt x="4818" y="3211"/>
                    <a:pt x="4728" y="2667"/>
                    <a:pt x="4728" y="2667"/>
                  </a:cubicBezTo>
                  <a:cubicBezTo>
                    <a:pt x="5273" y="2132"/>
                    <a:pt x="5451" y="1392"/>
                    <a:pt x="5183" y="838"/>
                  </a:cubicBezTo>
                  <a:cubicBezTo>
                    <a:pt x="5006" y="475"/>
                    <a:pt x="4565" y="75"/>
                    <a:pt x="4113" y="75"/>
                  </a:cubicBezTo>
                  <a:cubicBezTo>
                    <a:pt x="4065" y="75"/>
                    <a:pt x="4018" y="80"/>
                    <a:pt x="3970" y="89"/>
                  </a:cubicBezTo>
                  <a:cubicBezTo>
                    <a:pt x="3783" y="134"/>
                    <a:pt x="3649" y="232"/>
                    <a:pt x="3560" y="312"/>
                  </a:cubicBezTo>
                  <a:cubicBezTo>
                    <a:pt x="3480" y="280"/>
                    <a:pt x="3409" y="266"/>
                    <a:pt x="3345" y="266"/>
                  </a:cubicBezTo>
                  <a:cubicBezTo>
                    <a:pt x="3058" y="266"/>
                    <a:pt x="2926" y="535"/>
                    <a:pt x="2926" y="535"/>
                  </a:cubicBezTo>
                  <a:cubicBezTo>
                    <a:pt x="2914" y="559"/>
                    <a:pt x="2819" y="563"/>
                    <a:pt x="2757" y="563"/>
                  </a:cubicBezTo>
                  <a:cubicBezTo>
                    <a:pt x="2726" y="563"/>
                    <a:pt x="2703" y="562"/>
                    <a:pt x="2703" y="562"/>
                  </a:cubicBezTo>
                  <a:cubicBezTo>
                    <a:pt x="2650" y="205"/>
                    <a:pt x="2284" y="71"/>
                    <a:pt x="2284" y="71"/>
                  </a:cubicBezTo>
                  <a:cubicBezTo>
                    <a:pt x="2103" y="22"/>
                    <a:pt x="1946" y="1"/>
                    <a:pt x="18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3"/>
            <p:cNvSpPr/>
            <p:nvPr/>
          </p:nvSpPr>
          <p:spPr>
            <a:xfrm>
              <a:off x="1476930" y="2700897"/>
              <a:ext cx="75608" cy="63217"/>
            </a:xfrm>
            <a:custGeom>
              <a:avLst/>
              <a:gdLst/>
              <a:ahLst/>
              <a:cxnLst/>
              <a:rect l="l" t="t" r="r" b="b"/>
              <a:pathLst>
                <a:path w="1196" h="1000" extrusionOk="0">
                  <a:moveTo>
                    <a:pt x="0" y="1"/>
                  </a:moveTo>
                  <a:cubicBezTo>
                    <a:pt x="36" y="10"/>
                    <a:pt x="71" y="18"/>
                    <a:pt x="107" y="27"/>
                  </a:cubicBezTo>
                  <a:cubicBezTo>
                    <a:pt x="143" y="36"/>
                    <a:pt x="178" y="45"/>
                    <a:pt x="214" y="63"/>
                  </a:cubicBezTo>
                  <a:cubicBezTo>
                    <a:pt x="286" y="90"/>
                    <a:pt x="348" y="126"/>
                    <a:pt x="402" y="170"/>
                  </a:cubicBezTo>
                  <a:cubicBezTo>
                    <a:pt x="464" y="215"/>
                    <a:pt x="509" y="277"/>
                    <a:pt x="553" y="340"/>
                  </a:cubicBezTo>
                  <a:cubicBezTo>
                    <a:pt x="571" y="366"/>
                    <a:pt x="589" y="402"/>
                    <a:pt x="598" y="429"/>
                  </a:cubicBezTo>
                  <a:cubicBezTo>
                    <a:pt x="616" y="465"/>
                    <a:pt x="625" y="500"/>
                    <a:pt x="633" y="536"/>
                  </a:cubicBezTo>
                  <a:lnTo>
                    <a:pt x="633" y="554"/>
                  </a:lnTo>
                  <a:lnTo>
                    <a:pt x="660" y="554"/>
                  </a:lnTo>
                  <a:cubicBezTo>
                    <a:pt x="687" y="545"/>
                    <a:pt x="723" y="545"/>
                    <a:pt x="758" y="545"/>
                  </a:cubicBezTo>
                  <a:cubicBezTo>
                    <a:pt x="794" y="545"/>
                    <a:pt x="821" y="554"/>
                    <a:pt x="856" y="554"/>
                  </a:cubicBezTo>
                  <a:cubicBezTo>
                    <a:pt x="919" y="572"/>
                    <a:pt x="990" y="598"/>
                    <a:pt x="1035" y="634"/>
                  </a:cubicBezTo>
                  <a:cubicBezTo>
                    <a:pt x="1088" y="679"/>
                    <a:pt x="1124" y="732"/>
                    <a:pt x="1151" y="795"/>
                  </a:cubicBezTo>
                  <a:cubicBezTo>
                    <a:pt x="1178" y="866"/>
                    <a:pt x="1187" y="928"/>
                    <a:pt x="1187" y="1000"/>
                  </a:cubicBezTo>
                  <a:cubicBezTo>
                    <a:pt x="1195" y="928"/>
                    <a:pt x="1195" y="857"/>
                    <a:pt x="1178" y="795"/>
                  </a:cubicBezTo>
                  <a:cubicBezTo>
                    <a:pt x="1169" y="777"/>
                    <a:pt x="1160" y="759"/>
                    <a:pt x="1160" y="741"/>
                  </a:cubicBezTo>
                  <a:cubicBezTo>
                    <a:pt x="1151" y="723"/>
                    <a:pt x="1142" y="705"/>
                    <a:pt x="1133" y="688"/>
                  </a:cubicBezTo>
                  <a:cubicBezTo>
                    <a:pt x="1115" y="661"/>
                    <a:pt x="1088" y="634"/>
                    <a:pt x="1062" y="607"/>
                  </a:cubicBezTo>
                  <a:cubicBezTo>
                    <a:pt x="1008" y="554"/>
                    <a:pt x="937" y="527"/>
                    <a:pt x="865" y="518"/>
                  </a:cubicBezTo>
                  <a:cubicBezTo>
                    <a:pt x="824" y="508"/>
                    <a:pt x="782" y="503"/>
                    <a:pt x="740" y="503"/>
                  </a:cubicBezTo>
                  <a:cubicBezTo>
                    <a:pt x="715" y="503"/>
                    <a:pt x="691" y="505"/>
                    <a:pt x="666" y="507"/>
                  </a:cubicBezTo>
                  <a:lnTo>
                    <a:pt x="666" y="507"/>
                  </a:lnTo>
                  <a:cubicBezTo>
                    <a:pt x="655" y="441"/>
                    <a:pt x="629" y="370"/>
                    <a:pt x="589" y="313"/>
                  </a:cubicBezTo>
                  <a:cubicBezTo>
                    <a:pt x="544" y="242"/>
                    <a:pt x="491" y="188"/>
                    <a:pt x="428" y="143"/>
                  </a:cubicBezTo>
                  <a:cubicBezTo>
                    <a:pt x="366" y="99"/>
                    <a:pt x="294" y="63"/>
                    <a:pt x="223" y="36"/>
                  </a:cubicBezTo>
                  <a:cubicBezTo>
                    <a:pt x="152" y="18"/>
                    <a:pt x="8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3"/>
            <p:cNvSpPr/>
            <p:nvPr/>
          </p:nvSpPr>
          <p:spPr>
            <a:xfrm>
              <a:off x="1363014" y="2838518"/>
              <a:ext cx="81234" cy="31166"/>
            </a:xfrm>
            <a:custGeom>
              <a:avLst/>
              <a:gdLst/>
              <a:ahLst/>
              <a:cxnLst/>
              <a:rect l="l" t="t" r="r" b="b"/>
              <a:pathLst>
                <a:path w="1285" h="493" extrusionOk="0">
                  <a:moveTo>
                    <a:pt x="0" y="0"/>
                  </a:moveTo>
                  <a:cubicBezTo>
                    <a:pt x="62" y="116"/>
                    <a:pt x="143" y="223"/>
                    <a:pt x="241" y="304"/>
                  </a:cubicBezTo>
                  <a:cubicBezTo>
                    <a:pt x="330" y="393"/>
                    <a:pt x="455" y="464"/>
                    <a:pt x="580" y="482"/>
                  </a:cubicBezTo>
                  <a:cubicBezTo>
                    <a:pt x="610" y="490"/>
                    <a:pt x="639" y="492"/>
                    <a:pt x="667" y="492"/>
                  </a:cubicBezTo>
                  <a:cubicBezTo>
                    <a:pt x="706" y="492"/>
                    <a:pt x="744" y="487"/>
                    <a:pt x="785" y="482"/>
                  </a:cubicBezTo>
                  <a:lnTo>
                    <a:pt x="812" y="482"/>
                  </a:lnTo>
                  <a:lnTo>
                    <a:pt x="830" y="473"/>
                  </a:lnTo>
                  <a:cubicBezTo>
                    <a:pt x="848" y="464"/>
                    <a:pt x="865" y="464"/>
                    <a:pt x="883" y="455"/>
                  </a:cubicBezTo>
                  <a:cubicBezTo>
                    <a:pt x="910" y="446"/>
                    <a:pt x="946" y="437"/>
                    <a:pt x="972" y="420"/>
                  </a:cubicBezTo>
                  <a:cubicBezTo>
                    <a:pt x="1035" y="393"/>
                    <a:pt x="1088" y="357"/>
                    <a:pt x="1142" y="322"/>
                  </a:cubicBezTo>
                  <a:cubicBezTo>
                    <a:pt x="1169" y="304"/>
                    <a:pt x="1187" y="277"/>
                    <a:pt x="1213" y="259"/>
                  </a:cubicBezTo>
                  <a:lnTo>
                    <a:pt x="1285" y="188"/>
                  </a:lnTo>
                  <a:lnTo>
                    <a:pt x="1258" y="161"/>
                  </a:lnTo>
                  <a:cubicBezTo>
                    <a:pt x="1169" y="250"/>
                    <a:pt x="1062" y="330"/>
                    <a:pt x="955" y="384"/>
                  </a:cubicBezTo>
                  <a:cubicBezTo>
                    <a:pt x="892" y="411"/>
                    <a:pt x="839" y="429"/>
                    <a:pt x="776" y="437"/>
                  </a:cubicBezTo>
                  <a:cubicBezTo>
                    <a:pt x="732" y="444"/>
                    <a:pt x="688" y="450"/>
                    <a:pt x="644" y="450"/>
                  </a:cubicBezTo>
                  <a:cubicBezTo>
                    <a:pt x="625" y="450"/>
                    <a:pt x="607" y="449"/>
                    <a:pt x="589" y="446"/>
                  </a:cubicBezTo>
                  <a:cubicBezTo>
                    <a:pt x="526" y="437"/>
                    <a:pt x="473" y="420"/>
                    <a:pt x="410" y="384"/>
                  </a:cubicBezTo>
                  <a:cubicBezTo>
                    <a:pt x="357" y="357"/>
                    <a:pt x="303" y="322"/>
                    <a:pt x="259" y="286"/>
                  </a:cubicBezTo>
                  <a:cubicBezTo>
                    <a:pt x="205" y="250"/>
                    <a:pt x="161" y="206"/>
                    <a:pt x="116" y="152"/>
                  </a:cubicBezTo>
                  <a:cubicBezTo>
                    <a:pt x="80" y="107"/>
                    <a:pt x="36" y="5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3"/>
            <p:cNvSpPr/>
            <p:nvPr/>
          </p:nvSpPr>
          <p:spPr>
            <a:xfrm>
              <a:off x="1417696" y="2837380"/>
              <a:ext cx="50258" cy="13592"/>
            </a:xfrm>
            <a:custGeom>
              <a:avLst/>
              <a:gdLst/>
              <a:ahLst/>
              <a:cxnLst/>
              <a:rect l="l" t="t" r="r" b="b"/>
              <a:pathLst>
                <a:path w="795" h="215" extrusionOk="0">
                  <a:moveTo>
                    <a:pt x="0" y="1"/>
                  </a:moveTo>
                  <a:cubicBezTo>
                    <a:pt x="36" y="63"/>
                    <a:pt x="90" y="116"/>
                    <a:pt x="161" y="152"/>
                  </a:cubicBezTo>
                  <a:cubicBezTo>
                    <a:pt x="223" y="188"/>
                    <a:pt x="304" y="206"/>
                    <a:pt x="375" y="215"/>
                  </a:cubicBezTo>
                  <a:cubicBezTo>
                    <a:pt x="411" y="215"/>
                    <a:pt x="455" y="206"/>
                    <a:pt x="491" y="206"/>
                  </a:cubicBezTo>
                  <a:cubicBezTo>
                    <a:pt x="509" y="197"/>
                    <a:pt x="527" y="197"/>
                    <a:pt x="545" y="188"/>
                  </a:cubicBezTo>
                  <a:cubicBezTo>
                    <a:pt x="553" y="188"/>
                    <a:pt x="562" y="188"/>
                    <a:pt x="571" y="179"/>
                  </a:cubicBezTo>
                  <a:lnTo>
                    <a:pt x="598" y="170"/>
                  </a:lnTo>
                  <a:cubicBezTo>
                    <a:pt x="669" y="143"/>
                    <a:pt x="732" y="108"/>
                    <a:pt x="794" y="63"/>
                  </a:cubicBezTo>
                  <a:lnTo>
                    <a:pt x="785" y="63"/>
                  </a:lnTo>
                  <a:cubicBezTo>
                    <a:pt x="723" y="90"/>
                    <a:pt x="661" y="116"/>
                    <a:pt x="589" y="143"/>
                  </a:cubicBezTo>
                  <a:cubicBezTo>
                    <a:pt x="518" y="161"/>
                    <a:pt x="446" y="170"/>
                    <a:pt x="375" y="170"/>
                  </a:cubicBezTo>
                  <a:cubicBezTo>
                    <a:pt x="304" y="170"/>
                    <a:pt x="241" y="152"/>
                    <a:pt x="170" y="125"/>
                  </a:cubicBezTo>
                  <a:cubicBezTo>
                    <a:pt x="107" y="90"/>
                    <a:pt x="54" y="5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3"/>
            <p:cNvSpPr/>
            <p:nvPr/>
          </p:nvSpPr>
          <p:spPr>
            <a:xfrm>
              <a:off x="1404168" y="2730229"/>
              <a:ext cx="17511" cy="44632"/>
            </a:xfrm>
            <a:custGeom>
              <a:avLst/>
              <a:gdLst/>
              <a:ahLst/>
              <a:cxnLst/>
              <a:rect l="l" t="t" r="r" b="b"/>
              <a:pathLst>
                <a:path w="277" h="706" extrusionOk="0">
                  <a:moveTo>
                    <a:pt x="107" y="1"/>
                  </a:moveTo>
                  <a:cubicBezTo>
                    <a:pt x="81" y="27"/>
                    <a:pt x="63" y="54"/>
                    <a:pt x="45" y="90"/>
                  </a:cubicBezTo>
                  <a:cubicBezTo>
                    <a:pt x="36" y="116"/>
                    <a:pt x="18" y="152"/>
                    <a:pt x="18" y="188"/>
                  </a:cubicBezTo>
                  <a:cubicBezTo>
                    <a:pt x="0" y="250"/>
                    <a:pt x="0" y="331"/>
                    <a:pt x="18" y="393"/>
                  </a:cubicBezTo>
                  <a:cubicBezTo>
                    <a:pt x="27" y="429"/>
                    <a:pt x="45" y="464"/>
                    <a:pt x="63" y="491"/>
                  </a:cubicBezTo>
                  <a:cubicBezTo>
                    <a:pt x="72" y="509"/>
                    <a:pt x="81" y="527"/>
                    <a:pt x="89" y="536"/>
                  </a:cubicBezTo>
                  <a:cubicBezTo>
                    <a:pt x="98" y="554"/>
                    <a:pt x="107" y="563"/>
                    <a:pt x="116" y="580"/>
                  </a:cubicBezTo>
                  <a:cubicBezTo>
                    <a:pt x="170" y="634"/>
                    <a:pt x="223" y="679"/>
                    <a:pt x="277" y="705"/>
                  </a:cubicBezTo>
                  <a:cubicBezTo>
                    <a:pt x="232" y="661"/>
                    <a:pt x="179" y="616"/>
                    <a:pt x="143" y="563"/>
                  </a:cubicBezTo>
                  <a:cubicBezTo>
                    <a:pt x="107" y="509"/>
                    <a:pt x="72" y="447"/>
                    <a:pt x="54" y="384"/>
                  </a:cubicBezTo>
                  <a:cubicBezTo>
                    <a:pt x="45" y="322"/>
                    <a:pt x="36" y="259"/>
                    <a:pt x="45" y="188"/>
                  </a:cubicBezTo>
                  <a:cubicBezTo>
                    <a:pt x="54" y="125"/>
                    <a:pt x="72" y="63"/>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3"/>
            <p:cNvSpPr/>
            <p:nvPr/>
          </p:nvSpPr>
          <p:spPr>
            <a:xfrm>
              <a:off x="1570490" y="2704310"/>
              <a:ext cx="32241" cy="20925"/>
            </a:xfrm>
            <a:custGeom>
              <a:avLst/>
              <a:gdLst/>
              <a:ahLst/>
              <a:cxnLst/>
              <a:rect l="l" t="t" r="r" b="b"/>
              <a:pathLst>
                <a:path w="510" h="331" extrusionOk="0">
                  <a:moveTo>
                    <a:pt x="438" y="0"/>
                  </a:moveTo>
                  <a:cubicBezTo>
                    <a:pt x="411" y="9"/>
                    <a:pt x="385" y="9"/>
                    <a:pt x="358" y="9"/>
                  </a:cubicBezTo>
                  <a:cubicBezTo>
                    <a:pt x="304" y="27"/>
                    <a:pt x="251" y="36"/>
                    <a:pt x="197" y="63"/>
                  </a:cubicBezTo>
                  <a:cubicBezTo>
                    <a:pt x="153" y="89"/>
                    <a:pt x="108" y="125"/>
                    <a:pt x="72" y="170"/>
                  </a:cubicBezTo>
                  <a:cubicBezTo>
                    <a:pt x="37" y="214"/>
                    <a:pt x="10" y="259"/>
                    <a:pt x="1" y="321"/>
                  </a:cubicBezTo>
                  <a:lnTo>
                    <a:pt x="46" y="330"/>
                  </a:lnTo>
                  <a:cubicBezTo>
                    <a:pt x="46" y="303"/>
                    <a:pt x="54" y="286"/>
                    <a:pt x="63" y="259"/>
                  </a:cubicBezTo>
                  <a:lnTo>
                    <a:pt x="72" y="241"/>
                  </a:lnTo>
                  <a:lnTo>
                    <a:pt x="81" y="232"/>
                  </a:lnTo>
                  <a:cubicBezTo>
                    <a:pt x="90" y="214"/>
                    <a:pt x="99" y="205"/>
                    <a:pt x="108" y="196"/>
                  </a:cubicBezTo>
                  <a:cubicBezTo>
                    <a:pt x="135" y="161"/>
                    <a:pt x="179" y="125"/>
                    <a:pt x="224" y="98"/>
                  </a:cubicBezTo>
                  <a:cubicBezTo>
                    <a:pt x="260" y="72"/>
                    <a:pt x="313" y="54"/>
                    <a:pt x="358" y="36"/>
                  </a:cubicBezTo>
                  <a:cubicBezTo>
                    <a:pt x="385" y="36"/>
                    <a:pt x="411" y="27"/>
                    <a:pt x="438" y="18"/>
                  </a:cubicBezTo>
                  <a:cubicBezTo>
                    <a:pt x="465" y="9"/>
                    <a:pt x="492" y="9"/>
                    <a:pt x="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3"/>
            <p:cNvSpPr/>
            <p:nvPr/>
          </p:nvSpPr>
          <p:spPr>
            <a:xfrm>
              <a:off x="1558099" y="2721189"/>
              <a:ext cx="51965" cy="14730"/>
            </a:xfrm>
            <a:custGeom>
              <a:avLst/>
              <a:gdLst/>
              <a:ahLst/>
              <a:cxnLst/>
              <a:rect l="l" t="t" r="r" b="b"/>
              <a:pathLst>
                <a:path w="822" h="233" extrusionOk="0">
                  <a:moveTo>
                    <a:pt x="384" y="1"/>
                  </a:moveTo>
                  <a:cubicBezTo>
                    <a:pt x="304" y="10"/>
                    <a:pt x="233" y="36"/>
                    <a:pt x="161" y="72"/>
                  </a:cubicBezTo>
                  <a:cubicBezTo>
                    <a:pt x="99" y="117"/>
                    <a:pt x="36" y="170"/>
                    <a:pt x="1" y="233"/>
                  </a:cubicBezTo>
                  <a:cubicBezTo>
                    <a:pt x="54" y="179"/>
                    <a:pt x="108" y="135"/>
                    <a:pt x="179" y="99"/>
                  </a:cubicBezTo>
                  <a:cubicBezTo>
                    <a:pt x="242" y="72"/>
                    <a:pt x="313" y="45"/>
                    <a:pt x="393" y="36"/>
                  </a:cubicBezTo>
                  <a:cubicBezTo>
                    <a:pt x="465" y="36"/>
                    <a:pt x="536" y="45"/>
                    <a:pt x="607" y="63"/>
                  </a:cubicBezTo>
                  <a:cubicBezTo>
                    <a:pt x="679" y="81"/>
                    <a:pt x="750" y="108"/>
                    <a:pt x="821" y="144"/>
                  </a:cubicBezTo>
                  <a:cubicBezTo>
                    <a:pt x="759" y="99"/>
                    <a:pt x="697" y="54"/>
                    <a:pt x="616" y="28"/>
                  </a:cubicBezTo>
                  <a:cubicBezTo>
                    <a:pt x="581" y="19"/>
                    <a:pt x="545" y="10"/>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3"/>
            <p:cNvSpPr/>
            <p:nvPr/>
          </p:nvSpPr>
          <p:spPr>
            <a:xfrm>
              <a:off x="1617333" y="2822145"/>
              <a:ext cx="36729" cy="18712"/>
            </a:xfrm>
            <a:custGeom>
              <a:avLst/>
              <a:gdLst/>
              <a:ahLst/>
              <a:cxnLst/>
              <a:rect l="l" t="t" r="r" b="b"/>
              <a:pathLst>
                <a:path w="581" h="296" extrusionOk="0">
                  <a:moveTo>
                    <a:pt x="580" y="1"/>
                  </a:moveTo>
                  <a:cubicBezTo>
                    <a:pt x="545" y="54"/>
                    <a:pt x="509" y="99"/>
                    <a:pt x="464" y="143"/>
                  </a:cubicBezTo>
                  <a:cubicBezTo>
                    <a:pt x="429" y="179"/>
                    <a:pt x="384" y="215"/>
                    <a:pt x="330" y="242"/>
                  </a:cubicBezTo>
                  <a:cubicBezTo>
                    <a:pt x="299" y="252"/>
                    <a:pt x="268" y="256"/>
                    <a:pt x="236" y="256"/>
                  </a:cubicBezTo>
                  <a:cubicBezTo>
                    <a:pt x="214" y="256"/>
                    <a:pt x="192" y="254"/>
                    <a:pt x="170" y="250"/>
                  </a:cubicBezTo>
                  <a:cubicBezTo>
                    <a:pt x="107" y="242"/>
                    <a:pt x="54" y="224"/>
                    <a:pt x="0" y="188"/>
                  </a:cubicBezTo>
                  <a:lnTo>
                    <a:pt x="0" y="188"/>
                  </a:lnTo>
                  <a:cubicBezTo>
                    <a:pt x="45" y="233"/>
                    <a:pt x="99" y="268"/>
                    <a:pt x="161" y="286"/>
                  </a:cubicBezTo>
                  <a:cubicBezTo>
                    <a:pt x="188" y="295"/>
                    <a:pt x="223" y="295"/>
                    <a:pt x="250" y="295"/>
                  </a:cubicBezTo>
                  <a:cubicBezTo>
                    <a:pt x="286" y="295"/>
                    <a:pt x="313" y="286"/>
                    <a:pt x="348" y="277"/>
                  </a:cubicBezTo>
                  <a:cubicBezTo>
                    <a:pt x="375" y="268"/>
                    <a:pt x="402" y="250"/>
                    <a:pt x="429" y="233"/>
                  </a:cubicBezTo>
                  <a:cubicBezTo>
                    <a:pt x="438" y="215"/>
                    <a:pt x="446" y="206"/>
                    <a:pt x="464" y="197"/>
                  </a:cubicBezTo>
                  <a:cubicBezTo>
                    <a:pt x="473" y="188"/>
                    <a:pt x="482" y="170"/>
                    <a:pt x="491" y="161"/>
                  </a:cubicBezTo>
                  <a:cubicBezTo>
                    <a:pt x="527" y="117"/>
                    <a:pt x="554" y="63"/>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3"/>
            <p:cNvSpPr/>
            <p:nvPr/>
          </p:nvSpPr>
          <p:spPr>
            <a:xfrm>
              <a:off x="1610569" y="2839656"/>
              <a:ext cx="26551" cy="25730"/>
            </a:xfrm>
            <a:custGeom>
              <a:avLst/>
              <a:gdLst/>
              <a:ahLst/>
              <a:cxnLst/>
              <a:rect l="l" t="t" r="r" b="b"/>
              <a:pathLst>
                <a:path w="420" h="407" extrusionOk="0">
                  <a:moveTo>
                    <a:pt x="375" y="0"/>
                  </a:moveTo>
                  <a:cubicBezTo>
                    <a:pt x="375" y="27"/>
                    <a:pt x="366" y="45"/>
                    <a:pt x="366" y="72"/>
                  </a:cubicBezTo>
                  <a:cubicBezTo>
                    <a:pt x="357" y="98"/>
                    <a:pt x="348" y="125"/>
                    <a:pt x="339" y="152"/>
                  </a:cubicBezTo>
                  <a:cubicBezTo>
                    <a:pt x="339" y="161"/>
                    <a:pt x="330" y="170"/>
                    <a:pt x="330" y="179"/>
                  </a:cubicBezTo>
                  <a:cubicBezTo>
                    <a:pt x="330" y="188"/>
                    <a:pt x="322" y="196"/>
                    <a:pt x="322" y="196"/>
                  </a:cubicBezTo>
                  <a:lnTo>
                    <a:pt x="313" y="214"/>
                  </a:lnTo>
                  <a:cubicBezTo>
                    <a:pt x="304" y="223"/>
                    <a:pt x="304" y="241"/>
                    <a:pt x="295" y="250"/>
                  </a:cubicBezTo>
                  <a:cubicBezTo>
                    <a:pt x="286" y="259"/>
                    <a:pt x="277" y="268"/>
                    <a:pt x="277" y="277"/>
                  </a:cubicBezTo>
                  <a:cubicBezTo>
                    <a:pt x="241" y="321"/>
                    <a:pt x="206" y="348"/>
                    <a:pt x="152" y="366"/>
                  </a:cubicBezTo>
                  <a:cubicBezTo>
                    <a:pt x="119" y="386"/>
                    <a:pt x="80" y="396"/>
                    <a:pt x="40" y="396"/>
                  </a:cubicBezTo>
                  <a:cubicBezTo>
                    <a:pt x="27" y="396"/>
                    <a:pt x="14" y="395"/>
                    <a:pt x="0" y="393"/>
                  </a:cubicBezTo>
                  <a:lnTo>
                    <a:pt x="0" y="393"/>
                  </a:lnTo>
                  <a:cubicBezTo>
                    <a:pt x="27" y="402"/>
                    <a:pt x="54" y="406"/>
                    <a:pt x="81" y="406"/>
                  </a:cubicBezTo>
                  <a:cubicBezTo>
                    <a:pt x="107" y="406"/>
                    <a:pt x="134" y="402"/>
                    <a:pt x="161" y="393"/>
                  </a:cubicBezTo>
                  <a:cubicBezTo>
                    <a:pt x="214" y="375"/>
                    <a:pt x="268" y="348"/>
                    <a:pt x="304" y="304"/>
                  </a:cubicBezTo>
                  <a:cubicBezTo>
                    <a:pt x="313" y="295"/>
                    <a:pt x="322" y="286"/>
                    <a:pt x="330" y="277"/>
                  </a:cubicBezTo>
                  <a:cubicBezTo>
                    <a:pt x="339" y="259"/>
                    <a:pt x="348" y="250"/>
                    <a:pt x="348" y="241"/>
                  </a:cubicBezTo>
                  <a:lnTo>
                    <a:pt x="366" y="223"/>
                  </a:lnTo>
                  <a:cubicBezTo>
                    <a:pt x="366" y="214"/>
                    <a:pt x="366" y="205"/>
                    <a:pt x="375" y="205"/>
                  </a:cubicBezTo>
                  <a:cubicBezTo>
                    <a:pt x="375" y="188"/>
                    <a:pt x="384" y="179"/>
                    <a:pt x="384" y="161"/>
                  </a:cubicBezTo>
                  <a:cubicBezTo>
                    <a:pt x="393" y="134"/>
                    <a:pt x="402" y="107"/>
                    <a:pt x="411" y="80"/>
                  </a:cubicBezTo>
                  <a:cubicBezTo>
                    <a:pt x="411" y="54"/>
                    <a:pt x="411" y="27"/>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3"/>
            <p:cNvSpPr/>
            <p:nvPr/>
          </p:nvSpPr>
          <p:spPr>
            <a:xfrm>
              <a:off x="1570490" y="2773659"/>
              <a:ext cx="35591" cy="28827"/>
            </a:xfrm>
            <a:custGeom>
              <a:avLst/>
              <a:gdLst/>
              <a:ahLst/>
              <a:cxnLst/>
              <a:rect l="l" t="t" r="r" b="b"/>
              <a:pathLst>
                <a:path w="563" h="456" extrusionOk="0">
                  <a:moveTo>
                    <a:pt x="554" y="0"/>
                  </a:moveTo>
                  <a:cubicBezTo>
                    <a:pt x="527" y="72"/>
                    <a:pt x="501" y="143"/>
                    <a:pt x="465" y="206"/>
                  </a:cubicBezTo>
                  <a:cubicBezTo>
                    <a:pt x="456" y="223"/>
                    <a:pt x="447" y="241"/>
                    <a:pt x="438" y="259"/>
                  </a:cubicBezTo>
                  <a:cubicBezTo>
                    <a:pt x="429" y="277"/>
                    <a:pt x="420" y="286"/>
                    <a:pt x="402" y="304"/>
                  </a:cubicBezTo>
                  <a:cubicBezTo>
                    <a:pt x="393" y="322"/>
                    <a:pt x="385" y="331"/>
                    <a:pt x="376" y="348"/>
                  </a:cubicBezTo>
                  <a:cubicBezTo>
                    <a:pt x="358" y="357"/>
                    <a:pt x="349" y="375"/>
                    <a:pt x="331" y="384"/>
                  </a:cubicBezTo>
                  <a:cubicBezTo>
                    <a:pt x="322" y="393"/>
                    <a:pt x="304" y="402"/>
                    <a:pt x="286" y="411"/>
                  </a:cubicBezTo>
                  <a:lnTo>
                    <a:pt x="242" y="411"/>
                  </a:lnTo>
                  <a:cubicBezTo>
                    <a:pt x="206" y="402"/>
                    <a:pt x="179" y="384"/>
                    <a:pt x="153" y="366"/>
                  </a:cubicBezTo>
                  <a:cubicBezTo>
                    <a:pt x="90" y="322"/>
                    <a:pt x="46" y="259"/>
                    <a:pt x="1" y="188"/>
                  </a:cubicBezTo>
                  <a:lnTo>
                    <a:pt x="1" y="188"/>
                  </a:lnTo>
                  <a:cubicBezTo>
                    <a:pt x="19" y="232"/>
                    <a:pt x="37" y="268"/>
                    <a:pt x="54" y="295"/>
                  </a:cubicBezTo>
                  <a:cubicBezTo>
                    <a:pt x="72" y="331"/>
                    <a:pt x="99" y="366"/>
                    <a:pt x="126" y="393"/>
                  </a:cubicBezTo>
                  <a:cubicBezTo>
                    <a:pt x="144" y="402"/>
                    <a:pt x="153" y="420"/>
                    <a:pt x="170" y="429"/>
                  </a:cubicBezTo>
                  <a:cubicBezTo>
                    <a:pt x="188" y="438"/>
                    <a:pt x="215" y="446"/>
                    <a:pt x="233" y="446"/>
                  </a:cubicBezTo>
                  <a:cubicBezTo>
                    <a:pt x="242" y="455"/>
                    <a:pt x="260" y="455"/>
                    <a:pt x="269" y="455"/>
                  </a:cubicBezTo>
                  <a:cubicBezTo>
                    <a:pt x="278" y="446"/>
                    <a:pt x="286" y="446"/>
                    <a:pt x="304" y="446"/>
                  </a:cubicBezTo>
                  <a:cubicBezTo>
                    <a:pt x="322" y="438"/>
                    <a:pt x="340" y="429"/>
                    <a:pt x="358" y="420"/>
                  </a:cubicBezTo>
                  <a:cubicBezTo>
                    <a:pt x="376" y="402"/>
                    <a:pt x="385" y="393"/>
                    <a:pt x="402" y="375"/>
                  </a:cubicBezTo>
                  <a:cubicBezTo>
                    <a:pt x="411" y="357"/>
                    <a:pt x="429" y="339"/>
                    <a:pt x="438" y="322"/>
                  </a:cubicBezTo>
                  <a:cubicBezTo>
                    <a:pt x="438" y="313"/>
                    <a:pt x="447" y="313"/>
                    <a:pt x="456" y="304"/>
                  </a:cubicBezTo>
                  <a:lnTo>
                    <a:pt x="465" y="277"/>
                  </a:lnTo>
                  <a:cubicBezTo>
                    <a:pt x="474" y="259"/>
                    <a:pt x="483" y="241"/>
                    <a:pt x="492" y="223"/>
                  </a:cubicBezTo>
                  <a:cubicBezTo>
                    <a:pt x="518" y="152"/>
                    <a:pt x="545" y="72"/>
                    <a:pt x="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3"/>
            <p:cNvSpPr/>
            <p:nvPr/>
          </p:nvSpPr>
          <p:spPr>
            <a:xfrm>
              <a:off x="1459419" y="2773659"/>
              <a:ext cx="35022" cy="28827"/>
            </a:xfrm>
            <a:custGeom>
              <a:avLst/>
              <a:gdLst/>
              <a:ahLst/>
              <a:cxnLst/>
              <a:rect l="l" t="t" r="r" b="b"/>
              <a:pathLst>
                <a:path w="554" h="456" extrusionOk="0">
                  <a:moveTo>
                    <a:pt x="1" y="0"/>
                  </a:moveTo>
                  <a:lnTo>
                    <a:pt x="1" y="0"/>
                  </a:lnTo>
                  <a:cubicBezTo>
                    <a:pt x="18" y="72"/>
                    <a:pt x="36" y="152"/>
                    <a:pt x="72" y="223"/>
                  </a:cubicBezTo>
                  <a:cubicBezTo>
                    <a:pt x="72" y="241"/>
                    <a:pt x="81" y="259"/>
                    <a:pt x="90" y="277"/>
                  </a:cubicBezTo>
                  <a:lnTo>
                    <a:pt x="108" y="304"/>
                  </a:lnTo>
                  <a:cubicBezTo>
                    <a:pt x="108" y="313"/>
                    <a:pt x="116" y="313"/>
                    <a:pt x="125" y="322"/>
                  </a:cubicBezTo>
                  <a:cubicBezTo>
                    <a:pt x="134" y="339"/>
                    <a:pt x="143" y="357"/>
                    <a:pt x="161" y="375"/>
                  </a:cubicBezTo>
                  <a:cubicBezTo>
                    <a:pt x="170" y="393"/>
                    <a:pt x="188" y="402"/>
                    <a:pt x="206" y="420"/>
                  </a:cubicBezTo>
                  <a:cubicBezTo>
                    <a:pt x="215" y="429"/>
                    <a:pt x="241" y="438"/>
                    <a:pt x="259" y="446"/>
                  </a:cubicBezTo>
                  <a:cubicBezTo>
                    <a:pt x="268" y="446"/>
                    <a:pt x="277" y="446"/>
                    <a:pt x="295" y="455"/>
                  </a:cubicBezTo>
                  <a:cubicBezTo>
                    <a:pt x="304" y="455"/>
                    <a:pt x="313" y="455"/>
                    <a:pt x="322" y="446"/>
                  </a:cubicBezTo>
                  <a:cubicBezTo>
                    <a:pt x="348" y="446"/>
                    <a:pt x="366" y="438"/>
                    <a:pt x="384" y="429"/>
                  </a:cubicBezTo>
                  <a:cubicBezTo>
                    <a:pt x="402" y="420"/>
                    <a:pt x="420" y="402"/>
                    <a:pt x="429" y="393"/>
                  </a:cubicBezTo>
                  <a:cubicBezTo>
                    <a:pt x="464" y="366"/>
                    <a:pt x="482" y="331"/>
                    <a:pt x="509" y="295"/>
                  </a:cubicBezTo>
                  <a:cubicBezTo>
                    <a:pt x="527" y="268"/>
                    <a:pt x="545" y="232"/>
                    <a:pt x="554" y="188"/>
                  </a:cubicBezTo>
                  <a:lnTo>
                    <a:pt x="554" y="188"/>
                  </a:lnTo>
                  <a:cubicBezTo>
                    <a:pt x="509" y="259"/>
                    <a:pt x="464" y="322"/>
                    <a:pt x="411" y="366"/>
                  </a:cubicBezTo>
                  <a:cubicBezTo>
                    <a:pt x="384" y="384"/>
                    <a:pt x="348" y="402"/>
                    <a:pt x="322" y="411"/>
                  </a:cubicBezTo>
                  <a:lnTo>
                    <a:pt x="268" y="411"/>
                  </a:lnTo>
                  <a:cubicBezTo>
                    <a:pt x="250" y="402"/>
                    <a:pt x="241" y="393"/>
                    <a:pt x="224" y="384"/>
                  </a:cubicBezTo>
                  <a:cubicBezTo>
                    <a:pt x="215" y="375"/>
                    <a:pt x="197" y="357"/>
                    <a:pt x="188" y="348"/>
                  </a:cubicBezTo>
                  <a:cubicBezTo>
                    <a:pt x="179" y="331"/>
                    <a:pt x="161" y="322"/>
                    <a:pt x="152" y="304"/>
                  </a:cubicBezTo>
                  <a:cubicBezTo>
                    <a:pt x="143" y="286"/>
                    <a:pt x="134" y="277"/>
                    <a:pt x="125" y="259"/>
                  </a:cubicBezTo>
                  <a:cubicBezTo>
                    <a:pt x="116" y="241"/>
                    <a:pt x="108" y="223"/>
                    <a:pt x="99" y="206"/>
                  </a:cubicBezTo>
                  <a:cubicBezTo>
                    <a:pt x="63" y="143"/>
                    <a:pt x="36"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3"/>
            <p:cNvSpPr/>
            <p:nvPr/>
          </p:nvSpPr>
          <p:spPr>
            <a:xfrm>
              <a:off x="1463338" y="2881948"/>
              <a:ext cx="64924" cy="33695"/>
            </a:xfrm>
            <a:custGeom>
              <a:avLst/>
              <a:gdLst/>
              <a:ahLst/>
              <a:cxnLst/>
              <a:rect l="l" t="t" r="r" b="b"/>
              <a:pathLst>
                <a:path w="1027" h="533" extrusionOk="0">
                  <a:moveTo>
                    <a:pt x="37" y="0"/>
                  </a:moveTo>
                  <a:lnTo>
                    <a:pt x="1" y="9"/>
                  </a:lnTo>
                  <a:cubicBezTo>
                    <a:pt x="28" y="107"/>
                    <a:pt x="81" y="205"/>
                    <a:pt x="153" y="277"/>
                  </a:cubicBezTo>
                  <a:cubicBezTo>
                    <a:pt x="224" y="357"/>
                    <a:pt x="313" y="420"/>
                    <a:pt x="411" y="455"/>
                  </a:cubicBezTo>
                  <a:cubicBezTo>
                    <a:pt x="509" y="500"/>
                    <a:pt x="608" y="518"/>
                    <a:pt x="715" y="527"/>
                  </a:cubicBezTo>
                  <a:cubicBezTo>
                    <a:pt x="759" y="530"/>
                    <a:pt x="802" y="532"/>
                    <a:pt x="844" y="532"/>
                  </a:cubicBezTo>
                  <a:cubicBezTo>
                    <a:pt x="905" y="532"/>
                    <a:pt x="964" y="528"/>
                    <a:pt x="1027" y="518"/>
                  </a:cubicBezTo>
                  <a:lnTo>
                    <a:pt x="866" y="518"/>
                  </a:lnTo>
                  <a:lnTo>
                    <a:pt x="795" y="509"/>
                  </a:lnTo>
                  <a:cubicBezTo>
                    <a:pt x="768" y="509"/>
                    <a:pt x="741" y="509"/>
                    <a:pt x="715" y="500"/>
                  </a:cubicBezTo>
                  <a:cubicBezTo>
                    <a:pt x="617" y="491"/>
                    <a:pt x="518" y="464"/>
                    <a:pt x="429" y="420"/>
                  </a:cubicBezTo>
                  <a:cubicBezTo>
                    <a:pt x="385" y="402"/>
                    <a:pt x="340" y="375"/>
                    <a:pt x="295" y="348"/>
                  </a:cubicBezTo>
                  <a:cubicBezTo>
                    <a:pt x="260" y="321"/>
                    <a:pt x="224" y="286"/>
                    <a:pt x="188" y="250"/>
                  </a:cubicBezTo>
                  <a:cubicBezTo>
                    <a:pt x="153" y="214"/>
                    <a:pt x="126" y="170"/>
                    <a:pt x="99" y="134"/>
                  </a:cubicBezTo>
                  <a:cubicBezTo>
                    <a:pt x="72" y="89"/>
                    <a:pt x="54" y="45"/>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3"/>
            <p:cNvSpPr/>
            <p:nvPr/>
          </p:nvSpPr>
          <p:spPr>
            <a:xfrm>
              <a:off x="1442477" y="2871770"/>
              <a:ext cx="37867" cy="12075"/>
            </a:xfrm>
            <a:custGeom>
              <a:avLst/>
              <a:gdLst/>
              <a:ahLst/>
              <a:cxnLst/>
              <a:rect l="l" t="t" r="r" b="b"/>
              <a:pathLst>
                <a:path w="599" h="191" extrusionOk="0">
                  <a:moveTo>
                    <a:pt x="599" y="1"/>
                  </a:moveTo>
                  <a:lnTo>
                    <a:pt x="599" y="1"/>
                  </a:lnTo>
                  <a:cubicBezTo>
                    <a:pt x="554" y="36"/>
                    <a:pt x="509" y="72"/>
                    <a:pt x="456" y="99"/>
                  </a:cubicBezTo>
                  <a:lnTo>
                    <a:pt x="438" y="108"/>
                  </a:lnTo>
                  <a:lnTo>
                    <a:pt x="420" y="117"/>
                  </a:lnTo>
                  <a:cubicBezTo>
                    <a:pt x="411" y="126"/>
                    <a:pt x="393" y="126"/>
                    <a:pt x="384" y="135"/>
                  </a:cubicBezTo>
                  <a:cubicBezTo>
                    <a:pt x="358" y="135"/>
                    <a:pt x="331" y="143"/>
                    <a:pt x="304" y="143"/>
                  </a:cubicBezTo>
                  <a:cubicBezTo>
                    <a:pt x="290" y="146"/>
                    <a:pt x="276" y="147"/>
                    <a:pt x="261" y="147"/>
                  </a:cubicBezTo>
                  <a:cubicBezTo>
                    <a:pt x="222" y="147"/>
                    <a:pt x="183" y="139"/>
                    <a:pt x="144" y="126"/>
                  </a:cubicBezTo>
                  <a:cubicBezTo>
                    <a:pt x="99" y="108"/>
                    <a:pt x="45" y="81"/>
                    <a:pt x="1" y="45"/>
                  </a:cubicBezTo>
                  <a:lnTo>
                    <a:pt x="1" y="45"/>
                  </a:lnTo>
                  <a:cubicBezTo>
                    <a:pt x="19" y="72"/>
                    <a:pt x="37" y="90"/>
                    <a:pt x="63" y="108"/>
                  </a:cubicBezTo>
                  <a:cubicBezTo>
                    <a:pt x="81" y="126"/>
                    <a:pt x="108" y="143"/>
                    <a:pt x="135" y="161"/>
                  </a:cubicBezTo>
                  <a:cubicBezTo>
                    <a:pt x="178" y="176"/>
                    <a:pt x="228" y="190"/>
                    <a:pt x="279" y="190"/>
                  </a:cubicBezTo>
                  <a:cubicBezTo>
                    <a:pt x="290" y="190"/>
                    <a:pt x="302" y="190"/>
                    <a:pt x="313" y="188"/>
                  </a:cubicBezTo>
                  <a:cubicBezTo>
                    <a:pt x="367" y="179"/>
                    <a:pt x="429" y="161"/>
                    <a:pt x="474" y="126"/>
                  </a:cubicBezTo>
                  <a:cubicBezTo>
                    <a:pt x="527" y="90"/>
                    <a:pt x="563" y="54"/>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3"/>
            <p:cNvSpPr/>
            <p:nvPr/>
          </p:nvSpPr>
          <p:spPr>
            <a:xfrm>
              <a:off x="1570490" y="2882517"/>
              <a:ext cx="29965" cy="28258"/>
            </a:xfrm>
            <a:custGeom>
              <a:avLst/>
              <a:gdLst/>
              <a:ahLst/>
              <a:cxnLst/>
              <a:rect l="l" t="t" r="r" b="b"/>
              <a:pathLst>
                <a:path w="474" h="447" extrusionOk="0">
                  <a:moveTo>
                    <a:pt x="1" y="0"/>
                  </a:moveTo>
                  <a:cubicBezTo>
                    <a:pt x="1" y="63"/>
                    <a:pt x="19" y="116"/>
                    <a:pt x="46" y="170"/>
                  </a:cubicBezTo>
                  <a:cubicBezTo>
                    <a:pt x="46" y="188"/>
                    <a:pt x="54" y="196"/>
                    <a:pt x="63" y="214"/>
                  </a:cubicBezTo>
                  <a:cubicBezTo>
                    <a:pt x="72" y="223"/>
                    <a:pt x="81" y="241"/>
                    <a:pt x="90" y="250"/>
                  </a:cubicBezTo>
                  <a:lnTo>
                    <a:pt x="117" y="286"/>
                  </a:lnTo>
                  <a:cubicBezTo>
                    <a:pt x="126" y="295"/>
                    <a:pt x="135" y="304"/>
                    <a:pt x="153" y="312"/>
                  </a:cubicBezTo>
                  <a:cubicBezTo>
                    <a:pt x="162" y="330"/>
                    <a:pt x="170" y="339"/>
                    <a:pt x="179" y="348"/>
                  </a:cubicBezTo>
                  <a:cubicBezTo>
                    <a:pt x="197" y="357"/>
                    <a:pt x="206" y="366"/>
                    <a:pt x="224" y="375"/>
                  </a:cubicBezTo>
                  <a:lnTo>
                    <a:pt x="260" y="393"/>
                  </a:lnTo>
                  <a:cubicBezTo>
                    <a:pt x="269" y="402"/>
                    <a:pt x="286" y="411"/>
                    <a:pt x="304" y="411"/>
                  </a:cubicBezTo>
                  <a:lnTo>
                    <a:pt x="322" y="419"/>
                  </a:lnTo>
                  <a:cubicBezTo>
                    <a:pt x="331" y="428"/>
                    <a:pt x="331" y="428"/>
                    <a:pt x="340" y="428"/>
                  </a:cubicBezTo>
                  <a:lnTo>
                    <a:pt x="385" y="437"/>
                  </a:lnTo>
                  <a:cubicBezTo>
                    <a:pt x="411" y="446"/>
                    <a:pt x="447" y="446"/>
                    <a:pt x="474" y="446"/>
                  </a:cubicBezTo>
                  <a:cubicBezTo>
                    <a:pt x="447" y="437"/>
                    <a:pt x="420" y="428"/>
                    <a:pt x="393" y="419"/>
                  </a:cubicBezTo>
                  <a:lnTo>
                    <a:pt x="349" y="402"/>
                  </a:lnTo>
                  <a:cubicBezTo>
                    <a:pt x="349" y="402"/>
                    <a:pt x="340" y="402"/>
                    <a:pt x="331" y="393"/>
                  </a:cubicBezTo>
                  <a:lnTo>
                    <a:pt x="313" y="384"/>
                  </a:lnTo>
                  <a:lnTo>
                    <a:pt x="278" y="366"/>
                  </a:lnTo>
                  <a:lnTo>
                    <a:pt x="242" y="339"/>
                  </a:lnTo>
                  <a:cubicBezTo>
                    <a:pt x="233" y="330"/>
                    <a:pt x="215" y="321"/>
                    <a:pt x="206" y="312"/>
                  </a:cubicBezTo>
                  <a:cubicBezTo>
                    <a:pt x="197" y="304"/>
                    <a:pt x="188" y="295"/>
                    <a:pt x="179" y="286"/>
                  </a:cubicBezTo>
                  <a:cubicBezTo>
                    <a:pt x="135" y="250"/>
                    <a:pt x="99" y="205"/>
                    <a:pt x="72" y="152"/>
                  </a:cubicBezTo>
                  <a:cubicBezTo>
                    <a:pt x="46" y="107"/>
                    <a:pt x="19" y="5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3"/>
            <p:cNvSpPr/>
            <p:nvPr/>
          </p:nvSpPr>
          <p:spPr>
            <a:xfrm rot="10800000" flipH="1">
              <a:off x="1505124" y="2829519"/>
              <a:ext cx="59804" cy="33316"/>
            </a:xfrm>
            <a:custGeom>
              <a:avLst/>
              <a:gdLst/>
              <a:ahLst/>
              <a:cxnLst/>
              <a:rect l="l" t="t" r="r" b="b"/>
              <a:pathLst>
                <a:path w="946" h="527" extrusionOk="0">
                  <a:moveTo>
                    <a:pt x="607" y="0"/>
                  </a:moveTo>
                  <a:cubicBezTo>
                    <a:pt x="571" y="0"/>
                    <a:pt x="544" y="0"/>
                    <a:pt x="509" y="9"/>
                  </a:cubicBezTo>
                  <a:cubicBezTo>
                    <a:pt x="446" y="27"/>
                    <a:pt x="393" y="63"/>
                    <a:pt x="348" y="98"/>
                  </a:cubicBezTo>
                  <a:cubicBezTo>
                    <a:pt x="295" y="134"/>
                    <a:pt x="250" y="170"/>
                    <a:pt x="205" y="214"/>
                  </a:cubicBezTo>
                  <a:cubicBezTo>
                    <a:pt x="161" y="259"/>
                    <a:pt x="125" y="312"/>
                    <a:pt x="89" y="366"/>
                  </a:cubicBezTo>
                  <a:cubicBezTo>
                    <a:pt x="54" y="419"/>
                    <a:pt x="18" y="473"/>
                    <a:pt x="0" y="526"/>
                  </a:cubicBezTo>
                  <a:cubicBezTo>
                    <a:pt x="71" y="428"/>
                    <a:pt x="152" y="330"/>
                    <a:pt x="223" y="241"/>
                  </a:cubicBezTo>
                  <a:cubicBezTo>
                    <a:pt x="268" y="196"/>
                    <a:pt x="303" y="152"/>
                    <a:pt x="357" y="107"/>
                  </a:cubicBezTo>
                  <a:cubicBezTo>
                    <a:pt x="402" y="71"/>
                    <a:pt x="455" y="45"/>
                    <a:pt x="518" y="36"/>
                  </a:cubicBezTo>
                  <a:cubicBezTo>
                    <a:pt x="532" y="31"/>
                    <a:pt x="548" y="29"/>
                    <a:pt x="564" y="29"/>
                  </a:cubicBezTo>
                  <a:cubicBezTo>
                    <a:pt x="605" y="29"/>
                    <a:pt x="646" y="43"/>
                    <a:pt x="678" y="63"/>
                  </a:cubicBezTo>
                  <a:cubicBezTo>
                    <a:pt x="705" y="80"/>
                    <a:pt x="723" y="98"/>
                    <a:pt x="741" y="125"/>
                  </a:cubicBezTo>
                  <a:cubicBezTo>
                    <a:pt x="758" y="143"/>
                    <a:pt x="776" y="170"/>
                    <a:pt x="794" y="196"/>
                  </a:cubicBezTo>
                  <a:cubicBezTo>
                    <a:pt x="857" y="295"/>
                    <a:pt x="901" y="410"/>
                    <a:pt x="946" y="526"/>
                  </a:cubicBezTo>
                  <a:cubicBezTo>
                    <a:pt x="937" y="464"/>
                    <a:pt x="928" y="402"/>
                    <a:pt x="910" y="348"/>
                  </a:cubicBezTo>
                  <a:cubicBezTo>
                    <a:pt x="892" y="286"/>
                    <a:pt x="865" y="223"/>
                    <a:pt x="830" y="170"/>
                  </a:cubicBezTo>
                  <a:cubicBezTo>
                    <a:pt x="803" y="116"/>
                    <a:pt x="758" y="71"/>
                    <a:pt x="696" y="36"/>
                  </a:cubicBezTo>
                  <a:cubicBezTo>
                    <a:pt x="669" y="18"/>
                    <a:pt x="642" y="0"/>
                    <a:pt x="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3"/>
            <p:cNvSpPr/>
            <p:nvPr/>
          </p:nvSpPr>
          <p:spPr>
            <a:xfrm>
              <a:off x="1499435" y="2852616"/>
              <a:ext cx="12517" cy="63"/>
            </a:xfrm>
            <a:custGeom>
              <a:avLst/>
              <a:gdLst/>
              <a:ahLst/>
              <a:cxnLst/>
              <a:rect l="l" t="t" r="r" b="b"/>
              <a:pathLst>
                <a:path w="198" h="1" extrusionOk="0">
                  <a:moveTo>
                    <a:pt x="1" y="0"/>
                  </a:moveTo>
                  <a:lnTo>
                    <a:pt x="19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3"/>
            <p:cNvSpPr/>
            <p:nvPr/>
          </p:nvSpPr>
          <p:spPr>
            <a:xfrm rot="10800000" flipH="1">
              <a:off x="1499435" y="2827813"/>
              <a:ext cx="12517" cy="2339"/>
            </a:xfrm>
            <a:custGeom>
              <a:avLst/>
              <a:gdLst/>
              <a:ahLst/>
              <a:cxnLst/>
              <a:rect l="l" t="t" r="r" b="b"/>
              <a:pathLst>
                <a:path w="198" h="37" extrusionOk="0">
                  <a:moveTo>
                    <a:pt x="46" y="1"/>
                  </a:moveTo>
                  <a:cubicBezTo>
                    <a:pt x="28" y="9"/>
                    <a:pt x="10" y="9"/>
                    <a:pt x="1" y="18"/>
                  </a:cubicBezTo>
                  <a:cubicBezTo>
                    <a:pt x="10" y="27"/>
                    <a:pt x="28" y="27"/>
                    <a:pt x="46" y="36"/>
                  </a:cubicBezTo>
                  <a:lnTo>
                    <a:pt x="153" y="36"/>
                  </a:lnTo>
                  <a:cubicBezTo>
                    <a:pt x="170" y="36"/>
                    <a:pt x="179" y="27"/>
                    <a:pt x="197" y="18"/>
                  </a:cubicBezTo>
                  <a:cubicBezTo>
                    <a:pt x="179" y="9"/>
                    <a:pt x="170" y="9"/>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3"/>
            <p:cNvSpPr/>
            <p:nvPr/>
          </p:nvSpPr>
          <p:spPr>
            <a:xfrm>
              <a:off x="1558668" y="2852616"/>
              <a:ext cx="12454" cy="63"/>
            </a:xfrm>
            <a:custGeom>
              <a:avLst/>
              <a:gdLst/>
              <a:ahLst/>
              <a:cxnLst/>
              <a:rect l="l" t="t" r="r" b="b"/>
              <a:pathLst>
                <a:path w="197" h="1" extrusionOk="0">
                  <a:moveTo>
                    <a:pt x="1" y="0"/>
                  </a:moveTo>
                  <a:lnTo>
                    <a:pt x="19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3"/>
            <p:cNvSpPr/>
            <p:nvPr/>
          </p:nvSpPr>
          <p:spPr>
            <a:xfrm rot="10800000" flipH="1">
              <a:off x="1558668" y="2827813"/>
              <a:ext cx="12454" cy="2339"/>
            </a:xfrm>
            <a:custGeom>
              <a:avLst/>
              <a:gdLst/>
              <a:ahLst/>
              <a:cxnLst/>
              <a:rect l="l" t="t" r="r" b="b"/>
              <a:pathLst>
                <a:path w="197" h="37" extrusionOk="0">
                  <a:moveTo>
                    <a:pt x="45" y="1"/>
                  </a:moveTo>
                  <a:cubicBezTo>
                    <a:pt x="27" y="9"/>
                    <a:pt x="10" y="9"/>
                    <a:pt x="1" y="18"/>
                  </a:cubicBezTo>
                  <a:cubicBezTo>
                    <a:pt x="10" y="27"/>
                    <a:pt x="27" y="27"/>
                    <a:pt x="45" y="36"/>
                  </a:cubicBezTo>
                  <a:lnTo>
                    <a:pt x="152" y="36"/>
                  </a:lnTo>
                  <a:cubicBezTo>
                    <a:pt x="161" y="36"/>
                    <a:pt x="179" y="27"/>
                    <a:pt x="197" y="18"/>
                  </a:cubicBezTo>
                  <a:cubicBezTo>
                    <a:pt x="179" y="9"/>
                    <a:pt x="161" y="9"/>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3"/>
            <p:cNvSpPr/>
            <p:nvPr/>
          </p:nvSpPr>
          <p:spPr>
            <a:xfrm>
              <a:off x="1591414" y="2610751"/>
              <a:ext cx="55884" cy="112717"/>
            </a:xfrm>
            <a:custGeom>
              <a:avLst/>
              <a:gdLst/>
              <a:ahLst/>
              <a:cxnLst/>
              <a:rect l="l" t="t" r="r" b="b"/>
              <a:pathLst>
                <a:path w="884" h="1783" extrusionOk="0">
                  <a:moveTo>
                    <a:pt x="840" y="1"/>
                  </a:moveTo>
                  <a:cubicBezTo>
                    <a:pt x="836" y="1"/>
                    <a:pt x="832" y="3"/>
                    <a:pt x="830" y="8"/>
                  </a:cubicBezTo>
                  <a:lnTo>
                    <a:pt x="9" y="1070"/>
                  </a:lnTo>
                  <a:cubicBezTo>
                    <a:pt x="0" y="1079"/>
                    <a:pt x="9" y="1088"/>
                    <a:pt x="18" y="1088"/>
                  </a:cubicBezTo>
                  <a:lnTo>
                    <a:pt x="393" y="1088"/>
                  </a:lnTo>
                  <a:cubicBezTo>
                    <a:pt x="401" y="1088"/>
                    <a:pt x="410" y="1097"/>
                    <a:pt x="410" y="1105"/>
                  </a:cubicBezTo>
                  <a:lnTo>
                    <a:pt x="125" y="1766"/>
                  </a:lnTo>
                  <a:cubicBezTo>
                    <a:pt x="119" y="1772"/>
                    <a:pt x="125" y="1782"/>
                    <a:pt x="133" y="1782"/>
                  </a:cubicBezTo>
                  <a:cubicBezTo>
                    <a:pt x="136" y="1782"/>
                    <a:pt x="140" y="1780"/>
                    <a:pt x="143" y="1775"/>
                  </a:cubicBezTo>
                  <a:lnTo>
                    <a:pt x="874" y="847"/>
                  </a:lnTo>
                  <a:cubicBezTo>
                    <a:pt x="883" y="838"/>
                    <a:pt x="874" y="829"/>
                    <a:pt x="865" y="829"/>
                  </a:cubicBezTo>
                  <a:lnTo>
                    <a:pt x="446" y="874"/>
                  </a:lnTo>
                  <a:cubicBezTo>
                    <a:pt x="437" y="874"/>
                    <a:pt x="428" y="865"/>
                    <a:pt x="437" y="856"/>
                  </a:cubicBezTo>
                  <a:lnTo>
                    <a:pt x="848" y="17"/>
                  </a:lnTo>
                  <a:cubicBezTo>
                    <a:pt x="854" y="11"/>
                    <a:pt x="84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33"/>
          <p:cNvGrpSpPr/>
          <p:nvPr/>
        </p:nvGrpSpPr>
        <p:grpSpPr>
          <a:xfrm>
            <a:off x="836752" y="880375"/>
            <a:ext cx="1628297" cy="1146682"/>
            <a:chOff x="455752" y="880375"/>
            <a:chExt cx="1628297" cy="1146682"/>
          </a:xfrm>
        </p:grpSpPr>
        <p:grpSp>
          <p:nvGrpSpPr>
            <p:cNvPr id="739" name="Google Shape;739;p33"/>
            <p:cNvGrpSpPr/>
            <p:nvPr/>
          </p:nvGrpSpPr>
          <p:grpSpPr>
            <a:xfrm>
              <a:off x="455752" y="1726045"/>
              <a:ext cx="325500" cy="301012"/>
              <a:chOff x="1364924" y="4072835"/>
              <a:chExt cx="191010" cy="176650"/>
            </a:xfrm>
          </p:grpSpPr>
          <p:sp>
            <p:nvSpPr>
              <p:cNvPr id="740" name="Google Shape;740;p33"/>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3"/>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33"/>
            <p:cNvGrpSpPr/>
            <p:nvPr/>
          </p:nvGrpSpPr>
          <p:grpSpPr>
            <a:xfrm flipH="1">
              <a:off x="1690378" y="880375"/>
              <a:ext cx="393672" cy="364059"/>
              <a:chOff x="1364924" y="4072835"/>
              <a:chExt cx="191010" cy="176650"/>
            </a:xfrm>
          </p:grpSpPr>
          <p:sp>
            <p:nvSpPr>
              <p:cNvPr id="743" name="Google Shape;743;p33"/>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3"/>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 name="Google Shape;745;p33"/>
          <p:cNvGrpSpPr/>
          <p:nvPr/>
        </p:nvGrpSpPr>
        <p:grpSpPr>
          <a:xfrm>
            <a:off x="534223" y="1689299"/>
            <a:ext cx="3674017" cy="2911321"/>
            <a:chOff x="534223" y="1689299"/>
            <a:chExt cx="3674017" cy="2911321"/>
          </a:xfrm>
        </p:grpSpPr>
        <p:grpSp>
          <p:nvGrpSpPr>
            <p:cNvPr id="746" name="Google Shape;746;p33"/>
            <p:cNvGrpSpPr/>
            <p:nvPr/>
          </p:nvGrpSpPr>
          <p:grpSpPr>
            <a:xfrm>
              <a:off x="534223" y="1689299"/>
              <a:ext cx="3674017" cy="2911321"/>
              <a:chOff x="534223" y="1689299"/>
              <a:chExt cx="3674017" cy="2911321"/>
            </a:xfrm>
          </p:grpSpPr>
          <p:grpSp>
            <p:nvGrpSpPr>
              <p:cNvPr id="747" name="Google Shape;747;p33"/>
              <p:cNvGrpSpPr/>
              <p:nvPr/>
            </p:nvGrpSpPr>
            <p:grpSpPr>
              <a:xfrm>
                <a:off x="833429" y="2059945"/>
                <a:ext cx="1249888" cy="2143151"/>
                <a:chOff x="4454932" y="4057737"/>
                <a:chExt cx="306875" cy="526157"/>
              </a:xfrm>
            </p:grpSpPr>
            <p:sp>
              <p:nvSpPr>
                <p:cNvPr id="748" name="Google Shape;748;p33"/>
                <p:cNvSpPr/>
                <p:nvPr/>
              </p:nvSpPr>
              <p:spPr>
                <a:xfrm>
                  <a:off x="4644771" y="4170072"/>
                  <a:ext cx="82941" cy="413822"/>
                </a:xfrm>
                <a:custGeom>
                  <a:avLst/>
                  <a:gdLst/>
                  <a:ahLst/>
                  <a:cxnLst/>
                  <a:rect l="l" t="t" r="r" b="b"/>
                  <a:pathLst>
                    <a:path w="1312" h="6546" extrusionOk="0">
                      <a:moveTo>
                        <a:pt x="56" y="1"/>
                      </a:moveTo>
                      <a:cubicBezTo>
                        <a:pt x="26" y="1"/>
                        <a:pt x="18" y="59"/>
                        <a:pt x="9" y="109"/>
                      </a:cubicBezTo>
                      <a:cubicBezTo>
                        <a:pt x="9" y="171"/>
                        <a:pt x="0" y="234"/>
                        <a:pt x="9" y="296"/>
                      </a:cubicBezTo>
                      <a:cubicBezTo>
                        <a:pt x="9" y="394"/>
                        <a:pt x="9" y="492"/>
                        <a:pt x="18" y="591"/>
                      </a:cubicBezTo>
                      <a:cubicBezTo>
                        <a:pt x="27" y="831"/>
                        <a:pt x="54" y="1063"/>
                        <a:pt x="90" y="1304"/>
                      </a:cubicBezTo>
                      <a:cubicBezTo>
                        <a:pt x="107" y="1420"/>
                        <a:pt x="134" y="1545"/>
                        <a:pt x="161" y="1661"/>
                      </a:cubicBezTo>
                      <a:cubicBezTo>
                        <a:pt x="170" y="1724"/>
                        <a:pt x="188" y="1777"/>
                        <a:pt x="206" y="1840"/>
                      </a:cubicBezTo>
                      <a:lnTo>
                        <a:pt x="250" y="2009"/>
                      </a:lnTo>
                      <a:cubicBezTo>
                        <a:pt x="286" y="2143"/>
                        <a:pt x="304" y="2277"/>
                        <a:pt x="330" y="2411"/>
                      </a:cubicBezTo>
                      <a:cubicBezTo>
                        <a:pt x="339" y="2491"/>
                        <a:pt x="348" y="2580"/>
                        <a:pt x="366" y="2660"/>
                      </a:cubicBezTo>
                      <a:cubicBezTo>
                        <a:pt x="429" y="2999"/>
                        <a:pt x="482" y="3338"/>
                        <a:pt x="509" y="3686"/>
                      </a:cubicBezTo>
                      <a:cubicBezTo>
                        <a:pt x="518" y="3856"/>
                        <a:pt x="527" y="4025"/>
                        <a:pt x="527" y="4195"/>
                      </a:cubicBezTo>
                      <a:lnTo>
                        <a:pt x="518" y="4266"/>
                      </a:lnTo>
                      <a:lnTo>
                        <a:pt x="518" y="4329"/>
                      </a:lnTo>
                      <a:lnTo>
                        <a:pt x="518" y="4400"/>
                      </a:lnTo>
                      <a:cubicBezTo>
                        <a:pt x="527" y="4427"/>
                        <a:pt x="527" y="4444"/>
                        <a:pt x="527" y="4471"/>
                      </a:cubicBezTo>
                      <a:lnTo>
                        <a:pt x="536" y="4543"/>
                      </a:lnTo>
                      <a:lnTo>
                        <a:pt x="545" y="4605"/>
                      </a:lnTo>
                      <a:lnTo>
                        <a:pt x="553" y="4676"/>
                      </a:lnTo>
                      <a:lnTo>
                        <a:pt x="571" y="4739"/>
                      </a:lnTo>
                      <a:cubicBezTo>
                        <a:pt x="589" y="4801"/>
                        <a:pt x="607" y="4864"/>
                        <a:pt x="625" y="4926"/>
                      </a:cubicBezTo>
                      <a:cubicBezTo>
                        <a:pt x="634" y="4953"/>
                        <a:pt x="643" y="4980"/>
                        <a:pt x="652" y="5015"/>
                      </a:cubicBezTo>
                      <a:cubicBezTo>
                        <a:pt x="669" y="5042"/>
                        <a:pt x="678" y="5069"/>
                        <a:pt x="687" y="5096"/>
                      </a:cubicBezTo>
                      <a:cubicBezTo>
                        <a:pt x="732" y="5212"/>
                        <a:pt x="776" y="5328"/>
                        <a:pt x="830" y="5444"/>
                      </a:cubicBezTo>
                      <a:cubicBezTo>
                        <a:pt x="928" y="5667"/>
                        <a:pt x="1017" y="5881"/>
                        <a:pt x="1098" y="6113"/>
                      </a:cubicBezTo>
                      <a:cubicBezTo>
                        <a:pt x="1115" y="6139"/>
                        <a:pt x="1124" y="6175"/>
                        <a:pt x="1133" y="6202"/>
                      </a:cubicBezTo>
                      <a:cubicBezTo>
                        <a:pt x="1151" y="6238"/>
                        <a:pt x="1160" y="6264"/>
                        <a:pt x="1169" y="6300"/>
                      </a:cubicBezTo>
                      <a:cubicBezTo>
                        <a:pt x="1196" y="6363"/>
                        <a:pt x="1214" y="6425"/>
                        <a:pt x="1240" y="6487"/>
                      </a:cubicBezTo>
                      <a:cubicBezTo>
                        <a:pt x="1252" y="6522"/>
                        <a:pt x="1267" y="6546"/>
                        <a:pt x="1284" y="6546"/>
                      </a:cubicBezTo>
                      <a:cubicBezTo>
                        <a:pt x="1293" y="6546"/>
                        <a:pt x="1302" y="6539"/>
                        <a:pt x="1312" y="6523"/>
                      </a:cubicBezTo>
                      <a:cubicBezTo>
                        <a:pt x="1312" y="6487"/>
                        <a:pt x="1303" y="6452"/>
                        <a:pt x="1294" y="6416"/>
                      </a:cubicBezTo>
                      <a:cubicBezTo>
                        <a:pt x="1294" y="6389"/>
                        <a:pt x="1285" y="6371"/>
                        <a:pt x="1285" y="6354"/>
                      </a:cubicBezTo>
                      <a:cubicBezTo>
                        <a:pt x="1276" y="6336"/>
                        <a:pt x="1276" y="6309"/>
                        <a:pt x="1267" y="6291"/>
                      </a:cubicBezTo>
                      <a:cubicBezTo>
                        <a:pt x="1258" y="6229"/>
                        <a:pt x="1231" y="6157"/>
                        <a:pt x="1231" y="6113"/>
                      </a:cubicBezTo>
                      <a:cubicBezTo>
                        <a:pt x="1240" y="5934"/>
                        <a:pt x="1160" y="5765"/>
                        <a:pt x="1089" y="5604"/>
                      </a:cubicBezTo>
                      <a:cubicBezTo>
                        <a:pt x="1008" y="5408"/>
                        <a:pt x="919" y="5212"/>
                        <a:pt x="848" y="5024"/>
                      </a:cubicBezTo>
                      <a:cubicBezTo>
                        <a:pt x="776" y="4828"/>
                        <a:pt x="714" y="4632"/>
                        <a:pt x="696" y="4427"/>
                      </a:cubicBezTo>
                      <a:cubicBezTo>
                        <a:pt x="696" y="4418"/>
                        <a:pt x="696" y="4409"/>
                        <a:pt x="696" y="4391"/>
                      </a:cubicBezTo>
                      <a:lnTo>
                        <a:pt x="696" y="4355"/>
                      </a:lnTo>
                      <a:lnTo>
                        <a:pt x="696" y="4284"/>
                      </a:lnTo>
                      <a:cubicBezTo>
                        <a:pt x="696" y="4230"/>
                        <a:pt x="696" y="4177"/>
                        <a:pt x="696" y="4123"/>
                      </a:cubicBezTo>
                      <a:cubicBezTo>
                        <a:pt x="696" y="4016"/>
                        <a:pt x="687" y="3909"/>
                        <a:pt x="687" y="3802"/>
                      </a:cubicBezTo>
                      <a:cubicBezTo>
                        <a:pt x="678" y="3704"/>
                        <a:pt x="669" y="3606"/>
                        <a:pt x="660" y="3508"/>
                      </a:cubicBezTo>
                      <a:cubicBezTo>
                        <a:pt x="643" y="3142"/>
                        <a:pt x="580" y="2767"/>
                        <a:pt x="491" y="2411"/>
                      </a:cubicBezTo>
                      <a:cubicBezTo>
                        <a:pt x="446" y="2241"/>
                        <a:pt x="402" y="2080"/>
                        <a:pt x="357" y="1920"/>
                      </a:cubicBezTo>
                      <a:cubicBezTo>
                        <a:pt x="330" y="1840"/>
                        <a:pt x="313" y="1759"/>
                        <a:pt x="286" y="1679"/>
                      </a:cubicBezTo>
                      <a:cubicBezTo>
                        <a:pt x="268" y="1590"/>
                        <a:pt x="250" y="1509"/>
                        <a:pt x="232" y="1429"/>
                      </a:cubicBezTo>
                      <a:cubicBezTo>
                        <a:pt x="170" y="1046"/>
                        <a:pt x="116" y="662"/>
                        <a:pt x="125" y="269"/>
                      </a:cubicBezTo>
                      <a:cubicBezTo>
                        <a:pt x="125" y="207"/>
                        <a:pt x="125" y="145"/>
                        <a:pt x="107" y="91"/>
                      </a:cubicBezTo>
                      <a:cubicBezTo>
                        <a:pt x="107" y="46"/>
                        <a:pt x="81" y="11"/>
                        <a:pt x="63" y="2"/>
                      </a:cubicBezTo>
                      <a:cubicBezTo>
                        <a:pt x="60" y="1"/>
                        <a:pt x="58"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3"/>
                <p:cNvSpPr/>
                <p:nvPr/>
              </p:nvSpPr>
              <p:spPr>
                <a:xfrm>
                  <a:off x="4551147" y="4327291"/>
                  <a:ext cx="131998" cy="123780"/>
                </a:xfrm>
                <a:custGeom>
                  <a:avLst/>
                  <a:gdLst/>
                  <a:ahLst/>
                  <a:cxnLst/>
                  <a:rect l="l" t="t" r="r" b="b"/>
                  <a:pathLst>
                    <a:path w="2088" h="1958" extrusionOk="0">
                      <a:moveTo>
                        <a:pt x="2" y="0"/>
                      </a:moveTo>
                      <a:cubicBezTo>
                        <a:pt x="1" y="0"/>
                        <a:pt x="0" y="1"/>
                        <a:pt x="0" y="4"/>
                      </a:cubicBezTo>
                      <a:cubicBezTo>
                        <a:pt x="0" y="22"/>
                        <a:pt x="9" y="39"/>
                        <a:pt x="9" y="57"/>
                      </a:cubicBezTo>
                      <a:cubicBezTo>
                        <a:pt x="18" y="66"/>
                        <a:pt x="18" y="93"/>
                        <a:pt x="27" y="102"/>
                      </a:cubicBezTo>
                      <a:cubicBezTo>
                        <a:pt x="36" y="129"/>
                        <a:pt x="45" y="164"/>
                        <a:pt x="45" y="182"/>
                      </a:cubicBezTo>
                      <a:cubicBezTo>
                        <a:pt x="54" y="227"/>
                        <a:pt x="54" y="263"/>
                        <a:pt x="72" y="298"/>
                      </a:cubicBezTo>
                      <a:cubicBezTo>
                        <a:pt x="90" y="334"/>
                        <a:pt x="116" y="370"/>
                        <a:pt x="134" y="405"/>
                      </a:cubicBezTo>
                      <a:cubicBezTo>
                        <a:pt x="241" y="566"/>
                        <a:pt x="402" y="691"/>
                        <a:pt x="554" y="789"/>
                      </a:cubicBezTo>
                      <a:cubicBezTo>
                        <a:pt x="634" y="833"/>
                        <a:pt x="714" y="887"/>
                        <a:pt x="794" y="923"/>
                      </a:cubicBezTo>
                      <a:cubicBezTo>
                        <a:pt x="839" y="949"/>
                        <a:pt x="875" y="967"/>
                        <a:pt x="910" y="985"/>
                      </a:cubicBezTo>
                      <a:cubicBezTo>
                        <a:pt x="982" y="1021"/>
                        <a:pt x="1053" y="1056"/>
                        <a:pt x="1124" y="1092"/>
                      </a:cubicBezTo>
                      <a:cubicBezTo>
                        <a:pt x="1196" y="1128"/>
                        <a:pt x="1258" y="1172"/>
                        <a:pt x="1321" y="1217"/>
                      </a:cubicBezTo>
                      <a:cubicBezTo>
                        <a:pt x="1383" y="1262"/>
                        <a:pt x="1437" y="1315"/>
                        <a:pt x="1490" y="1360"/>
                      </a:cubicBezTo>
                      <a:lnTo>
                        <a:pt x="1642" y="1511"/>
                      </a:lnTo>
                      <a:cubicBezTo>
                        <a:pt x="1704" y="1574"/>
                        <a:pt x="1767" y="1627"/>
                        <a:pt x="1829" y="1681"/>
                      </a:cubicBezTo>
                      <a:cubicBezTo>
                        <a:pt x="1892" y="1743"/>
                        <a:pt x="1945" y="1806"/>
                        <a:pt x="1999" y="1868"/>
                      </a:cubicBezTo>
                      <a:cubicBezTo>
                        <a:pt x="2017" y="1895"/>
                        <a:pt x="2034" y="1913"/>
                        <a:pt x="2052" y="1931"/>
                      </a:cubicBezTo>
                      <a:cubicBezTo>
                        <a:pt x="2070" y="1940"/>
                        <a:pt x="2079" y="1949"/>
                        <a:pt x="2079" y="1957"/>
                      </a:cubicBezTo>
                      <a:cubicBezTo>
                        <a:pt x="2088" y="1957"/>
                        <a:pt x="2079" y="1931"/>
                        <a:pt x="2070" y="1913"/>
                      </a:cubicBezTo>
                      <a:cubicBezTo>
                        <a:pt x="2052" y="1886"/>
                        <a:pt x="2043" y="1859"/>
                        <a:pt x="2026" y="1833"/>
                      </a:cubicBezTo>
                      <a:cubicBezTo>
                        <a:pt x="2008" y="1797"/>
                        <a:pt x="1981" y="1761"/>
                        <a:pt x="1963" y="1726"/>
                      </a:cubicBezTo>
                      <a:cubicBezTo>
                        <a:pt x="1901" y="1645"/>
                        <a:pt x="1829" y="1565"/>
                        <a:pt x="1758" y="1485"/>
                      </a:cubicBezTo>
                      <a:cubicBezTo>
                        <a:pt x="1722" y="1449"/>
                        <a:pt x="1678" y="1413"/>
                        <a:pt x="1642" y="1387"/>
                      </a:cubicBezTo>
                      <a:cubicBezTo>
                        <a:pt x="1597" y="1351"/>
                        <a:pt x="1562" y="1324"/>
                        <a:pt x="1517" y="1288"/>
                      </a:cubicBezTo>
                      <a:cubicBezTo>
                        <a:pt x="1463" y="1253"/>
                        <a:pt x="1410" y="1226"/>
                        <a:pt x="1365" y="1190"/>
                      </a:cubicBezTo>
                      <a:cubicBezTo>
                        <a:pt x="1339" y="1172"/>
                        <a:pt x="1303" y="1146"/>
                        <a:pt x="1276" y="1128"/>
                      </a:cubicBezTo>
                      <a:cubicBezTo>
                        <a:pt x="1240" y="1101"/>
                        <a:pt x="1214" y="1083"/>
                        <a:pt x="1178" y="1056"/>
                      </a:cubicBezTo>
                      <a:cubicBezTo>
                        <a:pt x="1151" y="1039"/>
                        <a:pt x="1116" y="1021"/>
                        <a:pt x="1089" y="994"/>
                      </a:cubicBezTo>
                      <a:cubicBezTo>
                        <a:pt x="1026" y="949"/>
                        <a:pt x="973" y="896"/>
                        <a:pt x="910" y="851"/>
                      </a:cubicBezTo>
                      <a:cubicBezTo>
                        <a:pt x="848" y="807"/>
                        <a:pt x="785" y="762"/>
                        <a:pt x="732" y="717"/>
                      </a:cubicBezTo>
                      <a:cubicBezTo>
                        <a:pt x="670" y="673"/>
                        <a:pt x="607" y="628"/>
                        <a:pt x="554" y="584"/>
                      </a:cubicBezTo>
                      <a:cubicBezTo>
                        <a:pt x="473" y="521"/>
                        <a:pt x="393" y="459"/>
                        <a:pt x="322" y="396"/>
                      </a:cubicBezTo>
                      <a:cubicBezTo>
                        <a:pt x="241" y="325"/>
                        <a:pt x="170" y="254"/>
                        <a:pt x="107" y="173"/>
                      </a:cubicBezTo>
                      <a:cubicBezTo>
                        <a:pt x="81" y="129"/>
                        <a:pt x="45" y="75"/>
                        <a:pt x="18" y="22"/>
                      </a:cubicBezTo>
                      <a:cubicBezTo>
                        <a:pt x="12" y="9"/>
                        <a:pt x="5"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3"/>
                <p:cNvSpPr/>
                <p:nvPr/>
              </p:nvSpPr>
              <p:spPr>
                <a:xfrm>
                  <a:off x="4646477" y="4057737"/>
                  <a:ext cx="60815" cy="123021"/>
                </a:xfrm>
                <a:custGeom>
                  <a:avLst/>
                  <a:gdLst/>
                  <a:ahLst/>
                  <a:cxnLst/>
                  <a:rect l="l" t="t" r="r" b="b"/>
                  <a:pathLst>
                    <a:path w="962" h="1946" extrusionOk="0">
                      <a:moveTo>
                        <a:pt x="612" y="1"/>
                      </a:moveTo>
                      <a:cubicBezTo>
                        <a:pt x="282" y="1"/>
                        <a:pt x="0" y="1939"/>
                        <a:pt x="0" y="1939"/>
                      </a:cubicBezTo>
                      <a:cubicBezTo>
                        <a:pt x="11" y="1944"/>
                        <a:pt x="22" y="1946"/>
                        <a:pt x="34" y="1946"/>
                      </a:cubicBezTo>
                      <a:cubicBezTo>
                        <a:pt x="379" y="1946"/>
                        <a:pt x="961" y="81"/>
                        <a:pt x="633" y="4"/>
                      </a:cubicBezTo>
                      <a:cubicBezTo>
                        <a:pt x="626" y="2"/>
                        <a:pt x="619"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3"/>
                <p:cNvSpPr/>
                <p:nvPr/>
              </p:nvSpPr>
              <p:spPr>
                <a:xfrm>
                  <a:off x="4549188" y="4085299"/>
                  <a:ext cx="105763" cy="94953"/>
                </a:xfrm>
                <a:custGeom>
                  <a:avLst/>
                  <a:gdLst/>
                  <a:ahLst/>
                  <a:cxnLst/>
                  <a:rect l="l" t="t" r="r" b="b"/>
                  <a:pathLst>
                    <a:path w="1673" h="1502" extrusionOk="0">
                      <a:moveTo>
                        <a:pt x="307" y="1"/>
                      </a:moveTo>
                      <a:cubicBezTo>
                        <a:pt x="283" y="1"/>
                        <a:pt x="262" y="8"/>
                        <a:pt x="246" y="23"/>
                      </a:cubicBezTo>
                      <a:cubicBezTo>
                        <a:pt x="0" y="227"/>
                        <a:pt x="1200" y="1502"/>
                        <a:pt x="1588" y="1502"/>
                      </a:cubicBezTo>
                      <a:cubicBezTo>
                        <a:pt x="1624" y="1502"/>
                        <a:pt x="1653" y="1491"/>
                        <a:pt x="1673" y="1468"/>
                      </a:cubicBezTo>
                      <a:cubicBezTo>
                        <a:pt x="1673" y="1468"/>
                        <a:pt x="651" y="1"/>
                        <a:pt x="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3"/>
                <p:cNvSpPr/>
                <p:nvPr/>
              </p:nvSpPr>
              <p:spPr>
                <a:xfrm>
                  <a:off x="4651535" y="4143774"/>
                  <a:ext cx="77441" cy="115878"/>
                </a:xfrm>
                <a:custGeom>
                  <a:avLst/>
                  <a:gdLst/>
                  <a:ahLst/>
                  <a:cxnLst/>
                  <a:rect l="l" t="t" r="r" b="b"/>
                  <a:pathLst>
                    <a:path w="1225" h="1833" extrusionOk="0">
                      <a:moveTo>
                        <a:pt x="895" y="1"/>
                      </a:moveTo>
                      <a:cubicBezTo>
                        <a:pt x="567" y="1"/>
                        <a:pt x="0" y="1818"/>
                        <a:pt x="0" y="1818"/>
                      </a:cubicBezTo>
                      <a:cubicBezTo>
                        <a:pt x="16" y="1828"/>
                        <a:pt x="33" y="1833"/>
                        <a:pt x="51" y="1833"/>
                      </a:cubicBezTo>
                      <a:cubicBezTo>
                        <a:pt x="402" y="1833"/>
                        <a:pt x="1225" y="135"/>
                        <a:pt x="928" y="7"/>
                      </a:cubicBezTo>
                      <a:cubicBezTo>
                        <a:pt x="917" y="3"/>
                        <a:pt x="906" y="1"/>
                        <a:pt x="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3"/>
                <p:cNvSpPr/>
                <p:nvPr/>
              </p:nvSpPr>
              <p:spPr>
                <a:xfrm>
                  <a:off x="4567584" y="4153004"/>
                  <a:ext cx="92487" cy="106648"/>
                </a:xfrm>
                <a:custGeom>
                  <a:avLst/>
                  <a:gdLst/>
                  <a:ahLst/>
                  <a:cxnLst/>
                  <a:rect l="l" t="t" r="r" b="b"/>
                  <a:pathLst>
                    <a:path w="1463" h="1687" extrusionOk="0">
                      <a:moveTo>
                        <a:pt x="320" y="1"/>
                      </a:moveTo>
                      <a:cubicBezTo>
                        <a:pt x="304" y="1"/>
                        <a:pt x="289" y="5"/>
                        <a:pt x="276" y="13"/>
                      </a:cubicBezTo>
                      <a:cubicBezTo>
                        <a:pt x="1" y="180"/>
                        <a:pt x="1027" y="1687"/>
                        <a:pt x="1395" y="1687"/>
                      </a:cubicBezTo>
                      <a:cubicBezTo>
                        <a:pt x="1421" y="1687"/>
                        <a:pt x="1444" y="1679"/>
                        <a:pt x="1462" y="1664"/>
                      </a:cubicBezTo>
                      <a:cubicBezTo>
                        <a:pt x="1462" y="1664"/>
                        <a:pt x="651" y="1"/>
                        <a:pt x="3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3"/>
                <p:cNvSpPr/>
                <p:nvPr/>
              </p:nvSpPr>
              <p:spPr>
                <a:xfrm>
                  <a:off x="4671258" y="4223427"/>
                  <a:ext cx="71373" cy="118912"/>
                </a:xfrm>
                <a:custGeom>
                  <a:avLst/>
                  <a:gdLst/>
                  <a:ahLst/>
                  <a:cxnLst/>
                  <a:rect l="l" t="t" r="r" b="b"/>
                  <a:pathLst>
                    <a:path w="1129" h="1881" extrusionOk="0">
                      <a:moveTo>
                        <a:pt x="793" y="0"/>
                      </a:moveTo>
                      <a:cubicBezTo>
                        <a:pt x="464" y="0"/>
                        <a:pt x="1" y="1870"/>
                        <a:pt x="1" y="1870"/>
                      </a:cubicBezTo>
                      <a:cubicBezTo>
                        <a:pt x="15" y="1877"/>
                        <a:pt x="29" y="1880"/>
                        <a:pt x="45" y="1880"/>
                      </a:cubicBezTo>
                      <a:cubicBezTo>
                        <a:pt x="397" y="1880"/>
                        <a:pt x="1129" y="116"/>
                        <a:pt x="821" y="5"/>
                      </a:cubicBezTo>
                      <a:cubicBezTo>
                        <a:pt x="812" y="2"/>
                        <a:pt x="802"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3"/>
                <p:cNvSpPr/>
                <p:nvPr/>
              </p:nvSpPr>
              <p:spPr>
                <a:xfrm>
                  <a:off x="4582250" y="4239610"/>
                  <a:ext cx="97545" cy="102539"/>
                </a:xfrm>
                <a:custGeom>
                  <a:avLst/>
                  <a:gdLst/>
                  <a:ahLst/>
                  <a:cxnLst/>
                  <a:rect l="l" t="t" r="r" b="b"/>
                  <a:pathLst>
                    <a:path w="1543" h="1622" extrusionOk="0">
                      <a:moveTo>
                        <a:pt x="310" y="1"/>
                      </a:moveTo>
                      <a:cubicBezTo>
                        <a:pt x="291" y="1"/>
                        <a:pt x="273" y="6"/>
                        <a:pt x="258" y="17"/>
                      </a:cubicBezTo>
                      <a:cubicBezTo>
                        <a:pt x="1" y="199"/>
                        <a:pt x="1100" y="1622"/>
                        <a:pt x="1471" y="1622"/>
                      </a:cubicBezTo>
                      <a:cubicBezTo>
                        <a:pt x="1499" y="1622"/>
                        <a:pt x="1523" y="1614"/>
                        <a:pt x="1542" y="1596"/>
                      </a:cubicBezTo>
                      <a:cubicBezTo>
                        <a:pt x="1542" y="1596"/>
                        <a:pt x="649" y="1"/>
                        <a:pt x="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3"/>
                <p:cNvSpPr/>
                <p:nvPr/>
              </p:nvSpPr>
              <p:spPr>
                <a:xfrm>
                  <a:off x="4678022" y="4300108"/>
                  <a:ext cx="71373" cy="118912"/>
                </a:xfrm>
                <a:custGeom>
                  <a:avLst/>
                  <a:gdLst/>
                  <a:ahLst/>
                  <a:cxnLst/>
                  <a:rect l="l" t="t" r="r" b="b"/>
                  <a:pathLst>
                    <a:path w="1129" h="1881" extrusionOk="0">
                      <a:moveTo>
                        <a:pt x="784" y="1"/>
                      </a:moveTo>
                      <a:cubicBezTo>
                        <a:pt x="455" y="1"/>
                        <a:pt x="1" y="1870"/>
                        <a:pt x="1" y="1870"/>
                      </a:cubicBezTo>
                      <a:cubicBezTo>
                        <a:pt x="14" y="1877"/>
                        <a:pt x="29" y="1881"/>
                        <a:pt x="44" y="1881"/>
                      </a:cubicBezTo>
                      <a:cubicBezTo>
                        <a:pt x="389" y="1881"/>
                        <a:pt x="1129" y="117"/>
                        <a:pt x="812" y="6"/>
                      </a:cubicBezTo>
                      <a:cubicBezTo>
                        <a:pt x="803" y="2"/>
                        <a:pt x="794" y="1"/>
                        <a:pt x="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3"/>
                <p:cNvSpPr/>
                <p:nvPr/>
              </p:nvSpPr>
              <p:spPr>
                <a:xfrm>
                  <a:off x="4610571" y="4430902"/>
                  <a:ext cx="97418" cy="102539"/>
                </a:xfrm>
                <a:custGeom>
                  <a:avLst/>
                  <a:gdLst/>
                  <a:ahLst/>
                  <a:cxnLst/>
                  <a:rect l="l" t="t" r="r" b="b"/>
                  <a:pathLst>
                    <a:path w="1541" h="1622" extrusionOk="0">
                      <a:moveTo>
                        <a:pt x="315" y="0"/>
                      </a:moveTo>
                      <a:cubicBezTo>
                        <a:pt x="297" y="0"/>
                        <a:pt x="280" y="5"/>
                        <a:pt x="265" y="15"/>
                      </a:cubicBezTo>
                      <a:cubicBezTo>
                        <a:pt x="0" y="205"/>
                        <a:pt x="1092" y="1622"/>
                        <a:pt x="1466" y="1622"/>
                      </a:cubicBezTo>
                      <a:cubicBezTo>
                        <a:pt x="1496" y="1622"/>
                        <a:pt x="1521" y="1613"/>
                        <a:pt x="1540" y="1594"/>
                      </a:cubicBezTo>
                      <a:cubicBezTo>
                        <a:pt x="1540" y="1594"/>
                        <a:pt x="651" y="0"/>
                        <a:pt x="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3"/>
                <p:cNvSpPr/>
                <p:nvPr/>
              </p:nvSpPr>
              <p:spPr>
                <a:xfrm>
                  <a:off x="4521246" y="4241127"/>
                  <a:ext cx="52723" cy="104499"/>
                </a:xfrm>
                <a:custGeom>
                  <a:avLst/>
                  <a:gdLst/>
                  <a:ahLst/>
                  <a:cxnLst/>
                  <a:rect l="l" t="t" r="r" b="b"/>
                  <a:pathLst>
                    <a:path w="834" h="1653" extrusionOk="0">
                      <a:moveTo>
                        <a:pt x="292" y="0"/>
                      </a:moveTo>
                      <a:cubicBezTo>
                        <a:pt x="287" y="0"/>
                        <a:pt x="282" y="1"/>
                        <a:pt x="277" y="2"/>
                      </a:cubicBezTo>
                      <a:cubicBezTo>
                        <a:pt x="1" y="73"/>
                        <a:pt x="536" y="1652"/>
                        <a:pt x="536" y="1652"/>
                      </a:cubicBezTo>
                      <a:cubicBezTo>
                        <a:pt x="834" y="1626"/>
                        <a:pt x="564" y="0"/>
                        <a:pt x="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3"/>
                <p:cNvSpPr/>
                <p:nvPr/>
              </p:nvSpPr>
              <p:spPr>
                <a:xfrm>
                  <a:off x="4454932" y="4304786"/>
                  <a:ext cx="105889" cy="41597"/>
                </a:xfrm>
                <a:custGeom>
                  <a:avLst/>
                  <a:gdLst/>
                  <a:ahLst/>
                  <a:cxnLst/>
                  <a:rect l="l" t="t" r="r" b="b"/>
                  <a:pathLst>
                    <a:path w="1675" h="658" extrusionOk="0">
                      <a:moveTo>
                        <a:pt x="212" y="1"/>
                      </a:moveTo>
                      <a:cubicBezTo>
                        <a:pt x="146" y="1"/>
                        <a:pt x="102" y="18"/>
                        <a:pt x="86" y="56"/>
                      </a:cubicBezTo>
                      <a:cubicBezTo>
                        <a:pt x="1" y="263"/>
                        <a:pt x="1020" y="658"/>
                        <a:pt x="1470" y="658"/>
                      </a:cubicBezTo>
                      <a:cubicBezTo>
                        <a:pt x="1583" y="658"/>
                        <a:pt x="1660" y="633"/>
                        <a:pt x="1674" y="574"/>
                      </a:cubicBezTo>
                      <a:cubicBezTo>
                        <a:pt x="1674" y="574"/>
                        <a:pt x="593"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3"/>
                <p:cNvSpPr/>
                <p:nvPr/>
              </p:nvSpPr>
              <p:spPr>
                <a:xfrm>
                  <a:off x="4556774" y="4284367"/>
                  <a:ext cx="63281" cy="101843"/>
                </a:xfrm>
                <a:custGeom>
                  <a:avLst/>
                  <a:gdLst/>
                  <a:ahLst/>
                  <a:cxnLst/>
                  <a:rect l="l" t="t" r="r" b="b"/>
                  <a:pathLst>
                    <a:path w="1001" h="1611" extrusionOk="0">
                      <a:moveTo>
                        <a:pt x="292" y="1"/>
                      </a:moveTo>
                      <a:cubicBezTo>
                        <a:pt x="284" y="1"/>
                        <a:pt x="276" y="2"/>
                        <a:pt x="268" y="5"/>
                      </a:cubicBezTo>
                      <a:cubicBezTo>
                        <a:pt x="1" y="94"/>
                        <a:pt x="714" y="1611"/>
                        <a:pt x="714" y="1611"/>
                      </a:cubicBezTo>
                      <a:cubicBezTo>
                        <a:pt x="1000" y="1550"/>
                        <a:pt x="563" y="1"/>
                        <a:pt x="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3"/>
                <p:cNvSpPr/>
                <p:nvPr/>
              </p:nvSpPr>
              <p:spPr>
                <a:xfrm>
                  <a:off x="4499437" y="4354790"/>
                  <a:ext cx="107027" cy="33252"/>
                </a:xfrm>
                <a:custGeom>
                  <a:avLst/>
                  <a:gdLst/>
                  <a:ahLst/>
                  <a:cxnLst/>
                  <a:rect l="l" t="t" r="r" b="b"/>
                  <a:pathLst>
                    <a:path w="1693" h="526" extrusionOk="0">
                      <a:moveTo>
                        <a:pt x="227" y="1"/>
                      </a:moveTo>
                      <a:cubicBezTo>
                        <a:pt x="136" y="1"/>
                        <a:pt x="74" y="21"/>
                        <a:pt x="60" y="68"/>
                      </a:cubicBezTo>
                      <a:cubicBezTo>
                        <a:pt x="1" y="272"/>
                        <a:pt x="899" y="525"/>
                        <a:pt x="1388" y="525"/>
                      </a:cubicBezTo>
                      <a:cubicBezTo>
                        <a:pt x="1561" y="525"/>
                        <a:pt x="1683" y="493"/>
                        <a:pt x="1693" y="416"/>
                      </a:cubicBezTo>
                      <a:cubicBezTo>
                        <a:pt x="1693" y="416"/>
                        <a:pt x="645" y="1"/>
                        <a:pt x="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3"/>
                <p:cNvSpPr/>
                <p:nvPr/>
              </p:nvSpPr>
              <p:spPr>
                <a:xfrm>
                  <a:off x="4612025" y="4322739"/>
                  <a:ext cx="63281" cy="101843"/>
                </a:xfrm>
                <a:custGeom>
                  <a:avLst/>
                  <a:gdLst/>
                  <a:ahLst/>
                  <a:cxnLst/>
                  <a:rect l="l" t="t" r="r" b="b"/>
                  <a:pathLst>
                    <a:path w="1001" h="1611" extrusionOk="0">
                      <a:moveTo>
                        <a:pt x="292" y="0"/>
                      </a:moveTo>
                      <a:cubicBezTo>
                        <a:pt x="284" y="0"/>
                        <a:pt x="276" y="2"/>
                        <a:pt x="269" y="4"/>
                      </a:cubicBezTo>
                      <a:cubicBezTo>
                        <a:pt x="1" y="103"/>
                        <a:pt x="715" y="1610"/>
                        <a:pt x="715" y="1610"/>
                      </a:cubicBezTo>
                      <a:cubicBezTo>
                        <a:pt x="1000" y="1558"/>
                        <a:pt x="563" y="0"/>
                        <a:pt x="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3"/>
                <p:cNvSpPr/>
                <p:nvPr/>
              </p:nvSpPr>
              <p:spPr>
                <a:xfrm>
                  <a:off x="4554751" y="4393478"/>
                  <a:ext cx="106964" cy="33126"/>
                </a:xfrm>
                <a:custGeom>
                  <a:avLst/>
                  <a:gdLst/>
                  <a:ahLst/>
                  <a:cxnLst/>
                  <a:rect l="l" t="t" r="r" b="b"/>
                  <a:pathLst>
                    <a:path w="1692" h="524" extrusionOk="0">
                      <a:moveTo>
                        <a:pt x="234" y="0"/>
                      </a:moveTo>
                      <a:cubicBezTo>
                        <a:pt x="138" y="0"/>
                        <a:pt x="74" y="21"/>
                        <a:pt x="59" y="72"/>
                      </a:cubicBezTo>
                      <a:cubicBezTo>
                        <a:pt x="0" y="269"/>
                        <a:pt x="893" y="524"/>
                        <a:pt x="1383" y="524"/>
                      </a:cubicBezTo>
                      <a:cubicBezTo>
                        <a:pt x="1559" y="524"/>
                        <a:pt x="1683" y="491"/>
                        <a:pt x="1692" y="411"/>
                      </a:cubicBezTo>
                      <a:cubicBezTo>
                        <a:pt x="1692" y="411"/>
                        <a:pt x="657" y="0"/>
                        <a:pt x="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3"/>
                <p:cNvSpPr/>
                <p:nvPr/>
              </p:nvSpPr>
              <p:spPr>
                <a:xfrm>
                  <a:off x="4690435" y="4363220"/>
                  <a:ext cx="71373" cy="118912"/>
                </a:xfrm>
                <a:custGeom>
                  <a:avLst/>
                  <a:gdLst/>
                  <a:ahLst/>
                  <a:cxnLst/>
                  <a:rect l="l" t="t" r="r" b="b"/>
                  <a:pathLst>
                    <a:path w="1129" h="1881" extrusionOk="0">
                      <a:moveTo>
                        <a:pt x="784" y="1"/>
                      </a:moveTo>
                      <a:cubicBezTo>
                        <a:pt x="455" y="1"/>
                        <a:pt x="1" y="1870"/>
                        <a:pt x="1" y="1870"/>
                      </a:cubicBezTo>
                      <a:cubicBezTo>
                        <a:pt x="14" y="1877"/>
                        <a:pt x="29" y="1881"/>
                        <a:pt x="44" y="1881"/>
                      </a:cubicBezTo>
                      <a:cubicBezTo>
                        <a:pt x="389" y="1881"/>
                        <a:pt x="1129" y="117"/>
                        <a:pt x="812" y="6"/>
                      </a:cubicBezTo>
                      <a:cubicBezTo>
                        <a:pt x="803" y="2"/>
                        <a:pt x="794" y="1"/>
                        <a:pt x="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 name="Google Shape;765;p33"/>
              <p:cNvSpPr/>
              <p:nvPr/>
            </p:nvSpPr>
            <p:spPr>
              <a:xfrm>
                <a:off x="2894439" y="2895498"/>
                <a:ext cx="228515" cy="541289"/>
              </a:xfrm>
              <a:custGeom>
                <a:avLst/>
                <a:gdLst/>
                <a:ahLst/>
                <a:cxnLst/>
                <a:rect l="l" t="t" r="r" b="b"/>
                <a:pathLst>
                  <a:path w="1375" h="3257" extrusionOk="0">
                    <a:moveTo>
                      <a:pt x="0" y="1"/>
                    </a:moveTo>
                    <a:cubicBezTo>
                      <a:pt x="0" y="1"/>
                      <a:pt x="420" y="688"/>
                      <a:pt x="330" y="1161"/>
                    </a:cubicBezTo>
                    <a:cubicBezTo>
                      <a:pt x="250" y="1633"/>
                      <a:pt x="197" y="2222"/>
                      <a:pt x="527" y="2695"/>
                    </a:cubicBezTo>
                    <a:cubicBezTo>
                      <a:pt x="857" y="3177"/>
                      <a:pt x="1374" y="3257"/>
                      <a:pt x="1374" y="3257"/>
                    </a:cubicBezTo>
                    <a:cubicBezTo>
                      <a:pt x="1374" y="3257"/>
                      <a:pt x="1008" y="2686"/>
                      <a:pt x="803" y="2097"/>
                    </a:cubicBezTo>
                    <a:cubicBezTo>
                      <a:pt x="598" y="1517"/>
                      <a:pt x="875" y="1098"/>
                      <a:pt x="634" y="643"/>
                    </a:cubicBezTo>
                    <a:cubicBezTo>
                      <a:pt x="402" y="188"/>
                      <a:pt x="0" y="1"/>
                      <a:pt x="0" y="1"/>
                    </a:cubicBezTo>
                    <a:close/>
                  </a:path>
                </a:pathLst>
              </a:custGeom>
              <a:solidFill>
                <a:srgbClr val="95BC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 name="Google Shape;766;p33"/>
              <p:cNvGrpSpPr/>
              <p:nvPr/>
            </p:nvGrpSpPr>
            <p:grpSpPr>
              <a:xfrm>
                <a:off x="2804032" y="1689299"/>
                <a:ext cx="487941" cy="2281311"/>
                <a:chOff x="6526006" y="2062161"/>
                <a:chExt cx="185607" cy="867782"/>
              </a:xfrm>
            </p:grpSpPr>
            <p:sp>
              <p:nvSpPr>
                <p:cNvPr id="767" name="Google Shape;767;p33"/>
                <p:cNvSpPr/>
                <p:nvPr/>
              </p:nvSpPr>
              <p:spPr>
                <a:xfrm>
                  <a:off x="6548574" y="2062161"/>
                  <a:ext cx="118470" cy="213043"/>
                </a:xfrm>
                <a:custGeom>
                  <a:avLst/>
                  <a:gdLst/>
                  <a:ahLst/>
                  <a:cxnLst/>
                  <a:rect l="l" t="t" r="r" b="b"/>
                  <a:pathLst>
                    <a:path w="1874" h="3370" extrusionOk="0">
                      <a:moveTo>
                        <a:pt x="1376" y="0"/>
                      </a:moveTo>
                      <a:cubicBezTo>
                        <a:pt x="1219" y="0"/>
                        <a:pt x="782" y="375"/>
                        <a:pt x="517" y="880"/>
                      </a:cubicBezTo>
                      <a:cubicBezTo>
                        <a:pt x="223" y="1442"/>
                        <a:pt x="0" y="2183"/>
                        <a:pt x="214" y="2718"/>
                      </a:cubicBezTo>
                      <a:lnTo>
                        <a:pt x="785" y="3369"/>
                      </a:lnTo>
                      <a:lnTo>
                        <a:pt x="1285" y="2905"/>
                      </a:lnTo>
                      <a:lnTo>
                        <a:pt x="1784" y="2290"/>
                      </a:lnTo>
                      <a:cubicBezTo>
                        <a:pt x="1784" y="2290"/>
                        <a:pt x="1873" y="1987"/>
                        <a:pt x="1811" y="1737"/>
                      </a:cubicBezTo>
                      <a:cubicBezTo>
                        <a:pt x="1749" y="1478"/>
                        <a:pt x="1624" y="1309"/>
                        <a:pt x="1650" y="1086"/>
                      </a:cubicBezTo>
                      <a:cubicBezTo>
                        <a:pt x="1677" y="862"/>
                        <a:pt x="1793" y="568"/>
                        <a:pt x="1704" y="479"/>
                      </a:cubicBezTo>
                      <a:cubicBezTo>
                        <a:pt x="1675" y="453"/>
                        <a:pt x="1647" y="445"/>
                        <a:pt x="1620" y="445"/>
                      </a:cubicBezTo>
                      <a:cubicBezTo>
                        <a:pt x="1586" y="445"/>
                        <a:pt x="1554" y="456"/>
                        <a:pt x="1524" y="456"/>
                      </a:cubicBezTo>
                      <a:cubicBezTo>
                        <a:pt x="1503" y="456"/>
                        <a:pt x="1483" y="451"/>
                        <a:pt x="1463" y="434"/>
                      </a:cubicBezTo>
                      <a:cubicBezTo>
                        <a:pt x="1401" y="381"/>
                        <a:pt x="1526" y="113"/>
                        <a:pt x="1418" y="15"/>
                      </a:cubicBezTo>
                      <a:cubicBezTo>
                        <a:pt x="1408" y="5"/>
                        <a:pt x="1394" y="0"/>
                        <a:pt x="1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3"/>
                <p:cNvSpPr/>
                <p:nvPr/>
              </p:nvSpPr>
              <p:spPr>
                <a:xfrm>
                  <a:off x="6526006" y="2165709"/>
                  <a:ext cx="185607" cy="150078"/>
                </a:xfrm>
                <a:custGeom>
                  <a:avLst/>
                  <a:gdLst/>
                  <a:ahLst/>
                  <a:cxnLst/>
                  <a:rect l="l" t="t" r="r" b="b"/>
                  <a:pathLst>
                    <a:path w="2936" h="2374" extrusionOk="0">
                      <a:moveTo>
                        <a:pt x="1481" y="1"/>
                      </a:moveTo>
                      <a:lnTo>
                        <a:pt x="1481" y="1"/>
                      </a:lnTo>
                      <a:cubicBezTo>
                        <a:pt x="1481" y="1"/>
                        <a:pt x="1249" y="402"/>
                        <a:pt x="1080" y="589"/>
                      </a:cubicBezTo>
                      <a:cubicBezTo>
                        <a:pt x="910" y="768"/>
                        <a:pt x="874" y="1089"/>
                        <a:pt x="874" y="1089"/>
                      </a:cubicBezTo>
                      <a:cubicBezTo>
                        <a:pt x="776" y="438"/>
                        <a:pt x="0" y="304"/>
                        <a:pt x="0" y="304"/>
                      </a:cubicBezTo>
                      <a:lnTo>
                        <a:pt x="0" y="304"/>
                      </a:lnTo>
                      <a:cubicBezTo>
                        <a:pt x="464" y="893"/>
                        <a:pt x="437" y="1160"/>
                        <a:pt x="446" y="1553"/>
                      </a:cubicBezTo>
                      <a:cubicBezTo>
                        <a:pt x="464" y="1954"/>
                        <a:pt x="1035" y="2374"/>
                        <a:pt x="1035" y="2374"/>
                      </a:cubicBezTo>
                      <a:cubicBezTo>
                        <a:pt x="2061" y="2052"/>
                        <a:pt x="1909" y="1499"/>
                        <a:pt x="2007" y="1053"/>
                      </a:cubicBezTo>
                      <a:cubicBezTo>
                        <a:pt x="2072" y="768"/>
                        <a:pt x="2448" y="718"/>
                        <a:pt x="2701" y="718"/>
                      </a:cubicBezTo>
                      <a:cubicBezTo>
                        <a:pt x="2836" y="718"/>
                        <a:pt x="2935" y="732"/>
                        <a:pt x="2935" y="732"/>
                      </a:cubicBezTo>
                      <a:cubicBezTo>
                        <a:pt x="2935" y="732"/>
                        <a:pt x="2730" y="527"/>
                        <a:pt x="2277" y="527"/>
                      </a:cubicBezTo>
                      <a:cubicBezTo>
                        <a:pt x="2267" y="527"/>
                        <a:pt x="2258" y="527"/>
                        <a:pt x="2248" y="527"/>
                      </a:cubicBezTo>
                      <a:cubicBezTo>
                        <a:pt x="1775" y="545"/>
                        <a:pt x="1481" y="1285"/>
                        <a:pt x="1481" y="1285"/>
                      </a:cubicBezTo>
                      <a:cubicBezTo>
                        <a:pt x="1481" y="1285"/>
                        <a:pt x="1561" y="973"/>
                        <a:pt x="1481" y="670"/>
                      </a:cubicBezTo>
                      <a:cubicBezTo>
                        <a:pt x="1392" y="375"/>
                        <a:pt x="1481" y="1"/>
                        <a:pt x="1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3"/>
                <p:cNvSpPr/>
                <p:nvPr/>
              </p:nvSpPr>
              <p:spPr>
                <a:xfrm>
                  <a:off x="6538965" y="2295429"/>
                  <a:ext cx="73396" cy="634514"/>
                </a:xfrm>
                <a:custGeom>
                  <a:avLst/>
                  <a:gdLst/>
                  <a:ahLst/>
                  <a:cxnLst/>
                  <a:rect l="l" t="t" r="r" b="b"/>
                  <a:pathLst>
                    <a:path w="1161" h="10037" extrusionOk="0">
                      <a:moveTo>
                        <a:pt x="839" y="0"/>
                      </a:moveTo>
                      <a:cubicBezTo>
                        <a:pt x="839" y="0"/>
                        <a:pt x="197" y="1339"/>
                        <a:pt x="232" y="2311"/>
                      </a:cubicBezTo>
                      <a:cubicBezTo>
                        <a:pt x="268" y="3283"/>
                        <a:pt x="669" y="4059"/>
                        <a:pt x="687" y="4934"/>
                      </a:cubicBezTo>
                      <a:cubicBezTo>
                        <a:pt x="705" y="5808"/>
                        <a:pt x="0" y="8359"/>
                        <a:pt x="0" y="10037"/>
                      </a:cubicBezTo>
                      <a:lnTo>
                        <a:pt x="553" y="10037"/>
                      </a:lnTo>
                      <a:cubicBezTo>
                        <a:pt x="553" y="10037"/>
                        <a:pt x="518" y="8074"/>
                        <a:pt x="839" y="6611"/>
                      </a:cubicBezTo>
                      <a:cubicBezTo>
                        <a:pt x="1160" y="5148"/>
                        <a:pt x="866" y="4042"/>
                        <a:pt x="509" y="2650"/>
                      </a:cubicBezTo>
                      <a:cubicBezTo>
                        <a:pt x="295" y="1794"/>
                        <a:pt x="1008" y="152"/>
                        <a:pt x="1008" y="152"/>
                      </a:cubicBezTo>
                      <a:lnTo>
                        <a:pt x="8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 name="Google Shape;770;p33"/>
              <p:cNvSpPr/>
              <p:nvPr/>
            </p:nvSpPr>
            <p:spPr>
              <a:xfrm>
                <a:off x="3856673" y="3515549"/>
                <a:ext cx="180984" cy="137774"/>
              </a:xfrm>
              <a:custGeom>
                <a:avLst/>
                <a:gdLst/>
                <a:ahLst/>
                <a:cxnLst/>
                <a:rect l="l" t="t" r="r" b="b"/>
                <a:pathLst>
                  <a:path w="1089" h="829" extrusionOk="0">
                    <a:moveTo>
                      <a:pt x="923" y="0"/>
                    </a:moveTo>
                    <a:cubicBezTo>
                      <a:pt x="897" y="0"/>
                      <a:pt x="871" y="8"/>
                      <a:pt x="848" y="26"/>
                    </a:cubicBezTo>
                    <a:lnTo>
                      <a:pt x="0" y="570"/>
                    </a:lnTo>
                    <a:lnTo>
                      <a:pt x="723" y="828"/>
                    </a:lnTo>
                    <a:lnTo>
                      <a:pt x="1017" y="391"/>
                    </a:lnTo>
                    <a:cubicBezTo>
                      <a:pt x="1080" y="302"/>
                      <a:pt x="1088" y="186"/>
                      <a:pt x="1044" y="88"/>
                    </a:cubicBezTo>
                    <a:cubicBezTo>
                      <a:pt x="1026" y="34"/>
                      <a:pt x="975" y="0"/>
                      <a:pt x="923" y="0"/>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3"/>
              <p:cNvSpPr/>
              <p:nvPr/>
            </p:nvSpPr>
            <p:spPr>
              <a:xfrm>
                <a:off x="2514863" y="2186869"/>
                <a:ext cx="172175" cy="170680"/>
              </a:xfrm>
              <a:custGeom>
                <a:avLst/>
                <a:gdLst/>
                <a:ahLst/>
                <a:cxnLst/>
                <a:rect l="l" t="t" r="r" b="b"/>
                <a:pathLst>
                  <a:path w="1036" h="1027" extrusionOk="0">
                    <a:moveTo>
                      <a:pt x="518" y="1"/>
                    </a:moveTo>
                    <a:cubicBezTo>
                      <a:pt x="233" y="1"/>
                      <a:pt x="1" y="233"/>
                      <a:pt x="1" y="509"/>
                    </a:cubicBezTo>
                    <a:cubicBezTo>
                      <a:pt x="1" y="795"/>
                      <a:pt x="233" y="1027"/>
                      <a:pt x="518" y="1027"/>
                    </a:cubicBezTo>
                    <a:cubicBezTo>
                      <a:pt x="803" y="1027"/>
                      <a:pt x="1035" y="795"/>
                      <a:pt x="1035" y="509"/>
                    </a:cubicBezTo>
                    <a:cubicBezTo>
                      <a:pt x="1035" y="233"/>
                      <a:pt x="803" y="1"/>
                      <a:pt x="518" y="1"/>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3"/>
              <p:cNvSpPr/>
              <p:nvPr/>
            </p:nvSpPr>
            <p:spPr>
              <a:xfrm>
                <a:off x="2608261" y="2222433"/>
                <a:ext cx="58001" cy="96558"/>
              </a:xfrm>
              <a:custGeom>
                <a:avLst/>
                <a:gdLst/>
                <a:ahLst/>
                <a:cxnLst/>
                <a:rect l="l" t="t" r="r" b="b"/>
                <a:pathLst>
                  <a:path w="349" h="581" extrusionOk="0">
                    <a:moveTo>
                      <a:pt x="215" y="1"/>
                    </a:moveTo>
                    <a:cubicBezTo>
                      <a:pt x="188" y="10"/>
                      <a:pt x="179" y="27"/>
                      <a:pt x="161" y="36"/>
                    </a:cubicBezTo>
                    <a:cubicBezTo>
                      <a:pt x="152" y="54"/>
                      <a:pt x="143" y="63"/>
                      <a:pt x="134" y="81"/>
                    </a:cubicBezTo>
                    <a:cubicBezTo>
                      <a:pt x="117" y="108"/>
                      <a:pt x="99" y="143"/>
                      <a:pt x="90" y="170"/>
                    </a:cubicBezTo>
                    <a:cubicBezTo>
                      <a:pt x="72" y="206"/>
                      <a:pt x="63" y="233"/>
                      <a:pt x="54" y="268"/>
                    </a:cubicBezTo>
                    <a:cubicBezTo>
                      <a:pt x="38" y="325"/>
                      <a:pt x="22" y="390"/>
                      <a:pt x="5" y="448"/>
                    </a:cubicBezTo>
                    <a:lnTo>
                      <a:pt x="5" y="448"/>
                    </a:lnTo>
                    <a:cubicBezTo>
                      <a:pt x="4" y="450"/>
                      <a:pt x="2" y="453"/>
                      <a:pt x="1" y="456"/>
                    </a:cubicBezTo>
                    <a:lnTo>
                      <a:pt x="3" y="457"/>
                    </a:lnTo>
                    <a:lnTo>
                      <a:pt x="3" y="457"/>
                    </a:lnTo>
                    <a:cubicBezTo>
                      <a:pt x="2" y="459"/>
                      <a:pt x="1" y="462"/>
                      <a:pt x="1" y="465"/>
                    </a:cubicBezTo>
                    <a:cubicBezTo>
                      <a:pt x="1" y="474"/>
                      <a:pt x="1" y="482"/>
                      <a:pt x="10" y="491"/>
                    </a:cubicBezTo>
                    <a:cubicBezTo>
                      <a:pt x="15" y="494"/>
                      <a:pt x="19" y="495"/>
                      <a:pt x="23" y="495"/>
                    </a:cubicBezTo>
                    <a:cubicBezTo>
                      <a:pt x="33" y="495"/>
                      <a:pt x="39" y="489"/>
                      <a:pt x="45" y="482"/>
                    </a:cubicBezTo>
                    <a:cubicBezTo>
                      <a:pt x="63" y="438"/>
                      <a:pt x="90" y="384"/>
                      <a:pt x="126" y="349"/>
                    </a:cubicBezTo>
                    <a:cubicBezTo>
                      <a:pt x="134" y="331"/>
                      <a:pt x="152" y="304"/>
                      <a:pt x="170" y="295"/>
                    </a:cubicBezTo>
                    <a:cubicBezTo>
                      <a:pt x="179" y="286"/>
                      <a:pt x="188" y="277"/>
                      <a:pt x="197" y="277"/>
                    </a:cubicBezTo>
                    <a:cubicBezTo>
                      <a:pt x="206" y="277"/>
                      <a:pt x="215" y="277"/>
                      <a:pt x="224" y="286"/>
                    </a:cubicBezTo>
                    <a:cubicBezTo>
                      <a:pt x="233" y="295"/>
                      <a:pt x="241" y="322"/>
                      <a:pt x="250" y="340"/>
                    </a:cubicBezTo>
                    <a:cubicBezTo>
                      <a:pt x="259" y="366"/>
                      <a:pt x="259" y="393"/>
                      <a:pt x="268" y="420"/>
                    </a:cubicBezTo>
                    <a:cubicBezTo>
                      <a:pt x="268" y="474"/>
                      <a:pt x="268" y="527"/>
                      <a:pt x="268" y="581"/>
                    </a:cubicBezTo>
                    <a:cubicBezTo>
                      <a:pt x="277" y="527"/>
                      <a:pt x="286" y="474"/>
                      <a:pt x="286" y="420"/>
                    </a:cubicBezTo>
                    <a:cubicBezTo>
                      <a:pt x="286" y="393"/>
                      <a:pt x="286" y="366"/>
                      <a:pt x="277" y="340"/>
                    </a:cubicBezTo>
                    <a:cubicBezTo>
                      <a:pt x="277" y="313"/>
                      <a:pt x="268" y="277"/>
                      <a:pt x="241" y="259"/>
                    </a:cubicBezTo>
                    <a:cubicBezTo>
                      <a:pt x="233" y="242"/>
                      <a:pt x="206" y="242"/>
                      <a:pt x="188" y="242"/>
                    </a:cubicBezTo>
                    <a:cubicBezTo>
                      <a:pt x="179" y="242"/>
                      <a:pt x="161" y="250"/>
                      <a:pt x="152" y="259"/>
                    </a:cubicBezTo>
                    <a:cubicBezTo>
                      <a:pt x="126" y="277"/>
                      <a:pt x="108" y="295"/>
                      <a:pt x="90" y="322"/>
                    </a:cubicBezTo>
                    <a:cubicBezTo>
                      <a:pt x="89" y="323"/>
                      <a:pt x="88" y="324"/>
                      <a:pt x="88" y="324"/>
                    </a:cubicBezTo>
                    <a:lnTo>
                      <a:pt x="88" y="324"/>
                    </a:lnTo>
                    <a:cubicBezTo>
                      <a:pt x="91" y="312"/>
                      <a:pt x="95" y="299"/>
                      <a:pt x="99" y="286"/>
                    </a:cubicBezTo>
                    <a:cubicBezTo>
                      <a:pt x="117" y="224"/>
                      <a:pt x="134" y="161"/>
                      <a:pt x="170" y="99"/>
                    </a:cubicBezTo>
                    <a:cubicBezTo>
                      <a:pt x="179" y="90"/>
                      <a:pt x="188" y="72"/>
                      <a:pt x="197" y="63"/>
                    </a:cubicBezTo>
                    <a:cubicBezTo>
                      <a:pt x="206" y="54"/>
                      <a:pt x="215" y="36"/>
                      <a:pt x="224" y="36"/>
                    </a:cubicBezTo>
                    <a:lnTo>
                      <a:pt x="241" y="36"/>
                    </a:lnTo>
                    <a:cubicBezTo>
                      <a:pt x="241" y="36"/>
                      <a:pt x="241" y="36"/>
                      <a:pt x="250" y="45"/>
                    </a:cubicBezTo>
                    <a:lnTo>
                      <a:pt x="259" y="45"/>
                    </a:lnTo>
                    <a:cubicBezTo>
                      <a:pt x="268" y="45"/>
                      <a:pt x="268" y="54"/>
                      <a:pt x="277" y="63"/>
                    </a:cubicBezTo>
                    <a:cubicBezTo>
                      <a:pt x="277" y="63"/>
                      <a:pt x="286" y="72"/>
                      <a:pt x="286" y="81"/>
                    </a:cubicBezTo>
                    <a:cubicBezTo>
                      <a:pt x="304" y="99"/>
                      <a:pt x="322" y="135"/>
                      <a:pt x="322" y="161"/>
                    </a:cubicBezTo>
                    <a:cubicBezTo>
                      <a:pt x="331" y="197"/>
                      <a:pt x="340" y="233"/>
                      <a:pt x="340" y="259"/>
                    </a:cubicBezTo>
                    <a:cubicBezTo>
                      <a:pt x="349" y="233"/>
                      <a:pt x="349" y="197"/>
                      <a:pt x="340" y="161"/>
                    </a:cubicBezTo>
                    <a:cubicBezTo>
                      <a:pt x="340" y="126"/>
                      <a:pt x="331" y="99"/>
                      <a:pt x="313" y="63"/>
                    </a:cubicBezTo>
                    <a:cubicBezTo>
                      <a:pt x="304" y="54"/>
                      <a:pt x="304" y="45"/>
                      <a:pt x="295" y="45"/>
                    </a:cubicBezTo>
                    <a:cubicBezTo>
                      <a:pt x="286" y="36"/>
                      <a:pt x="286" y="27"/>
                      <a:pt x="277" y="19"/>
                    </a:cubicBezTo>
                    <a:lnTo>
                      <a:pt x="259" y="10"/>
                    </a:lnTo>
                    <a:lnTo>
                      <a:pt x="250" y="10"/>
                    </a:lnTo>
                    <a:cubicBezTo>
                      <a:pt x="241" y="1"/>
                      <a:pt x="224"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3"/>
              <p:cNvSpPr/>
              <p:nvPr/>
            </p:nvSpPr>
            <p:spPr>
              <a:xfrm>
                <a:off x="2056680" y="2186869"/>
                <a:ext cx="170680" cy="170680"/>
              </a:xfrm>
              <a:custGeom>
                <a:avLst/>
                <a:gdLst/>
                <a:ahLst/>
                <a:cxnLst/>
                <a:rect l="l" t="t" r="r" b="b"/>
                <a:pathLst>
                  <a:path w="1027" h="1027" extrusionOk="0">
                    <a:moveTo>
                      <a:pt x="509" y="1"/>
                    </a:moveTo>
                    <a:cubicBezTo>
                      <a:pt x="224" y="1"/>
                      <a:pt x="1" y="233"/>
                      <a:pt x="1" y="509"/>
                    </a:cubicBezTo>
                    <a:cubicBezTo>
                      <a:pt x="1" y="795"/>
                      <a:pt x="224" y="1027"/>
                      <a:pt x="509" y="1027"/>
                    </a:cubicBezTo>
                    <a:cubicBezTo>
                      <a:pt x="795" y="1027"/>
                      <a:pt x="1027" y="795"/>
                      <a:pt x="1027" y="509"/>
                    </a:cubicBezTo>
                    <a:cubicBezTo>
                      <a:pt x="1027" y="233"/>
                      <a:pt x="795" y="1"/>
                      <a:pt x="509" y="1"/>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3"/>
              <p:cNvSpPr/>
              <p:nvPr/>
            </p:nvSpPr>
            <p:spPr>
              <a:xfrm>
                <a:off x="2291007" y="2444794"/>
                <a:ext cx="160210" cy="270063"/>
              </a:xfrm>
              <a:custGeom>
                <a:avLst/>
                <a:gdLst/>
                <a:ahLst/>
                <a:cxnLst/>
                <a:rect l="l" t="t" r="r" b="b"/>
                <a:pathLst>
                  <a:path w="964" h="1625" extrusionOk="0">
                    <a:moveTo>
                      <a:pt x="1" y="1"/>
                    </a:moveTo>
                    <a:lnTo>
                      <a:pt x="1" y="1624"/>
                    </a:lnTo>
                    <a:lnTo>
                      <a:pt x="964" y="1624"/>
                    </a:lnTo>
                    <a:lnTo>
                      <a:pt x="964" y="1"/>
                    </a:ln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3"/>
              <p:cNvSpPr/>
              <p:nvPr/>
            </p:nvSpPr>
            <p:spPr>
              <a:xfrm>
                <a:off x="2291007" y="2510106"/>
                <a:ext cx="160210" cy="50523"/>
              </a:xfrm>
              <a:custGeom>
                <a:avLst/>
                <a:gdLst/>
                <a:ahLst/>
                <a:cxnLst/>
                <a:rect l="l" t="t" r="r" b="b"/>
                <a:pathLst>
                  <a:path w="964" h="304" extrusionOk="0">
                    <a:moveTo>
                      <a:pt x="1" y="0"/>
                    </a:moveTo>
                    <a:lnTo>
                      <a:pt x="1" y="188"/>
                    </a:lnTo>
                    <a:cubicBezTo>
                      <a:pt x="1" y="188"/>
                      <a:pt x="357" y="304"/>
                      <a:pt x="964" y="304"/>
                    </a:cubicBezTo>
                    <a:lnTo>
                      <a:pt x="9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3"/>
              <p:cNvSpPr/>
              <p:nvPr/>
            </p:nvSpPr>
            <p:spPr>
              <a:xfrm>
                <a:off x="2148749" y="2050428"/>
                <a:ext cx="444897" cy="473150"/>
              </a:xfrm>
              <a:custGeom>
                <a:avLst/>
                <a:gdLst/>
                <a:ahLst/>
                <a:cxnLst/>
                <a:rect l="l" t="t" r="r" b="b"/>
                <a:pathLst>
                  <a:path w="2677" h="2847" extrusionOk="0">
                    <a:moveTo>
                      <a:pt x="0" y="1"/>
                    </a:moveTo>
                    <a:lnTo>
                      <a:pt x="0" y="1393"/>
                    </a:lnTo>
                    <a:cubicBezTo>
                      <a:pt x="0" y="1598"/>
                      <a:pt x="36" y="1803"/>
                      <a:pt x="116" y="1999"/>
                    </a:cubicBezTo>
                    <a:cubicBezTo>
                      <a:pt x="259" y="2383"/>
                      <a:pt x="589" y="2847"/>
                      <a:pt x="1338" y="2847"/>
                    </a:cubicBezTo>
                    <a:cubicBezTo>
                      <a:pt x="2088" y="2847"/>
                      <a:pt x="2418" y="2383"/>
                      <a:pt x="2560" y="1999"/>
                    </a:cubicBezTo>
                    <a:cubicBezTo>
                      <a:pt x="2641" y="1803"/>
                      <a:pt x="2676" y="1598"/>
                      <a:pt x="2676" y="1393"/>
                    </a:cubicBezTo>
                    <a:lnTo>
                      <a:pt x="2676" y="1"/>
                    </a:ln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3"/>
              <p:cNvSpPr/>
              <p:nvPr/>
            </p:nvSpPr>
            <p:spPr>
              <a:xfrm>
                <a:off x="2323580" y="2378152"/>
                <a:ext cx="105532" cy="31244"/>
              </a:xfrm>
              <a:custGeom>
                <a:avLst/>
                <a:gdLst/>
                <a:ahLst/>
                <a:cxnLst/>
                <a:rect l="l" t="t" r="r" b="b"/>
                <a:pathLst>
                  <a:path w="635" h="188" extrusionOk="0">
                    <a:moveTo>
                      <a:pt x="634" y="0"/>
                    </a:moveTo>
                    <a:cubicBezTo>
                      <a:pt x="625" y="27"/>
                      <a:pt x="607" y="45"/>
                      <a:pt x="581" y="63"/>
                    </a:cubicBezTo>
                    <a:cubicBezTo>
                      <a:pt x="554" y="81"/>
                      <a:pt x="536" y="90"/>
                      <a:pt x="509" y="99"/>
                    </a:cubicBezTo>
                    <a:cubicBezTo>
                      <a:pt x="456" y="116"/>
                      <a:pt x="402" y="125"/>
                      <a:pt x="340" y="134"/>
                    </a:cubicBezTo>
                    <a:cubicBezTo>
                      <a:pt x="313" y="139"/>
                      <a:pt x="286" y="141"/>
                      <a:pt x="259" y="141"/>
                    </a:cubicBezTo>
                    <a:cubicBezTo>
                      <a:pt x="233" y="141"/>
                      <a:pt x="206" y="139"/>
                      <a:pt x="179" y="134"/>
                    </a:cubicBezTo>
                    <a:cubicBezTo>
                      <a:pt x="117" y="134"/>
                      <a:pt x="63" y="125"/>
                      <a:pt x="1" y="116"/>
                    </a:cubicBezTo>
                    <a:lnTo>
                      <a:pt x="1" y="116"/>
                    </a:lnTo>
                    <a:cubicBezTo>
                      <a:pt x="54" y="143"/>
                      <a:pt x="117" y="161"/>
                      <a:pt x="170" y="170"/>
                    </a:cubicBezTo>
                    <a:cubicBezTo>
                      <a:pt x="197" y="179"/>
                      <a:pt x="233" y="179"/>
                      <a:pt x="259" y="188"/>
                    </a:cubicBezTo>
                    <a:cubicBezTo>
                      <a:pt x="286" y="188"/>
                      <a:pt x="322" y="188"/>
                      <a:pt x="349" y="179"/>
                    </a:cubicBezTo>
                    <a:cubicBezTo>
                      <a:pt x="411" y="179"/>
                      <a:pt x="465" y="161"/>
                      <a:pt x="518" y="134"/>
                    </a:cubicBezTo>
                    <a:cubicBezTo>
                      <a:pt x="545" y="125"/>
                      <a:pt x="572" y="107"/>
                      <a:pt x="598" y="81"/>
                    </a:cubicBezTo>
                    <a:cubicBezTo>
                      <a:pt x="607" y="72"/>
                      <a:pt x="616" y="63"/>
                      <a:pt x="625" y="45"/>
                    </a:cubicBezTo>
                    <a:cubicBezTo>
                      <a:pt x="634" y="36"/>
                      <a:pt x="634" y="18"/>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3"/>
              <p:cNvSpPr/>
              <p:nvPr/>
            </p:nvSpPr>
            <p:spPr>
              <a:xfrm>
                <a:off x="2428944" y="2209138"/>
                <a:ext cx="92071" cy="49027"/>
              </a:xfrm>
              <a:custGeom>
                <a:avLst/>
                <a:gdLst/>
                <a:ahLst/>
                <a:cxnLst/>
                <a:rect l="l" t="t" r="r" b="b"/>
                <a:pathLst>
                  <a:path w="554" h="295" extrusionOk="0">
                    <a:moveTo>
                      <a:pt x="553" y="0"/>
                    </a:moveTo>
                    <a:lnTo>
                      <a:pt x="553" y="0"/>
                    </a:lnTo>
                    <a:cubicBezTo>
                      <a:pt x="509" y="36"/>
                      <a:pt x="464" y="81"/>
                      <a:pt x="411" y="116"/>
                    </a:cubicBezTo>
                    <a:lnTo>
                      <a:pt x="384" y="143"/>
                    </a:lnTo>
                    <a:cubicBezTo>
                      <a:pt x="366" y="152"/>
                      <a:pt x="357" y="161"/>
                      <a:pt x="348" y="170"/>
                    </a:cubicBezTo>
                    <a:cubicBezTo>
                      <a:pt x="321" y="188"/>
                      <a:pt x="295" y="206"/>
                      <a:pt x="268" y="215"/>
                    </a:cubicBezTo>
                    <a:cubicBezTo>
                      <a:pt x="259" y="223"/>
                      <a:pt x="241" y="232"/>
                      <a:pt x="232" y="232"/>
                    </a:cubicBezTo>
                    <a:cubicBezTo>
                      <a:pt x="223" y="241"/>
                      <a:pt x="223" y="241"/>
                      <a:pt x="214" y="241"/>
                    </a:cubicBezTo>
                    <a:lnTo>
                      <a:pt x="205" y="241"/>
                    </a:lnTo>
                    <a:lnTo>
                      <a:pt x="196" y="250"/>
                    </a:lnTo>
                    <a:cubicBezTo>
                      <a:pt x="170" y="250"/>
                      <a:pt x="143" y="250"/>
                      <a:pt x="116" y="241"/>
                    </a:cubicBezTo>
                    <a:cubicBezTo>
                      <a:pt x="63" y="223"/>
                      <a:pt x="27" y="179"/>
                      <a:pt x="0" y="116"/>
                    </a:cubicBezTo>
                    <a:lnTo>
                      <a:pt x="0" y="116"/>
                    </a:lnTo>
                    <a:cubicBezTo>
                      <a:pt x="0" y="152"/>
                      <a:pt x="9" y="179"/>
                      <a:pt x="27" y="206"/>
                    </a:cubicBezTo>
                    <a:cubicBezTo>
                      <a:pt x="45" y="232"/>
                      <a:pt x="72" y="259"/>
                      <a:pt x="98" y="277"/>
                    </a:cubicBezTo>
                    <a:cubicBezTo>
                      <a:pt x="134" y="286"/>
                      <a:pt x="161" y="295"/>
                      <a:pt x="196" y="295"/>
                    </a:cubicBezTo>
                    <a:cubicBezTo>
                      <a:pt x="232" y="286"/>
                      <a:pt x="268" y="277"/>
                      <a:pt x="295" y="259"/>
                    </a:cubicBezTo>
                    <a:cubicBezTo>
                      <a:pt x="348" y="232"/>
                      <a:pt x="393" y="188"/>
                      <a:pt x="437" y="143"/>
                    </a:cubicBezTo>
                    <a:cubicBezTo>
                      <a:pt x="482" y="99"/>
                      <a:pt x="518" y="54"/>
                      <a:pt x="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3"/>
              <p:cNvSpPr/>
              <p:nvPr/>
            </p:nvSpPr>
            <p:spPr>
              <a:xfrm>
                <a:off x="2507385" y="2222433"/>
                <a:ext cx="29915" cy="31410"/>
              </a:xfrm>
              <a:custGeom>
                <a:avLst/>
                <a:gdLst/>
                <a:ahLst/>
                <a:cxnLst/>
                <a:rect l="l" t="t" r="r" b="b"/>
                <a:pathLst>
                  <a:path w="180" h="189" extrusionOk="0">
                    <a:moveTo>
                      <a:pt x="1" y="1"/>
                    </a:moveTo>
                    <a:cubicBezTo>
                      <a:pt x="19" y="27"/>
                      <a:pt x="28" y="36"/>
                      <a:pt x="37" y="54"/>
                    </a:cubicBezTo>
                    <a:cubicBezTo>
                      <a:pt x="55" y="72"/>
                      <a:pt x="63" y="90"/>
                      <a:pt x="81" y="108"/>
                    </a:cubicBezTo>
                    <a:cubicBezTo>
                      <a:pt x="90" y="126"/>
                      <a:pt x="99" y="143"/>
                      <a:pt x="117" y="161"/>
                    </a:cubicBezTo>
                    <a:cubicBezTo>
                      <a:pt x="135" y="170"/>
                      <a:pt x="153" y="188"/>
                      <a:pt x="179" y="188"/>
                    </a:cubicBezTo>
                    <a:cubicBezTo>
                      <a:pt x="179" y="161"/>
                      <a:pt x="162" y="143"/>
                      <a:pt x="153" y="126"/>
                    </a:cubicBezTo>
                    <a:cubicBezTo>
                      <a:pt x="144" y="108"/>
                      <a:pt x="126" y="99"/>
                      <a:pt x="108" y="81"/>
                    </a:cubicBezTo>
                    <a:cubicBezTo>
                      <a:pt x="90" y="72"/>
                      <a:pt x="72" y="54"/>
                      <a:pt x="55" y="45"/>
                    </a:cubicBezTo>
                    <a:cubicBezTo>
                      <a:pt x="37" y="27"/>
                      <a:pt x="28" y="19"/>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3"/>
              <p:cNvSpPr/>
              <p:nvPr/>
            </p:nvSpPr>
            <p:spPr>
              <a:xfrm>
                <a:off x="2501568" y="2228416"/>
                <a:ext cx="17949" cy="40219"/>
              </a:xfrm>
              <a:custGeom>
                <a:avLst/>
                <a:gdLst/>
                <a:ahLst/>
                <a:cxnLst/>
                <a:rect l="l" t="t" r="r" b="b"/>
                <a:pathLst>
                  <a:path w="108" h="242" extrusionOk="0">
                    <a:moveTo>
                      <a:pt x="0" y="0"/>
                    </a:moveTo>
                    <a:cubicBezTo>
                      <a:pt x="9" y="27"/>
                      <a:pt x="9" y="45"/>
                      <a:pt x="18" y="63"/>
                    </a:cubicBezTo>
                    <a:cubicBezTo>
                      <a:pt x="18" y="90"/>
                      <a:pt x="27" y="107"/>
                      <a:pt x="36" y="134"/>
                    </a:cubicBezTo>
                    <a:cubicBezTo>
                      <a:pt x="36" y="152"/>
                      <a:pt x="45" y="170"/>
                      <a:pt x="54" y="197"/>
                    </a:cubicBezTo>
                    <a:cubicBezTo>
                      <a:pt x="63" y="214"/>
                      <a:pt x="72" y="232"/>
                      <a:pt x="98" y="241"/>
                    </a:cubicBezTo>
                    <a:cubicBezTo>
                      <a:pt x="107" y="214"/>
                      <a:pt x="98" y="197"/>
                      <a:pt x="98" y="179"/>
                    </a:cubicBezTo>
                    <a:cubicBezTo>
                      <a:pt x="90" y="152"/>
                      <a:pt x="81" y="134"/>
                      <a:pt x="72" y="116"/>
                    </a:cubicBezTo>
                    <a:cubicBezTo>
                      <a:pt x="63" y="99"/>
                      <a:pt x="54" y="81"/>
                      <a:pt x="36" y="54"/>
                    </a:cubicBezTo>
                    <a:cubicBezTo>
                      <a:pt x="27" y="36"/>
                      <a:pt x="18" y="18"/>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3"/>
              <p:cNvSpPr/>
              <p:nvPr/>
            </p:nvSpPr>
            <p:spPr>
              <a:xfrm>
                <a:off x="2221373" y="2209138"/>
                <a:ext cx="92071" cy="49027"/>
              </a:xfrm>
              <a:custGeom>
                <a:avLst/>
                <a:gdLst/>
                <a:ahLst/>
                <a:cxnLst/>
                <a:rect l="l" t="t" r="r" b="b"/>
                <a:pathLst>
                  <a:path w="554" h="295" extrusionOk="0">
                    <a:moveTo>
                      <a:pt x="0" y="0"/>
                    </a:moveTo>
                    <a:lnTo>
                      <a:pt x="0" y="0"/>
                    </a:lnTo>
                    <a:cubicBezTo>
                      <a:pt x="36" y="54"/>
                      <a:pt x="72" y="99"/>
                      <a:pt x="116" y="143"/>
                    </a:cubicBezTo>
                    <a:cubicBezTo>
                      <a:pt x="161" y="188"/>
                      <a:pt x="205" y="232"/>
                      <a:pt x="259" y="259"/>
                    </a:cubicBezTo>
                    <a:cubicBezTo>
                      <a:pt x="286" y="277"/>
                      <a:pt x="321" y="286"/>
                      <a:pt x="357" y="295"/>
                    </a:cubicBezTo>
                    <a:cubicBezTo>
                      <a:pt x="393" y="295"/>
                      <a:pt x="420" y="286"/>
                      <a:pt x="455" y="277"/>
                    </a:cubicBezTo>
                    <a:cubicBezTo>
                      <a:pt x="482" y="259"/>
                      <a:pt x="509" y="232"/>
                      <a:pt x="527" y="206"/>
                    </a:cubicBezTo>
                    <a:cubicBezTo>
                      <a:pt x="544" y="179"/>
                      <a:pt x="553" y="152"/>
                      <a:pt x="553" y="116"/>
                    </a:cubicBezTo>
                    <a:lnTo>
                      <a:pt x="553" y="116"/>
                    </a:lnTo>
                    <a:cubicBezTo>
                      <a:pt x="527" y="179"/>
                      <a:pt x="491" y="223"/>
                      <a:pt x="437" y="241"/>
                    </a:cubicBezTo>
                    <a:cubicBezTo>
                      <a:pt x="411" y="250"/>
                      <a:pt x="384" y="250"/>
                      <a:pt x="357" y="250"/>
                    </a:cubicBezTo>
                    <a:lnTo>
                      <a:pt x="348" y="241"/>
                    </a:lnTo>
                    <a:lnTo>
                      <a:pt x="339" y="241"/>
                    </a:lnTo>
                    <a:cubicBezTo>
                      <a:pt x="330" y="241"/>
                      <a:pt x="330" y="241"/>
                      <a:pt x="321" y="232"/>
                    </a:cubicBezTo>
                    <a:cubicBezTo>
                      <a:pt x="312" y="232"/>
                      <a:pt x="295" y="223"/>
                      <a:pt x="286" y="215"/>
                    </a:cubicBezTo>
                    <a:cubicBezTo>
                      <a:pt x="259" y="206"/>
                      <a:pt x="232" y="188"/>
                      <a:pt x="214" y="170"/>
                    </a:cubicBezTo>
                    <a:cubicBezTo>
                      <a:pt x="196" y="161"/>
                      <a:pt x="188" y="152"/>
                      <a:pt x="179" y="143"/>
                    </a:cubicBezTo>
                    <a:lnTo>
                      <a:pt x="143" y="116"/>
                    </a:lnTo>
                    <a:cubicBezTo>
                      <a:pt x="98" y="81"/>
                      <a:pt x="45" y="3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3"/>
              <p:cNvSpPr/>
              <p:nvPr/>
            </p:nvSpPr>
            <p:spPr>
              <a:xfrm>
                <a:off x="2205087" y="2222433"/>
                <a:ext cx="29748" cy="31410"/>
              </a:xfrm>
              <a:custGeom>
                <a:avLst/>
                <a:gdLst/>
                <a:ahLst/>
                <a:cxnLst/>
                <a:rect l="l" t="t" r="r" b="b"/>
                <a:pathLst>
                  <a:path w="179" h="189" extrusionOk="0">
                    <a:moveTo>
                      <a:pt x="170" y="1"/>
                    </a:moveTo>
                    <a:cubicBezTo>
                      <a:pt x="161" y="19"/>
                      <a:pt x="143" y="27"/>
                      <a:pt x="125" y="45"/>
                    </a:cubicBezTo>
                    <a:cubicBezTo>
                      <a:pt x="107" y="54"/>
                      <a:pt x="89" y="72"/>
                      <a:pt x="71" y="81"/>
                    </a:cubicBezTo>
                    <a:cubicBezTo>
                      <a:pt x="63" y="99"/>
                      <a:pt x="36" y="108"/>
                      <a:pt x="27" y="126"/>
                    </a:cubicBezTo>
                    <a:cubicBezTo>
                      <a:pt x="18" y="143"/>
                      <a:pt x="0" y="161"/>
                      <a:pt x="0" y="188"/>
                    </a:cubicBezTo>
                    <a:cubicBezTo>
                      <a:pt x="27" y="188"/>
                      <a:pt x="45" y="170"/>
                      <a:pt x="63" y="161"/>
                    </a:cubicBezTo>
                    <a:cubicBezTo>
                      <a:pt x="80" y="143"/>
                      <a:pt x="89" y="126"/>
                      <a:pt x="98" y="108"/>
                    </a:cubicBezTo>
                    <a:cubicBezTo>
                      <a:pt x="116" y="90"/>
                      <a:pt x="125" y="72"/>
                      <a:pt x="143" y="54"/>
                    </a:cubicBezTo>
                    <a:cubicBezTo>
                      <a:pt x="152" y="36"/>
                      <a:pt x="170" y="27"/>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3"/>
              <p:cNvSpPr/>
              <p:nvPr/>
            </p:nvSpPr>
            <p:spPr>
              <a:xfrm>
                <a:off x="2222869" y="2228416"/>
                <a:ext cx="17949" cy="40219"/>
              </a:xfrm>
              <a:custGeom>
                <a:avLst/>
                <a:gdLst/>
                <a:ahLst/>
                <a:cxnLst/>
                <a:rect l="l" t="t" r="r" b="b"/>
                <a:pathLst>
                  <a:path w="108" h="242" extrusionOk="0">
                    <a:moveTo>
                      <a:pt x="98" y="0"/>
                    </a:moveTo>
                    <a:cubicBezTo>
                      <a:pt x="89" y="18"/>
                      <a:pt x="80" y="36"/>
                      <a:pt x="72" y="54"/>
                    </a:cubicBezTo>
                    <a:cubicBezTo>
                      <a:pt x="63" y="81"/>
                      <a:pt x="45" y="99"/>
                      <a:pt x="36" y="116"/>
                    </a:cubicBezTo>
                    <a:cubicBezTo>
                      <a:pt x="27" y="134"/>
                      <a:pt x="18" y="152"/>
                      <a:pt x="9" y="179"/>
                    </a:cubicBezTo>
                    <a:cubicBezTo>
                      <a:pt x="9" y="197"/>
                      <a:pt x="0" y="214"/>
                      <a:pt x="9" y="241"/>
                    </a:cubicBezTo>
                    <a:cubicBezTo>
                      <a:pt x="36" y="232"/>
                      <a:pt x="45" y="214"/>
                      <a:pt x="54" y="197"/>
                    </a:cubicBezTo>
                    <a:cubicBezTo>
                      <a:pt x="72" y="170"/>
                      <a:pt x="72" y="152"/>
                      <a:pt x="72" y="125"/>
                    </a:cubicBezTo>
                    <a:cubicBezTo>
                      <a:pt x="80" y="107"/>
                      <a:pt x="89" y="90"/>
                      <a:pt x="89" y="63"/>
                    </a:cubicBezTo>
                    <a:cubicBezTo>
                      <a:pt x="98" y="45"/>
                      <a:pt x="98" y="27"/>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3"/>
              <p:cNvSpPr/>
              <p:nvPr/>
            </p:nvSpPr>
            <p:spPr>
              <a:xfrm>
                <a:off x="2075958" y="2222433"/>
                <a:ext cx="58001" cy="96558"/>
              </a:xfrm>
              <a:custGeom>
                <a:avLst/>
                <a:gdLst/>
                <a:ahLst/>
                <a:cxnLst/>
                <a:rect l="l" t="t" r="r" b="b"/>
                <a:pathLst>
                  <a:path w="349" h="581" extrusionOk="0">
                    <a:moveTo>
                      <a:pt x="135" y="1"/>
                    </a:moveTo>
                    <a:cubicBezTo>
                      <a:pt x="126" y="1"/>
                      <a:pt x="108" y="1"/>
                      <a:pt x="99" y="10"/>
                    </a:cubicBezTo>
                    <a:lnTo>
                      <a:pt x="90" y="10"/>
                    </a:lnTo>
                    <a:lnTo>
                      <a:pt x="72" y="19"/>
                    </a:lnTo>
                    <a:cubicBezTo>
                      <a:pt x="63" y="27"/>
                      <a:pt x="63" y="36"/>
                      <a:pt x="54" y="45"/>
                    </a:cubicBezTo>
                    <a:cubicBezTo>
                      <a:pt x="46" y="45"/>
                      <a:pt x="46" y="54"/>
                      <a:pt x="37" y="63"/>
                    </a:cubicBezTo>
                    <a:cubicBezTo>
                      <a:pt x="19" y="99"/>
                      <a:pt x="19" y="126"/>
                      <a:pt x="10" y="161"/>
                    </a:cubicBezTo>
                    <a:cubicBezTo>
                      <a:pt x="1" y="197"/>
                      <a:pt x="1" y="233"/>
                      <a:pt x="10" y="259"/>
                    </a:cubicBezTo>
                    <a:cubicBezTo>
                      <a:pt x="10" y="233"/>
                      <a:pt x="19" y="197"/>
                      <a:pt x="28" y="161"/>
                    </a:cubicBezTo>
                    <a:cubicBezTo>
                      <a:pt x="37" y="135"/>
                      <a:pt x="46" y="99"/>
                      <a:pt x="63" y="81"/>
                    </a:cubicBezTo>
                    <a:cubicBezTo>
                      <a:pt x="63" y="72"/>
                      <a:pt x="72" y="63"/>
                      <a:pt x="72" y="63"/>
                    </a:cubicBezTo>
                    <a:cubicBezTo>
                      <a:pt x="81" y="54"/>
                      <a:pt x="81" y="45"/>
                      <a:pt x="90" y="45"/>
                    </a:cubicBezTo>
                    <a:lnTo>
                      <a:pt x="99" y="45"/>
                    </a:lnTo>
                    <a:cubicBezTo>
                      <a:pt x="108" y="36"/>
                      <a:pt x="108" y="36"/>
                      <a:pt x="108" y="36"/>
                    </a:cubicBezTo>
                    <a:lnTo>
                      <a:pt x="126" y="36"/>
                    </a:lnTo>
                    <a:cubicBezTo>
                      <a:pt x="135" y="36"/>
                      <a:pt x="144" y="54"/>
                      <a:pt x="153" y="63"/>
                    </a:cubicBezTo>
                    <a:cubicBezTo>
                      <a:pt x="162" y="72"/>
                      <a:pt x="170" y="90"/>
                      <a:pt x="179" y="99"/>
                    </a:cubicBezTo>
                    <a:cubicBezTo>
                      <a:pt x="215" y="161"/>
                      <a:pt x="233" y="224"/>
                      <a:pt x="251" y="286"/>
                    </a:cubicBezTo>
                    <a:cubicBezTo>
                      <a:pt x="254" y="299"/>
                      <a:pt x="258" y="312"/>
                      <a:pt x="262" y="324"/>
                    </a:cubicBezTo>
                    <a:lnTo>
                      <a:pt x="262" y="324"/>
                    </a:lnTo>
                    <a:cubicBezTo>
                      <a:pt x="261" y="324"/>
                      <a:pt x="260" y="323"/>
                      <a:pt x="260" y="322"/>
                    </a:cubicBezTo>
                    <a:cubicBezTo>
                      <a:pt x="242" y="295"/>
                      <a:pt x="224" y="277"/>
                      <a:pt x="206" y="259"/>
                    </a:cubicBezTo>
                    <a:cubicBezTo>
                      <a:pt x="188" y="250"/>
                      <a:pt x="179" y="242"/>
                      <a:pt x="162" y="242"/>
                    </a:cubicBezTo>
                    <a:cubicBezTo>
                      <a:pt x="144" y="242"/>
                      <a:pt x="117" y="242"/>
                      <a:pt x="108" y="259"/>
                    </a:cubicBezTo>
                    <a:cubicBezTo>
                      <a:pt x="81" y="277"/>
                      <a:pt x="72" y="313"/>
                      <a:pt x="72" y="340"/>
                    </a:cubicBezTo>
                    <a:cubicBezTo>
                      <a:pt x="63" y="366"/>
                      <a:pt x="63" y="393"/>
                      <a:pt x="63" y="420"/>
                    </a:cubicBezTo>
                    <a:cubicBezTo>
                      <a:pt x="63" y="474"/>
                      <a:pt x="72" y="527"/>
                      <a:pt x="81" y="581"/>
                    </a:cubicBezTo>
                    <a:cubicBezTo>
                      <a:pt x="81" y="527"/>
                      <a:pt x="81" y="474"/>
                      <a:pt x="81" y="420"/>
                    </a:cubicBezTo>
                    <a:cubicBezTo>
                      <a:pt x="90" y="393"/>
                      <a:pt x="90" y="366"/>
                      <a:pt x="99" y="340"/>
                    </a:cubicBezTo>
                    <a:cubicBezTo>
                      <a:pt x="108" y="322"/>
                      <a:pt x="117" y="295"/>
                      <a:pt x="126" y="286"/>
                    </a:cubicBezTo>
                    <a:cubicBezTo>
                      <a:pt x="135" y="277"/>
                      <a:pt x="144" y="277"/>
                      <a:pt x="153" y="277"/>
                    </a:cubicBezTo>
                    <a:cubicBezTo>
                      <a:pt x="162" y="277"/>
                      <a:pt x="170" y="286"/>
                      <a:pt x="179" y="295"/>
                    </a:cubicBezTo>
                    <a:cubicBezTo>
                      <a:pt x="197" y="304"/>
                      <a:pt x="215" y="331"/>
                      <a:pt x="224" y="349"/>
                    </a:cubicBezTo>
                    <a:cubicBezTo>
                      <a:pt x="260" y="384"/>
                      <a:pt x="286" y="438"/>
                      <a:pt x="304" y="482"/>
                    </a:cubicBezTo>
                    <a:cubicBezTo>
                      <a:pt x="313" y="491"/>
                      <a:pt x="322" y="491"/>
                      <a:pt x="331" y="491"/>
                    </a:cubicBezTo>
                    <a:cubicBezTo>
                      <a:pt x="349" y="491"/>
                      <a:pt x="349" y="474"/>
                      <a:pt x="349" y="465"/>
                    </a:cubicBezTo>
                    <a:cubicBezTo>
                      <a:pt x="348" y="462"/>
                      <a:pt x="348" y="459"/>
                      <a:pt x="348" y="456"/>
                    </a:cubicBezTo>
                    <a:lnTo>
                      <a:pt x="348" y="456"/>
                    </a:lnTo>
                    <a:lnTo>
                      <a:pt x="349" y="456"/>
                    </a:lnTo>
                    <a:cubicBezTo>
                      <a:pt x="348" y="455"/>
                      <a:pt x="348" y="454"/>
                      <a:pt x="347" y="452"/>
                    </a:cubicBezTo>
                    <a:lnTo>
                      <a:pt x="347" y="452"/>
                    </a:lnTo>
                    <a:cubicBezTo>
                      <a:pt x="337" y="393"/>
                      <a:pt x="312" y="327"/>
                      <a:pt x="295" y="268"/>
                    </a:cubicBezTo>
                    <a:cubicBezTo>
                      <a:pt x="286" y="233"/>
                      <a:pt x="278" y="206"/>
                      <a:pt x="260" y="170"/>
                    </a:cubicBezTo>
                    <a:cubicBezTo>
                      <a:pt x="251" y="143"/>
                      <a:pt x="233" y="108"/>
                      <a:pt x="215" y="81"/>
                    </a:cubicBezTo>
                    <a:cubicBezTo>
                      <a:pt x="206" y="63"/>
                      <a:pt x="197" y="54"/>
                      <a:pt x="188" y="36"/>
                    </a:cubicBezTo>
                    <a:cubicBezTo>
                      <a:pt x="170" y="27"/>
                      <a:pt x="162" y="10"/>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3"/>
              <p:cNvSpPr/>
              <p:nvPr/>
            </p:nvSpPr>
            <p:spPr>
              <a:xfrm>
                <a:off x="2299981" y="1994089"/>
                <a:ext cx="435923" cy="579015"/>
              </a:xfrm>
              <a:custGeom>
                <a:avLst/>
                <a:gdLst/>
                <a:ahLst/>
                <a:cxnLst/>
                <a:rect l="l" t="t" r="r" b="b"/>
                <a:pathLst>
                  <a:path w="2623" h="3484" extrusionOk="0">
                    <a:moveTo>
                      <a:pt x="1981" y="1"/>
                    </a:moveTo>
                    <a:lnTo>
                      <a:pt x="0" y="206"/>
                    </a:lnTo>
                    <a:cubicBezTo>
                      <a:pt x="0" y="206"/>
                      <a:pt x="45" y="260"/>
                      <a:pt x="125" y="340"/>
                    </a:cubicBezTo>
                    <a:cubicBezTo>
                      <a:pt x="348" y="536"/>
                      <a:pt x="865" y="902"/>
                      <a:pt x="1766" y="902"/>
                    </a:cubicBezTo>
                    <a:lnTo>
                      <a:pt x="1766" y="1161"/>
                    </a:lnTo>
                    <a:lnTo>
                      <a:pt x="1811" y="1161"/>
                    </a:lnTo>
                    <a:cubicBezTo>
                      <a:pt x="2096" y="1161"/>
                      <a:pt x="2328" y="1393"/>
                      <a:pt x="2328" y="1669"/>
                    </a:cubicBezTo>
                    <a:cubicBezTo>
                      <a:pt x="2328" y="1955"/>
                      <a:pt x="2096" y="2187"/>
                      <a:pt x="1811" y="2187"/>
                    </a:cubicBezTo>
                    <a:cubicBezTo>
                      <a:pt x="1775" y="2187"/>
                      <a:pt x="1740" y="2187"/>
                      <a:pt x="1704" y="2178"/>
                    </a:cubicBezTo>
                    <a:cubicBezTo>
                      <a:pt x="1695" y="2231"/>
                      <a:pt x="1677" y="2285"/>
                      <a:pt x="1650" y="2338"/>
                    </a:cubicBezTo>
                    <a:cubicBezTo>
                      <a:pt x="1543" y="2624"/>
                      <a:pt x="1329" y="2963"/>
                      <a:pt x="910" y="3105"/>
                    </a:cubicBezTo>
                    <a:lnTo>
                      <a:pt x="910" y="3471"/>
                    </a:lnTo>
                    <a:cubicBezTo>
                      <a:pt x="910" y="3471"/>
                      <a:pt x="975" y="3483"/>
                      <a:pt x="1079" y="3483"/>
                    </a:cubicBezTo>
                    <a:cubicBezTo>
                      <a:pt x="1393" y="3483"/>
                      <a:pt x="2060" y="3372"/>
                      <a:pt x="2302" y="2472"/>
                    </a:cubicBezTo>
                    <a:cubicBezTo>
                      <a:pt x="2623" y="1277"/>
                      <a:pt x="1981" y="1"/>
                      <a:pt x="1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3"/>
              <p:cNvSpPr/>
              <p:nvPr/>
            </p:nvSpPr>
            <p:spPr>
              <a:xfrm>
                <a:off x="2580176" y="2329292"/>
                <a:ext cx="80105" cy="132954"/>
              </a:xfrm>
              <a:custGeom>
                <a:avLst/>
                <a:gdLst/>
                <a:ahLst/>
                <a:cxnLst/>
                <a:rect l="l" t="t" r="r" b="b"/>
                <a:pathLst>
                  <a:path w="482" h="800" extrusionOk="0">
                    <a:moveTo>
                      <a:pt x="161" y="0"/>
                    </a:moveTo>
                    <a:cubicBezTo>
                      <a:pt x="125" y="18"/>
                      <a:pt x="98" y="45"/>
                      <a:pt x="80" y="71"/>
                    </a:cubicBezTo>
                    <a:cubicBezTo>
                      <a:pt x="63" y="107"/>
                      <a:pt x="45" y="134"/>
                      <a:pt x="36" y="170"/>
                    </a:cubicBezTo>
                    <a:cubicBezTo>
                      <a:pt x="9" y="241"/>
                      <a:pt x="0" y="321"/>
                      <a:pt x="0" y="393"/>
                    </a:cubicBezTo>
                    <a:cubicBezTo>
                      <a:pt x="9" y="428"/>
                      <a:pt x="9" y="464"/>
                      <a:pt x="18" y="500"/>
                    </a:cubicBezTo>
                    <a:cubicBezTo>
                      <a:pt x="27" y="535"/>
                      <a:pt x="36" y="571"/>
                      <a:pt x="54" y="607"/>
                    </a:cubicBezTo>
                    <a:cubicBezTo>
                      <a:pt x="63" y="633"/>
                      <a:pt x="80" y="669"/>
                      <a:pt x="98" y="705"/>
                    </a:cubicBezTo>
                    <a:cubicBezTo>
                      <a:pt x="116" y="732"/>
                      <a:pt x="143" y="758"/>
                      <a:pt x="179" y="776"/>
                    </a:cubicBezTo>
                    <a:cubicBezTo>
                      <a:pt x="201" y="793"/>
                      <a:pt x="227" y="799"/>
                      <a:pt x="253" y="799"/>
                    </a:cubicBezTo>
                    <a:cubicBezTo>
                      <a:pt x="267" y="799"/>
                      <a:pt x="281" y="797"/>
                      <a:pt x="295" y="794"/>
                    </a:cubicBezTo>
                    <a:cubicBezTo>
                      <a:pt x="330" y="776"/>
                      <a:pt x="366" y="749"/>
                      <a:pt x="384" y="723"/>
                    </a:cubicBezTo>
                    <a:cubicBezTo>
                      <a:pt x="437" y="660"/>
                      <a:pt x="464" y="589"/>
                      <a:pt x="473" y="517"/>
                    </a:cubicBezTo>
                    <a:cubicBezTo>
                      <a:pt x="482" y="482"/>
                      <a:pt x="482" y="437"/>
                      <a:pt x="482" y="401"/>
                    </a:cubicBezTo>
                    <a:cubicBezTo>
                      <a:pt x="482" y="366"/>
                      <a:pt x="482" y="330"/>
                      <a:pt x="473" y="294"/>
                    </a:cubicBezTo>
                    <a:cubicBezTo>
                      <a:pt x="464" y="223"/>
                      <a:pt x="437" y="152"/>
                      <a:pt x="402" y="89"/>
                    </a:cubicBezTo>
                    <a:lnTo>
                      <a:pt x="393" y="89"/>
                    </a:lnTo>
                    <a:cubicBezTo>
                      <a:pt x="419" y="161"/>
                      <a:pt x="437" y="232"/>
                      <a:pt x="437" y="294"/>
                    </a:cubicBezTo>
                    <a:cubicBezTo>
                      <a:pt x="437" y="330"/>
                      <a:pt x="437" y="366"/>
                      <a:pt x="437" y="401"/>
                    </a:cubicBezTo>
                    <a:cubicBezTo>
                      <a:pt x="437" y="419"/>
                      <a:pt x="437" y="437"/>
                      <a:pt x="428" y="455"/>
                    </a:cubicBezTo>
                    <a:cubicBezTo>
                      <a:pt x="428" y="473"/>
                      <a:pt x="428" y="491"/>
                      <a:pt x="419" y="509"/>
                    </a:cubicBezTo>
                    <a:cubicBezTo>
                      <a:pt x="419" y="535"/>
                      <a:pt x="410" y="571"/>
                      <a:pt x="393" y="607"/>
                    </a:cubicBezTo>
                    <a:cubicBezTo>
                      <a:pt x="384" y="633"/>
                      <a:pt x="366" y="669"/>
                      <a:pt x="348" y="696"/>
                    </a:cubicBezTo>
                    <a:cubicBezTo>
                      <a:pt x="330" y="723"/>
                      <a:pt x="312" y="740"/>
                      <a:pt x="277" y="758"/>
                    </a:cubicBezTo>
                    <a:cubicBezTo>
                      <a:pt x="263" y="763"/>
                      <a:pt x="250" y="765"/>
                      <a:pt x="235" y="765"/>
                    </a:cubicBezTo>
                    <a:cubicBezTo>
                      <a:pt x="221" y="765"/>
                      <a:pt x="205" y="763"/>
                      <a:pt x="187" y="758"/>
                    </a:cubicBezTo>
                    <a:cubicBezTo>
                      <a:pt x="161" y="740"/>
                      <a:pt x="134" y="723"/>
                      <a:pt x="116" y="696"/>
                    </a:cubicBezTo>
                    <a:cubicBezTo>
                      <a:pt x="89" y="660"/>
                      <a:pt x="80" y="633"/>
                      <a:pt x="63" y="598"/>
                    </a:cubicBezTo>
                    <a:cubicBezTo>
                      <a:pt x="45" y="526"/>
                      <a:pt x="45" y="455"/>
                      <a:pt x="45" y="393"/>
                    </a:cubicBezTo>
                    <a:cubicBezTo>
                      <a:pt x="45" y="321"/>
                      <a:pt x="54" y="250"/>
                      <a:pt x="71" y="187"/>
                    </a:cubicBezTo>
                    <a:cubicBezTo>
                      <a:pt x="89" y="116"/>
                      <a:pt x="116" y="54"/>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3"/>
              <p:cNvSpPr/>
              <p:nvPr/>
            </p:nvSpPr>
            <p:spPr>
              <a:xfrm>
                <a:off x="704566" y="3515549"/>
                <a:ext cx="181150" cy="137774"/>
              </a:xfrm>
              <a:custGeom>
                <a:avLst/>
                <a:gdLst/>
                <a:ahLst/>
                <a:cxnLst/>
                <a:rect l="l" t="t" r="r" b="b"/>
                <a:pathLst>
                  <a:path w="1090" h="829" extrusionOk="0">
                    <a:moveTo>
                      <a:pt x="169" y="0"/>
                    </a:moveTo>
                    <a:cubicBezTo>
                      <a:pt x="114" y="0"/>
                      <a:pt x="64" y="34"/>
                      <a:pt x="46" y="88"/>
                    </a:cubicBezTo>
                    <a:cubicBezTo>
                      <a:pt x="1" y="186"/>
                      <a:pt x="19" y="302"/>
                      <a:pt x="72" y="391"/>
                    </a:cubicBezTo>
                    <a:lnTo>
                      <a:pt x="367" y="828"/>
                    </a:lnTo>
                    <a:lnTo>
                      <a:pt x="1089" y="570"/>
                    </a:lnTo>
                    <a:lnTo>
                      <a:pt x="251" y="26"/>
                    </a:lnTo>
                    <a:cubicBezTo>
                      <a:pt x="225" y="8"/>
                      <a:pt x="196" y="0"/>
                      <a:pt x="169" y="0"/>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3"/>
              <p:cNvSpPr/>
              <p:nvPr/>
            </p:nvSpPr>
            <p:spPr>
              <a:xfrm>
                <a:off x="1333259" y="4072780"/>
                <a:ext cx="1700648" cy="519352"/>
              </a:xfrm>
              <a:custGeom>
                <a:avLst/>
                <a:gdLst/>
                <a:ahLst/>
                <a:cxnLst/>
                <a:rect l="l" t="t" r="r" b="b"/>
                <a:pathLst>
                  <a:path w="10233" h="3125" extrusionOk="0">
                    <a:moveTo>
                      <a:pt x="1249" y="0"/>
                    </a:moveTo>
                    <a:lnTo>
                      <a:pt x="1" y="2596"/>
                    </a:lnTo>
                    <a:cubicBezTo>
                      <a:pt x="1" y="2596"/>
                      <a:pt x="4283" y="3069"/>
                      <a:pt x="5978" y="3069"/>
                    </a:cubicBezTo>
                    <a:cubicBezTo>
                      <a:pt x="7114" y="3069"/>
                      <a:pt x="8610" y="3124"/>
                      <a:pt x="9487" y="3124"/>
                    </a:cubicBezTo>
                    <a:cubicBezTo>
                      <a:pt x="9926" y="3124"/>
                      <a:pt x="10209" y="3111"/>
                      <a:pt x="10215" y="3069"/>
                    </a:cubicBezTo>
                    <a:cubicBezTo>
                      <a:pt x="10233" y="2953"/>
                      <a:pt x="8823" y="2141"/>
                      <a:pt x="7744" y="1838"/>
                    </a:cubicBezTo>
                    <a:cubicBezTo>
                      <a:pt x="7472" y="1759"/>
                      <a:pt x="7242" y="1730"/>
                      <a:pt x="7050" y="1730"/>
                    </a:cubicBezTo>
                    <a:cubicBezTo>
                      <a:pt x="6480" y="1730"/>
                      <a:pt x="6245" y="1989"/>
                      <a:pt x="6245" y="1989"/>
                    </a:cubicBezTo>
                    <a:lnTo>
                      <a:pt x="1249" y="0"/>
                    </a:ln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3"/>
              <p:cNvSpPr/>
              <p:nvPr/>
            </p:nvSpPr>
            <p:spPr>
              <a:xfrm>
                <a:off x="534223" y="3495938"/>
                <a:ext cx="3674017" cy="1104681"/>
              </a:xfrm>
              <a:custGeom>
                <a:avLst/>
                <a:gdLst/>
                <a:ahLst/>
                <a:cxnLst/>
                <a:rect l="l" t="t" r="r" b="b"/>
                <a:pathLst>
                  <a:path w="22107" h="6647" extrusionOk="0">
                    <a:moveTo>
                      <a:pt x="8368" y="1"/>
                    </a:moveTo>
                    <a:lnTo>
                      <a:pt x="7048" y="2302"/>
                    </a:lnTo>
                    <a:cubicBezTo>
                      <a:pt x="7048" y="2302"/>
                      <a:pt x="3652" y="1718"/>
                      <a:pt x="1979" y="1718"/>
                    </a:cubicBezTo>
                    <a:cubicBezTo>
                      <a:pt x="1545" y="1718"/>
                      <a:pt x="1227" y="1757"/>
                      <a:pt x="1115" y="1856"/>
                    </a:cubicBezTo>
                    <a:cubicBezTo>
                      <a:pt x="562" y="2338"/>
                      <a:pt x="0" y="3435"/>
                      <a:pt x="393" y="4194"/>
                    </a:cubicBezTo>
                    <a:cubicBezTo>
                      <a:pt x="785" y="4943"/>
                      <a:pt x="4532" y="6647"/>
                      <a:pt x="4532" y="6647"/>
                    </a:cubicBezTo>
                    <a:lnTo>
                      <a:pt x="6057" y="3471"/>
                    </a:lnTo>
                    <a:lnTo>
                      <a:pt x="11053" y="5460"/>
                    </a:lnTo>
                    <a:lnTo>
                      <a:pt x="16049" y="3471"/>
                    </a:lnTo>
                    <a:lnTo>
                      <a:pt x="17583" y="6647"/>
                    </a:lnTo>
                    <a:cubicBezTo>
                      <a:pt x="17583" y="6647"/>
                      <a:pt x="21321" y="4943"/>
                      <a:pt x="21714" y="4194"/>
                    </a:cubicBezTo>
                    <a:cubicBezTo>
                      <a:pt x="22106" y="3435"/>
                      <a:pt x="21544" y="2338"/>
                      <a:pt x="20991" y="1856"/>
                    </a:cubicBezTo>
                    <a:cubicBezTo>
                      <a:pt x="20879" y="1757"/>
                      <a:pt x="20561" y="1718"/>
                      <a:pt x="20127" y="1718"/>
                    </a:cubicBezTo>
                    <a:cubicBezTo>
                      <a:pt x="18455" y="1718"/>
                      <a:pt x="15059" y="2302"/>
                      <a:pt x="15059" y="2302"/>
                    </a:cubicBezTo>
                    <a:lnTo>
                      <a:pt x="1374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3"/>
              <p:cNvSpPr/>
              <p:nvPr/>
            </p:nvSpPr>
            <p:spPr>
              <a:xfrm>
                <a:off x="1705357" y="3822167"/>
                <a:ext cx="256767" cy="108358"/>
              </a:xfrm>
              <a:custGeom>
                <a:avLst/>
                <a:gdLst/>
                <a:ahLst/>
                <a:cxnLst/>
                <a:rect l="l" t="t" r="r" b="b"/>
                <a:pathLst>
                  <a:path w="1545" h="652" extrusionOk="0">
                    <a:moveTo>
                      <a:pt x="197" y="0"/>
                    </a:moveTo>
                    <a:lnTo>
                      <a:pt x="1" y="339"/>
                    </a:lnTo>
                    <a:lnTo>
                      <a:pt x="1544" y="652"/>
                    </a:lnTo>
                    <a:lnTo>
                      <a:pt x="1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3"/>
              <p:cNvSpPr/>
              <p:nvPr/>
            </p:nvSpPr>
            <p:spPr>
              <a:xfrm>
                <a:off x="775862" y="3103068"/>
                <a:ext cx="1092716" cy="757672"/>
              </a:xfrm>
              <a:custGeom>
                <a:avLst/>
                <a:gdLst/>
                <a:ahLst/>
                <a:cxnLst/>
                <a:rect l="l" t="t" r="r" b="b"/>
                <a:pathLst>
                  <a:path w="6575" h="4559" extrusionOk="0">
                    <a:moveTo>
                      <a:pt x="4702" y="1"/>
                    </a:moveTo>
                    <a:lnTo>
                      <a:pt x="3925" y="1731"/>
                    </a:lnTo>
                    <a:lnTo>
                      <a:pt x="1544" y="3337"/>
                    </a:lnTo>
                    <a:lnTo>
                      <a:pt x="999" y="3096"/>
                    </a:lnTo>
                    <a:cubicBezTo>
                      <a:pt x="920" y="3063"/>
                      <a:pt x="836" y="3045"/>
                      <a:pt x="750" y="3045"/>
                    </a:cubicBezTo>
                    <a:cubicBezTo>
                      <a:pt x="720" y="3045"/>
                      <a:pt x="690" y="3047"/>
                      <a:pt x="660" y="3052"/>
                    </a:cubicBezTo>
                    <a:lnTo>
                      <a:pt x="0" y="3123"/>
                    </a:lnTo>
                    <a:lnTo>
                      <a:pt x="910" y="4479"/>
                    </a:lnTo>
                    <a:cubicBezTo>
                      <a:pt x="910" y="4479"/>
                      <a:pt x="1136" y="4558"/>
                      <a:pt x="1515" y="4558"/>
                    </a:cubicBezTo>
                    <a:cubicBezTo>
                      <a:pt x="1785" y="4558"/>
                      <a:pt x="2133" y="4518"/>
                      <a:pt x="2534" y="4381"/>
                    </a:cubicBezTo>
                    <a:cubicBezTo>
                      <a:pt x="3363" y="4087"/>
                      <a:pt x="4916" y="3150"/>
                      <a:pt x="5522" y="2704"/>
                    </a:cubicBezTo>
                    <a:cubicBezTo>
                      <a:pt x="5692" y="2579"/>
                      <a:pt x="5826" y="2409"/>
                      <a:pt x="5924" y="2222"/>
                    </a:cubicBezTo>
                    <a:lnTo>
                      <a:pt x="6575" y="830"/>
                    </a:lnTo>
                    <a:lnTo>
                      <a:pt x="4702" y="1"/>
                    </a:ln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3"/>
              <p:cNvSpPr/>
              <p:nvPr/>
            </p:nvSpPr>
            <p:spPr>
              <a:xfrm>
                <a:off x="1557116" y="3103068"/>
                <a:ext cx="311445" cy="185471"/>
              </a:xfrm>
              <a:custGeom>
                <a:avLst/>
                <a:gdLst/>
                <a:ahLst/>
                <a:cxnLst/>
                <a:rect l="l" t="t" r="r" b="b"/>
                <a:pathLst>
                  <a:path w="1874" h="1116" extrusionOk="0">
                    <a:moveTo>
                      <a:pt x="1" y="1"/>
                    </a:moveTo>
                    <a:lnTo>
                      <a:pt x="1740" y="1116"/>
                    </a:lnTo>
                    <a:lnTo>
                      <a:pt x="1874" y="83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3"/>
              <p:cNvSpPr/>
              <p:nvPr/>
            </p:nvSpPr>
            <p:spPr>
              <a:xfrm>
                <a:off x="760905" y="3575709"/>
                <a:ext cx="250784" cy="249621"/>
              </a:xfrm>
              <a:custGeom>
                <a:avLst/>
                <a:gdLst/>
                <a:ahLst/>
                <a:cxnLst/>
                <a:rect l="l" t="t" r="r" b="b"/>
                <a:pathLst>
                  <a:path w="1509" h="1502" extrusionOk="0">
                    <a:moveTo>
                      <a:pt x="175" y="1"/>
                    </a:moveTo>
                    <a:cubicBezTo>
                      <a:pt x="165" y="1"/>
                      <a:pt x="154" y="1"/>
                      <a:pt x="144" y="3"/>
                    </a:cubicBezTo>
                    <a:cubicBezTo>
                      <a:pt x="63" y="20"/>
                      <a:pt x="1" y="101"/>
                      <a:pt x="10" y="190"/>
                    </a:cubicBezTo>
                    <a:lnTo>
                      <a:pt x="46" y="788"/>
                    </a:lnTo>
                    <a:lnTo>
                      <a:pt x="215" y="1287"/>
                    </a:lnTo>
                    <a:cubicBezTo>
                      <a:pt x="251" y="1412"/>
                      <a:pt x="358" y="1492"/>
                      <a:pt x="474" y="1492"/>
                    </a:cubicBezTo>
                    <a:lnTo>
                      <a:pt x="715" y="1501"/>
                    </a:lnTo>
                    <a:lnTo>
                      <a:pt x="1509" y="904"/>
                    </a:lnTo>
                    <a:lnTo>
                      <a:pt x="527" y="788"/>
                    </a:lnTo>
                    <a:lnTo>
                      <a:pt x="447" y="243"/>
                    </a:lnTo>
                    <a:cubicBezTo>
                      <a:pt x="422" y="103"/>
                      <a:pt x="305" y="1"/>
                      <a:pt x="175" y="1"/>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3"/>
              <p:cNvSpPr/>
              <p:nvPr/>
            </p:nvSpPr>
            <p:spPr>
              <a:xfrm>
                <a:off x="677976" y="3545795"/>
                <a:ext cx="265576" cy="263249"/>
              </a:xfrm>
              <a:custGeom>
                <a:avLst/>
                <a:gdLst/>
                <a:ahLst/>
                <a:cxnLst/>
                <a:rect l="l" t="t" r="r" b="b"/>
                <a:pathLst>
                  <a:path w="1598" h="1584" extrusionOk="0">
                    <a:moveTo>
                      <a:pt x="196" y="0"/>
                    </a:moveTo>
                    <a:cubicBezTo>
                      <a:pt x="181" y="0"/>
                      <a:pt x="167" y="2"/>
                      <a:pt x="152" y="4"/>
                    </a:cubicBezTo>
                    <a:cubicBezTo>
                      <a:pt x="63" y="13"/>
                      <a:pt x="0" y="102"/>
                      <a:pt x="9" y="200"/>
                    </a:cubicBezTo>
                    <a:lnTo>
                      <a:pt x="45" y="834"/>
                    </a:lnTo>
                    <a:lnTo>
                      <a:pt x="223" y="1360"/>
                    </a:lnTo>
                    <a:cubicBezTo>
                      <a:pt x="259" y="1485"/>
                      <a:pt x="375" y="1574"/>
                      <a:pt x="500" y="1574"/>
                    </a:cubicBezTo>
                    <a:lnTo>
                      <a:pt x="750" y="1583"/>
                    </a:lnTo>
                    <a:lnTo>
                      <a:pt x="1597" y="950"/>
                    </a:lnTo>
                    <a:lnTo>
                      <a:pt x="554" y="825"/>
                    </a:lnTo>
                    <a:lnTo>
                      <a:pt x="464" y="254"/>
                    </a:lnTo>
                    <a:cubicBezTo>
                      <a:pt x="448" y="109"/>
                      <a:pt x="330" y="0"/>
                      <a:pt x="196" y="0"/>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3"/>
              <p:cNvSpPr/>
              <p:nvPr/>
            </p:nvSpPr>
            <p:spPr>
              <a:xfrm>
                <a:off x="574108" y="3555268"/>
                <a:ext cx="292333" cy="243638"/>
              </a:xfrm>
              <a:custGeom>
                <a:avLst/>
                <a:gdLst/>
                <a:ahLst/>
                <a:cxnLst/>
                <a:rect l="l" t="t" r="r" b="b"/>
                <a:pathLst>
                  <a:path w="1759" h="1466" extrusionOk="0">
                    <a:moveTo>
                      <a:pt x="223" y="1"/>
                    </a:moveTo>
                    <a:cubicBezTo>
                      <a:pt x="190" y="1"/>
                      <a:pt x="158" y="7"/>
                      <a:pt x="126" y="19"/>
                    </a:cubicBezTo>
                    <a:cubicBezTo>
                      <a:pt x="46" y="54"/>
                      <a:pt x="1" y="152"/>
                      <a:pt x="37" y="242"/>
                    </a:cubicBezTo>
                    <a:lnTo>
                      <a:pt x="224" y="857"/>
                    </a:lnTo>
                    <a:lnTo>
                      <a:pt x="527" y="1321"/>
                    </a:lnTo>
                    <a:cubicBezTo>
                      <a:pt x="584" y="1413"/>
                      <a:pt x="674" y="1466"/>
                      <a:pt x="772" y="1466"/>
                    </a:cubicBezTo>
                    <a:cubicBezTo>
                      <a:pt x="797" y="1466"/>
                      <a:pt x="823" y="1462"/>
                      <a:pt x="848" y="1455"/>
                    </a:cubicBezTo>
                    <a:lnTo>
                      <a:pt x="1098" y="1410"/>
                    </a:lnTo>
                    <a:lnTo>
                      <a:pt x="1758" y="581"/>
                    </a:lnTo>
                    <a:lnTo>
                      <a:pt x="1758" y="581"/>
                    </a:lnTo>
                    <a:lnTo>
                      <a:pt x="724" y="723"/>
                    </a:lnTo>
                    <a:lnTo>
                      <a:pt x="492" y="188"/>
                    </a:lnTo>
                    <a:cubicBezTo>
                      <a:pt x="443" y="70"/>
                      <a:pt x="335" y="1"/>
                      <a:pt x="223" y="1"/>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3"/>
              <p:cNvSpPr/>
              <p:nvPr/>
            </p:nvSpPr>
            <p:spPr>
              <a:xfrm>
                <a:off x="760905" y="3575709"/>
                <a:ext cx="250784" cy="249621"/>
              </a:xfrm>
              <a:custGeom>
                <a:avLst/>
                <a:gdLst/>
                <a:ahLst/>
                <a:cxnLst/>
                <a:rect l="l" t="t" r="r" b="b"/>
                <a:pathLst>
                  <a:path w="1509" h="1502" extrusionOk="0">
                    <a:moveTo>
                      <a:pt x="175" y="1"/>
                    </a:moveTo>
                    <a:cubicBezTo>
                      <a:pt x="165" y="1"/>
                      <a:pt x="154" y="1"/>
                      <a:pt x="144" y="3"/>
                    </a:cubicBezTo>
                    <a:cubicBezTo>
                      <a:pt x="63" y="20"/>
                      <a:pt x="1" y="101"/>
                      <a:pt x="10" y="190"/>
                    </a:cubicBezTo>
                    <a:lnTo>
                      <a:pt x="46" y="788"/>
                    </a:lnTo>
                    <a:lnTo>
                      <a:pt x="215" y="1287"/>
                    </a:lnTo>
                    <a:cubicBezTo>
                      <a:pt x="251" y="1412"/>
                      <a:pt x="358" y="1492"/>
                      <a:pt x="474" y="1492"/>
                    </a:cubicBezTo>
                    <a:lnTo>
                      <a:pt x="715" y="1501"/>
                    </a:lnTo>
                    <a:lnTo>
                      <a:pt x="1509" y="904"/>
                    </a:lnTo>
                    <a:lnTo>
                      <a:pt x="527" y="788"/>
                    </a:lnTo>
                    <a:lnTo>
                      <a:pt x="447" y="243"/>
                    </a:lnTo>
                    <a:cubicBezTo>
                      <a:pt x="422" y="103"/>
                      <a:pt x="305"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3"/>
              <p:cNvSpPr/>
              <p:nvPr/>
            </p:nvSpPr>
            <p:spPr>
              <a:xfrm>
                <a:off x="677976" y="3545795"/>
                <a:ext cx="265576" cy="263249"/>
              </a:xfrm>
              <a:custGeom>
                <a:avLst/>
                <a:gdLst/>
                <a:ahLst/>
                <a:cxnLst/>
                <a:rect l="l" t="t" r="r" b="b"/>
                <a:pathLst>
                  <a:path w="1598" h="1584" extrusionOk="0">
                    <a:moveTo>
                      <a:pt x="196" y="0"/>
                    </a:moveTo>
                    <a:cubicBezTo>
                      <a:pt x="181" y="0"/>
                      <a:pt x="167" y="2"/>
                      <a:pt x="152" y="4"/>
                    </a:cubicBezTo>
                    <a:cubicBezTo>
                      <a:pt x="63" y="13"/>
                      <a:pt x="0" y="102"/>
                      <a:pt x="9" y="200"/>
                    </a:cubicBezTo>
                    <a:lnTo>
                      <a:pt x="45" y="834"/>
                    </a:lnTo>
                    <a:lnTo>
                      <a:pt x="223" y="1360"/>
                    </a:lnTo>
                    <a:cubicBezTo>
                      <a:pt x="259" y="1485"/>
                      <a:pt x="375" y="1574"/>
                      <a:pt x="500" y="1574"/>
                    </a:cubicBezTo>
                    <a:lnTo>
                      <a:pt x="750" y="1583"/>
                    </a:lnTo>
                    <a:lnTo>
                      <a:pt x="1597" y="950"/>
                    </a:lnTo>
                    <a:lnTo>
                      <a:pt x="554" y="825"/>
                    </a:lnTo>
                    <a:lnTo>
                      <a:pt x="464" y="254"/>
                    </a:lnTo>
                    <a:cubicBezTo>
                      <a:pt x="448" y="109"/>
                      <a:pt x="330" y="0"/>
                      <a:pt x="196" y="0"/>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3"/>
              <p:cNvSpPr/>
              <p:nvPr/>
            </p:nvSpPr>
            <p:spPr>
              <a:xfrm>
                <a:off x="852973" y="3627892"/>
                <a:ext cx="221036" cy="222532"/>
              </a:xfrm>
              <a:custGeom>
                <a:avLst/>
                <a:gdLst/>
                <a:ahLst/>
                <a:cxnLst/>
                <a:rect l="l" t="t" r="r" b="b"/>
                <a:pathLst>
                  <a:path w="1330" h="1339" extrusionOk="0">
                    <a:moveTo>
                      <a:pt x="205" y="1"/>
                    </a:moveTo>
                    <a:cubicBezTo>
                      <a:pt x="125" y="1"/>
                      <a:pt x="54" y="63"/>
                      <a:pt x="54" y="144"/>
                    </a:cubicBezTo>
                    <a:lnTo>
                      <a:pt x="0" y="652"/>
                    </a:lnTo>
                    <a:lnTo>
                      <a:pt x="80" y="1098"/>
                    </a:lnTo>
                    <a:cubicBezTo>
                      <a:pt x="98" y="1205"/>
                      <a:pt x="187" y="1285"/>
                      <a:pt x="294" y="1303"/>
                    </a:cubicBezTo>
                    <a:lnTo>
                      <a:pt x="518" y="1339"/>
                    </a:lnTo>
                    <a:lnTo>
                      <a:pt x="1329" y="938"/>
                    </a:lnTo>
                    <a:lnTo>
                      <a:pt x="446" y="714"/>
                    </a:lnTo>
                    <a:lnTo>
                      <a:pt x="446" y="242"/>
                    </a:lnTo>
                    <a:cubicBezTo>
                      <a:pt x="446" y="108"/>
                      <a:pt x="33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3"/>
              <p:cNvSpPr/>
              <p:nvPr/>
            </p:nvSpPr>
            <p:spPr>
              <a:xfrm>
                <a:off x="849982" y="3623571"/>
                <a:ext cx="180984" cy="201758"/>
              </a:xfrm>
              <a:custGeom>
                <a:avLst/>
                <a:gdLst/>
                <a:ahLst/>
                <a:cxnLst/>
                <a:rect l="l" t="t" r="r" b="b"/>
                <a:pathLst>
                  <a:path w="1089" h="1214" extrusionOk="0">
                    <a:moveTo>
                      <a:pt x="223" y="0"/>
                    </a:moveTo>
                    <a:cubicBezTo>
                      <a:pt x="205" y="0"/>
                      <a:pt x="188" y="9"/>
                      <a:pt x="170" y="9"/>
                    </a:cubicBezTo>
                    <a:cubicBezTo>
                      <a:pt x="134" y="27"/>
                      <a:pt x="98" y="45"/>
                      <a:pt x="81" y="80"/>
                    </a:cubicBezTo>
                    <a:cubicBezTo>
                      <a:pt x="63" y="98"/>
                      <a:pt x="54" y="116"/>
                      <a:pt x="54" y="134"/>
                    </a:cubicBezTo>
                    <a:cubicBezTo>
                      <a:pt x="45" y="143"/>
                      <a:pt x="45" y="152"/>
                      <a:pt x="45" y="161"/>
                    </a:cubicBezTo>
                    <a:cubicBezTo>
                      <a:pt x="45" y="170"/>
                      <a:pt x="45" y="178"/>
                      <a:pt x="45" y="187"/>
                    </a:cubicBezTo>
                    <a:lnTo>
                      <a:pt x="36" y="286"/>
                    </a:lnTo>
                    <a:cubicBezTo>
                      <a:pt x="27" y="419"/>
                      <a:pt x="9" y="544"/>
                      <a:pt x="0" y="678"/>
                    </a:cubicBezTo>
                    <a:lnTo>
                      <a:pt x="0" y="687"/>
                    </a:lnTo>
                    <a:cubicBezTo>
                      <a:pt x="18" y="776"/>
                      <a:pt x="36" y="856"/>
                      <a:pt x="54" y="946"/>
                    </a:cubicBezTo>
                    <a:lnTo>
                      <a:pt x="89" y="1079"/>
                    </a:lnTo>
                    <a:cubicBezTo>
                      <a:pt x="89" y="1106"/>
                      <a:pt x="98" y="1124"/>
                      <a:pt x="98" y="1151"/>
                    </a:cubicBezTo>
                    <a:cubicBezTo>
                      <a:pt x="107" y="1169"/>
                      <a:pt x="116" y="1187"/>
                      <a:pt x="134" y="1213"/>
                    </a:cubicBezTo>
                    <a:cubicBezTo>
                      <a:pt x="116" y="1187"/>
                      <a:pt x="116" y="1169"/>
                      <a:pt x="107" y="1142"/>
                    </a:cubicBezTo>
                    <a:cubicBezTo>
                      <a:pt x="98" y="1124"/>
                      <a:pt x="98" y="1097"/>
                      <a:pt x="98" y="1079"/>
                    </a:cubicBezTo>
                    <a:lnTo>
                      <a:pt x="81" y="946"/>
                    </a:lnTo>
                    <a:cubicBezTo>
                      <a:pt x="63" y="858"/>
                      <a:pt x="46" y="771"/>
                      <a:pt x="36" y="683"/>
                    </a:cubicBezTo>
                    <a:lnTo>
                      <a:pt x="36" y="683"/>
                    </a:lnTo>
                    <a:cubicBezTo>
                      <a:pt x="54" y="551"/>
                      <a:pt x="63" y="418"/>
                      <a:pt x="81" y="286"/>
                    </a:cubicBezTo>
                    <a:lnTo>
                      <a:pt x="89" y="187"/>
                    </a:lnTo>
                    <a:cubicBezTo>
                      <a:pt x="89" y="178"/>
                      <a:pt x="89" y="170"/>
                      <a:pt x="89" y="161"/>
                    </a:cubicBezTo>
                    <a:cubicBezTo>
                      <a:pt x="89" y="161"/>
                      <a:pt x="89" y="152"/>
                      <a:pt x="98" y="143"/>
                    </a:cubicBezTo>
                    <a:cubicBezTo>
                      <a:pt x="98" y="134"/>
                      <a:pt x="107" y="116"/>
                      <a:pt x="116" y="107"/>
                    </a:cubicBezTo>
                    <a:cubicBezTo>
                      <a:pt x="134" y="80"/>
                      <a:pt x="152" y="62"/>
                      <a:pt x="179" y="54"/>
                    </a:cubicBezTo>
                    <a:lnTo>
                      <a:pt x="268" y="54"/>
                    </a:lnTo>
                    <a:cubicBezTo>
                      <a:pt x="321" y="71"/>
                      <a:pt x="375" y="107"/>
                      <a:pt x="411" y="161"/>
                    </a:cubicBezTo>
                    <a:cubicBezTo>
                      <a:pt x="420" y="187"/>
                      <a:pt x="437" y="214"/>
                      <a:pt x="437" y="241"/>
                    </a:cubicBezTo>
                    <a:cubicBezTo>
                      <a:pt x="437" y="250"/>
                      <a:pt x="437" y="259"/>
                      <a:pt x="437" y="268"/>
                    </a:cubicBezTo>
                    <a:lnTo>
                      <a:pt x="437" y="294"/>
                    </a:lnTo>
                    <a:lnTo>
                      <a:pt x="437" y="339"/>
                    </a:lnTo>
                    <a:lnTo>
                      <a:pt x="446" y="740"/>
                    </a:lnTo>
                    <a:lnTo>
                      <a:pt x="446" y="749"/>
                    </a:lnTo>
                    <a:lnTo>
                      <a:pt x="455" y="758"/>
                    </a:lnTo>
                    <a:lnTo>
                      <a:pt x="616" y="794"/>
                    </a:lnTo>
                    <a:lnTo>
                      <a:pt x="767" y="830"/>
                    </a:lnTo>
                    <a:cubicBezTo>
                      <a:pt x="875" y="848"/>
                      <a:pt x="982" y="874"/>
                      <a:pt x="1089" y="892"/>
                    </a:cubicBezTo>
                    <a:cubicBezTo>
                      <a:pt x="982" y="865"/>
                      <a:pt x="883" y="839"/>
                      <a:pt x="776" y="803"/>
                    </a:cubicBezTo>
                    <a:lnTo>
                      <a:pt x="625" y="767"/>
                    </a:lnTo>
                    <a:lnTo>
                      <a:pt x="482" y="728"/>
                    </a:lnTo>
                    <a:lnTo>
                      <a:pt x="482" y="339"/>
                    </a:lnTo>
                    <a:lnTo>
                      <a:pt x="482" y="294"/>
                    </a:lnTo>
                    <a:lnTo>
                      <a:pt x="482" y="268"/>
                    </a:lnTo>
                    <a:cubicBezTo>
                      <a:pt x="482" y="259"/>
                      <a:pt x="482" y="250"/>
                      <a:pt x="482" y="241"/>
                    </a:cubicBezTo>
                    <a:cubicBezTo>
                      <a:pt x="482" y="205"/>
                      <a:pt x="464" y="170"/>
                      <a:pt x="446" y="134"/>
                    </a:cubicBezTo>
                    <a:cubicBezTo>
                      <a:pt x="411" y="71"/>
                      <a:pt x="348" y="27"/>
                      <a:pt x="277" y="9"/>
                    </a:cubicBezTo>
                    <a:cubicBezTo>
                      <a:pt x="259" y="9"/>
                      <a:pt x="241" y="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3"/>
              <p:cNvSpPr/>
              <p:nvPr/>
            </p:nvSpPr>
            <p:spPr>
              <a:xfrm>
                <a:off x="1524543" y="2579739"/>
                <a:ext cx="1693335" cy="916385"/>
              </a:xfrm>
              <a:custGeom>
                <a:avLst/>
                <a:gdLst/>
                <a:ahLst/>
                <a:cxnLst/>
                <a:rect l="l" t="t" r="r" b="b"/>
                <a:pathLst>
                  <a:path w="10189" h="5514" extrusionOk="0">
                    <a:moveTo>
                      <a:pt x="4425" y="1"/>
                    </a:moveTo>
                    <a:lnTo>
                      <a:pt x="4425" y="242"/>
                    </a:lnTo>
                    <a:cubicBezTo>
                      <a:pt x="4425" y="242"/>
                      <a:pt x="2150" y="402"/>
                      <a:pt x="1686" y="732"/>
                    </a:cubicBezTo>
                    <a:cubicBezTo>
                      <a:pt x="1214" y="1062"/>
                      <a:pt x="0" y="3069"/>
                      <a:pt x="0" y="3069"/>
                    </a:cubicBezTo>
                    <a:lnTo>
                      <a:pt x="2070" y="3979"/>
                    </a:lnTo>
                    <a:lnTo>
                      <a:pt x="2409" y="5514"/>
                    </a:lnTo>
                    <a:lnTo>
                      <a:pt x="7788" y="5514"/>
                    </a:lnTo>
                    <a:lnTo>
                      <a:pt x="8118" y="3979"/>
                    </a:lnTo>
                    <a:lnTo>
                      <a:pt x="10188" y="3069"/>
                    </a:lnTo>
                    <a:cubicBezTo>
                      <a:pt x="10188" y="3069"/>
                      <a:pt x="8975" y="1062"/>
                      <a:pt x="8502" y="732"/>
                    </a:cubicBezTo>
                    <a:cubicBezTo>
                      <a:pt x="8038" y="402"/>
                      <a:pt x="5763" y="242"/>
                      <a:pt x="5763" y="242"/>
                    </a:cubicBezTo>
                    <a:lnTo>
                      <a:pt x="57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3"/>
              <p:cNvSpPr/>
              <p:nvPr/>
            </p:nvSpPr>
            <p:spPr>
              <a:xfrm>
                <a:off x="2428944" y="2093470"/>
                <a:ext cx="83096" cy="29748"/>
              </a:xfrm>
              <a:custGeom>
                <a:avLst/>
                <a:gdLst/>
                <a:ahLst/>
                <a:cxnLst/>
                <a:rect l="l" t="t" r="r" b="b"/>
                <a:pathLst>
                  <a:path w="500" h="179" extrusionOk="0">
                    <a:moveTo>
                      <a:pt x="223" y="1"/>
                    </a:moveTo>
                    <a:cubicBezTo>
                      <a:pt x="179" y="9"/>
                      <a:pt x="125" y="27"/>
                      <a:pt x="80" y="63"/>
                    </a:cubicBezTo>
                    <a:cubicBezTo>
                      <a:pt x="45" y="90"/>
                      <a:pt x="18" y="134"/>
                      <a:pt x="0" y="179"/>
                    </a:cubicBezTo>
                    <a:cubicBezTo>
                      <a:pt x="27" y="143"/>
                      <a:pt x="63" y="117"/>
                      <a:pt x="107" y="90"/>
                    </a:cubicBezTo>
                    <a:cubicBezTo>
                      <a:pt x="143" y="72"/>
                      <a:pt x="188" y="54"/>
                      <a:pt x="232" y="54"/>
                    </a:cubicBezTo>
                    <a:cubicBezTo>
                      <a:pt x="245" y="51"/>
                      <a:pt x="258" y="50"/>
                      <a:pt x="271" y="50"/>
                    </a:cubicBezTo>
                    <a:cubicBezTo>
                      <a:pt x="303" y="50"/>
                      <a:pt x="334" y="57"/>
                      <a:pt x="366" y="63"/>
                    </a:cubicBezTo>
                    <a:cubicBezTo>
                      <a:pt x="393" y="72"/>
                      <a:pt x="411" y="81"/>
                      <a:pt x="437" y="81"/>
                    </a:cubicBezTo>
                    <a:cubicBezTo>
                      <a:pt x="455" y="90"/>
                      <a:pt x="482" y="99"/>
                      <a:pt x="500" y="108"/>
                    </a:cubicBezTo>
                    <a:cubicBezTo>
                      <a:pt x="482" y="90"/>
                      <a:pt x="464" y="81"/>
                      <a:pt x="446" y="63"/>
                    </a:cubicBezTo>
                    <a:cubicBezTo>
                      <a:pt x="419" y="54"/>
                      <a:pt x="402" y="36"/>
                      <a:pt x="375" y="27"/>
                    </a:cubicBezTo>
                    <a:cubicBezTo>
                      <a:pt x="330" y="9"/>
                      <a:pt x="277"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3"/>
              <p:cNvSpPr/>
              <p:nvPr/>
            </p:nvSpPr>
            <p:spPr>
              <a:xfrm>
                <a:off x="1996021" y="1994089"/>
                <a:ext cx="341193" cy="691195"/>
              </a:xfrm>
              <a:custGeom>
                <a:avLst/>
                <a:gdLst/>
                <a:ahLst/>
                <a:cxnLst/>
                <a:rect l="l" t="t" r="r" b="b"/>
                <a:pathLst>
                  <a:path w="2053" h="4159" extrusionOk="0">
                    <a:moveTo>
                      <a:pt x="705" y="1"/>
                    </a:moveTo>
                    <a:cubicBezTo>
                      <a:pt x="705" y="1"/>
                      <a:pt x="0" y="1018"/>
                      <a:pt x="0" y="2410"/>
                    </a:cubicBezTo>
                    <a:cubicBezTo>
                      <a:pt x="0" y="3801"/>
                      <a:pt x="812" y="4158"/>
                      <a:pt x="812" y="4158"/>
                    </a:cubicBezTo>
                    <a:lnTo>
                      <a:pt x="1321" y="4158"/>
                    </a:lnTo>
                    <a:cubicBezTo>
                      <a:pt x="2052" y="3882"/>
                      <a:pt x="1776" y="3105"/>
                      <a:pt x="1776" y="3105"/>
                    </a:cubicBezTo>
                    <a:cubicBezTo>
                      <a:pt x="1356" y="2963"/>
                      <a:pt x="1142" y="2624"/>
                      <a:pt x="1035" y="2338"/>
                    </a:cubicBezTo>
                    <a:cubicBezTo>
                      <a:pt x="1008" y="2285"/>
                      <a:pt x="990" y="2231"/>
                      <a:pt x="982" y="2178"/>
                    </a:cubicBezTo>
                    <a:cubicBezTo>
                      <a:pt x="946" y="2187"/>
                      <a:pt x="910" y="2187"/>
                      <a:pt x="874" y="2187"/>
                    </a:cubicBezTo>
                    <a:cubicBezTo>
                      <a:pt x="589" y="2187"/>
                      <a:pt x="366" y="1955"/>
                      <a:pt x="366" y="1669"/>
                    </a:cubicBezTo>
                    <a:cubicBezTo>
                      <a:pt x="366" y="1393"/>
                      <a:pt x="589" y="1161"/>
                      <a:pt x="874" y="1161"/>
                    </a:cubicBezTo>
                    <a:lnTo>
                      <a:pt x="919" y="1161"/>
                    </a:lnTo>
                    <a:cubicBezTo>
                      <a:pt x="1642" y="1161"/>
                      <a:pt x="1909" y="509"/>
                      <a:pt x="1954" y="340"/>
                    </a:cubicBezTo>
                    <a:cubicBezTo>
                      <a:pt x="1963" y="313"/>
                      <a:pt x="1829" y="206"/>
                      <a:pt x="1829" y="206"/>
                    </a:cubicBezTo>
                    <a:lnTo>
                      <a:pt x="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3"/>
              <p:cNvSpPr/>
              <p:nvPr/>
            </p:nvSpPr>
            <p:spPr>
              <a:xfrm>
                <a:off x="2113018" y="1958525"/>
                <a:ext cx="516194" cy="71297"/>
              </a:xfrm>
              <a:custGeom>
                <a:avLst/>
                <a:gdLst/>
                <a:ahLst/>
                <a:cxnLst/>
                <a:rect l="l" t="t" r="r" b="b"/>
                <a:pathLst>
                  <a:path w="3106" h="429" extrusionOk="0">
                    <a:moveTo>
                      <a:pt x="1553" y="1"/>
                    </a:moveTo>
                    <a:cubicBezTo>
                      <a:pt x="697" y="1"/>
                      <a:pt x="1" y="99"/>
                      <a:pt x="1" y="215"/>
                    </a:cubicBezTo>
                    <a:cubicBezTo>
                      <a:pt x="1" y="331"/>
                      <a:pt x="697" y="429"/>
                      <a:pt x="1553" y="429"/>
                    </a:cubicBezTo>
                    <a:cubicBezTo>
                      <a:pt x="2410" y="429"/>
                      <a:pt x="3106" y="331"/>
                      <a:pt x="3106" y="215"/>
                    </a:cubicBezTo>
                    <a:cubicBezTo>
                      <a:pt x="3106" y="99"/>
                      <a:pt x="2410" y="1"/>
                      <a:pt x="1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3"/>
              <p:cNvSpPr/>
              <p:nvPr/>
            </p:nvSpPr>
            <p:spPr>
              <a:xfrm>
                <a:off x="2081941" y="2329292"/>
                <a:ext cx="80271" cy="132954"/>
              </a:xfrm>
              <a:custGeom>
                <a:avLst/>
                <a:gdLst/>
                <a:ahLst/>
                <a:cxnLst/>
                <a:rect l="l" t="t" r="r" b="b"/>
                <a:pathLst>
                  <a:path w="483" h="800" extrusionOk="0">
                    <a:moveTo>
                      <a:pt x="322" y="0"/>
                    </a:moveTo>
                    <a:lnTo>
                      <a:pt x="322" y="0"/>
                    </a:lnTo>
                    <a:cubicBezTo>
                      <a:pt x="375" y="54"/>
                      <a:pt x="393" y="116"/>
                      <a:pt x="411" y="187"/>
                    </a:cubicBezTo>
                    <a:cubicBezTo>
                      <a:pt x="429" y="250"/>
                      <a:pt x="438" y="321"/>
                      <a:pt x="438" y="393"/>
                    </a:cubicBezTo>
                    <a:cubicBezTo>
                      <a:pt x="438" y="455"/>
                      <a:pt x="438" y="526"/>
                      <a:pt x="420" y="598"/>
                    </a:cubicBezTo>
                    <a:cubicBezTo>
                      <a:pt x="402" y="633"/>
                      <a:pt x="393" y="660"/>
                      <a:pt x="366" y="696"/>
                    </a:cubicBezTo>
                    <a:cubicBezTo>
                      <a:pt x="349" y="723"/>
                      <a:pt x="322" y="740"/>
                      <a:pt x="295" y="758"/>
                    </a:cubicBezTo>
                    <a:cubicBezTo>
                      <a:pt x="277" y="763"/>
                      <a:pt x="262" y="765"/>
                      <a:pt x="247" y="765"/>
                    </a:cubicBezTo>
                    <a:cubicBezTo>
                      <a:pt x="233" y="765"/>
                      <a:pt x="219" y="763"/>
                      <a:pt x="206" y="758"/>
                    </a:cubicBezTo>
                    <a:cubicBezTo>
                      <a:pt x="179" y="740"/>
                      <a:pt x="152" y="723"/>
                      <a:pt x="134" y="696"/>
                    </a:cubicBezTo>
                    <a:cubicBezTo>
                      <a:pt x="117" y="669"/>
                      <a:pt x="99" y="633"/>
                      <a:pt x="90" y="607"/>
                    </a:cubicBezTo>
                    <a:cubicBezTo>
                      <a:pt x="72" y="571"/>
                      <a:pt x="63" y="535"/>
                      <a:pt x="63" y="509"/>
                    </a:cubicBezTo>
                    <a:cubicBezTo>
                      <a:pt x="54" y="491"/>
                      <a:pt x="54" y="473"/>
                      <a:pt x="54" y="455"/>
                    </a:cubicBezTo>
                    <a:cubicBezTo>
                      <a:pt x="54" y="437"/>
                      <a:pt x="45" y="419"/>
                      <a:pt x="45" y="401"/>
                    </a:cubicBezTo>
                    <a:cubicBezTo>
                      <a:pt x="45" y="366"/>
                      <a:pt x="45" y="330"/>
                      <a:pt x="45" y="294"/>
                    </a:cubicBezTo>
                    <a:cubicBezTo>
                      <a:pt x="45" y="232"/>
                      <a:pt x="63" y="161"/>
                      <a:pt x="90" y="89"/>
                    </a:cubicBezTo>
                    <a:lnTo>
                      <a:pt x="81" y="89"/>
                    </a:lnTo>
                    <a:cubicBezTo>
                      <a:pt x="45" y="152"/>
                      <a:pt x="18" y="223"/>
                      <a:pt x="10" y="294"/>
                    </a:cubicBezTo>
                    <a:cubicBezTo>
                      <a:pt x="1" y="330"/>
                      <a:pt x="1" y="366"/>
                      <a:pt x="1" y="401"/>
                    </a:cubicBezTo>
                    <a:cubicBezTo>
                      <a:pt x="1" y="437"/>
                      <a:pt x="1" y="482"/>
                      <a:pt x="10" y="517"/>
                    </a:cubicBezTo>
                    <a:cubicBezTo>
                      <a:pt x="27" y="589"/>
                      <a:pt x="45" y="660"/>
                      <a:pt x="99" y="723"/>
                    </a:cubicBezTo>
                    <a:cubicBezTo>
                      <a:pt x="117" y="749"/>
                      <a:pt x="152" y="776"/>
                      <a:pt x="188" y="794"/>
                    </a:cubicBezTo>
                    <a:cubicBezTo>
                      <a:pt x="201" y="797"/>
                      <a:pt x="215" y="799"/>
                      <a:pt x="230" y="799"/>
                    </a:cubicBezTo>
                    <a:cubicBezTo>
                      <a:pt x="255" y="799"/>
                      <a:pt x="281" y="793"/>
                      <a:pt x="304" y="776"/>
                    </a:cubicBezTo>
                    <a:cubicBezTo>
                      <a:pt x="340" y="758"/>
                      <a:pt x="366" y="732"/>
                      <a:pt x="384" y="705"/>
                    </a:cubicBezTo>
                    <a:cubicBezTo>
                      <a:pt x="402" y="669"/>
                      <a:pt x="420" y="633"/>
                      <a:pt x="429" y="607"/>
                    </a:cubicBezTo>
                    <a:cubicBezTo>
                      <a:pt x="447" y="571"/>
                      <a:pt x="456" y="535"/>
                      <a:pt x="465" y="500"/>
                    </a:cubicBezTo>
                    <a:cubicBezTo>
                      <a:pt x="473" y="464"/>
                      <a:pt x="473" y="428"/>
                      <a:pt x="482" y="393"/>
                    </a:cubicBezTo>
                    <a:cubicBezTo>
                      <a:pt x="482" y="321"/>
                      <a:pt x="473" y="241"/>
                      <a:pt x="447" y="170"/>
                    </a:cubicBezTo>
                    <a:cubicBezTo>
                      <a:pt x="438" y="134"/>
                      <a:pt x="420" y="107"/>
                      <a:pt x="402" y="71"/>
                    </a:cubicBezTo>
                    <a:cubicBezTo>
                      <a:pt x="384" y="45"/>
                      <a:pt x="357" y="18"/>
                      <a:pt x="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3"/>
              <p:cNvSpPr/>
              <p:nvPr/>
            </p:nvSpPr>
            <p:spPr>
              <a:xfrm>
                <a:off x="2213895" y="2094966"/>
                <a:ext cx="160376" cy="246297"/>
              </a:xfrm>
              <a:custGeom>
                <a:avLst/>
                <a:gdLst/>
                <a:ahLst/>
                <a:cxnLst/>
                <a:rect l="l" t="t" r="r" b="b"/>
                <a:pathLst>
                  <a:path w="965" h="1482" extrusionOk="0">
                    <a:moveTo>
                      <a:pt x="340" y="0"/>
                    </a:moveTo>
                    <a:cubicBezTo>
                      <a:pt x="295" y="9"/>
                      <a:pt x="250" y="18"/>
                      <a:pt x="206" y="36"/>
                    </a:cubicBezTo>
                    <a:cubicBezTo>
                      <a:pt x="117" y="63"/>
                      <a:pt x="36" y="134"/>
                      <a:pt x="1" y="215"/>
                    </a:cubicBezTo>
                    <a:lnTo>
                      <a:pt x="10" y="224"/>
                    </a:lnTo>
                    <a:cubicBezTo>
                      <a:pt x="36" y="179"/>
                      <a:pt x="63" y="152"/>
                      <a:pt x="99" y="125"/>
                    </a:cubicBezTo>
                    <a:cubicBezTo>
                      <a:pt x="134" y="99"/>
                      <a:pt x="179" y="81"/>
                      <a:pt x="215" y="63"/>
                    </a:cubicBezTo>
                    <a:cubicBezTo>
                      <a:pt x="259" y="54"/>
                      <a:pt x="304" y="45"/>
                      <a:pt x="349" y="45"/>
                    </a:cubicBezTo>
                    <a:cubicBezTo>
                      <a:pt x="378" y="45"/>
                      <a:pt x="404" y="41"/>
                      <a:pt x="431" y="41"/>
                    </a:cubicBezTo>
                    <a:cubicBezTo>
                      <a:pt x="445" y="41"/>
                      <a:pt x="459" y="42"/>
                      <a:pt x="473" y="45"/>
                    </a:cubicBezTo>
                    <a:cubicBezTo>
                      <a:pt x="482" y="54"/>
                      <a:pt x="491" y="54"/>
                      <a:pt x="509" y="54"/>
                    </a:cubicBezTo>
                    <a:lnTo>
                      <a:pt x="536" y="63"/>
                    </a:lnTo>
                    <a:cubicBezTo>
                      <a:pt x="554" y="72"/>
                      <a:pt x="572" y="81"/>
                      <a:pt x="598" y="90"/>
                    </a:cubicBezTo>
                    <a:cubicBezTo>
                      <a:pt x="634" y="116"/>
                      <a:pt x="670" y="143"/>
                      <a:pt x="696" y="170"/>
                    </a:cubicBezTo>
                    <a:cubicBezTo>
                      <a:pt x="759" y="241"/>
                      <a:pt x="804" y="322"/>
                      <a:pt x="821" y="402"/>
                    </a:cubicBezTo>
                    <a:cubicBezTo>
                      <a:pt x="848" y="491"/>
                      <a:pt x="857" y="580"/>
                      <a:pt x="857" y="670"/>
                    </a:cubicBezTo>
                    <a:cubicBezTo>
                      <a:pt x="857" y="696"/>
                      <a:pt x="857" y="714"/>
                      <a:pt x="857" y="741"/>
                    </a:cubicBezTo>
                    <a:lnTo>
                      <a:pt x="848" y="803"/>
                    </a:lnTo>
                    <a:cubicBezTo>
                      <a:pt x="839" y="848"/>
                      <a:pt x="830" y="893"/>
                      <a:pt x="821" y="937"/>
                    </a:cubicBezTo>
                    <a:cubicBezTo>
                      <a:pt x="786" y="1107"/>
                      <a:pt x="732" y="1285"/>
                      <a:pt x="679" y="1455"/>
                    </a:cubicBezTo>
                    <a:lnTo>
                      <a:pt x="670" y="1481"/>
                    </a:lnTo>
                    <a:lnTo>
                      <a:pt x="696" y="1481"/>
                    </a:lnTo>
                    <a:lnTo>
                      <a:pt x="830" y="1472"/>
                    </a:lnTo>
                    <a:lnTo>
                      <a:pt x="902" y="1464"/>
                    </a:lnTo>
                    <a:lnTo>
                      <a:pt x="964" y="1464"/>
                    </a:lnTo>
                    <a:lnTo>
                      <a:pt x="964" y="1455"/>
                    </a:lnTo>
                    <a:lnTo>
                      <a:pt x="902" y="1455"/>
                    </a:lnTo>
                    <a:lnTo>
                      <a:pt x="830" y="1446"/>
                    </a:lnTo>
                    <a:lnTo>
                      <a:pt x="713" y="1446"/>
                    </a:lnTo>
                    <a:cubicBezTo>
                      <a:pt x="746" y="1370"/>
                      <a:pt x="779" y="1288"/>
                      <a:pt x="804" y="1214"/>
                    </a:cubicBezTo>
                    <a:cubicBezTo>
                      <a:pt x="830" y="1125"/>
                      <a:pt x="857" y="1035"/>
                      <a:pt x="866" y="946"/>
                    </a:cubicBezTo>
                    <a:cubicBezTo>
                      <a:pt x="884" y="857"/>
                      <a:pt x="902" y="759"/>
                      <a:pt x="893" y="670"/>
                    </a:cubicBezTo>
                    <a:cubicBezTo>
                      <a:pt x="893" y="580"/>
                      <a:pt x="875" y="491"/>
                      <a:pt x="839" y="402"/>
                    </a:cubicBezTo>
                    <a:cubicBezTo>
                      <a:pt x="812" y="313"/>
                      <a:pt x="768" y="232"/>
                      <a:pt x="714" y="161"/>
                    </a:cubicBezTo>
                    <a:cubicBezTo>
                      <a:pt x="688" y="125"/>
                      <a:pt x="652" y="90"/>
                      <a:pt x="616" y="63"/>
                    </a:cubicBezTo>
                    <a:cubicBezTo>
                      <a:pt x="589" y="54"/>
                      <a:pt x="572" y="36"/>
                      <a:pt x="554" y="27"/>
                    </a:cubicBezTo>
                    <a:lnTo>
                      <a:pt x="518" y="18"/>
                    </a:lnTo>
                    <a:cubicBezTo>
                      <a:pt x="509" y="9"/>
                      <a:pt x="491" y="9"/>
                      <a:pt x="482" y="9"/>
                    </a:cubicBezTo>
                    <a:cubicBezTo>
                      <a:pt x="456" y="0"/>
                      <a:pt x="438"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3"/>
              <p:cNvSpPr/>
              <p:nvPr/>
            </p:nvSpPr>
            <p:spPr>
              <a:xfrm>
                <a:off x="2320588" y="2050428"/>
                <a:ext cx="273054" cy="112845"/>
              </a:xfrm>
              <a:custGeom>
                <a:avLst/>
                <a:gdLst/>
                <a:ahLst/>
                <a:cxnLst/>
                <a:rect l="l" t="t" r="r" b="b"/>
                <a:pathLst>
                  <a:path w="1643" h="679" extrusionOk="0">
                    <a:moveTo>
                      <a:pt x="1" y="1"/>
                    </a:moveTo>
                    <a:lnTo>
                      <a:pt x="1" y="1"/>
                    </a:lnTo>
                    <a:cubicBezTo>
                      <a:pt x="72" y="144"/>
                      <a:pt x="170" y="268"/>
                      <a:pt x="286" y="376"/>
                    </a:cubicBezTo>
                    <a:cubicBezTo>
                      <a:pt x="349" y="429"/>
                      <a:pt x="411" y="474"/>
                      <a:pt x="483" y="518"/>
                    </a:cubicBezTo>
                    <a:cubicBezTo>
                      <a:pt x="554" y="554"/>
                      <a:pt x="625" y="590"/>
                      <a:pt x="706" y="616"/>
                    </a:cubicBezTo>
                    <a:cubicBezTo>
                      <a:pt x="777" y="643"/>
                      <a:pt x="857" y="661"/>
                      <a:pt x="938" y="670"/>
                    </a:cubicBezTo>
                    <a:lnTo>
                      <a:pt x="1000" y="670"/>
                    </a:lnTo>
                    <a:cubicBezTo>
                      <a:pt x="1018" y="679"/>
                      <a:pt x="1036" y="679"/>
                      <a:pt x="1063" y="679"/>
                    </a:cubicBezTo>
                    <a:cubicBezTo>
                      <a:pt x="1098" y="679"/>
                      <a:pt x="1143" y="679"/>
                      <a:pt x="1179" y="670"/>
                    </a:cubicBezTo>
                    <a:cubicBezTo>
                      <a:pt x="1339" y="661"/>
                      <a:pt x="1491" y="625"/>
                      <a:pt x="1642" y="563"/>
                    </a:cubicBezTo>
                    <a:lnTo>
                      <a:pt x="1642" y="563"/>
                    </a:lnTo>
                    <a:cubicBezTo>
                      <a:pt x="1491" y="607"/>
                      <a:pt x="1330" y="634"/>
                      <a:pt x="1179" y="634"/>
                    </a:cubicBezTo>
                    <a:lnTo>
                      <a:pt x="1000" y="634"/>
                    </a:lnTo>
                    <a:lnTo>
                      <a:pt x="973" y="625"/>
                    </a:lnTo>
                    <a:lnTo>
                      <a:pt x="947" y="625"/>
                    </a:lnTo>
                    <a:cubicBezTo>
                      <a:pt x="866" y="616"/>
                      <a:pt x="795" y="599"/>
                      <a:pt x="715" y="572"/>
                    </a:cubicBezTo>
                    <a:cubicBezTo>
                      <a:pt x="572" y="527"/>
                      <a:pt x="438" y="447"/>
                      <a:pt x="313" y="349"/>
                    </a:cubicBezTo>
                    <a:cubicBezTo>
                      <a:pt x="251" y="295"/>
                      <a:pt x="197" y="242"/>
                      <a:pt x="144" y="188"/>
                    </a:cubicBezTo>
                    <a:cubicBezTo>
                      <a:pt x="90" y="126"/>
                      <a:pt x="46" y="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3"/>
              <p:cNvSpPr/>
              <p:nvPr/>
            </p:nvSpPr>
            <p:spPr>
              <a:xfrm>
                <a:off x="2563723" y="1994089"/>
                <a:ext cx="152897" cy="562063"/>
              </a:xfrm>
              <a:custGeom>
                <a:avLst/>
                <a:gdLst/>
                <a:ahLst/>
                <a:cxnLst/>
                <a:rect l="l" t="t" r="r" b="b"/>
                <a:pathLst>
                  <a:path w="920" h="3382" extrusionOk="0">
                    <a:moveTo>
                      <a:pt x="394" y="1"/>
                    </a:moveTo>
                    <a:cubicBezTo>
                      <a:pt x="483" y="135"/>
                      <a:pt x="545" y="277"/>
                      <a:pt x="608" y="429"/>
                    </a:cubicBezTo>
                    <a:cubicBezTo>
                      <a:pt x="661" y="572"/>
                      <a:pt x="715" y="723"/>
                      <a:pt x="750" y="875"/>
                    </a:cubicBezTo>
                    <a:cubicBezTo>
                      <a:pt x="822" y="1187"/>
                      <a:pt x="866" y="1500"/>
                      <a:pt x="866" y="1812"/>
                    </a:cubicBezTo>
                    <a:cubicBezTo>
                      <a:pt x="875" y="2133"/>
                      <a:pt x="813" y="2445"/>
                      <a:pt x="661" y="2722"/>
                    </a:cubicBezTo>
                    <a:cubicBezTo>
                      <a:pt x="590" y="2865"/>
                      <a:pt x="492" y="2989"/>
                      <a:pt x="376" y="3096"/>
                    </a:cubicBezTo>
                    <a:cubicBezTo>
                      <a:pt x="269" y="3212"/>
                      <a:pt x="144" y="3311"/>
                      <a:pt x="1" y="3382"/>
                    </a:cubicBezTo>
                    <a:cubicBezTo>
                      <a:pt x="295" y="3248"/>
                      <a:pt x="536" y="3016"/>
                      <a:pt x="697" y="2740"/>
                    </a:cubicBezTo>
                    <a:cubicBezTo>
                      <a:pt x="733" y="2668"/>
                      <a:pt x="768" y="2597"/>
                      <a:pt x="795" y="2526"/>
                    </a:cubicBezTo>
                    <a:cubicBezTo>
                      <a:pt x="822" y="2445"/>
                      <a:pt x="848" y="2374"/>
                      <a:pt x="866" y="2294"/>
                    </a:cubicBezTo>
                    <a:cubicBezTo>
                      <a:pt x="902" y="2133"/>
                      <a:pt x="920" y="1972"/>
                      <a:pt x="911" y="1812"/>
                    </a:cubicBezTo>
                    <a:cubicBezTo>
                      <a:pt x="911" y="1651"/>
                      <a:pt x="902" y="1491"/>
                      <a:pt x="875" y="1339"/>
                    </a:cubicBezTo>
                    <a:cubicBezTo>
                      <a:pt x="875" y="1294"/>
                      <a:pt x="866" y="1259"/>
                      <a:pt x="857" y="1223"/>
                    </a:cubicBezTo>
                    <a:lnTo>
                      <a:pt x="840" y="1098"/>
                    </a:lnTo>
                    <a:cubicBezTo>
                      <a:pt x="831" y="1062"/>
                      <a:pt x="822" y="1027"/>
                      <a:pt x="813" y="982"/>
                    </a:cubicBezTo>
                    <a:cubicBezTo>
                      <a:pt x="804" y="946"/>
                      <a:pt x="795" y="911"/>
                      <a:pt x="786" y="866"/>
                    </a:cubicBezTo>
                    <a:cubicBezTo>
                      <a:pt x="741" y="715"/>
                      <a:pt x="688" y="563"/>
                      <a:pt x="625" y="420"/>
                    </a:cubicBezTo>
                    <a:cubicBezTo>
                      <a:pt x="563" y="269"/>
                      <a:pt x="492" y="126"/>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3"/>
              <p:cNvSpPr/>
              <p:nvPr/>
            </p:nvSpPr>
            <p:spPr>
              <a:xfrm>
                <a:off x="1991534" y="2068210"/>
                <a:ext cx="157384" cy="593307"/>
              </a:xfrm>
              <a:custGeom>
                <a:avLst/>
                <a:gdLst/>
                <a:ahLst/>
                <a:cxnLst/>
                <a:rect l="l" t="t" r="r" b="b"/>
                <a:pathLst>
                  <a:path w="947" h="3570" extrusionOk="0">
                    <a:moveTo>
                      <a:pt x="786" y="1"/>
                    </a:moveTo>
                    <a:lnTo>
                      <a:pt x="786" y="1"/>
                    </a:lnTo>
                    <a:cubicBezTo>
                      <a:pt x="714" y="54"/>
                      <a:pt x="652" y="117"/>
                      <a:pt x="589" y="179"/>
                    </a:cubicBezTo>
                    <a:cubicBezTo>
                      <a:pt x="562" y="206"/>
                      <a:pt x="536" y="242"/>
                      <a:pt x="509" y="277"/>
                    </a:cubicBezTo>
                    <a:lnTo>
                      <a:pt x="464" y="322"/>
                    </a:lnTo>
                    <a:lnTo>
                      <a:pt x="429" y="376"/>
                    </a:lnTo>
                    <a:cubicBezTo>
                      <a:pt x="331" y="518"/>
                      <a:pt x="250" y="670"/>
                      <a:pt x="188" y="831"/>
                    </a:cubicBezTo>
                    <a:cubicBezTo>
                      <a:pt x="63" y="1161"/>
                      <a:pt x="9" y="1509"/>
                      <a:pt x="9" y="1848"/>
                    </a:cubicBezTo>
                    <a:cubicBezTo>
                      <a:pt x="0" y="2026"/>
                      <a:pt x="18" y="2195"/>
                      <a:pt x="54" y="2365"/>
                    </a:cubicBezTo>
                    <a:lnTo>
                      <a:pt x="72" y="2427"/>
                    </a:lnTo>
                    <a:lnTo>
                      <a:pt x="81" y="2499"/>
                    </a:lnTo>
                    <a:cubicBezTo>
                      <a:pt x="90" y="2534"/>
                      <a:pt x="108" y="2579"/>
                      <a:pt x="125" y="2624"/>
                    </a:cubicBezTo>
                    <a:cubicBezTo>
                      <a:pt x="152" y="2704"/>
                      <a:pt x="179" y="2784"/>
                      <a:pt x="223" y="2856"/>
                    </a:cubicBezTo>
                    <a:cubicBezTo>
                      <a:pt x="304" y="3016"/>
                      <a:pt x="402" y="3159"/>
                      <a:pt x="527" y="3284"/>
                    </a:cubicBezTo>
                    <a:cubicBezTo>
                      <a:pt x="589" y="3337"/>
                      <a:pt x="652" y="3400"/>
                      <a:pt x="723" y="3444"/>
                    </a:cubicBezTo>
                    <a:cubicBezTo>
                      <a:pt x="794" y="3498"/>
                      <a:pt x="866" y="3543"/>
                      <a:pt x="946" y="3569"/>
                    </a:cubicBezTo>
                    <a:cubicBezTo>
                      <a:pt x="794" y="3498"/>
                      <a:pt x="661" y="3391"/>
                      <a:pt x="545" y="3266"/>
                    </a:cubicBezTo>
                    <a:cubicBezTo>
                      <a:pt x="420" y="3141"/>
                      <a:pt x="331" y="2998"/>
                      <a:pt x="259" y="2847"/>
                    </a:cubicBezTo>
                    <a:cubicBezTo>
                      <a:pt x="215" y="2766"/>
                      <a:pt x="188" y="2686"/>
                      <a:pt x="161" y="2606"/>
                    </a:cubicBezTo>
                    <a:cubicBezTo>
                      <a:pt x="152" y="2570"/>
                      <a:pt x="134" y="2526"/>
                      <a:pt x="125" y="2481"/>
                    </a:cubicBezTo>
                    <a:lnTo>
                      <a:pt x="108" y="2419"/>
                    </a:lnTo>
                    <a:lnTo>
                      <a:pt x="99" y="2356"/>
                    </a:lnTo>
                    <a:cubicBezTo>
                      <a:pt x="63" y="2195"/>
                      <a:pt x="54" y="2026"/>
                      <a:pt x="54" y="1848"/>
                    </a:cubicBezTo>
                    <a:lnTo>
                      <a:pt x="54" y="1723"/>
                    </a:lnTo>
                    <a:lnTo>
                      <a:pt x="63" y="1660"/>
                    </a:lnTo>
                    <a:lnTo>
                      <a:pt x="63" y="1625"/>
                    </a:lnTo>
                    <a:lnTo>
                      <a:pt x="63" y="1598"/>
                    </a:lnTo>
                    <a:lnTo>
                      <a:pt x="81" y="1473"/>
                    </a:lnTo>
                    <a:lnTo>
                      <a:pt x="81" y="1402"/>
                    </a:lnTo>
                    <a:lnTo>
                      <a:pt x="99" y="1339"/>
                    </a:lnTo>
                    <a:lnTo>
                      <a:pt x="116" y="1214"/>
                    </a:lnTo>
                    <a:cubicBezTo>
                      <a:pt x="125" y="1178"/>
                      <a:pt x="134" y="1134"/>
                      <a:pt x="143" y="1089"/>
                    </a:cubicBezTo>
                    <a:cubicBezTo>
                      <a:pt x="161" y="1054"/>
                      <a:pt x="170" y="1009"/>
                      <a:pt x="179" y="973"/>
                    </a:cubicBezTo>
                    <a:lnTo>
                      <a:pt x="223" y="848"/>
                    </a:lnTo>
                    <a:cubicBezTo>
                      <a:pt x="277" y="688"/>
                      <a:pt x="357" y="536"/>
                      <a:pt x="447" y="393"/>
                    </a:cubicBezTo>
                    <a:cubicBezTo>
                      <a:pt x="545" y="251"/>
                      <a:pt x="652" y="117"/>
                      <a:pt x="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3"/>
              <p:cNvSpPr/>
              <p:nvPr/>
            </p:nvSpPr>
            <p:spPr>
              <a:xfrm>
                <a:off x="1908440" y="3251308"/>
                <a:ext cx="253776" cy="244968"/>
              </a:xfrm>
              <a:custGeom>
                <a:avLst/>
                <a:gdLst/>
                <a:ahLst/>
                <a:cxnLst/>
                <a:rect l="l" t="t" r="r" b="b"/>
                <a:pathLst>
                  <a:path w="1527" h="1474" extrusionOk="0">
                    <a:moveTo>
                      <a:pt x="1062" y="1"/>
                    </a:moveTo>
                    <a:cubicBezTo>
                      <a:pt x="1062" y="1"/>
                      <a:pt x="893" y="438"/>
                      <a:pt x="599" y="715"/>
                    </a:cubicBezTo>
                    <a:cubicBezTo>
                      <a:pt x="304" y="991"/>
                      <a:pt x="1" y="973"/>
                      <a:pt x="161" y="1143"/>
                    </a:cubicBezTo>
                    <a:cubicBezTo>
                      <a:pt x="197" y="1181"/>
                      <a:pt x="254" y="1195"/>
                      <a:pt x="320" y="1195"/>
                    </a:cubicBezTo>
                    <a:cubicBezTo>
                      <a:pt x="549" y="1195"/>
                      <a:pt x="893" y="1018"/>
                      <a:pt x="893" y="1018"/>
                    </a:cubicBezTo>
                    <a:lnTo>
                      <a:pt x="893" y="1018"/>
                    </a:lnTo>
                    <a:cubicBezTo>
                      <a:pt x="893" y="1018"/>
                      <a:pt x="679" y="1366"/>
                      <a:pt x="893" y="1455"/>
                    </a:cubicBezTo>
                    <a:cubicBezTo>
                      <a:pt x="925" y="1467"/>
                      <a:pt x="958" y="1473"/>
                      <a:pt x="992" y="1473"/>
                    </a:cubicBezTo>
                    <a:cubicBezTo>
                      <a:pt x="1181" y="1473"/>
                      <a:pt x="1378" y="1280"/>
                      <a:pt x="1446" y="893"/>
                    </a:cubicBezTo>
                    <a:cubicBezTo>
                      <a:pt x="1526" y="438"/>
                      <a:pt x="1232" y="45"/>
                      <a:pt x="1232" y="45"/>
                    </a:cubicBezTo>
                    <a:lnTo>
                      <a:pt x="1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3"/>
              <p:cNvSpPr/>
              <p:nvPr/>
            </p:nvSpPr>
            <p:spPr>
              <a:xfrm>
                <a:off x="2001838" y="3045899"/>
                <a:ext cx="240481" cy="227185"/>
              </a:xfrm>
              <a:custGeom>
                <a:avLst/>
                <a:gdLst/>
                <a:ahLst/>
                <a:cxnLst/>
                <a:rect l="l" t="t" r="r" b="b"/>
                <a:pathLst>
                  <a:path w="1447" h="1367" extrusionOk="0">
                    <a:moveTo>
                      <a:pt x="729" y="1"/>
                    </a:moveTo>
                    <a:cubicBezTo>
                      <a:pt x="389" y="1"/>
                      <a:pt x="95" y="248"/>
                      <a:pt x="46" y="595"/>
                    </a:cubicBezTo>
                    <a:cubicBezTo>
                      <a:pt x="1" y="969"/>
                      <a:pt x="260" y="1308"/>
                      <a:pt x="634" y="1362"/>
                    </a:cubicBezTo>
                    <a:cubicBezTo>
                      <a:pt x="663" y="1365"/>
                      <a:pt x="691" y="1367"/>
                      <a:pt x="718" y="1367"/>
                    </a:cubicBezTo>
                    <a:cubicBezTo>
                      <a:pt x="1058" y="1367"/>
                      <a:pt x="1352" y="1119"/>
                      <a:pt x="1402" y="773"/>
                    </a:cubicBezTo>
                    <a:cubicBezTo>
                      <a:pt x="1446" y="398"/>
                      <a:pt x="1187" y="59"/>
                      <a:pt x="813" y="6"/>
                    </a:cubicBezTo>
                    <a:cubicBezTo>
                      <a:pt x="785" y="2"/>
                      <a:pt x="757" y="1"/>
                      <a:pt x="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3"/>
              <p:cNvSpPr/>
              <p:nvPr/>
            </p:nvSpPr>
            <p:spPr>
              <a:xfrm>
                <a:off x="1976743" y="3061521"/>
                <a:ext cx="274384" cy="215219"/>
              </a:xfrm>
              <a:custGeom>
                <a:avLst/>
                <a:gdLst/>
                <a:ahLst/>
                <a:cxnLst/>
                <a:rect l="l" t="t" r="r" b="b"/>
                <a:pathLst>
                  <a:path w="1651" h="1295" extrusionOk="0">
                    <a:moveTo>
                      <a:pt x="473" y="786"/>
                    </a:moveTo>
                    <a:cubicBezTo>
                      <a:pt x="491" y="786"/>
                      <a:pt x="500" y="786"/>
                      <a:pt x="518" y="795"/>
                    </a:cubicBezTo>
                    <a:cubicBezTo>
                      <a:pt x="562" y="804"/>
                      <a:pt x="598" y="857"/>
                      <a:pt x="607" y="911"/>
                    </a:cubicBezTo>
                    <a:cubicBezTo>
                      <a:pt x="616" y="964"/>
                      <a:pt x="598" y="1027"/>
                      <a:pt x="562" y="1063"/>
                    </a:cubicBezTo>
                    <a:cubicBezTo>
                      <a:pt x="546" y="1078"/>
                      <a:pt x="524" y="1087"/>
                      <a:pt x="500" y="1095"/>
                    </a:cubicBezTo>
                    <a:lnTo>
                      <a:pt x="500" y="1095"/>
                    </a:lnTo>
                    <a:cubicBezTo>
                      <a:pt x="479" y="1073"/>
                      <a:pt x="460" y="1050"/>
                      <a:pt x="446" y="1027"/>
                    </a:cubicBezTo>
                    <a:cubicBezTo>
                      <a:pt x="420" y="973"/>
                      <a:pt x="402" y="920"/>
                      <a:pt x="411" y="866"/>
                    </a:cubicBezTo>
                    <a:cubicBezTo>
                      <a:pt x="411" y="848"/>
                      <a:pt x="411" y="840"/>
                      <a:pt x="420" y="822"/>
                    </a:cubicBezTo>
                    <a:cubicBezTo>
                      <a:pt x="428" y="813"/>
                      <a:pt x="428" y="804"/>
                      <a:pt x="446" y="804"/>
                    </a:cubicBezTo>
                    <a:cubicBezTo>
                      <a:pt x="455" y="795"/>
                      <a:pt x="464" y="786"/>
                      <a:pt x="473" y="786"/>
                    </a:cubicBezTo>
                    <a:close/>
                    <a:moveTo>
                      <a:pt x="964" y="884"/>
                    </a:moveTo>
                    <a:cubicBezTo>
                      <a:pt x="973" y="893"/>
                      <a:pt x="982" y="893"/>
                      <a:pt x="982" y="893"/>
                    </a:cubicBezTo>
                    <a:cubicBezTo>
                      <a:pt x="999" y="893"/>
                      <a:pt x="1008" y="902"/>
                      <a:pt x="1026" y="911"/>
                    </a:cubicBezTo>
                    <a:cubicBezTo>
                      <a:pt x="1044" y="920"/>
                      <a:pt x="1062" y="938"/>
                      <a:pt x="1080" y="956"/>
                    </a:cubicBezTo>
                    <a:cubicBezTo>
                      <a:pt x="1089" y="982"/>
                      <a:pt x="1098" y="1009"/>
                      <a:pt x="1098" y="1036"/>
                    </a:cubicBezTo>
                    <a:cubicBezTo>
                      <a:pt x="1098" y="1089"/>
                      <a:pt x="1071" y="1134"/>
                      <a:pt x="1035" y="1179"/>
                    </a:cubicBezTo>
                    <a:cubicBezTo>
                      <a:pt x="1019" y="1195"/>
                      <a:pt x="998" y="1210"/>
                      <a:pt x="975" y="1221"/>
                    </a:cubicBezTo>
                    <a:lnTo>
                      <a:pt x="975" y="1221"/>
                    </a:lnTo>
                    <a:cubicBezTo>
                      <a:pt x="957" y="1212"/>
                      <a:pt x="941" y="1201"/>
                      <a:pt x="928" y="1187"/>
                    </a:cubicBezTo>
                    <a:cubicBezTo>
                      <a:pt x="910" y="1179"/>
                      <a:pt x="910" y="1170"/>
                      <a:pt x="901" y="1152"/>
                    </a:cubicBezTo>
                    <a:lnTo>
                      <a:pt x="875" y="1116"/>
                    </a:lnTo>
                    <a:cubicBezTo>
                      <a:pt x="866" y="1107"/>
                      <a:pt x="857" y="1098"/>
                      <a:pt x="848" y="1080"/>
                    </a:cubicBezTo>
                    <a:cubicBezTo>
                      <a:pt x="848" y="1072"/>
                      <a:pt x="839" y="1054"/>
                      <a:pt x="839" y="1045"/>
                    </a:cubicBezTo>
                    <a:cubicBezTo>
                      <a:pt x="830" y="1018"/>
                      <a:pt x="821" y="991"/>
                      <a:pt x="830" y="964"/>
                    </a:cubicBezTo>
                    <a:cubicBezTo>
                      <a:pt x="839" y="938"/>
                      <a:pt x="848" y="920"/>
                      <a:pt x="875" y="902"/>
                    </a:cubicBezTo>
                    <a:cubicBezTo>
                      <a:pt x="892" y="893"/>
                      <a:pt x="919" y="884"/>
                      <a:pt x="946" y="884"/>
                    </a:cubicBezTo>
                    <a:close/>
                    <a:moveTo>
                      <a:pt x="955" y="1"/>
                    </a:moveTo>
                    <a:cubicBezTo>
                      <a:pt x="1008" y="1"/>
                      <a:pt x="1071" y="10"/>
                      <a:pt x="1133" y="19"/>
                    </a:cubicBezTo>
                    <a:cubicBezTo>
                      <a:pt x="1187" y="37"/>
                      <a:pt x="1249" y="55"/>
                      <a:pt x="1303" y="81"/>
                    </a:cubicBezTo>
                    <a:cubicBezTo>
                      <a:pt x="1410" y="135"/>
                      <a:pt x="1499" y="215"/>
                      <a:pt x="1553" y="322"/>
                    </a:cubicBezTo>
                    <a:cubicBezTo>
                      <a:pt x="1579" y="376"/>
                      <a:pt x="1597" y="438"/>
                      <a:pt x="1606" y="492"/>
                    </a:cubicBezTo>
                    <a:cubicBezTo>
                      <a:pt x="1615" y="554"/>
                      <a:pt x="1624" y="608"/>
                      <a:pt x="1615" y="670"/>
                    </a:cubicBezTo>
                    <a:cubicBezTo>
                      <a:pt x="1606" y="786"/>
                      <a:pt x="1579" y="911"/>
                      <a:pt x="1517" y="1009"/>
                    </a:cubicBezTo>
                    <a:cubicBezTo>
                      <a:pt x="1481" y="1054"/>
                      <a:pt x="1445" y="1098"/>
                      <a:pt x="1401" y="1134"/>
                    </a:cubicBezTo>
                    <a:cubicBezTo>
                      <a:pt x="1347" y="1170"/>
                      <a:pt x="1303" y="1205"/>
                      <a:pt x="1249" y="1223"/>
                    </a:cubicBezTo>
                    <a:cubicBezTo>
                      <a:pt x="1196" y="1241"/>
                      <a:pt x="1133" y="1250"/>
                      <a:pt x="1080" y="1250"/>
                    </a:cubicBezTo>
                    <a:cubicBezTo>
                      <a:pt x="1064" y="1248"/>
                      <a:pt x="1048" y="1245"/>
                      <a:pt x="1034" y="1241"/>
                    </a:cubicBezTo>
                    <a:lnTo>
                      <a:pt x="1034" y="1241"/>
                    </a:lnTo>
                    <a:cubicBezTo>
                      <a:pt x="1047" y="1233"/>
                      <a:pt x="1059" y="1224"/>
                      <a:pt x="1071" y="1214"/>
                    </a:cubicBezTo>
                    <a:cubicBezTo>
                      <a:pt x="1115" y="1161"/>
                      <a:pt x="1142" y="1098"/>
                      <a:pt x="1142" y="1036"/>
                    </a:cubicBezTo>
                    <a:cubicBezTo>
                      <a:pt x="1151" y="1000"/>
                      <a:pt x="1142" y="964"/>
                      <a:pt x="1124" y="929"/>
                    </a:cubicBezTo>
                    <a:cubicBezTo>
                      <a:pt x="1106" y="902"/>
                      <a:pt x="1071" y="875"/>
                      <a:pt x="1044" y="866"/>
                    </a:cubicBezTo>
                    <a:cubicBezTo>
                      <a:pt x="1026" y="857"/>
                      <a:pt x="1008" y="848"/>
                      <a:pt x="999" y="848"/>
                    </a:cubicBezTo>
                    <a:cubicBezTo>
                      <a:pt x="990" y="848"/>
                      <a:pt x="982" y="840"/>
                      <a:pt x="973" y="840"/>
                    </a:cubicBezTo>
                    <a:lnTo>
                      <a:pt x="946" y="840"/>
                    </a:lnTo>
                    <a:cubicBezTo>
                      <a:pt x="910" y="840"/>
                      <a:pt x="875" y="848"/>
                      <a:pt x="848" y="866"/>
                    </a:cubicBezTo>
                    <a:cubicBezTo>
                      <a:pt x="812" y="884"/>
                      <a:pt x="794" y="920"/>
                      <a:pt x="785" y="956"/>
                    </a:cubicBezTo>
                    <a:cubicBezTo>
                      <a:pt x="776" y="991"/>
                      <a:pt x="785" y="1027"/>
                      <a:pt x="794" y="1054"/>
                    </a:cubicBezTo>
                    <a:cubicBezTo>
                      <a:pt x="803" y="1072"/>
                      <a:pt x="803" y="1089"/>
                      <a:pt x="812" y="1098"/>
                    </a:cubicBezTo>
                    <a:cubicBezTo>
                      <a:pt x="821" y="1116"/>
                      <a:pt x="830" y="1125"/>
                      <a:pt x="839" y="1143"/>
                    </a:cubicBezTo>
                    <a:lnTo>
                      <a:pt x="866" y="1179"/>
                    </a:lnTo>
                    <a:cubicBezTo>
                      <a:pt x="875" y="1196"/>
                      <a:pt x="883" y="1205"/>
                      <a:pt x="892" y="1214"/>
                    </a:cubicBezTo>
                    <a:cubicBezTo>
                      <a:pt x="901" y="1223"/>
                      <a:pt x="910" y="1231"/>
                      <a:pt x="920" y="1238"/>
                    </a:cubicBezTo>
                    <a:lnTo>
                      <a:pt x="920" y="1238"/>
                    </a:lnTo>
                    <a:cubicBezTo>
                      <a:pt x="908" y="1240"/>
                      <a:pt x="896" y="1241"/>
                      <a:pt x="883" y="1241"/>
                    </a:cubicBezTo>
                    <a:cubicBezTo>
                      <a:pt x="869" y="1243"/>
                      <a:pt x="854" y="1245"/>
                      <a:pt x="839" y="1245"/>
                    </a:cubicBezTo>
                    <a:cubicBezTo>
                      <a:pt x="797" y="1245"/>
                      <a:pt x="753" y="1236"/>
                      <a:pt x="714" y="1223"/>
                    </a:cubicBezTo>
                    <a:cubicBezTo>
                      <a:pt x="687" y="1223"/>
                      <a:pt x="660" y="1205"/>
                      <a:pt x="634" y="1196"/>
                    </a:cubicBezTo>
                    <a:cubicBezTo>
                      <a:pt x="607" y="1179"/>
                      <a:pt x="580" y="1170"/>
                      <a:pt x="562" y="1152"/>
                    </a:cubicBezTo>
                    <a:cubicBezTo>
                      <a:pt x="551" y="1143"/>
                      <a:pt x="539" y="1133"/>
                      <a:pt x="528" y="1122"/>
                    </a:cubicBezTo>
                    <a:lnTo>
                      <a:pt x="528" y="1122"/>
                    </a:lnTo>
                    <a:cubicBezTo>
                      <a:pt x="548" y="1112"/>
                      <a:pt x="568" y="1098"/>
                      <a:pt x="580" y="1080"/>
                    </a:cubicBezTo>
                    <a:cubicBezTo>
                      <a:pt x="634" y="1036"/>
                      <a:pt x="651" y="964"/>
                      <a:pt x="643" y="902"/>
                    </a:cubicBezTo>
                    <a:cubicBezTo>
                      <a:pt x="643" y="866"/>
                      <a:pt x="625" y="840"/>
                      <a:pt x="607" y="813"/>
                    </a:cubicBezTo>
                    <a:cubicBezTo>
                      <a:pt x="598" y="795"/>
                      <a:pt x="589" y="786"/>
                      <a:pt x="571" y="777"/>
                    </a:cubicBezTo>
                    <a:cubicBezTo>
                      <a:pt x="553" y="768"/>
                      <a:pt x="544" y="759"/>
                      <a:pt x="527" y="750"/>
                    </a:cubicBezTo>
                    <a:lnTo>
                      <a:pt x="473" y="750"/>
                    </a:lnTo>
                    <a:cubicBezTo>
                      <a:pt x="455" y="750"/>
                      <a:pt x="437" y="750"/>
                      <a:pt x="420" y="768"/>
                    </a:cubicBezTo>
                    <a:cubicBezTo>
                      <a:pt x="402" y="777"/>
                      <a:pt x="393" y="786"/>
                      <a:pt x="384" y="804"/>
                    </a:cubicBezTo>
                    <a:cubicBezTo>
                      <a:pt x="375" y="822"/>
                      <a:pt x="366" y="840"/>
                      <a:pt x="366" y="857"/>
                    </a:cubicBezTo>
                    <a:cubicBezTo>
                      <a:pt x="357" y="920"/>
                      <a:pt x="375" y="991"/>
                      <a:pt x="411" y="1045"/>
                    </a:cubicBezTo>
                    <a:cubicBezTo>
                      <a:pt x="421" y="1066"/>
                      <a:pt x="435" y="1087"/>
                      <a:pt x="451" y="1106"/>
                    </a:cubicBezTo>
                    <a:lnTo>
                      <a:pt x="451" y="1106"/>
                    </a:lnTo>
                    <a:cubicBezTo>
                      <a:pt x="436" y="1107"/>
                      <a:pt x="420" y="1107"/>
                      <a:pt x="402" y="1107"/>
                    </a:cubicBezTo>
                    <a:cubicBezTo>
                      <a:pt x="348" y="1098"/>
                      <a:pt x="295" y="1072"/>
                      <a:pt x="241" y="1045"/>
                    </a:cubicBezTo>
                    <a:cubicBezTo>
                      <a:pt x="188" y="1018"/>
                      <a:pt x="134" y="982"/>
                      <a:pt x="98" y="938"/>
                    </a:cubicBezTo>
                    <a:cubicBezTo>
                      <a:pt x="63" y="893"/>
                      <a:pt x="36" y="840"/>
                      <a:pt x="27" y="777"/>
                    </a:cubicBezTo>
                    <a:cubicBezTo>
                      <a:pt x="9" y="724"/>
                      <a:pt x="18" y="661"/>
                      <a:pt x="27" y="608"/>
                    </a:cubicBezTo>
                    <a:cubicBezTo>
                      <a:pt x="36" y="545"/>
                      <a:pt x="54" y="483"/>
                      <a:pt x="72" y="429"/>
                    </a:cubicBezTo>
                    <a:cubicBezTo>
                      <a:pt x="98" y="376"/>
                      <a:pt x="125" y="322"/>
                      <a:pt x="161" y="269"/>
                    </a:cubicBezTo>
                    <a:lnTo>
                      <a:pt x="161" y="269"/>
                    </a:lnTo>
                    <a:cubicBezTo>
                      <a:pt x="89" y="367"/>
                      <a:pt x="36" y="483"/>
                      <a:pt x="9" y="599"/>
                    </a:cubicBezTo>
                    <a:cubicBezTo>
                      <a:pt x="0" y="661"/>
                      <a:pt x="0" y="724"/>
                      <a:pt x="9" y="786"/>
                    </a:cubicBezTo>
                    <a:cubicBezTo>
                      <a:pt x="18" y="848"/>
                      <a:pt x="45" y="902"/>
                      <a:pt x="81" y="956"/>
                    </a:cubicBezTo>
                    <a:cubicBezTo>
                      <a:pt x="116" y="1000"/>
                      <a:pt x="170" y="1045"/>
                      <a:pt x="223" y="1072"/>
                    </a:cubicBezTo>
                    <a:cubicBezTo>
                      <a:pt x="277" y="1098"/>
                      <a:pt x="339" y="1125"/>
                      <a:pt x="402" y="1134"/>
                    </a:cubicBezTo>
                    <a:cubicBezTo>
                      <a:pt x="420" y="1134"/>
                      <a:pt x="441" y="1138"/>
                      <a:pt x="464" y="1138"/>
                    </a:cubicBezTo>
                    <a:cubicBezTo>
                      <a:pt x="470" y="1138"/>
                      <a:pt x="475" y="1138"/>
                      <a:pt x="480" y="1137"/>
                    </a:cubicBezTo>
                    <a:lnTo>
                      <a:pt x="480" y="1137"/>
                    </a:lnTo>
                    <a:cubicBezTo>
                      <a:pt x="497" y="1154"/>
                      <a:pt x="516" y="1171"/>
                      <a:pt x="536" y="1187"/>
                    </a:cubicBezTo>
                    <a:cubicBezTo>
                      <a:pt x="562" y="1205"/>
                      <a:pt x="589" y="1223"/>
                      <a:pt x="616" y="1232"/>
                    </a:cubicBezTo>
                    <a:cubicBezTo>
                      <a:pt x="643" y="1250"/>
                      <a:pt x="669" y="1259"/>
                      <a:pt x="705" y="1268"/>
                    </a:cubicBezTo>
                    <a:cubicBezTo>
                      <a:pt x="744" y="1281"/>
                      <a:pt x="793" y="1289"/>
                      <a:pt x="841" y="1289"/>
                    </a:cubicBezTo>
                    <a:cubicBezTo>
                      <a:pt x="858" y="1289"/>
                      <a:pt x="876" y="1288"/>
                      <a:pt x="892" y="1286"/>
                    </a:cubicBezTo>
                    <a:cubicBezTo>
                      <a:pt x="920" y="1286"/>
                      <a:pt x="949" y="1280"/>
                      <a:pt x="976" y="1270"/>
                    </a:cubicBezTo>
                    <a:lnTo>
                      <a:pt x="976" y="1270"/>
                    </a:lnTo>
                    <a:cubicBezTo>
                      <a:pt x="1007" y="1283"/>
                      <a:pt x="1039" y="1290"/>
                      <a:pt x="1071" y="1295"/>
                    </a:cubicBezTo>
                    <a:cubicBezTo>
                      <a:pt x="1133" y="1295"/>
                      <a:pt x="1205" y="1286"/>
                      <a:pt x="1258" y="1259"/>
                    </a:cubicBezTo>
                    <a:cubicBezTo>
                      <a:pt x="1383" y="1223"/>
                      <a:pt x="1481" y="1134"/>
                      <a:pt x="1544" y="1027"/>
                    </a:cubicBezTo>
                    <a:cubicBezTo>
                      <a:pt x="1606" y="920"/>
                      <a:pt x="1642" y="795"/>
                      <a:pt x="1651" y="670"/>
                    </a:cubicBezTo>
                    <a:cubicBezTo>
                      <a:pt x="1651" y="608"/>
                      <a:pt x="1642" y="554"/>
                      <a:pt x="1633" y="492"/>
                    </a:cubicBezTo>
                    <a:cubicBezTo>
                      <a:pt x="1624" y="429"/>
                      <a:pt x="1606" y="367"/>
                      <a:pt x="1579" y="313"/>
                    </a:cubicBezTo>
                    <a:cubicBezTo>
                      <a:pt x="1517" y="206"/>
                      <a:pt x="1419" y="117"/>
                      <a:pt x="1303" y="72"/>
                    </a:cubicBezTo>
                    <a:cubicBezTo>
                      <a:pt x="1196" y="19"/>
                      <a:pt x="1071" y="1"/>
                      <a:pt x="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3"/>
              <p:cNvSpPr/>
              <p:nvPr/>
            </p:nvSpPr>
            <p:spPr>
              <a:xfrm>
                <a:off x="2030090" y="2845475"/>
                <a:ext cx="240314" cy="226354"/>
              </a:xfrm>
              <a:custGeom>
                <a:avLst/>
                <a:gdLst/>
                <a:ahLst/>
                <a:cxnLst/>
                <a:rect l="l" t="t" r="r" b="b"/>
                <a:pathLst>
                  <a:path w="1446" h="1362" extrusionOk="0">
                    <a:moveTo>
                      <a:pt x="717" y="1"/>
                    </a:moveTo>
                    <a:cubicBezTo>
                      <a:pt x="381" y="1"/>
                      <a:pt x="94" y="253"/>
                      <a:pt x="45" y="587"/>
                    </a:cubicBezTo>
                    <a:cubicBezTo>
                      <a:pt x="0" y="962"/>
                      <a:pt x="259" y="1310"/>
                      <a:pt x="634" y="1355"/>
                    </a:cubicBezTo>
                    <a:cubicBezTo>
                      <a:pt x="666" y="1359"/>
                      <a:pt x="698" y="1361"/>
                      <a:pt x="729" y="1361"/>
                    </a:cubicBezTo>
                    <a:cubicBezTo>
                      <a:pt x="1065" y="1361"/>
                      <a:pt x="1352" y="1108"/>
                      <a:pt x="1401" y="766"/>
                    </a:cubicBezTo>
                    <a:cubicBezTo>
                      <a:pt x="1446" y="400"/>
                      <a:pt x="1187" y="52"/>
                      <a:pt x="812" y="7"/>
                    </a:cubicBezTo>
                    <a:cubicBezTo>
                      <a:pt x="780" y="3"/>
                      <a:pt x="748" y="1"/>
                      <a:pt x="7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3"/>
              <p:cNvSpPr/>
              <p:nvPr/>
            </p:nvSpPr>
            <p:spPr>
              <a:xfrm>
                <a:off x="2004829" y="2859933"/>
                <a:ext cx="274550" cy="215718"/>
              </a:xfrm>
              <a:custGeom>
                <a:avLst/>
                <a:gdLst/>
                <a:ahLst/>
                <a:cxnLst/>
                <a:rect l="l" t="t" r="r" b="b"/>
                <a:pathLst>
                  <a:path w="1652" h="1298" extrusionOk="0">
                    <a:moveTo>
                      <a:pt x="161" y="277"/>
                    </a:moveTo>
                    <a:cubicBezTo>
                      <a:pt x="149" y="292"/>
                      <a:pt x="138" y="309"/>
                      <a:pt x="128" y="326"/>
                    </a:cubicBezTo>
                    <a:lnTo>
                      <a:pt x="128" y="326"/>
                    </a:lnTo>
                    <a:cubicBezTo>
                      <a:pt x="139" y="309"/>
                      <a:pt x="150" y="293"/>
                      <a:pt x="161" y="277"/>
                    </a:cubicBezTo>
                    <a:close/>
                    <a:moveTo>
                      <a:pt x="518" y="795"/>
                    </a:moveTo>
                    <a:cubicBezTo>
                      <a:pt x="563" y="804"/>
                      <a:pt x="598" y="857"/>
                      <a:pt x="607" y="911"/>
                    </a:cubicBezTo>
                    <a:cubicBezTo>
                      <a:pt x="616" y="964"/>
                      <a:pt x="598" y="1027"/>
                      <a:pt x="563" y="1062"/>
                    </a:cubicBezTo>
                    <a:cubicBezTo>
                      <a:pt x="548" y="1077"/>
                      <a:pt x="527" y="1092"/>
                      <a:pt x="504" y="1102"/>
                    </a:cubicBezTo>
                    <a:lnTo>
                      <a:pt x="504" y="1102"/>
                    </a:lnTo>
                    <a:cubicBezTo>
                      <a:pt x="482" y="1080"/>
                      <a:pt x="462" y="1056"/>
                      <a:pt x="447" y="1027"/>
                    </a:cubicBezTo>
                    <a:cubicBezTo>
                      <a:pt x="420" y="973"/>
                      <a:pt x="402" y="920"/>
                      <a:pt x="411" y="866"/>
                    </a:cubicBezTo>
                    <a:cubicBezTo>
                      <a:pt x="411" y="857"/>
                      <a:pt x="420" y="839"/>
                      <a:pt x="420" y="830"/>
                    </a:cubicBezTo>
                    <a:cubicBezTo>
                      <a:pt x="429" y="821"/>
                      <a:pt x="438" y="813"/>
                      <a:pt x="447" y="804"/>
                    </a:cubicBezTo>
                    <a:cubicBezTo>
                      <a:pt x="456" y="795"/>
                      <a:pt x="465" y="795"/>
                      <a:pt x="474" y="795"/>
                    </a:cubicBezTo>
                    <a:close/>
                    <a:moveTo>
                      <a:pt x="991" y="893"/>
                    </a:moveTo>
                    <a:cubicBezTo>
                      <a:pt x="1000" y="902"/>
                      <a:pt x="1009" y="902"/>
                      <a:pt x="1027" y="911"/>
                    </a:cubicBezTo>
                    <a:cubicBezTo>
                      <a:pt x="1053" y="920"/>
                      <a:pt x="1071" y="937"/>
                      <a:pt x="1080" y="964"/>
                    </a:cubicBezTo>
                    <a:cubicBezTo>
                      <a:pt x="1098" y="982"/>
                      <a:pt x="1098" y="1009"/>
                      <a:pt x="1098" y="1036"/>
                    </a:cubicBezTo>
                    <a:cubicBezTo>
                      <a:pt x="1098" y="1089"/>
                      <a:pt x="1080" y="1143"/>
                      <a:pt x="1036" y="1178"/>
                    </a:cubicBezTo>
                    <a:cubicBezTo>
                      <a:pt x="1019" y="1199"/>
                      <a:pt x="998" y="1214"/>
                      <a:pt x="975" y="1225"/>
                    </a:cubicBezTo>
                    <a:lnTo>
                      <a:pt x="975" y="1225"/>
                    </a:lnTo>
                    <a:cubicBezTo>
                      <a:pt x="957" y="1216"/>
                      <a:pt x="941" y="1203"/>
                      <a:pt x="929" y="1187"/>
                    </a:cubicBezTo>
                    <a:cubicBezTo>
                      <a:pt x="920" y="1178"/>
                      <a:pt x="911" y="1169"/>
                      <a:pt x="902" y="1160"/>
                    </a:cubicBezTo>
                    <a:lnTo>
                      <a:pt x="875" y="1125"/>
                    </a:lnTo>
                    <a:cubicBezTo>
                      <a:pt x="866" y="1107"/>
                      <a:pt x="857" y="1098"/>
                      <a:pt x="857" y="1089"/>
                    </a:cubicBezTo>
                    <a:cubicBezTo>
                      <a:pt x="848" y="1071"/>
                      <a:pt x="848" y="1062"/>
                      <a:pt x="839" y="1044"/>
                    </a:cubicBezTo>
                    <a:cubicBezTo>
                      <a:pt x="830" y="1018"/>
                      <a:pt x="830" y="991"/>
                      <a:pt x="830" y="964"/>
                    </a:cubicBezTo>
                    <a:cubicBezTo>
                      <a:pt x="839" y="946"/>
                      <a:pt x="857" y="920"/>
                      <a:pt x="875" y="911"/>
                    </a:cubicBezTo>
                    <a:cubicBezTo>
                      <a:pt x="893" y="893"/>
                      <a:pt x="920" y="893"/>
                      <a:pt x="946" y="893"/>
                    </a:cubicBezTo>
                    <a:close/>
                    <a:moveTo>
                      <a:pt x="955" y="1"/>
                    </a:moveTo>
                    <a:cubicBezTo>
                      <a:pt x="1018" y="1"/>
                      <a:pt x="1071" y="10"/>
                      <a:pt x="1134" y="27"/>
                    </a:cubicBezTo>
                    <a:cubicBezTo>
                      <a:pt x="1196" y="36"/>
                      <a:pt x="1250" y="63"/>
                      <a:pt x="1303" y="90"/>
                    </a:cubicBezTo>
                    <a:cubicBezTo>
                      <a:pt x="1410" y="135"/>
                      <a:pt x="1508" y="224"/>
                      <a:pt x="1553" y="331"/>
                    </a:cubicBezTo>
                    <a:cubicBezTo>
                      <a:pt x="1580" y="384"/>
                      <a:pt x="1598" y="438"/>
                      <a:pt x="1615" y="500"/>
                    </a:cubicBezTo>
                    <a:cubicBezTo>
                      <a:pt x="1624" y="554"/>
                      <a:pt x="1624" y="616"/>
                      <a:pt x="1615" y="679"/>
                    </a:cubicBezTo>
                    <a:cubicBezTo>
                      <a:pt x="1615" y="795"/>
                      <a:pt x="1580" y="911"/>
                      <a:pt x="1517" y="1009"/>
                    </a:cubicBezTo>
                    <a:cubicBezTo>
                      <a:pt x="1482" y="1062"/>
                      <a:pt x="1446" y="1107"/>
                      <a:pt x="1401" y="1143"/>
                    </a:cubicBezTo>
                    <a:cubicBezTo>
                      <a:pt x="1357" y="1178"/>
                      <a:pt x="1303" y="1205"/>
                      <a:pt x="1250" y="1232"/>
                    </a:cubicBezTo>
                    <a:cubicBezTo>
                      <a:pt x="1211" y="1245"/>
                      <a:pt x="1167" y="1253"/>
                      <a:pt x="1125" y="1253"/>
                    </a:cubicBezTo>
                    <a:cubicBezTo>
                      <a:pt x="1110" y="1253"/>
                      <a:pt x="1095" y="1252"/>
                      <a:pt x="1080" y="1250"/>
                    </a:cubicBezTo>
                    <a:cubicBezTo>
                      <a:pt x="1064" y="1250"/>
                      <a:pt x="1046" y="1248"/>
                      <a:pt x="1029" y="1244"/>
                    </a:cubicBezTo>
                    <a:lnTo>
                      <a:pt x="1029" y="1244"/>
                    </a:lnTo>
                    <a:cubicBezTo>
                      <a:pt x="1044" y="1235"/>
                      <a:pt x="1058" y="1225"/>
                      <a:pt x="1071" y="1214"/>
                    </a:cubicBezTo>
                    <a:cubicBezTo>
                      <a:pt x="1116" y="1169"/>
                      <a:pt x="1152" y="1107"/>
                      <a:pt x="1152" y="1036"/>
                    </a:cubicBezTo>
                    <a:cubicBezTo>
                      <a:pt x="1152" y="1000"/>
                      <a:pt x="1143" y="964"/>
                      <a:pt x="1125" y="937"/>
                    </a:cubicBezTo>
                    <a:cubicBezTo>
                      <a:pt x="1107" y="911"/>
                      <a:pt x="1071" y="884"/>
                      <a:pt x="1045" y="866"/>
                    </a:cubicBezTo>
                    <a:cubicBezTo>
                      <a:pt x="1027" y="857"/>
                      <a:pt x="1018" y="857"/>
                      <a:pt x="1000" y="848"/>
                    </a:cubicBezTo>
                    <a:lnTo>
                      <a:pt x="973" y="848"/>
                    </a:lnTo>
                    <a:cubicBezTo>
                      <a:pt x="964" y="848"/>
                      <a:pt x="955" y="839"/>
                      <a:pt x="946" y="839"/>
                    </a:cubicBezTo>
                    <a:cubicBezTo>
                      <a:pt x="911" y="839"/>
                      <a:pt x="875" y="848"/>
                      <a:pt x="848" y="875"/>
                    </a:cubicBezTo>
                    <a:cubicBezTo>
                      <a:pt x="821" y="893"/>
                      <a:pt x="795" y="920"/>
                      <a:pt x="795" y="955"/>
                    </a:cubicBezTo>
                    <a:cubicBezTo>
                      <a:pt x="786" y="991"/>
                      <a:pt x="786" y="1027"/>
                      <a:pt x="795" y="1062"/>
                    </a:cubicBezTo>
                    <a:cubicBezTo>
                      <a:pt x="804" y="1071"/>
                      <a:pt x="804" y="1089"/>
                      <a:pt x="813" y="1107"/>
                    </a:cubicBezTo>
                    <a:cubicBezTo>
                      <a:pt x="821" y="1116"/>
                      <a:pt x="830" y="1134"/>
                      <a:pt x="839" y="1143"/>
                    </a:cubicBezTo>
                    <a:lnTo>
                      <a:pt x="866" y="1187"/>
                    </a:lnTo>
                    <a:cubicBezTo>
                      <a:pt x="875" y="1196"/>
                      <a:pt x="884" y="1214"/>
                      <a:pt x="902" y="1223"/>
                    </a:cubicBezTo>
                    <a:cubicBezTo>
                      <a:pt x="909" y="1230"/>
                      <a:pt x="916" y="1236"/>
                      <a:pt x="924" y="1242"/>
                    </a:cubicBezTo>
                    <a:lnTo>
                      <a:pt x="924" y="1242"/>
                    </a:lnTo>
                    <a:cubicBezTo>
                      <a:pt x="911" y="1245"/>
                      <a:pt x="898" y="1248"/>
                      <a:pt x="884" y="1250"/>
                    </a:cubicBezTo>
                    <a:cubicBezTo>
                      <a:pt x="870" y="1252"/>
                      <a:pt x="855" y="1253"/>
                      <a:pt x="841" y="1253"/>
                    </a:cubicBezTo>
                    <a:cubicBezTo>
                      <a:pt x="801" y="1253"/>
                      <a:pt x="760" y="1245"/>
                      <a:pt x="714" y="1232"/>
                    </a:cubicBezTo>
                    <a:cubicBezTo>
                      <a:pt x="688" y="1223"/>
                      <a:pt x="661" y="1214"/>
                      <a:pt x="634" y="1196"/>
                    </a:cubicBezTo>
                    <a:cubicBezTo>
                      <a:pt x="607" y="1187"/>
                      <a:pt x="590" y="1169"/>
                      <a:pt x="563" y="1152"/>
                    </a:cubicBezTo>
                    <a:cubicBezTo>
                      <a:pt x="551" y="1143"/>
                      <a:pt x="540" y="1133"/>
                      <a:pt x="529" y="1124"/>
                    </a:cubicBezTo>
                    <a:lnTo>
                      <a:pt x="529" y="1124"/>
                    </a:lnTo>
                    <a:cubicBezTo>
                      <a:pt x="550" y="1117"/>
                      <a:pt x="572" y="1107"/>
                      <a:pt x="590" y="1089"/>
                    </a:cubicBezTo>
                    <a:cubicBezTo>
                      <a:pt x="634" y="1044"/>
                      <a:pt x="652" y="973"/>
                      <a:pt x="643" y="911"/>
                    </a:cubicBezTo>
                    <a:cubicBezTo>
                      <a:pt x="643" y="875"/>
                      <a:pt x="634" y="839"/>
                      <a:pt x="607" y="813"/>
                    </a:cubicBezTo>
                    <a:cubicBezTo>
                      <a:pt x="598" y="804"/>
                      <a:pt x="590" y="786"/>
                      <a:pt x="572" y="777"/>
                    </a:cubicBezTo>
                    <a:cubicBezTo>
                      <a:pt x="563" y="768"/>
                      <a:pt x="545" y="759"/>
                      <a:pt x="527" y="759"/>
                    </a:cubicBezTo>
                    <a:cubicBezTo>
                      <a:pt x="509" y="750"/>
                      <a:pt x="491" y="750"/>
                      <a:pt x="474" y="750"/>
                    </a:cubicBezTo>
                    <a:cubicBezTo>
                      <a:pt x="456" y="750"/>
                      <a:pt x="438" y="759"/>
                      <a:pt x="420" y="768"/>
                    </a:cubicBezTo>
                    <a:cubicBezTo>
                      <a:pt x="402" y="777"/>
                      <a:pt x="393" y="795"/>
                      <a:pt x="384" y="813"/>
                    </a:cubicBezTo>
                    <a:cubicBezTo>
                      <a:pt x="375" y="830"/>
                      <a:pt x="375" y="839"/>
                      <a:pt x="367" y="857"/>
                    </a:cubicBezTo>
                    <a:cubicBezTo>
                      <a:pt x="358" y="929"/>
                      <a:pt x="384" y="991"/>
                      <a:pt x="411" y="1044"/>
                    </a:cubicBezTo>
                    <a:cubicBezTo>
                      <a:pt x="421" y="1068"/>
                      <a:pt x="433" y="1088"/>
                      <a:pt x="448" y="1107"/>
                    </a:cubicBezTo>
                    <a:lnTo>
                      <a:pt x="411" y="1107"/>
                    </a:lnTo>
                    <a:cubicBezTo>
                      <a:pt x="349" y="1098"/>
                      <a:pt x="295" y="1080"/>
                      <a:pt x="242" y="1053"/>
                    </a:cubicBezTo>
                    <a:cubicBezTo>
                      <a:pt x="188" y="1027"/>
                      <a:pt x="143" y="991"/>
                      <a:pt x="99" y="946"/>
                    </a:cubicBezTo>
                    <a:cubicBezTo>
                      <a:pt x="63" y="902"/>
                      <a:pt x="36" y="839"/>
                      <a:pt x="28" y="786"/>
                    </a:cubicBezTo>
                    <a:cubicBezTo>
                      <a:pt x="19" y="723"/>
                      <a:pt x="19" y="670"/>
                      <a:pt x="28" y="607"/>
                    </a:cubicBezTo>
                    <a:cubicBezTo>
                      <a:pt x="36" y="545"/>
                      <a:pt x="54" y="491"/>
                      <a:pt x="81" y="438"/>
                    </a:cubicBezTo>
                    <a:cubicBezTo>
                      <a:pt x="93" y="397"/>
                      <a:pt x="108" y="359"/>
                      <a:pt x="128" y="326"/>
                    </a:cubicBezTo>
                    <a:lnTo>
                      <a:pt x="128" y="326"/>
                    </a:lnTo>
                    <a:cubicBezTo>
                      <a:pt x="74" y="411"/>
                      <a:pt x="34" y="503"/>
                      <a:pt x="19" y="607"/>
                    </a:cubicBezTo>
                    <a:cubicBezTo>
                      <a:pt x="1" y="661"/>
                      <a:pt x="1" y="723"/>
                      <a:pt x="10" y="786"/>
                    </a:cubicBezTo>
                    <a:cubicBezTo>
                      <a:pt x="19" y="848"/>
                      <a:pt x="45" y="911"/>
                      <a:pt x="81" y="955"/>
                    </a:cubicBezTo>
                    <a:cubicBezTo>
                      <a:pt x="126" y="1009"/>
                      <a:pt x="170" y="1044"/>
                      <a:pt x="233" y="1071"/>
                    </a:cubicBezTo>
                    <a:cubicBezTo>
                      <a:pt x="286" y="1107"/>
                      <a:pt x="340" y="1125"/>
                      <a:pt x="402" y="1134"/>
                    </a:cubicBezTo>
                    <a:cubicBezTo>
                      <a:pt x="420" y="1138"/>
                      <a:pt x="436" y="1140"/>
                      <a:pt x="451" y="1140"/>
                    </a:cubicBezTo>
                    <a:cubicBezTo>
                      <a:pt x="459" y="1140"/>
                      <a:pt x="467" y="1140"/>
                      <a:pt x="476" y="1139"/>
                    </a:cubicBezTo>
                    <a:lnTo>
                      <a:pt x="476" y="1139"/>
                    </a:lnTo>
                    <a:cubicBezTo>
                      <a:pt x="494" y="1157"/>
                      <a:pt x="514" y="1173"/>
                      <a:pt x="536" y="1187"/>
                    </a:cubicBezTo>
                    <a:cubicBezTo>
                      <a:pt x="563" y="1205"/>
                      <a:pt x="590" y="1223"/>
                      <a:pt x="616" y="1241"/>
                    </a:cubicBezTo>
                    <a:cubicBezTo>
                      <a:pt x="643" y="1250"/>
                      <a:pt x="679" y="1268"/>
                      <a:pt x="706" y="1276"/>
                    </a:cubicBezTo>
                    <a:cubicBezTo>
                      <a:pt x="751" y="1289"/>
                      <a:pt x="797" y="1298"/>
                      <a:pt x="843" y="1298"/>
                    </a:cubicBezTo>
                    <a:cubicBezTo>
                      <a:pt x="859" y="1298"/>
                      <a:pt x="876" y="1297"/>
                      <a:pt x="893" y="1294"/>
                    </a:cubicBezTo>
                    <a:cubicBezTo>
                      <a:pt x="921" y="1290"/>
                      <a:pt x="950" y="1282"/>
                      <a:pt x="977" y="1271"/>
                    </a:cubicBezTo>
                    <a:lnTo>
                      <a:pt x="977" y="1271"/>
                    </a:lnTo>
                    <a:cubicBezTo>
                      <a:pt x="1007" y="1283"/>
                      <a:pt x="1039" y="1290"/>
                      <a:pt x="1071" y="1294"/>
                    </a:cubicBezTo>
                    <a:cubicBezTo>
                      <a:pt x="1084" y="1296"/>
                      <a:pt x="1097" y="1297"/>
                      <a:pt x="1110" y="1297"/>
                    </a:cubicBezTo>
                    <a:cubicBezTo>
                      <a:pt x="1165" y="1297"/>
                      <a:pt x="1215" y="1282"/>
                      <a:pt x="1259" y="1268"/>
                    </a:cubicBezTo>
                    <a:cubicBezTo>
                      <a:pt x="1384" y="1223"/>
                      <a:pt x="1482" y="1134"/>
                      <a:pt x="1544" y="1027"/>
                    </a:cubicBezTo>
                    <a:cubicBezTo>
                      <a:pt x="1615" y="920"/>
                      <a:pt x="1642" y="804"/>
                      <a:pt x="1651" y="679"/>
                    </a:cubicBezTo>
                    <a:cubicBezTo>
                      <a:pt x="1651" y="616"/>
                      <a:pt x="1651" y="554"/>
                      <a:pt x="1642" y="491"/>
                    </a:cubicBezTo>
                    <a:cubicBezTo>
                      <a:pt x="1624" y="429"/>
                      <a:pt x="1607" y="375"/>
                      <a:pt x="1580" y="322"/>
                    </a:cubicBezTo>
                    <a:cubicBezTo>
                      <a:pt x="1517" y="206"/>
                      <a:pt x="1419" y="126"/>
                      <a:pt x="1312" y="72"/>
                    </a:cubicBezTo>
                    <a:cubicBezTo>
                      <a:pt x="1196" y="27"/>
                      <a:pt x="1071" y="1"/>
                      <a:pt x="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3"/>
              <p:cNvSpPr/>
              <p:nvPr/>
            </p:nvSpPr>
            <p:spPr>
              <a:xfrm>
                <a:off x="2056680" y="2648043"/>
                <a:ext cx="225523" cy="226853"/>
              </a:xfrm>
              <a:custGeom>
                <a:avLst/>
                <a:gdLst/>
                <a:ahLst/>
                <a:cxnLst/>
                <a:rect l="l" t="t" r="r" b="b"/>
                <a:pathLst>
                  <a:path w="1357" h="1365" extrusionOk="0">
                    <a:moveTo>
                      <a:pt x="679" y="0"/>
                    </a:moveTo>
                    <a:cubicBezTo>
                      <a:pt x="304" y="0"/>
                      <a:pt x="1" y="303"/>
                      <a:pt x="1" y="678"/>
                    </a:cubicBezTo>
                    <a:cubicBezTo>
                      <a:pt x="1" y="1053"/>
                      <a:pt x="304" y="1365"/>
                      <a:pt x="679" y="1365"/>
                    </a:cubicBezTo>
                    <a:cubicBezTo>
                      <a:pt x="1054" y="1365"/>
                      <a:pt x="1357" y="1053"/>
                      <a:pt x="1357" y="678"/>
                    </a:cubicBezTo>
                    <a:cubicBezTo>
                      <a:pt x="1357" y="303"/>
                      <a:pt x="1054"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3"/>
              <p:cNvSpPr/>
              <p:nvPr/>
            </p:nvSpPr>
            <p:spPr>
              <a:xfrm>
                <a:off x="2027099" y="2660507"/>
                <a:ext cx="273054" cy="217712"/>
              </a:xfrm>
              <a:custGeom>
                <a:avLst/>
                <a:gdLst/>
                <a:ahLst/>
                <a:cxnLst/>
                <a:rect l="l" t="t" r="r" b="b"/>
                <a:pathLst>
                  <a:path w="1643" h="1310" extrusionOk="0">
                    <a:moveTo>
                      <a:pt x="527" y="853"/>
                    </a:moveTo>
                    <a:cubicBezTo>
                      <a:pt x="580" y="853"/>
                      <a:pt x="616" y="906"/>
                      <a:pt x="634" y="960"/>
                    </a:cubicBezTo>
                    <a:cubicBezTo>
                      <a:pt x="652" y="1004"/>
                      <a:pt x="643" y="1067"/>
                      <a:pt x="607" y="1112"/>
                    </a:cubicBezTo>
                    <a:cubicBezTo>
                      <a:pt x="592" y="1135"/>
                      <a:pt x="576" y="1144"/>
                      <a:pt x="555" y="1158"/>
                    </a:cubicBezTo>
                    <a:lnTo>
                      <a:pt x="555" y="1158"/>
                    </a:lnTo>
                    <a:cubicBezTo>
                      <a:pt x="532" y="1139"/>
                      <a:pt x="510" y="1118"/>
                      <a:pt x="491" y="1094"/>
                    </a:cubicBezTo>
                    <a:cubicBezTo>
                      <a:pt x="456" y="1040"/>
                      <a:pt x="429" y="987"/>
                      <a:pt x="429" y="933"/>
                    </a:cubicBezTo>
                    <a:cubicBezTo>
                      <a:pt x="429" y="924"/>
                      <a:pt x="438" y="906"/>
                      <a:pt x="438" y="897"/>
                    </a:cubicBezTo>
                    <a:cubicBezTo>
                      <a:pt x="438" y="888"/>
                      <a:pt x="447" y="880"/>
                      <a:pt x="456" y="871"/>
                    </a:cubicBezTo>
                    <a:cubicBezTo>
                      <a:pt x="464" y="862"/>
                      <a:pt x="473" y="862"/>
                      <a:pt x="491" y="853"/>
                    </a:cubicBezTo>
                    <a:close/>
                    <a:moveTo>
                      <a:pt x="1009" y="888"/>
                    </a:moveTo>
                    <a:cubicBezTo>
                      <a:pt x="1018" y="897"/>
                      <a:pt x="1035" y="897"/>
                      <a:pt x="1044" y="897"/>
                    </a:cubicBezTo>
                    <a:cubicBezTo>
                      <a:pt x="1071" y="906"/>
                      <a:pt x="1089" y="924"/>
                      <a:pt x="1107" y="942"/>
                    </a:cubicBezTo>
                    <a:cubicBezTo>
                      <a:pt x="1125" y="960"/>
                      <a:pt x="1134" y="987"/>
                      <a:pt x="1134" y="1013"/>
                    </a:cubicBezTo>
                    <a:cubicBezTo>
                      <a:pt x="1142" y="1067"/>
                      <a:pt x="1125" y="1120"/>
                      <a:pt x="1098" y="1165"/>
                    </a:cubicBezTo>
                    <a:cubicBezTo>
                      <a:pt x="1081" y="1186"/>
                      <a:pt x="1060" y="1203"/>
                      <a:pt x="1038" y="1217"/>
                    </a:cubicBezTo>
                    <a:lnTo>
                      <a:pt x="1038" y="1217"/>
                    </a:lnTo>
                    <a:cubicBezTo>
                      <a:pt x="1017" y="1210"/>
                      <a:pt x="998" y="1202"/>
                      <a:pt x="982" y="1192"/>
                    </a:cubicBezTo>
                    <a:cubicBezTo>
                      <a:pt x="973" y="1183"/>
                      <a:pt x="964" y="1174"/>
                      <a:pt x="955" y="1165"/>
                    </a:cubicBezTo>
                    <a:lnTo>
                      <a:pt x="928" y="1129"/>
                    </a:lnTo>
                    <a:cubicBezTo>
                      <a:pt x="919" y="1120"/>
                      <a:pt x="911" y="1103"/>
                      <a:pt x="902" y="1094"/>
                    </a:cubicBezTo>
                    <a:cubicBezTo>
                      <a:pt x="893" y="1085"/>
                      <a:pt x="884" y="1067"/>
                      <a:pt x="884" y="1058"/>
                    </a:cubicBezTo>
                    <a:cubicBezTo>
                      <a:pt x="875" y="1031"/>
                      <a:pt x="857" y="1004"/>
                      <a:pt x="866" y="978"/>
                    </a:cubicBezTo>
                    <a:cubicBezTo>
                      <a:pt x="866" y="960"/>
                      <a:pt x="875" y="933"/>
                      <a:pt x="893" y="915"/>
                    </a:cubicBezTo>
                    <a:cubicBezTo>
                      <a:pt x="911" y="897"/>
                      <a:pt x="937" y="888"/>
                      <a:pt x="964" y="888"/>
                    </a:cubicBezTo>
                    <a:close/>
                    <a:moveTo>
                      <a:pt x="975" y="0"/>
                    </a:moveTo>
                    <a:cubicBezTo>
                      <a:pt x="935" y="0"/>
                      <a:pt x="896" y="2"/>
                      <a:pt x="857" y="5"/>
                    </a:cubicBezTo>
                    <a:lnTo>
                      <a:pt x="1035" y="5"/>
                    </a:lnTo>
                    <a:cubicBezTo>
                      <a:pt x="1098" y="14"/>
                      <a:pt x="1160" y="23"/>
                      <a:pt x="1214" y="50"/>
                    </a:cubicBezTo>
                    <a:cubicBezTo>
                      <a:pt x="1330" y="86"/>
                      <a:pt x="1428" y="157"/>
                      <a:pt x="1499" y="255"/>
                    </a:cubicBezTo>
                    <a:cubicBezTo>
                      <a:pt x="1535" y="300"/>
                      <a:pt x="1553" y="353"/>
                      <a:pt x="1571" y="416"/>
                    </a:cubicBezTo>
                    <a:cubicBezTo>
                      <a:pt x="1589" y="469"/>
                      <a:pt x="1597" y="532"/>
                      <a:pt x="1606" y="585"/>
                    </a:cubicBezTo>
                    <a:cubicBezTo>
                      <a:pt x="1615" y="710"/>
                      <a:pt x="1597" y="826"/>
                      <a:pt x="1544" y="933"/>
                    </a:cubicBezTo>
                    <a:cubicBezTo>
                      <a:pt x="1517" y="987"/>
                      <a:pt x="1490" y="1040"/>
                      <a:pt x="1446" y="1076"/>
                    </a:cubicBezTo>
                    <a:cubicBezTo>
                      <a:pt x="1410" y="1120"/>
                      <a:pt x="1365" y="1156"/>
                      <a:pt x="1312" y="1183"/>
                    </a:cubicBezTo>
                    <a:cubicBezTo>
                      <a:pt x="1258" y="1210"/>
                      <a:pt x="1205" y="1227"/>
                      <a:pt x="1142" y="1227"/>
                    </a:cubicBezTo>
                    <a:cubicBezTo>
                      <a:pt x="1133" y="1229"/>
                      <a:pt x="1123" y="1230"/>
                      <a:pt x="1113" y="1230"/>
                    </a:cubicBezTo>
                    <a:cubicBezTo>
                      <a:pt x="1108" y="1230"/>
                      <a:pt x="1102" y="1230"/>
                      <a:pt x="1096" y="1229"/>
                    </a:cubicBezTo>
                    <a:lnTo>
                      <a:pt x="1096" y="1229"/>
                    </a:lnTo>
                    <a:cubicBezTo>
                      <a:pt x="1110" y="1218"/>
                      <a:pt x="1122" y="1205"/>
                      <a:pt x="1134" y="1192"/>
                    </a:cubicBezTo>
                    <a:cubicBezTo>
                      <a:pt x="1169" y="1138"/>
                      <a:pt x="1196" y="1076"/>
                      <a:pt x="1187" y="1004"/>
                    </a:cubicBezTo>
                    <a:cubicBezTo>
                      <a:pt x="1178" y="978"/>
                      <a:pt x="1169" y="942"/>
                      <a:pt x="1142" y="915"/>
                    </a:cubicBezTo>
                    <a:cubicBezTo>
                      <a:pt x="1125" y="888"/>
                      <a:pt x="1089" y="862"/>
                      <a:pt x="1062" y="853"/>
                    </a:cubicBezTo>
                    <a:cubicBezTo>
                      <a:pt x="1044" y="853"/>
                      <a:pt x="1026" y="844"/>
                      <a:pt x="1009" y="844"/>
                    </a:cubicBezTo>
                    <a:lnTo>
                      <a:pt x="964" y="844"/>
                    </a:lnTo>
                    <a:cubicBezTo>
                      <a:pt x="928" y="844"/>
                      <a:pt x="893" y="862"/>
                      <a:pt x="866" y="880"/>
                    </a:cubicBezTo>
                    <a:cubicBezTo>
                      <a:pt x="839" y="906"/>
                      <a:pt x="821" y="942"/>
                      <a:pt x="821" y="978"/>
                    </a:cubicBezTo>
                    <a:cubicBezTo>
                      <a:pt x="812" y="1013"/>
                      <a:pt x="830" y="1049"/>
                      <a:pt x="839" y="1076"/>
                    </a:cubicBezTo>
                    <a:cubicBezTo>
                      <a:pt x="848" y="1094"/>
                      <a:pt x="857" y="1103"/>
                      <a:pt x="866" y="1120"/>
                    </a:cubicBezTo>
                    <a:cubicBezTo>
                      <a:pt x="875" y="1129"/>
                      <a:pt x="884" y="1147"/>
                      <a:pt x="893" y="1156"/>
                    </a:cubicBezTo>
                    <a:lnTo>
                      <a:pt x="919" y="1192"/>
                    </a:lnTo>
                    <a:cubicBezTo>
                      <a:pt x="937" y="1201"/>
                      <a:pt x="946" y="1219"/>
                      <a:pt x="964" y="1227"/>
                    </a:cubicBezTo>
                    <a:cubicBezTo>
                      <a:pt x="972" y="1233"/>
                      <a:pt x="980" y="1238"/>
                      <a:pt x="988" y="1242"/>
                    </a:cubicBezTo>
                    <a:lnTo>
                      <a:pt x="988" y="1242"/>
                    </a:lnTo>
                    <a:cubicBezTo>
                      <a:pt x="977" y="1247"/>
                      <a:pt x="966" y="1251"/>
                      <a:pt x="955" y="1254"/>
                    </a:cubicBezTo>
                    <a:cubicBezTo>
                      <a:pt x="928" y="1259"/>
                      <a:pt x="899" y="1261"/>
                      <a:pt x="870" y="1261"/>
                    </a:cubicBezTo>
                    <a:cubicBezTo>
                      <a:pt x="841" y="1261"/>
                      <a:pt x="812" y="1259"/>
                      <a:pt x="786" y="1254"/>
                    </a:cubicBezTo>
                    <a:cubicBezTo>
                      <a:pt x="759" y="1254"/>
                      <a:pt x="723" y="1245"/>
                      <a:pt x="696" y="1236"/>
                    </a:cubicBezTo>
                    <a:cubicBezTo>
                      <a:pt x="670" y="1227"/>
                      <a:pt x="643" y="1219"/>
                      <a:pt x="616" y="1201"/>
                    </a:cubicBezTo>
                    <a:cubicBezTo>
                      <a:pt x="605" y="1194"/>
                      <a:pt x="594" y="1187"/>
                      <a:pt x="583" y="1179"/>
                    </a:cubicBezTo>
                    <a:lnTo>
                      <a:pt x="583" y="1179"/>
                    </a:lnTo>
                    <a:cubicBezTo>
                      <a:pt x="605" y="1167"/>
                      <a:pt x="621" y="1148"/>
                      <a:pt x="634" y="1129"/>
                    </a:cubicBezTo>
                    <a:cubicBezTo>
                      <a:pt x="679" y="1085"/>
                      <a:pt x="687" y="1013"/>
                      <a:pt x="670" y="942"/>
                    </a:cubicBezTo>
                    <a:cubicBezTo>
                      <a:pt x="661" y="915"/>
                      <a:pt x="643" y="880"/>
                      <a:pt x="625" y="862"/>
                    </a:cubicBezTo>
                    <a:cubicBezTo>
                      <a:pt x="607" y="844"/>
                      <a:pt x="598" y="835"/>
                      <a:pt x="580" y="826"/>
                    </a:cubicBezTo>
                    <a:cubicBezTo>
                      <a:pt x="563" y="817"/>
                      <a:pt x="545" y="817"/>
                      <a:pt x="527" y="808"/>
                    </a:cubicBezTo>
                    <a:cubicBezTo>
                      <a:pt x="509" y="808"/>
                      <a:pt x="500" y="808"/>
                      <a:pt x="482" y="817"/>
                    </a:cubicBezTo>
                    <a:cubicBezTo>
                      <a:pt x="464" y="817"/>
                      <a:pt x="447" y="826"/>
                      <a:pt x="429" y="835"/>
                    </a:cubicBezTo>
                    <a:cubicBezTo>
                      <a:pt x="420" y="853"/>
                      <a:pt x="402" y="871"/>
                      <a:pt x="402" y="880"/>
                    </a:cubicBezTo>
                    <a:cubicBezTo>
                      <a:pt x="393" y="897"/>
                      <a:pt x="393" y="915"/>
                      <a:pt x="393" y="933"/>
                    </a:cubicBezTo>
                    <a:cubicBezTo>
                      <a:pt x="393" y="1004"/>
                      <a:pt x="420" y="1067"/>
                      <a:pt x="456" y="1112"/>
                    </a:cubicBezTo>
                    <a:cubicBezTo>
                      <a:pt x="470" y="1134"/>
                      <a:pt x="488" y="1154"/>
                      <a:pt x="507" y="1173"/>
                    </a:cubicBezTo>
                    <a:lnTo>
                      <a:pt x="507" y="1173"/>
                    </a:lnTo>
                    <a:cubicBezTo>
                      <a:pt x="492" y="1174"/>
                      <a:pt x="475" y="1174"/>
                      <a:pt x="456" y="1174"/>
                    </a:cubicBezTo>
                    <a:cubicBezTo>
                      <a:pt x="402" y="1174"/>
                      <a:pt x="340" y="1165"/>
                      <a:pt x="286" y="1138"/>
                    </a:cubicBezTo>
                    <a:cubicBezTo>
                      <a:pt x="233" y="1120"/>
                      <a:pt x="179" y="1094"/>
                      <a:pt x="134" y="1049"/>
                    </a:cubicBezTo>
                    <a:cubicBezTo>
                      <a:pt x="90" y="1013"/>
                      <a:pt x="63" y="960"/>
                      <a:pt x="45" y="906"/>
                    </a:cubicBezTo>
                    <a:cubicBezTo>
                      <a:pt x="18" y="853"/>
                      <a:pt x="18" y="790"/>
                      <a:pt x="18" y="728"/>
                    </a:cubicBezTo>
                    <a:cubicBezTo>
                      <a:pt x="18" y="674"/>
                      <a:pt x="27" y="612"/>
                      <a:pt x="45" y="550"/>
                    </a:cubicBezTo>
                    <a:cubicBezTo>
                      <a:pt x="63" y="496"/>
                      <a:pt x="81" y="434"/>
                      <a:pt x="108" y="380"/>
                    </a:cubicBezTo>
                    <a:lnTo>
                      <a:pt x="108" y="380"/>
                    </a:lnTo>
                    <a:cubicBezTo>
                      <a:pt x="54" y="487"/>
                      <a:pt x="9" y="603"/>
                      <a:pt x="1" y="728"/>
                    </a:cubicBezTo>
                    <a:cubicBezTo>
                      <a:pt x="1" y="790"/>
                      <a:pt x="1" y="853"/>
                      <a:pt x="27" y="915"/>
                    </a:cubicBezTo>
                    <a:cubicBezTo>
                      <a:pt x="45" y="969"/>
                      <a:pt x="72" y="1022"/>
                      <a:pt x="117" y="1067"/>
                    </a:cubicBezTo>
                    <a:cubicBezTo>
                      <a:pt x="161" y="1112"/>
                      <a:pt x="224" y="1147"/>
                      <a:pt x="277" y="1165"/>
                    </a:cubicBezTo>
                    <a:cubicBezTo>
                      <a:pt x="340" y="1192"/>
                      <a:pt x="393" y="1201"/>
                      <a:pt x="456" y="1210"/>
                    </a:cubicBezTo>
                    <a:cubicBezTo>
                      <a:pt x="484" y="1210"/>
                      <a:pt x="512" y="1204"/>
                      <a:pt x="536" y="1197"/>
                    </a:cubicBezTo>
                    <a:lnTo>
                      <a:pt x="536" y="1197"/>
                    </a:lnTo>
                    <a:cubicBezTo>
                      <a:pt x="556" y="1213"/>
                      <a:pt x="577" y="1226"/>
                      <a:pt x="598" y="1236"/>
                    </a:cubicBezTo>
                    <a:cubicBezTo>
                      <a:pt x="625" y="1254"/>
                      <a:pt x="652" y="1272"/>
                      <a:pt x="687" y="1281"/>
                    </a:cubicBezTo>
                    <a:cubicBezTo>
                      <a:pt x="714" y="1290"/>
                      <a:pt x="750" y="1299"/>
                      <a:pt x="777" y="1299"/>
                    </a:cubicBezTo>
                    <a:cubicBezTo>
                      <a:pt x="813" y="1304"/>
                      <a:pt x="849" y="1309"/>
                      <a:pt x="885" y="1309"/>
                    </a:cubicBezTo>
                    <a:cubicBezTo>
                      <a:pt x="911" y="1309"/>
                      <a:pt x="938" y="1306"/>
                      <a:pt x="964" y="1299"/>
                    </a:cubicBezTo>
                    <a:cubicBezTo>
                      <a:pt x="991" y="1291"/>
                      <a:pt x="1019" y="1280"/>
                      <a:pt x="1045" y="1265"/>
                    </a:cubicBezTo>
                    <a:lnTo>
                      <a:pt x="1045" y="1265"/>
                    </a:lnTo>
                    <a:cubicBezTo>
                      <a:pt x="1066" y="1271"/>
                      <a:pt x="1088" y="1274"/>
                      <a:pt x="1110" y="1274"/>
                    </a:cubicBezTo>
                    <a:cubicBezTo>
                      <a:pt x="1121" y="1274"/>
                      <a:pt x="1132" y="1274"/>
                      <a:pt x="1142" y="1272"/>
                    </a:cubicBezTo>
                    <a:cubicBezTo>
                      <a:pt x="1214" y="1272"/>
                      <a:pt x="1276" y="1254"/>
                      <a:pt x="1330" y="1219"/>
                    </a:cubicBezTo>
                    <a:cubicBezTo>
                      <a:pt x="1437" y="1165"/>
                      <a:pt x="1526" y="1067"/>
                      <a:pt x="1580" y="951"/>
                    </a:cubicBezTo>
                    <a:cubicBezTo>
                      <a:pt x="1633" y="835"/>
                      <a:pt x="1642" y="710"/>
                      <a:pt x="1633" y="585"/>
                    </a:cubicBezTo>
                    <a:cubicBezTo>
                      <a:pt x="1624" y="523"/>
                      <a:pt x="1615" y="460"/>
                      <a:pt x="1597" y="407"/>
                    </a:cubicBezTo>
                    <a:cubicBezTo>
                      <a:pt x="1580" y="344"/>
                      <a:pt x="1553" y="291"/>
                      <a:pt x="1517" y="237"/>
                    </a:cubicBezTo>
                    <a:cubicBezTo>
                      <a:pt x="1446" y="139"/>
                      <a:pt x="1339" y="68"/>
                      <a:pt x="1214" y="32"/>
                    </a:cubicBezTo>
                    <a:cubicBezTo>
                      <a:pt x="1137" y="8"/>
                      <a:pt x="1055" y="0"/>
                      <a:pt x="9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3"/>
              <p:cNvSpPr/>
              <p:nvPr/>
            </p:nvSpPr>
            <p:spPr>
              <a:xfrm>
                <a:off x="2056680" y="3272082"/>
                <a:ext cx="74454" cy="235993"/>
              </a:xfrm>
              <a:custGeom>
                <a:avLst/>
                <a:gdLst/>
                <a:ahLst/>
                <a:cxnLst/>
                <a:rect l="l" t="t" r="r" b="b"/>
                <a:pathLst>
                  <a:path w="448" h="1420" extrusionOk="0">
                    <a:moveTo>
                      <a:pt x="304" y="1"/>
                    </a:moveTo>
                    <a:cubicBezTo>
                      <a:pt x="322" y="63"/>
                      <a:pt x="331" y="135"/>
                      <a:pt x="340" y="197"/>
                    </a:cubicBezTo>
                    <a:cubicBezTo>
                      <a:pt x="358" y="268"/>
                      <a:pt x="367" y="331"/>
                      <a:pt x="376" y="393"/>
                    </a:cubicBezTo>
                    <a:cubicBezTo>
                      <a:pt x="394" y="527"/>
                      <a:pt x="402" y="670"/>
                      <a:pt x="394" y="804"/>
                    </a:cubicBezTo>
                    <a:cubicBezTo>
                      <a:pt x="394" y="866"/>
                      <a:pt x="385" y="929"/>
                      <a:pt x="367" y="1000"/>
                    </a:cubicBezTo>
                    <a:cubicBezTo>
                      <a:pt x="358" y="1062"/>
                      <a:pt x="331" y="1125"/>
                      <a:pt x="304" y="1178"/>
                    </a:cubicBezTo>
                    <a:cubicBezTo>
                      <a:pt x="269" y="1241"/>
                      <a:pt x="224" y="1294"/>
                      <a:pt x="179" y="1330"/>
                    </a:cubicBezTo>
                    <a:cubicBezTo>
                      <a:pt x="126" y="1375"/>
                      <a:pt x="63" y="1401"/>
                      <a:pt x="1" y="1419"/>
                    </a:cubicBezTo>
                    <a:cubicBezTo>
                      <a:pt x="63" y="1410"/>
                      <a:pt x="126" y="1384"/>
                      <a:pt x="188" y="1348"/>
                    </a:cubicBezTo>
                    <a:cubicBezTo>
                      <a:pt x="206" y="1339"/>
                      <a:pt x="215" y="1330"/>
                      <a:pt x="233" y="1321"/>
                    </a:cubicBezTo>
                    <a:lnTo>
                      <a:pt x="269" y="1285"/>
                    </a:lnTo>
                    <a:lnTo>
                      <a:pt x="304" y="1241"/>
                    </a:lnTo>
                    <a:cubicBezTo>
                      <a:pt x="313" y="1232"/>
                      <a:pt x="322" y="1214"/>
                      <a:pt x="331" y="1196"/>
                    </a:cubicBezTo>
                    <a:cubicBezTo>
                      <a:pt x="411" y="1080"/>
                      <a:pt x="438" y="937"/>
                      <a:pt x="447" y="804"/>
                    </a:cubicBezTo>
                    <a:cubicBezTo>
                      <a:pt x="447" y="661"/>
                      <a:pt x="438" y="527"/>
                      <a:pt x="411" y="393"/>
                    </a:cubicBezTo>
                    <a:cubicBezTo>
                      <a:pt x="385" y="259"/>
                      <a:pt x="349" y="126"/>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3"/>
              <p:cNvSpPr/>
              <p:nvPr/>
            </p:nvSpPr>
            <p:spPr>
              <a:xfrm>
                <a:off x="1708348" y="4072780"/>
                <a:ext cx="1702144" cy="519352"/>
              </a:xfrm>
              <a:custGeom>
                <a:avLst/>
                <a:gdLst/>
                <a:ahLst/>
                <a:cxnLst/>
                <a:rect l="l" t="t" r="r" b="b"/>
                <a:pathLst>
                  <a:path w="10242" h="3125" extrusionOk="0">
                    <a:moveTo>
                      <a:pt x="8984" y="0"/>
                    </a:moveTo>
                    <a:lnTo>
                      <a:pt x="3988" y="1989"/>
                    </a:lnTo>
                    <a:cubicBezTo>
                      <a:pt x="3988" y="1989"/>
                      <a:pt x="3754" y="1730"/>
                      <a:pt x="3183" y="1730"/>
                    </a:cubicBezTo>
                    <a:cubicBezTo>
                      <a:pt x="2991" y="1730"/>
                      <a:pt x="2761" y="1759"/>
                      <a:pt x="2490" y="1838"/>
                    </a:cubicBezTo>
                    <a:cubicBezTo>
                      <a:pt x="1410" y="2141"/>
                      <a:pt x="1" y="2953"/>
                      <a:pt x="18" y="3069"/>
                    </a:cubicBezTo>
                    <a:cubicBezTo>
                      <a:pt x="24" y="3111"/>
                      <a:pt x="308" y="3124"/>
                      <a:pt x="746" y="3124"/>
                    </a:cubicBezTo>
                    <a:cubicBezTo>
                      <a:pt x="1623" y="3124"/>
                      <a:pt x="3120" y="3069"/>
                      <a:pt x="4256" y="3069"/>
                    </a:cubicBezTo>
                    <a:cubicBezTo>
                      <a:pt x="5951" y="3069"/>
                      <a:pt x="10242" y="2596"/>
                      <a:pt x="10242" y="2596"/>
                    </a:cubicBezTo>
                    <a:lnTo>
                      <a:pt x="8984" y="0"/>
                    </a:ln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3"/>
              <p:cNvSpPr/>
              <p:nvPr/>
            </p:nvSpPr>
            <p:spPr>
              <a:xfrm>
                <a:off x="2780267" y="3822167"/>
                <a:ext cx="256601" cy="108358"/>
              </a:xfrm>
              <a:custGeom>
                <a:avLst/>
                <a:gdLst/>
                <a:ahLst/>
                <a:cxnLst/>
                <a:rect l="l" t="t" r="r" b="b"/>
                <a:pathLst>
                  <a:path w="1544" h="652" extrusionOk="0">
                    <a:moveTo>
                      <a:pt x="1348" y="0"/>
                    </a:moveTo>
                    <a:lnTo>
                      <a:pt x="0" y="652"/>
                    </a:lnTo>
                    <a:lnTo>
                      <a:pt x="0" y="652"/>
                    </a:lnTo>
                    <a:lnTo>
                      <a:pt x="1544" y="339"/>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3"/>
              <p:cNvSpPr/>
              <p:nvPr/>
            </p:nvSpPr>
            <p:spPr>
              <a:xfrm>
                <a:off x="2873665" y="3103068"/>
                <a:ext cx="1092882" cy="757672"/>
              </a:xfrm>
              <a:custGeom>
                <a:avLst/>
                <a:gdLst/>
                <a:ahLst/>
                <a:cxnLst/>
                <a:rect l="l" t="t" r="r" b="b"/>
                <a:pathLst>
                  <a:path w="6576" h="4559" extrusionOk="0">
                    <a:moveTo>
                      <a:pt x="1874" y="1"/>
                    </a:moveTo>
                    <a:lnTo>
                      <a:pt x="0" y="830"/>
                    </a:lnTo>
                    <a:lnTo>
                      <a:pt x="661" y="2222"/>
                    </a:lnTo>
                    <a:cubicBezTo>
                      <a:pt x="750" y="2409"/>
                      <a:pt x="884" y="2579"/>
                      <a:pt x="1053" y="2704"/>
                    </a:cubicBezTo>
                    <a:cubicBezTo>
                      <a:pt x="1660" y="3150"/>
                      <a:pt x="3212" y="4087"/>
                      <a:pt x="4042" y="4381"/>
                    </a:cubicBezTo>
                    <a:cubicBezTo>
                      <a:pt x="4442" y="4518"/>
                      <a:pt x="4790" y="4558"/>
                      <a:pt x="5060" y="4558"/>
                    </a:cubicBezTo>
                    <a:cubicBezTo>
                      <a:pt x="5440" y="4558"/>
                      <a:pt x="5665" y="4479"/>
                      <a:pt x="5665" y="4479"/>
                    </a:cubicBezTo>
                    <a:lnTo>
                      <a:pt x="6575" y="3123"/>
                    </a:lnTo>
                    <a:lnTo>
                      <a:pt x="5915" y="3052"/>
                    </a:lnTo>
                    <a:cubicBezTo>
                      <a:pt x="5885" y="3047"/>
                      <a:pt x="5855" y="3045"/>
                      <a:pt x="5825" y="3045"/>
                    </a:cubicBezTo>
                    <a:cubicBezTo>
                      <a:pt x="5740" y="3045"/>
                      <a:pt x="5656" y="3063"/>
                      <a:pt x="5576" y="3096"/>
                    </a:cubicBezTo>
                    <a:lnTo>
                      <a:pt x="5032" y="3337"/>
                    </a:lnTo>
                    <a:lnTo>
                      <a:pt x="2650" y="1731"/>
                    </a:lnTo>
                    <a:lnTo>
                      <a:pt x="1874" y="1"/>
                    </a:ln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3"/>
              <p:cNvSpPr/>
              <p:nvPr/>
            </p:nvSpPr>
            <p:spPr>
              <a:xfrm>
                <a:off x="2873665" y="3103068"/>
                <a:ext cx="311445" cy="185471"/>
              </a:xfrm>
              <a:custGeom>
                <a:avLst/>
                <a:gdLst/>
                <a:ahLst/>
                <a:cxnLst/>
                <a:rect l="l" t="t" r="r" b="b"/>
                <a:pathLst>
                  <a:path w="1874" h="1116" extrusionOk="0">
                    <a:moveTo>
                      <a:pt x="1874" y="1"/>
                    </a:moveTo>
                    <a:lnTo>
                      <a:pt x="0" y="830"/>
                    </a:lnTo>
                    <a:lnTo>
                      <a:pt x="134" y="1116"/>
                    </a:lnTo>
                    <a:lnTo>
                      <a:pt x="1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3"/>
              <p:cNvSpPr/>
              <p:nvPr/>
            </p:nvSpPr>
            <p:spPr>
              <a:xfrm>
                <a:off x="3730536" y="3575709"/>
                <a:ext cx="250784" cy="249621"/>
              </a:xfrm>
              <a:custGeom>
                <a:avLst/>
                <a:gdLst/>
                <a:ahLst/>
                <a:cxnLst/>
                <a:rect l="l" t="t" r="r" b="b"/>
                <a:pathLst>
                  <a:path w="1509" h="1502" extrusionOk="0">
                    <a:moveTo>
                      <a:pt x="1335" y="1"/>
                    </a:moveTo>
                    <a:cubicBezTo>
                      <a:pt x="1204" y="1"/>
                      <a:pt x="1087" y="103"/>
                      <a:pt x="1062" y="243"/>
                    </a:cubicBezTo>
                    <a:lnTo>
                      <a:pt x="982" y="788"/>
                    </a:lnTo>
                    <a:lnTo>
                      <a:pt x="1" y="904"/>
                    </a:lnTo>
                    <a:lnTo>
                      <a:pt x="795" y="1501"/>
                    </a:lnTo>
                    <a:lnTo>
                      <a:pt x="1036" y="1492"/>
                    </a:lnTo>
                    <a:cubicBezTo>
                      <a:pt x="1152" y="1492"/>
                      <a:pt x="1259" y="1412"/>
                      <a:pt x="1303" y="1287"/>
                    </a:cubicBezTo>
                    <a:lnTo>
                      <a:pt x="1464" y="788"/>
                    </a:lnTo>
                    <a:lnTo>
                      <a:pt x="1500" y="190"/>
                    </a:lnTo>
                    <a:cubicBezTo>
                      <a:pt x="1508" y="101"/>
                      <a:pt x="1446" y="20"/>
                      <a:pt x="1366" y="3"/>
                    </a:cubicBezTo>
                    <a:cubicBezTo>
                      <a:pt x="1355" y="1"/>
                      <a:pt x="1345" y="1"/>
                      <a:pt x="1335" y="1"/>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3"/>
              <p:cNvSpPr/>
              <p:nvPr/>
            </p:nvSpPr>
            <p:spPr>
              <a:xfrm>
                <a:off x="3798839" y="3545795"/>
                <a:ext cx="265576" cy="263249"/>
              </a:xfrm>
              <a:custGeom>
                <a:avLst/>
                <a:gdLst/>
                <a:ahLst/>
                <a:cxnLst/>
                <a:rect l="l" t="t" r="r" b="b"/>
                <a:pathLst>
                  <a:path w="1598" h="1584" extrusionOk="0">
                    <a:moveTo>
                      <a:pt x="1402" y="0"/>
                    </a:moveTo>
                    <a:cubicBezTo>
                      <a:pt x="1267" y="0"/>
                      <a:pt x="1149" y="109"/>
                      <a:pt x="1133" y="254"/>
                    </a:cubicBezTo>
                    <a:lnTo>
                      <a:pt x="1044" y="825"/>
                    </a:lnTo>
                    <a:lnTo>
                      <a:pt x="0" y="950"/>
                    </a:lnTo>
                    <a:lnTo>
                      <a:pt x="848" y="1583"/>
                    </a:lnTo>
                    <a:lnTo>
                      <a:pt x="1097" y="1574"/>
                    </a:lnTo>
                    <a:cubicBezTo>
                      <a:pt x="1222" y="1574"/>
                      <a:pt x="1338" y="1485"/>
                      <a:pt x="1383" y="1360"/>
                    </a:cubicBezTo>
                    <a:lnTo>
                      <a:pt x="1552" y="834"/>
                    </a:lnTo>
                    <a:lnTo>
                      <a:pt x="1588" y="200"/>
                    </a:lnTo>
                    <a:cubicBezTo>
                      <a:pt x="1597" y="102"/>
                      <a:pt x="1535" y="13"/>
                      <a:pt x="1445" y="4"/>
                    </a:cubicBezTo>
                    <a:cubicBezTo>
                      <a:pt x="1431" y="2"/>
                      <a:pt x="1416" y="0"/>
                      <a:pt x="1402" y="0"/>
                    </a:cubicBezTo>
                    <a:close/>
                  </a:path>
                </a:pathLst>
              </a:custGeom>
              <a:solidFill>
                <a:srgbClr val="F3A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3"/>
              <p:cNvSpPr/>
              <p:nvPr/>
            </p:nvSpPr>
            <p:spPr>
              <a:xfrm>
                <a:off x="3875951" y="3555268"/>
                <a:ext cx="292166" cy="243638"/>
              </a:xfrm>
              <a:custGeom>
                <a:avLst/>
                <a:gdLst/>
                <a:ahLst/>
                <a:cxnLst/>
                <a:rect l="l" t="t" r="r" b="b"/>
                <a:pathLst>
                  <a:path w="1758" h="1466" extrusionOk="0">
                    <a:moveTo>
                      <a:pt x="1536" y="1"/>
                    </a:moveTo>
                    <a:cubicBezTo>
                      <a:pt x="1423" y="1"/>
                      <a:pt x="1315" y="70"/>
                      <a:pt x="1267" y="188"/>
                    </a:cubicBezTo>
                    <a:lnTo>
                      <a:pt x="1044" y="723"/>
                    </a:lnTo>
                    <a:lnTo>
                      <a:pt x="0" y="581"/>
                    </a:lnTo>
                    <a:lnTo>
                      <a:pt x="0" y="581"/>
                    </a:lnTo>
                    <a:lnTo>
                      <a:pt x="660" y="1410"/>
                    </a:lnTo>
                    <a:lnTo>
                      <a:pt x="910" y="1455"/>
                    </a:lnTo>
                    <a:cubicBezTo>
                      <a:pt x="936" y="1462"/>
                      <a:pt x="962" y="1466"/>
                      <a:pt x="987" y="1466"/>
                    </a:cubicBezTo>
                    <a:cubicBezTo>
                      <a:pt x="1084" y="1466"/>
                      <a:pt x="1175" y="1413"/>
                      <a:pt x="1231" y="1321"/>
                    </a:cubicBezTo>
                    <a:lnTo>
                      <a:pt x="1535" y="857"/>
                    </a:lnTo>
                    <a:lnTo>
                      <a:pt x="1731" y="242"/>
                    </a:lnTo>
                    <a:cubicBezTo>
                      <a:pt x="1758" y="152"/>
                      <a:pt x="1713" y="54"/>
                      <a:pt x="1633" y="19"/>
                    </a:cubicBezTo>
                    <a:cubicBezTo>
                      <a:pt x="1601" y="7"/>
                      <a:pt x="1568" y="1"/>
                      <a:pt x="1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3"/>
              <p:cNvSpPr/>
              <p:nvPr/>
            </p:nvSpPr>
            <p:spPr>
              <a:xfrm>
                <a:off x="3730536" y="3575709"/>
                <a:ext cx="250784" cy="249621"/>
              </a:xfrm>
              <a:custGeom>
                <a:avLst/>
                <a:gdLst/>
                <a:ahLst/>
                <a:cxnLst/>
                <a:rect l="l" t="t" r="r" b="b"/>
                <a:pathLst>
                  <a:path w="1509" h="1502" extrusionOk="0">
                    <a:moveTo>
                      <a:pt x="1335" y="1"/>
                    </a:moveTo>
                    <a:cubicBezTo>
                      <a:pt x="1204" y="1"/>
                      <a:pt x="1087" y="103"/>
                      <a:pt x="1062" y="243"/>
                    </a:cubicBezTo>
                    <a:lnTo>
                      <a:pt x="982" y="788"/>
                    </a:lnTo>
                    <a:lnTo>
                      <a:pt x="1" y="904"/>
                    </a:lnTo>
                    <a:lnTo>
                      <a:pt x="795" y="1501"/>
                    </a:lnTo>
                    <a:lnTo>
                      <a:pt x="1036" y="1492"/>
                    </a:lnTo>
                    <a:cubicBezTo>
                      <a:pt x="1152" y="1492"/>
                      <a:pt x="1259" y="1412"/>
                      <a:pt x="1303" y="1287"/>
                    </a:cubicBezTo>
                    <a:lnTo>
                      <a:pt x="1464" y="788"/>
                    </a:lnTo>
                    <a:lnTo>
                      <a:pt x="1500" y="190"/>
                    </a:lnTo>
                    <a:cubicBezTo>
                      <a:pt x="1508" y="101"/>
                      <a:pt x="1446" y="20"/>
                      <a:pt x="1366" y="3"/>
                    </a:cubicBezTo>
                    <a:cubicBezTo>
                      <a:pt x="1355" y="1"/>
                      <a:pt x="1345" y="1"/>
                      <a:pt x="1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3"/>
              <p:cNvSpPr/>
              <p:nvPr/>
            </p:nvSpPr>
            <p:spPr>
              <a:xfrm>
                <a:off x="3798839" y="3545795"/>
                <a:ext cx="265576" cy="263249"/>
              </a:xfrm>
              <a:custGeom>
                <a:avLst/>
                <a:gdLst/>
                <a:ahLst/>
                <a:cxnLst/>
                <a:rect l="l" t="t" r="r" b="b"/>
                <a:pathLst>
                  <a:path w="1598" h="1584" extrusionOk="0">
                    <a:moveTo>
                      <a:pt x="1402" y="0"/>
                    </a:moveTo>
                    <a:cubicBezTo>
                      <a:pt x="1267" y="0"/>
                      <a:pt x="1149" y="109"/>
                      <a:pt x="1133" y="254"/>
                    </a:cubicBezTo>
                    <a:lnTo>
                      <a:pt x="1044" y="825"/>
                    </a:lnTo>
                    <a:lnTo>
                      <a:pt x="0" y="950"/>
                    </a:lnTo>
                    <a:lnTo>
                      <a:pt x="848" y="1583"/>
                    </a:lnTo>
                    <a:lnTo>
                      <a:pt x="1097" y="1574"/>
                    </a:lnTo>
                    <a:cubicBezTo>
                      <a:pt x="1222" y="1574"/>
                      <a:pt x="1338" y="1485"/>
                      <a:pt x="1383" y="1360"/>
                    </a:cubicBezTo>
                    <a:lnTo>
                      <a:pt x="1552" y="834"/>
                    </a:lnTo>
                    <a:lnTo>
                      <a:pt x="1588" y="200"/>
                    </a:lnTo>
                    <a:cubicBezTo>
                      <a:pt x="1597" y="102"/>
                      <a:pt x="1535" y="13"/>
                      <a:pt x="1445" y="4"/>
                    </a:cubicBezTo>
                    <a:cubicBezTo>
                      <a:pt x="1431" y="2"/>
                      <a:pt x="1416" y="0"/>
                      <a:pt x="14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3"/>
              <p:cNvSpPr/>
              <p:nvPr/>
            </p:nvSpPr>
            <p:spPr>
              <a:xfrm>
                <a:off x="3668381" y="3627892"/>
                <a:ext cx="221036" cy="222532"/>
              </a:xfrm>
              <a:custGeom>
                <a:avLst/>
                <a:gdLst/>
                <a:ahLst/>
                <a:cxnLst/>
                <a:rect l="l" t="t" r="r" b="b"/>
                <a:pathLst>
                  <a:path w="1330" h="1339" extrusionOk="0">
                    <a:moveTo>
                      <a:pt x="1133" y="1"/>
                    </a:moveTo>
                    <a:cubicBezTo>
                      <a:pt x="999" y="1"/>
                      <a:pt x="883" y="108"/>
                      <a:pt x="883" y="242"/>
                    </a:cubicBezTo>
                    <a:lnTo>
                      <a:pt x="883" y="714"/>
                    </a:lnTo>
                    <a:lnTo>
                      <a:pt x="0" y="938"/>
                    </a:lnTo>
                    <a:lnTo>
                      <a:pt x="812" y="1339"/>
                    </a:lnTo>
                    <a:lnTo>
                      <a:pt x="1035" y="1303"/>
                    </a:lnTo>
                    <a:cubicBezTo>
                      <a:pt x="1142" y="1285"/>
                      <a:pt x="1231" y="1205"/>
                      <a:pt x="1249" y="1098"/>
                    </a:cubicBezTo>
                    <a:lnTo>
                      <a:pt x="1329" y="652"/>
                    </a:lnTo>
                    <a:lnTo>
                      <a:pt x="1285" y="144"/>
                    </a:lnTo>
                    <a:cubicBezTo>
                      <a:pt x="1276" y="63"/>
                      <a:pt x="1204" y="1"/>
                      <a:pt x="11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3"/>
              <p:cNvSpPr/>
              <p:nvPr/>
            </p:nvSpPr>
            <p:spPr>
              <a:xfrm>
                <a:off x="3711258" y="3623571"/>
                <a:ext cx="181150" cy="201591"/>
              </a:xfrm>
              <a:custGeom>
                <a:avLst/>
                <a:gdLst/>
                <a:ahLst/>
                <a:cxnLst/>
                <a:rect l="l" t="t" r="r" b="b"/>
                <a:pathLst>
                  <a:path w="1090" h="1213" extrusionOk="0">
                    <a:moveTo>
                      <a:pt x="866" y="0"/>
                    </a:moveTo>
                    <a:cubicBezTo>
                      <a:pt x="848" y="0"/>
                      <a:pt x="831" y="9"/>
                      <a:pt x="813" y="9"/>
                    </a:cubicBezTo>
                    <a:cubicBezTo>
                      <a:pt x="741" y="27"/>
                      <a:pt x="679" y="71"/>
                      <a:pt x="643" y="134"/>
                    </a:cubicBezTo>
                    <a:cubicBezTo>
                      <a:pt x="625" y="170"/>
                      <a:pt x="607" y="205"/>
                      <a:pt x="607" y="241"/>
                    </a:cubicBezTo>
                    <a:cubicBezTo>
                      <a:pt x="607" y="250"/>
                      <a:pt x="607" y="259"/>
                      <a:pt x="607" y="268"/>
                    </a:cubicBezTo>
                    <a:lnTo>
                      <a:pt x="607" y="294"/>
                    </a:lnTo>
                    <a:lnTo>
                      <a:pt x="607" y="339"/>
                    </a:lnTo>
                    <a:lnTo>
                      <a:pt x="607" y="728"/>
                    </a:lnTo>
                    <a:lnTo>
                      <a:pt x="607" y="728"/>
                    </a:lnTo>
                    <a:lnTo>
                      <a:pt x="474" y="767"/>
                    </a:lnTo>
                    <a:lnTo>
                      <a:pt x="313" y="803"/>
                    </a:lnTo>
                    <a:cubicBezTo>
                      <a:pt x="215" y="839"/>
                      <a:pt x="108" y="865"/>
                      <a:pt x="1" y="892"/>
                    </a:cubicBezTo>
                    <a:cubicBezTo>
                      <a:pt x="108" y="874"/>
                      <a:pt x="215" y="848"/>
                      <a:pt x="322" y="830"/>
                    </a:cubicBezTo>
                    <a:lnTo>
                      <a:pt x="474" y="794"/>
                    </a:lnTo>
                    <a:lnTo>
                      <a:pt x="634" y="758"/>
                    </a:lnTo>
                    <a:lnTo>
                      <a:pt x="643" y="749"/>
                    </a:lnTo>
                    <a:lnTo>
                      <a:pt x="643" y="740"/>
                    </a:lnTo>
                    <a:lnTo>
                      <a:pt x="652" y="339"/>
                    </a:lnTo>
                    <a:lnTo>
                      <a:pt x="652" y="294"/>
                    </a:lnTo>
                    <a:lnTo>
                      <a:pt x="652" y="268"/>
                    </a:lnTo>
                    <a:cubicBezTo>
                      <a:pt x="652" y="259"/>
                      <a:pt x="652" y="250"/>
                      <a:pt x="652" y="241"/>
                    </a:cubicBezTo>
                    <a:cubicBezTo>
                      <a:pt x="661" y="214"/>
                      <a:pt x="670" y="187"/>
                      <a:pt x="679" y="161"/>
                    </a:cubicBezTo>
                    <a:cubicBezTo>
                      <a:pt x="715" y="107"/>
                      <a:pt x="768" y="71"/>
                      <a:pt x="822" y="54"/>
                    </a:cubicBezTo>
                    <a:lnTo>
                      <a:pt x="911" y="54"/>
                    </a:lnTo>
                    <a:cubicBezTo>
                      <a:pt x="938" y="62"/>
                      <a:pt x="964" y="80"/>
                      <a:pt x="973" y="107"/>
                    </a:cubicBezTo>
                    <a:cubicBezTo>
                      <a:pt x="982" y="116"/>
                      <a:pt x="991" y="134"/>
                      <a:pt x="991" y="143"/>
                    </a:cubicBezTo>
                    <a:cubicBezTo>
                      <a:pt x="1000" y="152"/>
                      <a:pt x="1000" y="161"/>
                      <a:pt x="1000" y="161"/>
                    </a:cubicBezTo>
                    <a:cubicBezTo>
                      <a:pt x="1000" y="170"/>
                      <a:pt x="1000" y="178"/>
                      <a:pt x="1000" y="187"/>
                    </a:cubicBezTo>
                    <a:lnTo>
                      <a:pt x="1009" y="286"/>
                    </a:lnTo>
                    <a:cubicBezTo>
                      <a:pt x="1027" y="418"/>
                      <a:pt x="1044" y="550"/>
                      <a:pt x="1053" y="682"/>
                    </a:cubicBezTo>
                    <a:lnTo>
                      <a:pt x="1053" y="682"/>
                    </a:lnTo>
                    <a:cubicBezTo>
                      <a:pt x="1044" y="770"/>
                      <a:pt x="1027" y="858"/>
                      <a:pt x="1018" y="946"/>
                    </a:cubicBezTo>
                    <a:lnTo>
                      <a:pt x="991" y="1079"/>
                    </a:lnTo>
                    <a:cubicBezTo>
                      <a:pt x="991" y="1097"/>
                      <a:pt x="991" y="1124"/>
                      <a:pt x="982" y="1142"/>
                    </a:cubicBezTo>
                    <a:cubicBezTo>
                      <a:pt x="982" y="1169"/>
                      <a:pt x="973" y="1186"/>
                      <a:pt x="956" y="1213"/>
                    </a:cubicBezTo>
                    <a:lnTo>
                      <a:pt x="956" y="1213"/>
                    </a:lnTo>
                    <a:cubicBezTo>
                      <a:pt x="973" y="1186"/>
                      <a:pt x="982" y="1169"/>
                      <a:pt x="991" y="1151"/>
                    </a:cubicBezTo>
                    <a:cubicBezTo>
                      <a:pt x="1000" y="1124"/>
                      <a:pt x="1000" y="1106"/>
                      <a:pt x="1000" y="1079"/>
                    </a:cubicBezTo>
                    <a:lnTo>
                      <a:pt x="1036" y="946"/>
                    </a:lnTo>
                    <a:cubicBezTo>
                      <a:pt x="1054" y="856"/>
                      <a:pt x="1071" y="776"/>
                      <a:pt x="1089" y="687"/>
                    </a:cubicBezTo>
                    <a:lnTo>
                      <a:pt x="1089" y="678"/>
                    </a:lnTo>
                    <a:cubicBezTo>
                      <a:pt x="1080" y="544"/>
                      <a:pt x="1071" y="419"/>
                      <a:pt x="1054" y="286"/>
                    </a:cubicBezTo>
                    <a:lnTo>
                      <a:pt x="1045" y="187"/>
                    </a:lnTo>
                    <a:cubicBezTo>
                      <a:pt x="1045" y="178"/>
                      <a:pt x="1045" y="170"/>
                      <a:pt x="1045" y="161"/>
                    </a:cubicBezTo>
                    <a:cubicBezTo>
                      <a:pt x="1045" y="152"/>
                      <a:pt x="1045" y="143"/>
                      <a:pt x="1036" y="134"/>
                    </a:cubicBezTo>
                    <a:cubicBezTo>
                      <a:pt x="1036" y="116"/>
                      <a:pt x="1027" y="98"/>
                      <a:pt x="1018" y="80"/>
                    </a:cubicBezTo>
                    <a:cubicBezTo>
                      <a:pt x="991" y="45"/>
                      <a:pt x="964" y="27"/>
                      <a:pt x="920" y="9"/>
                    </a:cubicBezTo>
                    <a:cubicBezTo>
                      <a:pt x="902" y="9"/>
                      <a:pt x="884" y="0"/>
                      <a:pt x="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3"/>
              <p:cNvSpPr/>
              <p:nvPr/>
            </p:nvSpPr>
            <p:spPr>
              <a:xfrm>
                <a:off x="3893733" y="3572053"/>
                <a:ext cx="90575" cy="223529"/>
              </a:xfrm>
              <a:custGeom>
                <a:avLst/>
                <a:gdLst/>
                <a:ahLst/>
                <a:cxnLst/>
                <a:rect l="l" t="t" r="r" b="b"/>
                <a:pathLst>
                  <a:path w="545" h="1345" extrusionOk="0">
                    <a:moveTo>
                      <a:pt x="349" y="0"/>
                    </a:moveTo>
                    <a:cubicBezTo>
                      <a:pt x="339" y="0"/>
                      <a:pt x="330" y="2"/>
                      <a:pt x="321" y="7"/>
                    </a:cubicBezTo>
                    <a:cubicBezTo>
                      <a:pt x="232" y="7"/>
                      <a:pt x="161" y="60"/>
                      <a:pt x="116" y="132"/>
                    </a:cubicBezTo>
                    <a:cubicBezTo>
                      <a:pt x="89" y="158"/>
                      <a:pt x="80" y="203"/>
                      <a:pt x="72" y="239"/>
                    </a:cubicBezTo>
                    <a:cubicBezTo>
                      <a:pt x="63" y="257"/>
                      <a:pt x="63" y="274"/>
                      <a:pt x="63" y="301"/>
                    </a:cubicBezTo>
                    <a:lnTo>
                      <a:pt x="54" y="355"/>
                    </a:lnTo>
                    <a:cubicBezTo>
                      <a:pt x="36" y="506"/>
                      <a:pt x="18" y="658"/>
                      <a:pt x="0" y="810"/>
                    </a:cubicBezTo>
                    <a:cubicBezTo>
                      <a:pt x="27" y="658"/>
                      <a:pt x="63" y="506"/>
                      <a:pt x="80" y="355"/>
                    </a:cubicBezTo>
                    <a:lnTo>
                      <a:pt x="98" y="301"/>
                    </a:lnTo>
                    <a:cubicBezTo>
                      <a:pt x="98" y="283"/>
                      <a:pt x="98" y="265"/>
                      <a:pt x="107" y="248"/>
                    </a:cubicBezTo>
                    <a:cubicBezTo>
                      <a:pt x="116" y="212"/>
                      <a:pt x="125" y="176"/>
                      <a:pt x="152" y="149"/>
                    </a:cubicBezTo>
                    <a:cubicBezTo>
                      <a:pt x="187" y="96"/>
                      <a:pt x="259" y="51"/>
                      <a:pt x="321" y="51"/>
                    </a:cubicBezTo>
                    <a:cubicBezTo>
                      <a:pt x="327" y="48"/>
                      <a:pt x="333" y="47"/>
                      <a:pt x="339" y="47"/>
                    </a:cubicBezTo>
                    <a:cubicBezTo>
                      <a:pt x="351" y="47"/>
                      <a:pt x="363" y="51"/>
                      <a:pt x="375" y="51"/>
                    </a:cubicBezTo>
                    <a:cubicBezTo>
                      <a:pt x="393" y="51"/>
                      <a:pt x="411" y="60"/>
                      <a:pt x="419" y="69"/>
                    </a:cubicBezTo>
                    <a:cubicBezTo>
                      <a:pt x="446" y="78"/>
                      <a:pt x="473" y="105"/>
                      <a:pt x="482" y="141"/>
                    </a:cubicBezTo>
                    <a:cubicBezTo>
                      <a:pt x="491" y="149"/>
                      <a:pt x="491" y="167"/>
                      <a:pt x="491" y="185"/>
                    </a:cubicBezTo>
                    <a:cubicBezTo>
                      <a:pt x="491" y="194"/>
                      <a:pt x="491" y="203"/>
                      <a:pt x="491" y="212"/>
                    </a:cubicBezTo>
                    <a:lnTo>
                      <a:pt x="491" y="239"/>
                    </a:lnTo>
                    <a:lnTo>
                      <a:pt x="482" y="355"/>
                    </a:lnTo>
                    <a:cubicBezTo>
                      <a:pt x="473" y="506"/>
                      <a:pt x="473" y="658"/>
                      <a:pt x="464" y="810"/>
                    </a:cubicBezTo>
                    <a:cubicBezTo>
                      <a:pt x="428" y="908"/>
                      <a:pt x="402" y="1015"/>
                      <a:pt x="366" y="1113"/>
                    </a:cubicBezTo>
                    <a:lnTo>
                      <a:pt x="321" y="1265"/>
                    </a:lnTo>
                    <a:cubicBezTo>
                      <a:pt x="321" y="1291"/>
                      <a:pt x="312" y="1318"/>
                      <a:pt x="303" y="1345"/>
                    </a:cubicBezTo>
                    <a:cubicBezTo>
                      <a:pt x="321" y="1318"/>
                      <a:pt x="330" y="1300"/>
                      <a:pt x="339" y="1274"/>
                    </a:cubicBezTo>
                    <a:lnTo>
                      <a:pt x="393" y="1122"/>
                    </a:lnTo>
                    <a:cubicBezTo>
                      <a:pt x="428" y="1024"/>
                      <a:pt x="464" y="917"/>
                      <a:pt x="500" y="819"/>
                    </a:cubicBezTo>
                    <a:lnTo>
                      <a:pt x="500" y="810"/>
                    </a:lnTo>
                    <a:cubicBezTo>
                      <a:pt x="509" y="658"/>
                      <a:pt x="526" y="506"/>
                      <a:pt x="535" y="355"/>
                    </a:cubicBezTo>
                    <a:lnTo>
                      <a:pt x="544" y="248"/>
                    </a:lnTo>
                    <a:lnTo>
                      <a:pt x="544" y="212"/>
                    </a:lnTo>
                    <a:cubicBezTo>
                      <a:pt x="544" y="203"/>
                      <a:pt x="544" y="194"/>
                      <a:pt x="544" y="185"/>
                    </a:cubicBezTo>
                    <a:cubicBezTo>
                      <a:pt x="544" y="158"/>
                      <a:pt x="535" y="141"/>
                      <a:pt x="526" y="123"/>
                    </a:cubicBezTo>
                    <a:cubicBezTo>
                      <a:pt x="509" y="78"/>
                      <a:pt x="482" y="42"/>
                      <a:pt x="446" y="25"/>
                    </a:cubicBezTo>
                    <a:cubicBezTo>
                      <a:pt x="428" y="16"/>
                      <a:pt x="402" y="7"/>
                      <a:pt x="384" y="7"/>
                    </a:cubicBezTo>
                    <a:cubicBezTo>
                      <a:pt x="370" y="2"/>
                      <a:pt x="359"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3"/>
              <p:cNvSpPr/>
              <p:nvPr/>
            </p:nvSpPr>
            <p:spPr>
              <a:xfrm>
                <a:off x="1754382" y="4359622"/>
                <a:ext cx="493758" cy="187631"/>
              </a:xfrm>
              <a:custGeom>
                <a:avLst/>
                <a:gdLst/>
                <a:ahLst/>
                <a:cxnLst/>
                <a:rect l="l" t="t" r="r" b="b"/>
                <a:pathLst>
                  <a:path w="2971" h="1129" extrusionOk="0">
                    <a:moveTo>
                      <a:pt x="2851" y="1"/>
                    </a:moveTo>
                    <a:cubicBezTo>
                      <a:pt x="2623" y="1"/>
                      <a:pt x="2397" y="42"/>
                      <a:pt x="2177" y="103"/>
                    </a:cubicBezTo>
                    <a:cubicBezTo>
                      <a:pt x="1918" y="174"/>
                      <a:pt x="1659" y="263"/>
                      <a:pt x="1419" y="371"/>
                    </a:cubicBezTo>
                    <a:cubicBezTo>
                      <a:pt x="1169" y="478"/>
                      <a:pt x="928" y="585"/>
                      <a:pt x="687" y="710"/>
                    </a:cubicBezTo>
                    <a:cubicBezTo>
                      <a:pt x="446" y="834"/>
                      <a:pt x="214" y="968"/>
                      <a:pt x="0" y="1129"/>
                    </a:cubicBezTo>
                    <a:cubicBezTo>
                      <a:pt x="116" y="1057"/>
                      <a:pt x="232" y="995"/>
                      <a:pt x="348" y="933"/>
                    </a:cubicBezTo>
                    <a:cubicBezTo>
                      <a:pt x="464" y="870"/>
                      <a:pt x="580" y="808"/>
                      <a:pt x="705" y="745"/>
                    </a:cubicBezTo>
                    <a:cubicBezTo>
                      <a:pt x="946" y="629"/>
                      <a:pt x="1187" y="513"/>
                      <a:pt x="1436" y="415"/>
                    </a:cubicBezTo>
                    <a:cubicBezTo>
                      <a:pt x="1499" y="388"/>
                      <a:pt x="1552" y="362"/>
                      <a:pt x="1615" y="335"/>
                    </a:cubicBezTo>
                    <a:cubicBezTo>
                      <a:pt x="1677" y="317"/>
                      <a:pt x="1740" y="290"/>
                      <a:pt x="1802" y="263"/>
                    </a:cubicBezTo>
                    <a:cubicBezTo>
                      <a:pt x="1865" y="246"/>
                      <a:pt x="1927" y="219"/>
                      <a:pt x="1998" y="201"/>
                    </a:cubicBezTo>
                    <a:cubicBezTo>
                      <a:pt x="2061" y="174"/>
                      <a:pt x="2123" y="156"/>
                      <a:pt x="2186" y="139"/>
                    </a:cubicBezTo>
                    <a:cubicBezTo>
                      <a:pt x="2311" y="94"/>
                      <a:pt x="2444" y="67"/>
                      <a:pt x="2569" y="40"/>
                    </a:cubicBezTo>
                    <a:cubicBezTo>
                      <a:pt x="2703" y="14"/>
                      <a:pt x="2837" y="5"/>
                      <a:pt x="2971" y="5"/>
                    </a:cubicBezTo>
                    <a:cubicBezTo>
                      <a:pt x="2931" y="2"/>
                      <a:pt x="2891" y="1"/>
                      <a:pt x="2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3"/>
              <p:cNvSpPr/>
              <p:nvPr/>
            </p:nvSpPr>
            <p:spPr>
              <a:xfrm>
                <a:off x="2127975" y="1755442"/>
                <a:ext cx="486445" cy="243306"/>
              </a:xfrm>
              <a:custGeom>
                <a:avLst/>
                <a:gdLst/>
                <a:ahLst/>
                <a:cxnLst/>
                <a:rect l="l" t="t" r="r" b="b"/>
                <a:pathLst>
                  <a:path w="2927" h="1464" extrusionOk="0">
                    <a:moveTo>
                      <a:pt x="1463" y="1"/>
                    </a:moveTo>
                    <a:cubicBezTo>
                      <a:pt x="651" y="1"/>
                      <a:pt x="0" y="652"/>
                      <a:pt x="0" y="1464"/>
                    </a:cubicBezTo>
                    <a:lnTo>
                      <a:pt x="714" y="1464"/>
                    </a:lnTo>
                    <a:cubicBezTo>
                      <a:pt x="714" y="1053"/>
                      <a:pt x="1053" y="714"/>
                      <a:pt x="1463" y="714"/>
                    </a:cubicBezTo>
                    <a:cubicBezTo>
                      <a:pt x="1874" y="714"/>
                      <a:pt x="2213" y="1053"/>
                      <a:pt x="2213" y="1464"/>
                    </a:cubicBezTo>
                    <a:lnTo>
                      <a:pt x="2926" y="1464"/>
                    </a:lnTo>
                    <a:cubicBezTo>
                      <a:pt x="2926" y="652"/>
                      <a:pt x="2275" y="1"/>
                      <a:pt x="1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3"/>
              <p:cNvSpPr/>
              <p:nvPr/>
            </p:nvSpPr>
            <p:spPr>
              <a:xfrm>
                <a:off x="2163540" y="1791007"/>
                <a:ext cx="415315" cy="207741"/>
              </a:xfrm>
              <a:custGeom>
                <a:avLst/>
                <a:gdLst/>
                <a:ahLst/>
                <a:cxnLst/>
                <a:rect l="l" t="t" r="r" b="b"/>
                <a:pathLst>
                  <a:path w="2499" h="1250" extrusionOk="0">
                    <a:moveTo>
                      <a:pt x="1249" y="1"/>
                    </a:moveTo>
                    <a:cubicBezTo>
                      <a:pt x="562" y="1"/>
                      <a:pt x="0" y="554"/>
                      <a:pt x="0" y="1250"/>
                    </a:cubicBezTo>
                    <a:lnTo>
                      <a:pt x="500" y="1250"/>
                    </a:lnTo>
                    <a:cubicBezTo>
                      <a:pt x="500" y="839"/>
                      <a:pt x="839" y="500"/>
                      <a:pt x="1249" y="500"/>
                    </a:cubicBezTo>
                    <a:cubicBezTo>
                      <a:pt x="1660" y="500"/>
                      <a:pt x="1999" y="839"/>
                      <a:pt x="1999" y="1250"/>
                    </a:cubicBezTo>
                    <a:lnTo>
                      <a:pt x="2498" y="1250"/>
                    </a:lnTo>
                    <a:cubicBezTo>
                      <a:pt x="2498" y="554"/>
                      <a:pt x="1936" y="1"/>
                      <a:pt x="1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3"/>
              <p:cNvSpPr/>
              <p:nvPr/>
            </p:nvSpPr>
            <p:spPr>
              <a:xfrm>
                <a:off x="2205087" y="1831058"/>
                <a:ext cx="332219" cy="167688"/>
              </a:xfrm>
              <a:custGeom>
                <a:avLst/>
                <a:gdLst/>
                <a:ahLst/>
                <a:cxnLst/>
                <a:rect l="l" t="t" r="r" b="b"/>
                <a:pathLst>
                  <a:path w="1999" h="1009" extrusionOk="0">
                    <a:moveTo>
                      <a:pt x="999" y="1"/>
                    </a:moveTo>
                    <a:cubicBezTo>
                      <a:pt x="446" y="1"/>
                      <a:pt x="0" y="456"/>
                      <a:pt x="0" y="1009"/>
                    </a:cubicBezTo>
                    <a:lnTo>
                      <a:pt x="250" y="1009"/>
                    </a:lnTo>
                    <a:cubicBezTo>
                      <a:pt x="250" y="598"/>
                      <a:pt x="589" y="259"/>
                      <a:pt x="999" y="259"/>
                    </a:cubicBezTo>
                    <a:cubicBezTo>
                      <a:pt x="1410" y="259"/>
                      <a:pt x="1749" y="598"/>
                      <a:pt x="1749" y="1009"/>
                    </a:cubicBezTo>
                    <a:lnTo>
                      <a:pt x="1998" y="1009"/>
                    </a:lnTo>
                    <a:cubicBezTo>
                      <a:pt x="1998" y="456"/>
                      <a:pt x="1552" y="1"/>
                      <a:pt x="999" y="1"/>
                    </a:cubicBezTo>
                    <a:close/>
                  </a:path>
                </a:pathLst>
              </a:custGeom>
              <a:solidFill>
                <a:srgbClr val="95BC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3"/>
              <p:cNvSpPr/>
              <p:nvPr/>
            </p:nvSpPr>
            <p:spPr>
              <a:xfrm>
                <a:off x="2445230" y="1877093"/>
                <a:ext cx="252114" cy="163201"/>
              </a:xfrm>
              <a:custGeom>
                <a:avLst/>
                <a:gdLst/>
                <a:ahLst/>
                <a:cxnLst/>
                <a:rect l="l" t="t" r="r" b="b"/>
                <a:pathLst>
                  <a:path w="1517" h="982" extrusionOk="0">
                    <a:moveTo>
                      <a:pt x="669" y="0"/>
                    </a:moveTo>
                    <a:cubicBezTo>
                      <a:pt x="509" y="0"/>
                      <a:pt x="384" y="107"/>
                      <a:pt x="357" y="241"/>
                    </a:cubicBezTo>
                    <a:cubicBezTo>
                      <a:pt x="321" y="232"/>
                      <a:pt x="295" y="232"/>
                      <a:pt x="268" y="232"/>
                    </a:cubicBezTo>
                    <a:cubicBezTo>
                      <a:pt x="116" y="232"/>
                      <a:pt x="0" y="348"/>
                      <a:pt x="0" y="491"/>
                    </a:cubicBezTo>
                    <a:cubicBezTo>
                      <a:pt x="0" y="634"/>
                      <a:pt x="107" y="749"/>
                      <a:pt x="241" y="758"/>
                    </a:cubicBezTo>
                    <a:cubicBezTo>
                      <a:pt x="304" y="892"/>
                      <a:pt x="446" y="981"/>
                      <a:pt x="625" y="981"/>
                    </a:cubicBezTo>
                    <a:cubicBezTo>
                      <a:pt x="785" y="981"/>
                      <a:pt x="919" y="901"/>
                      <a:pt x="991" y="785"/>
                    </a:cubicBezTo>
                    <a:cubicBezTo>
                      <a:pt x="1044" y="812"/>
                      <a:pt x="1107" y="830"/>
                      <a:pt x="1178" y="830"/>
                    </a:cubicBezTo>
                    <a:cubicBezTo>
                      <a:pt x="1365" y="830"/>
                      <a:pt x="1517" y="723"/>
                      <a:pt x="1517" y="589"/>
                    </a:cubicBezTo>
                    <a:cubicBezTo>
                      <a:pt x="1517" y="464"/>
                      <a:pt x="1374" y="366"/>
                      <a:pt x="1205" y="357"/>
                    </a:cubicBezTo>
                    <a:cubicBezTo>
                      <a:pt x="1205" y="348"/>
                      <a:pt x="1205" y="348"/>
                      <a:pt x="1205" y="339"/>
                    </a:cubicBezTo>
                    <a:cubicBezTo>
                      <a:pt x="1205" y="259"/>
                      <a:pt x="1133" y="187"/>
                      <a:pt x="1044" y="187"/>
                    </a:cubicBezTo>
                    <a:cubicBezTo>
                      <a:pt x="1017" y="187"/>
                      <a:pt x="991" y="196"/>
                      <a:pt x="973" y="205"/>
                    </a:cubicBezTo>
                    <a:cubicBezTo>
                      <a:pt x="928" y="80"/>
                      <a:pt x="803" y="0"/>
                      <a:pt x="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2087924" y="1915648"/>
                <a:ext cx="188462" cy="121653"/>
              </a:xfrm>
              <a:custGeom>
                <a:avLst/>
                <a:gdLst/>
                <a:ahLst/>
                <a:cxnLst/>
                <a:rect l="l" t="t" r="r" b="b"/>
                <a:pathLst>
                  <a:path w="1134" h="732" extrusionOk="0">
                    <a:moveTo>
                      <a:pt x="500" y="0"/>
                    </a:moveTo>
                    <a:cubicBezTo>
                      <a:pt x="384" y="0"/>
                      <a:pt x="286" y="71"/>
                      <a:pt x="268" y="178"/>
                    </a:cubicBezTo>
                    <a:cubicBezTo>
                      <a:pt x="241" y="170"/>
                      <a:pt x="223" y="170"/>
                      <a:pt x="197" y="170"/>
                    </a:cubicBezTo>
                    <a:cubicBezTo>
                      <a:pt x="90" y="170"/>
                      <a:pt x="0" y="259"/>
                      <a:pt x="0" y="366"/>
                    </a:cubicBezTo>
                    <a:cubicBezTo>
                      <a:pt x="0" y="473"/>
                      <a:pt x="81" y="562"/>
                      <a:pt x="179" y="562"/>
                    </a:cubicBezTo>
                    <a:cubicBezTo>
                      <a:pt x="223" y="669"/>
                      <a:pt x="339" y="732"/>
                      <a:pt x="464" y="732"/>
                    </a:cubicBezTo>
                    <a:cubicBezTo>
                      <a:pt x="589" y="732"/>
                      <a:pt x="687" y="678"/>
                      <a:pt x="741" y="589"/>
                    </a:cubicBezTo>
                    <a:cubicBezTo>
                      <a:pt x="776" y="607"/>
                      <a:pt x="830" y="616"/>
                      <a:pt x="884" y="616"/>
                    </a:cubicBezTo>
                    <a:cubicBezTo>
                      <a:pt x="1026" y="616"/>
                      <a:pt x="1133" y="535"/>
                      <a:pt x="1133" y="437"/>
                    </a:cubicBezTo>
                    <a:cubicBezTo>
                      <a:pt x="1133" y="348"/>
                      <a:pt x="1035" y="268"/>
                      <a:pt x="901" y="268"/>
                    </a:cubicBezTo>
                    <a:cubicBezTo>
                      <a:pt x="901" y="259"/>
                      <a:pt x="901" y="259"/>
                      <a:pt x="901" y="250"/>
                    </a:cubicBezTo>
                    <a:cubicBezTo>
                      <a:pt x="901" y="187"/>
                      <a:pt x="848" y="134"/>
                      <a:pt x="785" y="134"/>
                    </a:cubicBezTo>
                    <a:cubicBezTo>
                      <a:pt x="759" y="134"/>
                      <a:pt x="741" y="143"/>
                      <a:pt x="723" y="152"/>
                    </a:cubicBezTo>
                    <a:cubicBezTo>
                      <a:pt x="696" y="63"/>
                      <a:pt x="607" y="0"/>
                      <a:pt x="5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3"/>
              <p:cNvSpPr/>
              <p:nvPr/>
            </p:nvSpPr>
            <p:spPr>
              <a:xfrm>
                <a:off x="2250955" y="1916978"/>
                <a:ext cx="221036" cy="111515"/>
              </a:xfrm>
              <a:custGeom>
                <a:avLst/>
                <a:gdLst/>
                <a:ahLst/>
                <a:cxnLst/>
                <a:rect l="l" t="t" r="r" b="b"/>
                <a:pathLst>
                  <a:path w="1330" h="671" extrusionOk="0">
                    <a:moveTo>
                      <a:pt x="509" y="1"/>
                    </a:moveTo>
                    <a:lnTo>
                      <a:pt x="509" y="1"/>
                    </a:lnTo>
                    <a:cubicBezTo>
                      <a:pt x="491" y="10"/>
                      <a:pt x="509" y="153"/>
                      <a:pt x="518" y="251"/>
                    </a:cubicBezTo>
                    <a:cubicBezTo>
                      <a:pt x="518" y="295"/>
                      <a:pt x="518" y="331"/>
                      <a:pt x="509" y="340"/>
                    </a:cubicBezTo>
                    <a:cubicBezTo>
                      <a:pt x="508" y="341"/>
                      <a:pt x="506" y="341"/>
                      <a:pt x="504" y="341"/>
                    </a:cubicBezTo>
                    <a:cubicBezTo>
                      <a:pt x="484" y="341"/>
                      <a:pt x="443" y="300"/>
                      <a:pt x="402" y="260"/>
                    </a:cubicBezTo>
                    <a:cubicBezTo>
                      <a:pt x="338" y="203"/>
                      <a:pt x="273" y="132"/>
                      <a:pt x="248" y="132"/>
                    </a:cubicBezTo>
                    <a:cubicBezTo>
                      <a:pt x="245" y="132"/>
                      <a:pt x="243" y="133"/>
                      <a:pt x="242" y="135"/>
                    </a:cubicBezTo>
                    <a:cubicBezTo>
                      <a:pt x="233" y="144"/>
                      <a:pt x="259" y="197"/>
                      <a:pt x="295" y="260"/>
                    </a:cubicBezTo>
                    <a:cubicBezTo>
                      <a:pt x="349" y="340"/>
                      <a:pt x="402" y="420"/>
                      <a:pt x="384" y="438"/>
                    </a:cubicBezTo>
                    <a:cubicBezTo>
                      <a:pt x="383" y="441"/>
                      <a:pt x="379" y="442"/>
                      <a:pt x="373" y="442"/>
                    </a:cubicBezTo>
                    <a:cubicBezTo>
                      <a:pt x="322" y="442"/>
                      <a:pt x="131" y="361"/>
                      <a:pt x="71" y="361"/>
                    </a:cubicBezTo>
                    <a:cubicBezTo>
                      <a:pt x="62" y="361"/>
                      <a:pt x="56" y="362"/>
                      <a:pt x="54" y="367"/>
                    </a:cubicBezTo>
                    <a:cubicBezTo>
                      <a:pt x="45" y="402"/>
                      <a:pt x="331" y="545"/>
                      <a:pt x="322" y="581"/>
                    </a:cubicBezTo>
                    <a:cubicBezTo>
                      <a:pt x="313" y="617"/>
                      <a:pt x="36" y="617"/>
                      <a:pt x="1" y="652"/>
                    </a:cubicBezTo>
                    <a:cubicBezTo>
                      <a:pt x="215" y="661"/>
                      <a:pt x="465" y="670"/>
                      <a:pt x="723" y="670"/>
                    </a:cubicBezTo>
                    <a:cubicBezTo>
                      <a:pt x="937" y="670"/>
                      <a:pt x="1143" y="670"/>
                      <a:pt x="1330" y="661"/>
                    </a:cubicBezTo>
                    <a:cubicBezTo>
                      <a:pt x="1330" y="617"/>
                      <a:pt x="1018" y="617"/>
                      <a:pt x="1009" y="581"/>
                    </a:cubicBezTo>
                    <a:cubicBezTo>
                      <a:pt x="1000" y="545"/>
                      <a:pt x="1285" y="402"/>
                      <a:pt x="1267" y="367"/>
                    </a:cubicBezTo>
                    <a:cubicBezTo>
                      <a:pt x="1265" y="362"/>
                      <a:pt x="1259" y="361"/>
                      <a:pt x="1251" y="361"/>
                    </a:cubicBezTo>
                    <a:cubicBezTo>
                      <a:pt x="1192" y="361"/>
                      <a:pt x="1006" y="442"/>
                      <a:pt x="951" y="442"/>
                    </a:cubicBezTo>
                    <a:cubicBezTo>
                      <a:pt x="944" y="442"/>
                      <a:pt x="940" y="441"/>
                      <a:pt x="937" y="438"/>
                    </a:cubicBezTo>
                    <a:cubicBezTo>
                      <a:pt x="920" y="420"/>
                      <a:pt x="982" y="331"/>
                      <a:pt x="1027" y="260"/>
                    </a:cubicBezTo>
                    <a:cubicBezTo>
                      <a:pt x="1062" y="197"/>
                      <a:pt x="1089" y="144"/>
                      <a:pt x="1080" y="135"/>
                    </a:cubicBezTo>
                    <a:cubicBezTo>
                      <a:pt x="1078" y="133"/>
                      <a:pt x="1076" y="132"/>
                      <a:pt x="1073" y="132"/>
                    </a:cubicBezTo>
                    <a:cubicBezTo>
                      <a:pt x="1047" y="132"/>
                      <a:pt x="984" y="195"/>
                      <a:pt x="928" y="251"/>
                    </a:cubicBezTo>
                    <a:cubicBezTo>
                      <a:pt x="880" y="300"/>
                      <a:pt x="838" y="341"/>
                      <a:pt x="818" y="341"/>
                    </a:cubicBezTo>
                    <a:cubicBezTo>
                      <a:pt x="816" y="341"/>
                      <a:pt x="814" y="341"/>
                      <a:pt x="812" y="340"/>
                    </a:cubicBezTo>
                    <a:cubicBezTo>
                      <a:pt x="804" y="331"/>
                      <a:pt x="804" y="295"/>
                      <a:pt x="804" y="251"/>
                    </a:cubicBezTo>
                    <a:cubicBezTo>
                      <a:pt x="812" y="153"/>
                      <a:pt x="839" y="10"/>
                      <a:pt x="812" y="1"/>
                    </a:cubicBezTo>
                    <a:lnTo>
                      <a:pt x="812" y="1"/>
                    </a:lnTo>
                    <a:cubicBezTo>
                      <a:pt x="786" y="1"/>
                      <a:pt x="741" y="162"/>
                      <a:pt x="696" y="251"/>
                    </a:cubicBezTo>
                    <a:cubicBezTo>
                      <a:pt x="688" y="286"/>
                      <a:pt x="670" y="304"/>
                      <a:pt x="661" y="304"/>
                    </a:cubicBezTo>
                    <a:cubicBezTo>
                      <a:pt x="652" y="304"/>
                      <a:pt x="643" y="286"/>
                      <a:pt x="625" y="251"/>
                    </a:cubicBezTo>
                    <a:cubicBezTo>
                      <a:pt x="589" y="162"/>
                      <a:pt x="536" y="1"/>
                      <a:pt x="5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p:nvPr/>
            </p:nvSpPr>
            <p:spPr>
              <a:xfrm>
                <a:off x="2872170" y="2840656"/>
                <a:ext cx="71297" cy="400524"/>
              </a:xfrm>
              <a:custGeom>
                <a:avLst/>
                <a:gdLst/>
                <a:ahLst/>
                <a:cxnLst/>
                <a:rect l="l" t="t" r="r" b="b"/>
                <a:pathLst>
                  <a:path w="429" h="2410" extrusionOk="0">
                    <a:moveTo>
                      <a:pt x="420" y="1"/>
                    </a:moveTo>
                    <a:cubicBezTo>
                      <a:pt x="375" y="206"/>
                      <a:pt x="340" y="402"/>
                      <a:pt x="295" y="598"/>
                    </a:cubicBezTo>
                    <a:cubicBezTo>
                      <a:pt x="259" y="804"/>
                      <a:pt x="233" y="1000"/>
                      <a:pt x="197" y="1205"/>
                    </a:cubicBezTo>
                    <a:lnTo>
                      <a:pt x="99" y="1812"/>
                    </a:lnTo>
                    <a:lnTo>
                      <a:pt x="1" y="2409"/>
                    </a:lnTo>
                    <a:lnTo>
                      <a:pt x="9" y="2409"/>
                    </a:lnTo>
                    <a:lnTo>
                      <a:pt x="125" y="1812"/>
                    </a:lnTo>
                    <a:lnTo>
                      <a:pt x="233" y="1214"/>
                    </a:lnTo>
                    <a:cubicBezTo>
                      <a:pt x="268" y="1009"/>
                      <a:pt x="313" y="813"/>
                      <a:pt x="340" y="607"/>
                    </a:cubicBezTo>
                    <a:cubicBezTo>
                      <a:pt x="375" y="411"/>
                      <a:pt x="402" y="206"/>
                      <a:pt x="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a:off x="1798755" y="2840656"/>
                <a:ext cx="71297" cy="400524"/>
              </a:xfrm>
              <a:custGeom>
                <a:avLst/>
                <a:gdLst/>
                <a:ahLst/>
                <a:cxnLst/>
                <a:rect l="l" t="t" r="r" b="b"/>
                <a:pathLst>
                  <a:path w="429" h="2410" extrusionOk="0">
                    <a:moveTo>
                      <a:pt x="1" y="1"/>
                    </a:moveTo>
                    <a:cubicBezTo>
                      <a:pt x="27" y="206"/>
                      <a:pt x="54" y="411"/>
                      <a:pt x="90" y="607"/>
                    </a:cubicBezTo>
                    <a:cubicBezTo>
                      <a:pt x="117" y="813"/>
                      <a:pt x="161" y="1009"/>
                      <a:pt x="197" y="1214"/>
                    </a:cubicBezTo>
                    <a:lnTo>
                      <a:pt x="304" y="1812"/>
                    </a:lnTo>
                    <a:lnTo>
                      <a:pt x="420" y="2409"/>
                    </a:lnTo>
                    <a:lnTo>
                      <a:pt x="429" y="2409"/>
                    </a:lnTo>
                    <a:lnTo>
                      <a:pt x="331" y="1812"/>
                    </a:lnTo>
                    <a:lnTo>
                      <a:pt x="233" y="1205"/>
                    </a:lnTo>
                    <a:cubicBezTo>
                      <a:pt x="206" y="1000"/>
                      <a:pt x="170" y="804"/>
                      <a:pt x="135" y="598"/>
                    </a:cubicBezTo>
                    <a:cubicBezTo>
                      <a:pt x="99" y="402"/>
                      <a:pt x="54" y="206"/>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3"/>
              <p:cNvSpPr/>
              <p:nvPr/>
            </p:nvSpPr>
            <p:spPr>
              <a:xfrm>
                <a:off x="3201390" y="4072780"/>
                <a:ext cx="209070" cy="438914"/>
              </a:xfrm>
              <a:custGeom>
                <a:avLst/>
                <a:gdLst/>
                <a:ahLst/>
                <a:cxnLst/>
                <a:rect l="l" t="t" r="r" b="b"/>
                <a:pathLst>
                  <a:path w="1258" h="2641" extrusionOk="0">
                    <a:moveTo>
                      <a:pt x="0" y="0"/>
                    </a:moveTo>
                    <a:lnTo>
                      <a:pt x="892" y="2641"/>
                    </a:lnTo>
                    <a:lnTo>
                      <a:pt x="1258" y="259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3"/>
              <p:cNvSpPr/>
              <p:nvPr/>
            </p:nvSpPr>
            <p:spPr>
              <a:xfrm>
                <a:off x="1333259" y="4072780"/>
                <a:ext cx="207741" cy="438914"/>
              </a:xfrm>
              <a:custGeom>
                <a:avLst/>
                <a:gdLst/>
                <a:ahLst/>
                <a:cxnLst/>
                <a:rect l="l" t="t" r="r" b="b"/>
                <a:pathLst>
                  <a:path w="1250" h="2641" extrusionOk="0">
                    <a:moveTo>
                      <a:pt x="1249" y="0"/>
                    </a:moveTo>
                    <a:lnTo>
                      <a:pt x="1" y="2596"/>
                    </a:lnTo>
                    <a:lnTo>
                      <a:pt x="357" y="2641"/>
                    </a:lnTo>
                    <a:lnTo>
                      <a:pt x="1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3"/>
              <p:cNvSpPr/>
              <p:nvPr/>
            </p:nvSpPr>
            <p:spPr>
              <a:xfrm>
                <a:off x="3201390" y="3890304"/>
                <a:ext cx="413653" cy="182646"/>
              </a:xfrm>
              <a:custGeom>
                <a:avLst/>
                <a:gdLst/>
                <a:ahLst/>
                <a:cxnLst/>
                <a:rect l="l" t="t" r="r" b="b"/>
                <a:pathLst>
                  <a:path w="2489" h="1099" extrusionOk="0">
                    <a:moveTo>
                      <a:pt x="2489" y="1"/>
                    </a:moveTo>
                    <a:cubicBezTo>
                      <a:pt x="2275" y="81"/>
                      <a:pt x="2070" y="161"/>
                      <a:pt x="1856" y="251"/>
                    </a:cubicBezTo>
                    <a:cubicBezTo>
                      <a:pt x="1650" y="340"/>
                      <a:pt x="1445" y="438"/>
                      <a:pt x="1240" y="536"/>
                    </a:cubicBezTo>
                    <a:lnTo>
                      <a:pt x="624" y="813"/>
                    </a:lnTo>
                    <a:lnTo>
                      <a:pt x="0" y="1098"/>
                    </a:lnTo>
                    <a:lnTo>
                      <a:pt x="9" y="1098"/>
                    </a:lnTo>
                    <a:lnTo>
                      <a:pt x="633" y="830"/>
                    </a:lnTo>
                    <a:lnTo>
                      <a:pt x="1258" y="563"/>
                    </a:lnTo>
                    <a:cubicBezTo>
                      <a:pt x="1463" y="474"/>
                      <a:pt x="1677" y="393"/>
                      <a:pt x="1882" y="295"/>
                    </a:cubicBezTo>
                    <a:cubicBezTo>
                      <a:pt x="2088" y="197"/>
                      <a:pt x="2293" y="108"/>
                      <a:pt x="2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3"/>
              <p:cNvSpPr/>
              <p:nvPr/>
            </p:nvSpPr>
            <p:spPr>
              <a:xfrm>
                <a:off x="1127185" y="3890304"/>
                <a:ext cx="413819" cy="182646"/>
              </a:xfrm>
              <a:custGeom>
                <a:avLst/>
                <a:gdLst/>
                <a:ahLst/>
                <a:cxnLst/>
                <a:rect l="l" t="t" r="r" b="b"/>
                <a:pathLst>
                  <a:path w="2490" h="1099" extrusionOk="0">
                    <a:moveTo>
                      <a:pt x="0" y="1"/>
                    </a:moveTo>
                    <a:lnTo>
                      <a:pt x="0" y="1"/>
                    </a:lnTo>
                    <a:cubicBezTo>
                      <a:pt x="197" y="108"/>
                      <a:pt x="402" y="206"/>
                      <a:pt x="616" y="295"/>
                    </a:cubicBezTo>
                    <a:cubicBezTo>
                      <a:pt x="821" y="393"/>
                      <a:pt x="1026" y="474"/>
                      <a:pt x="1232" y="563"/>
                    </a:cubicBezTo>
                    <a:lnTo>
                      <a:pt x="1856" y="830"/>
                    </a:lnTo>
                    <a:lnTo>
                      <a:pt x="2489" y="1098"/>
                    </a:lnTo>
                    <a:lnTo>
                      <a:pt x="1874" y="813"/>
                    </a:lnTo>
                    <a:lnTo>
                      <a:pt x="1249" y="536"/>
                    </a:lnTo>
                    <a:cubicBezTo>
                      <a:pt x="1044" y="438"/>
                      <a:pt x="839" y="340"/>
                      <a:pt x="634" y="251"/>
                    </a:cubicBezTo>
                    <a:cubicBezTo>
                      <a:pt x="420" y="161"/>
                      <a:pt x="215" y="8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 name="Google Shape;842;p33"/>
            <p:cNvSpPr/>
            <p:nvPr/>
          </p:nvSpPr>
          <p:spPr>
            <a:xfrm>
              <a:off x="758079" y="3572053"/>
              <a:ext cx="90575" cy="235495"/>
            </a:xfrm>
            <a:custGeom>
              <a:avLst/>
              <a:gdLst/>
              <a:ahLst/>
              <a:cxnLst/>
              <a:rect l="l" t="t" r="r" b="b"/>
              <a:pathLst>
                <a:path w="545" h="1417" extrusionOk="0">
                  <a:moveTo>
                    <a:pt x="195" y="0"/>
                  </a:moveTo>
                  <a:cubicBezTo>
                    <a:pt x="185" y="0"/>
                    <a:pt x="174" y="2"/>
                    <a:pt x="161" y="7"/>
                  </a:cubicBezTo>
                  <a:cubicBezTo>
                    <a:pt x="143" y="7"/>
                    <a:pt x="125" y="16"/>
                    <a:pt x="98" y="25"/>
                  </a:cubicBezTo>
                  <a:cubicBezTo>
                    <a:pt x="63" y="42"/>
                    <a:pt x="36" y="78"/>
                    <a:pt x="18" y="123"/>
                  </a:cubicBezTo>
                  <a:cubicBezTo>
                    <a:pt x="9" y="141"/>
                    <a:pt x="9" y="158"/>
                    <a:pt x="0" y="185"/>
                  </a:cubicBezTo>
                  <a:cubicBezTo>
                    <a:pt x="0" y="194"/>
                    <a:pt x="0" y="203"/>
                    <a:pt x="0" y="212"/>
                  </a:cubicBezTo>
                  <a:lnTo>
                    <a:pt x="9" y="248"/>
                  </a:lnTo>
                  <a:lnTo>
                    <a:pt x="9" y="355"/>
                  </a:lnTo>
                  <a:cubicBezTo>
                    <a:pt x="27" y="506"/>
                    <a:pt x="36" y="658"/>
                    <a:pt x="45" y="810"/>
                  </a:cubicBezTo>
                  <a:lnTo>
                    <a:pt x="45" y="819"/>
                  </a:lnTo>
                  <a:cubicBezTo>
                    <a:pt x="80" y="917"/>
                    <a:pt x="116" y="1024"/>
                    <a:pt x="152" y="1122"/>
                  </a:cubicBezTo>
                  <a:lnTo>
                    <a:pt x="205" y="1274"/>
                  </a:lnTo>
                  <a:cubicBezTo>
                    <a:pt x="214" y="1300"/>
                    <a:pt x="223" y="1318"/>
                    <a:pt x="241" y="1345"/>
                  </a:cubicBezTo>
                  <a:cubicBezTo>
                    <a:pt x="232" y="1318"/>
                    <a:pt x="232" y="1291"/>
                    <a:pt x="223" y="1265"/>
                  </a:cubicBezTo>
                  <a:lnTo>
                    <a:pt x="179" y="1113"/>
                  </a:lnTo>
                  <a:cubicBezTo>
                    <a:pt x="143" y="1015"/>
                    <a:pt x="116" y="908"/>
                    <a:pt x="80" y="810"/>
                  </a:cubicBezTo>
                  <a:cubicBezTo>
                    <a:pt x="80" y="658"/>
                    <a:pt x="72" y="506"/>
                    <a:pt x="63" y="355"/>
                  </a:cubicBezTo>
                  <a:lnTo>
                    <a:pt x="54" y="239"/>
                  </a:lnTo>
                  <a:lnTo>
                    <a:pt x="54" y="212"/>
                  </a:lnTo>
                  <a:cubicBezTo>
                    <a:pt x="54" y="203"/>
                    <a:pt x="54" y="194"/>
                    <a:pt x="54" y="185"/>
                  </a:cubicBezTo>
                  <a:cubicBezTo>
                    <a:pt x="54" y="167"/>
                    <a:pt x="54" y="149"/>
                    <a:pt x="63" y="141"/>
                  </a:cubicBezTo>
                  <a:cubicBezTo>
                    <a:pt x="72" y="105"/>
                    <a:pt x="98" y="78"/>
                    <a:pt x="125" y="69"/>
                  </a:cubicBezTo>
                  <a:cubicBezTo>
                    <a:pt x="143" y="60"/>
                    <a:pt x="152" y="51"/>
                    <a:pt x="170" y="51"/>
                  </a:cubicBezTo>
                  <a:cubicBezTo>
                    <a:pt x="182" y="51"/>
                    <a:pt x="193" y="47"/>
                    <a:pt x="205" y="47"/>
                  </a:cubicBezTo>
                  <a:cubicBezTo>
                    <a:pt x="211" y="47"/>
                    <a:pt x="217" y="48"/>
                    <a:pt x="223" y="51"/>
                  </a:cubicBezTo>
                  <a:cubicBezTo>
                    <a:pt x="295" y="51"/>
                    <a:pt x="357" y="96"/>
                    <a:pt x="393" y="149"/>
                  </a:cubicBezTo>
                  <a:cubicBezTo>
                    <a:pt x="419" y="176"/>
                    <a:pt x="428" y="212"/>
                    <a:pt x="437" y="248"/>
                  </a:cubicBezTo>
                  <a:cubicBezTo>
                    <a:pt x="446" y="265"/>
                    <a:pt x="446" y="283"/>
                    <a:pt x="455" y="301"/>
                  </a:cubicBezTo>
                  <a:lnTo>
                    <a:pt x="464" y="355"/>
                  </a:lnTo>
                  <a:cubicBezTo>
                    <a:pt x="491" y="506"/>
                    <a:pt x="518" y="658"/>
                    <a:pt x="544" y="810"/>
                  </a:cubicBezTo>
                  <a:cubicBezTo>
                    <a:pt x="526" y="658"/>
                    <a:pt x="509" y="506"/>
                    <a:pt x="491" y="355"/>
                  </a:cubicBezTo>
                  <a:lnTo>
                    <a:pt x="482" y="301"/>
                  </a:lnTo>
                  <a:cubicBezTo>
                    <a:pt x="482" y="274"/>
                    <a:pt x="482" y="257"/>
                    <a:pt x="473" y="239"/>
                  </a:cubicBezTo>
                  <a:cubicBezTo>
                    <a:pt x="473" y="203"/>
                    <a:pt x="455" y="158"/>
                    <a:pt x="428" y="132"/>
                  </a:cubicBezTo>
                  <a:cubicBezTo>
                    <a:pt x="384" y="60"/>
                    <a:pt x="312" y="7"/>
                    <a:pt x="223" y="7"/>
                  </a:cubicBezTo>
                  <a:cubicBezTo>
                    <a:pt x="214" y="2"/>
                    <a:pt x="205" y="0"/>
                    <a:pt x="195" y="0"/>
                  </a:cubicBezTo>
                  <a:close/>
                  <a:moveTo>
                    <a:pt x="241" y="1345"/>
                  </a:moveTo>
                  <a:cubicBezTo>
                    <a:pt x="250" y="1372"/>
                    <a:pt x="268" y="1389"/>
                    <a:pt x="286" y="1416"/>
                  </a:cubicBezTo>
                  <a:cubicBezTo>
                    <a:pt x="268" y="1389"/>
                    <a:pt x="259" y="1372"/>
                    <a:pt x="241" y="13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3"/>
            <p:cNvSpPr/>
            <p:nvPr/>
          </p:nvSpPr>
          <p:spPr>
            <a:xfrm>
              <a:off x="682463" y="3651657"/>
              <a:ext cx="40219" cy="135114"/>
            </a:xfrm>
            <a:custGeom>
              <a:avLst/>
              <a:gdLst/>
              <a:ahLst/>
              <a:cxnLst/>
              <a:rect l="l" t="t" r="r" b="b"/>
              <a:pathLst>
                <a:path w="242" h="813" extrusionOk="0">
                  <a:moveTo>
                    <a:pt x="9" y="1"/>
                  </a:moveTo>
                  <a:cubicBezTo>
                    <a:pt x="0" y="27"/>
                    <a:pt x="0" y="63"/>
                    <a:pt x="0" y="99"/>
                  </a:cubicBezTo>
                  <a:cubicBezTo>
                    <a:pt x="0" y="134"/>
                    <a:pt x="0" y="161"/>
                    <a:pt x="0" y="197"/>
                  </a:cubicBezTo>
                  <a:lnTo>
                    <a:pt x="0" y="206"/>
                  </a:lnTo>
                  <a:cubicBezTo>
                    <a:pt x="18" y="259"/>
                    <a:pt x="27" y="304"/>
                    <a:pt x="45" y="357"/>
                  </a:cubicBezTo>
                  <a:cubicBezTo>
                    <a:pt x="63" y="411"/>
                    <a:pt x="80" y="464"/>
                    <a:pt x="98" y="518"/>
                  </a:cubicBezTo>
                  <a:cubicBezTo>
                    <a:pt x="116" y="571"/>
                    <a:pt x="134" y="616"/>
                    <a:pt x="161" y="670"/>
                  </a:cubicBezTo>
                  <a:cubicBezTo>
                    <a:pt x="170" y="696"/>
                    <a:pt x="179" y="723"/>
                    <a:pt x="188" y="750"/>
                  </a:cubicBezTo>
                  <a:cubicBezTo>
                    <a:pt x="205" y="777"/>
                    <a:pt x="223" y="795"/>
                    <a:pt x="241" y="812"/>
                  </a:cubicBezTo>
                  <a:cubicBezTo>
                    <a:pt x="223" y="795"/>
                    <a:pt x="214" y="768"/>
                    <a:pt x="205" y="741"/>
                  </a:cubicBezTo>
                  <a:lnTo>
                    <a:pt x="188" y="661"/>
                  </a:lnTo>
                  <a:cubicBezTo>
                    <a:pt x="170" y="607"/>
                    <a:pt x="161" y="554"/>
                    <a:pt x="143" y="500"/>
                  </a:cubicBezTo>
                  <a:cubicBezTo>
                    <a:pt x="125" y="447"/>
                    <a:pt x="107" y="402"/>
                    <a:pt x="89" y="348"/>
                  </a:cubicBezTo>
                  <a:cubicBezTo>
                    <a:pt x="72" y="295"/>
                    <a:pt x="54" y="241"/>
                    <a:pt x="36" y="188"/>
                  </a:cubicBezTo>
                  <a:lnTo>
                    <a:pt x="36" y="197"/>
                  </a:lnTo>
                  <a:cubicBezTo>
                    <a:pt x="36" y="161"/>
                    <a:pt x="27" y="125"/>
                    <a:pt x="27" y="99"/>
                  </a:cubicBezTo>
                  <a:cubicBezTo>
                    <a:pt x="18" y="63"/>
                    <a:pt x="9" y="27"/>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3"/>
            <p:cNvSpPr/>
            <p:nvPr/>
          </p:nvSpPr>
          <p:spPr>
            <a:xfrm>
              <a:off x="703237" y="3543967"/>
              <a:ext cx="55010" cy="56007"/>
            </a:xfrm>
            <a:custGeom>
              <a:avLst/>
              <a:gdLst/>
              <a:ahLst/>
              <a:cxnLst/>
              <a:rect l="l" t="t" r="r" b="b"/>
              <a:pathLst>
                <a:path w="331" h="337" extrusionOk="0">
                  <a:moveTo>
                    <a:pt x="78" y="0"/>
                  </a:moveTo>
                  <a:cubicBezTo>
                    <a:pt x="52" y="0"/>
                    <a:pt x="26" y="5"/>
                    <a:pt x="0" y="15"/>
                  </a:cubicBezTo>
                  <a:cubicBezTo>
                    <a:pt x="45" y="15"/>
                    <a:pt x="80" y="24"/>
                    <a:pt x="125" y="42"/>
                  </a:cubicBezTo>
                  <a:cubicBezTo>
                    <a:pt x="161" y="60"/>
                    <a:pt x="187" y="87"/>
                    <a:pt x="214" y="113"/>
                  </a:cubicBezTo>
                  <a:cubicBezTo>
                    <a:pt x="241" y="140"/>
                    <a:pt x="268" y="176"/>
                    <a:pt x="286" y="211"/>
                  </a:cubicBezTo>
                  <a:lnTo>
                    <a:pt x="294" y="238"/>
                  </a:lnTo>
                  <a:lnTo>
                    <a:pt x="303" y="274"/>
                  </a:lnTo>
                  <a:cubicBezTo>
                    <a:pt x="312" y="292"/>
                    <a:pt x="321" y="310"/>
                    <a:pt x="330" y="336"/>
                  </a:cubicBezTo>
                  <a:cubicBezTo>
                    <a:pt x="330" y="310"/>
                    <a:pt x="330" y="292"/>
                    <a:pt x="330" y="265"/>
                  </a:cubicBezTo>
                  <a:cubicBezTo>
                    <a:pt x="330" y="256"/>
                    <a:pt x="330" y="247"/>
                    <a:pt x="321" y="238"/>
                  </a:cubicBezTo>
                  <a:cubicBezTo>
                    <a:pt x="321" y="220"/>
                    <a:pt x="321" y="211"/>
                    <a:pt x="321" y="202"/>
                  </a:cubicBezTo>
                  <a:cubicBezTo>
                    <a:pt x="303" y="158"/>
                    <a:pt x="286" y="113"/>
                    <a:pt x="250" y="78"/>
                  </a:cubicBezTo>
                  <a:cubicBezTo>
                    <a:pt x="223" y="51"/>
                    <a:pt x="178" y="24"/>
                    <a:pt x="134" y="6"/>
                  </a:cubicBezTo>
                  <a:cubicBezTo>
                    <a:pt x="115" y="3"/>
                    <a:pt x="97"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3"/>
            <p:cNvSpPr/>
            <p:nvPr/>
          </p:nvSpPr>
          <p:spPr>
            <a:xfrm>
              <a:off x="4019705" y="3651657"/>
              <a:ext cx="40219" cy="135114"/>
            </a:xfrm>
            <a:custGeom>
              <a:avLst/>
              <a:gdLst/>
              <a:ahLst/>
              <a:cxnLst/>
              <a:rect l="l" t="t" r="r" b="b"/>
              <a:pathLst>
                <a:path w="242" h="813" extrusionOk="0">
                  <a:moveTo>
                    <a:pt x="232" y="1"/>
                  </a:moveTo>
                  <a:cubicBezTo>
                    <a:pt x="232" y="27"/>
                    <a:pt x="223" y="63"/>
                    <a:pt x="223" y="99"/>
                  </a:cubicBezTo>
                  <a:cubicBezTo>
                    <a:pt x="215" y="125"/>
                    <a:pt x="206" y="161"/>
                    <a:pt x="206" y="197"/>
                  </a:cubicBezTo>
                  <a:lnTo>
                    <a:pt x="206" y="188"/>
                  </a:lnTo>
                  <a:cubicBezTo>
                    <a:pt x="188" y="241"/>
                    <a:pt x="170" y="295"/>
                    <a:pt x="152" y="348"/>
                  </a:cubicBezTo>
                  <a:cubicBezTo>
                    <a:pt x="134" y="402"/>
                    <a:pt x="116" y="447"/>
                    <a:pt x="99" y="500"/>
                  </a:cubicBezTo>
                  <a:cubicBezTo>
                    <a:pt x="81" y="554"/>
                    <a:pt x="72" y="607"/>
                    <a:pt x="54" y="661"/>
                  </a:cubicBezTo>
                  <a:lnTo>
                    <a:pt x="36" y="741"/>
                  </a:lnTo>
                  <a:cubicBezTo>
                    <a:pt x="27" y="768"/>
                    <a:pt x="18" y="795"/>
                    <a:pt x="0" y="812"/>
                  </a:cubicBezTo>
                  <a:cubicBezTo>
                    <a:pt x="27" y="795"/>
                    <a:pt x="36" y="777"/>
                    <a:pt x="54" y="750"/>
                  </a:cubicBezTo>
                  <a:cubicBezTo>
                    <a:pt x="63" y="723"/>
                    <a:pt x="72" y="696"/>
                    <a:pt x="81" y="670"/>
                  </a:cubicBezTo>
                  <a:cubicBezTo>
                    <a:pt x="107" y="616"/>
                    <a:pt x="125" y="571"/>
                    <a:pt x="143" y="518"/>
                  </a:cubicBezTo>
                  <a:cubicBezTo>
                    <a:pt x="161" y="464"/>
                    <a:pt x="179" y="411"/>
                    <a:pt x="197" y="357"/>
                  </a:cubicBezTo>
                  <a:cubicBezTo>
                    <a:pt x="215" y="304"/>
                    <a:pt x="223" y="259"/>
                    <a:pt x="241" y="206"/>
                  </a:cubicBezTo>
                  <a:lnTo>
                    <a:pt x="241" y="197"/>
                  </a:lnTo>
                  <a:cubicBezTo>
                    <a:pt x="241" y="161"/>
                    <a:pt x="241" y="134"/>
                    <a:pt x="241" y="99"/>
                  </a:cubicBezTo>
                  <a:cubicBezTo>
                    <a:pt x="241" y="63"/>
                    <a:pt x="241" y="27"/>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3"/>
            <p:cNvSpPr/>
            <p:nvPr/>
          </p:nvSpPr>
          <p:spPr>
            <a:xfrm>
              <a:off x="3984140" y="3543967"/>
              <a:ext cx="55010" cy="56007"/>
            </a:xfrm>
            <a:custGeom>
              <a:avLst/>
              <a:gdLst/>
              <a:ahLst/>
              <a:cxnLst/>
              <a:rect l="l" t="t" r="r" b="b"/>
              <a:pathLst>
                <a:path w="331" h="337" extrusionOk="0">
                  <a:moveTo>
                    <a:pt x="255" y="0"/>
                  </a:moveTo>
                  <a:cubicBezTo>
                    <a:pt x="235" y="0"/>
                    <a:pt x="215" y="3"/>
                    <a:pt x="197" y="6"/>
                  </a:cubicBezTo>
                  <a:cubicBezTo>
                    <a:pt x="152" y="24"/>
                    <a:pt x="116" y="51"/>
                    <a:pt x="81" y="78"/>
                  </a:cubicBezTo>
                  <a:cubicBezTo>
                    <a:pt x="45" y="113"/>
                    <a:pt x="27" y="158"/>
                    <a:pt x="9" y="202"/>
                  </a:cubicBezTo>
                  <a:cubicBezTo>
                    <a:pt x="9" y="211"/>
                    <a:pt x="9" y="220"/>
                    <a:pt x="9" y="238"/>
                  </a:cubicBezTo>
                  <a:cubicBezTo>
                    <a:pt x="9" y="247"/>
                    <a:pt x="0" y="256"/>
                    <a:pt x="0" y="265"/>
                  </a:cubicBezTo>
                  <a:cubicBezTo>
                    <a:pt x="0" y="292"/>
                    <a:pt x="0" y="310"/>
                    <a:pt x="9" y="336"/>
                  </a:cubicBezTo>
                  <a:cubicBezTo>
                    <a:pt x="18" y="310"/>
                    <a:pt x="18" y="292"/>
                    <a:pt x="27" y="274"/>
                  </a:cubicBezTo>
                  <a:lnTo>
                    <a:pt x="36" y="238"/>
                  </a:lnTo>
                  <a:lnTo>
                    <a:pt x="45" y="211"/>
                  </a:lnTo>
                  <a:cubicBezTo>
                    <a:pt x="63" y="176"/>
                    <a:pt x="90" y="140"/>
                    <a:pt x="116" y="113"/>
                  </a:cubicBezTo>
                  <a:cubicBezTo>
                    <a:pt x="143" y="87"/>
                    <a:pt x="170" y="60"/>
                    <a:pt x="214" y="42"/>
                  </a:cubicBezTo>
                  <a:cubicBezTo>
                    <a:pt x="250" y="24"/>
                    <a:pt x="286" y="15"/>
                    <a:pt x="330" y="15"/>
                  </a:cubicBezTo>
                  <a:cubicBezTo>
                    <a:pt x="310" y="5"/>
                    <a:pt x="282"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15"/>
                                        </p:tgtEl>
                                        <p:attrNameLst>
                                          <p:attrName>style.visibility</p:attrName>
                                        </p:attrNameLst>
                                      </p:cBhvr>
                                      <p:to>
                                        <p:strVal val="visible"/>
                                      </p:to>
                                    </p:set>
                                    <p:anim calcmode="lin" valueType="num">
                                      <p:cBhvr>
                                        <p:cTn id="7" dur="500" fill="hold"/>
                                        <p:tgtEl>
                                          <p:spTgt spid="715"/>
                                        </p:tgtEl>
                                        <p:attrNameLst>
                                          <p:attrName>ppt_w</p:attrName>
                                        </p:attrNameLst>
                                      </p:cBhvr>
                                      <p:tavLst>
                                        <p:tav tm="0">
                                          <p:val>
                                            <p:fltVal val="0"/>
                                          </p:val>
                                        </p:tav>
                                        <p:tav tm="100000">
                                          <p:val>
                                            <p:strVal val="#ppt_w"/>
                                          </p:val>
                                        </p:tav>
                                      </p:tavLst>
                                    </p:anim>
                                    <p:anim calcmode="lin" valueType="num">
                                      <p:cBhvr>
                                        <p:cTn id="8" dur="500" fill="hold"/>
                                        <p:tgtEl>
                                          <p:spTgt spid="715"/>
                                        </p:tgtEl>
                                        <p:attrNameLst>
                                          <p:attrName>ppt_h</p:attrName>
                                        </p:attrNameLst>
                                      </p:cBhvr>
                                      <p:tavLst>
                                        <p:tav tm="0">
                                          <p:val>
                                            <p:fltVal val="0"/>
                                          </p:val>
                                        </p:tav>
                                        <p:tav tm="100000">
                                          <p:val>
                                            <p:strVal val="#ppt_h"/>
                                          </p:val>
                                        </p:tav>
                                      </p:tavLst>
                                    </p:anim>
                                    <p:animEffect transition="in" filter="fade">
                                      <p:cBhvr>
                                        <p:cTn id="9" dur="500"/>
                                        <p:tgtEl>
                                          <p:spTgt spid="71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16">
                                            <p:txEl>
                                              <p:pRg st="0" end="0"/>
                                            </p:txEl>
                                          </p:spTgt>
                                        </p:tgtEl>
                                        <p:attrNameLst>
                                          <p:attrName>style.visibility</p:attrName>
                                        </p:attrNameLst>
                                      </p:cBhvr>
                                      <p:to>
                                        <p:strVal val="visible"/>
                                      </p:to>
                                    </p:set>
                                    <p:anim calcmode="lin" valueType="num">
                                      <p:cBhvr>
                                        <p:cTn id="12" dur="500" fill="hold"/>
                                        <p:tgtEl>
                                          <p:spTgt spid="716">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16">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16">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717"/>
                                        </p:tgtEl>
                                        <p:attrNameLst>
                                          <p:attrName>style.visibility</p:attrName>
                                        </p:attrNameLst>
                                      </p:cBhvr>
                                      <p:to>
                                        <p:strVal val="visible"/>
                                      </p:to>
                                    </p:set>
                                    <p:anim calcmode="lin" valueType="num">
                                      <p:cBhvr>
                                        <p:cTn id="17" dur="500" fill="hold"/>
                                        <p:tgtEl>
                                          <p:spTgt spid="717"/>
                                        </p:tgtEl>
                                        <p:attrNameLst>
                                          <p:attrName>ppt_w</p:attrName>
                                        </p:attrNameLst>
                                      </p:cBhvr>
                                      <p:tavLst>
                                        <p:tav tm="0">
                                          <p:val>
                                            <p:fltVal val="0"/>
                                          </p:val>
                                        </p:tav>
                                        <p:tav tm="100000">
                                          <p:val>
                                            <p:strVal val="#ppt_w"/>
                                          </p:val>
                                        </p:tav>
                                      </p:tavLst>
                                    </p:anim>
                                    <p:anim calcmode="lin" valueType="num">
                                      <p:cBhvr>
                                        <p:cTn id="18" dur="500" fill="hold"/>
                                        <p:tgtEl>
                                          <p:spTgt spid="717"/>
                                        </p:tgtEl>
                                        <p:attrNameLst>
                                          <p:attrName>ppt_h</p:attrName>
                                        </p:attrNameLst>
                                      </p:cBhvr>
                                      <p:tavLst>
                                        <p:tav tm="0">
                                          <p:val>
                                            <p:fltVal val="0"/>
                                          </p:val>
                                        </p:tav>
                                        <p:tav tm="100000">
                                          <p:val>
                                            <p:strVal val="#ppt_h"/>
                                          </p:val>
                                        </p:tav>
                                      </p:tavLst>
                                    </p:anim>
                                    <p:animEffect transition="in" filter="fade">
                                      <p:cBhvr>
                                        <p:cTn id="19" dur="500"/>
                                        <p:tgtEl>
                                          <p:spTgt spid="717"/>
                                        </p:tgtEl>
                                      </p:cBhvr>
                                    </p:animEffect>
                                  </p:childTnLst>
                                </p:cTn>
                              </p:par>
                              <p:par>
                                <p:cTn id="20" presetID="53" presetClass="entr" presetSubtype="16" fill="hold" nodeType="withEffect">
                                  <p:stCondLst>
                                    <p:cond delay="0"/>
                                  </p:stCondLst>
                                  <p:childTnLst>
                                    <p:set>
                                      <p:cBhvr>
                                        <p:cTn id="21" dur="1" fill="hold">
                                          <p:stCondLst>
                                            <p:cond delay="0"/>
                                          </p:stCondLst>
                                        </p:cTn>
                                        <p:tgtEl>
                                          <p:spTgt spid="738"/>
                                        </p:tgtEl>
                                        <p:attrNameLst>
                                          <p:attrName>style.visibility</p:attrName>
                                        </p:attrNameLst>
                                      </p:cBhvr>
                                      <p:to>
                                        <p:strVal val="visible"/>
                                      </p:to>
                                    </p:set>
                                    <p:anim calcmode="lin" valueType="num">
                                      <p:cBhvr>
                                        <p:cTn id="22" dur="500" fill="hold"/>
                                        <p:tgtEl>
                                          <p:spTgt spid="738"/>
                                        </p:tgtEl>
                                        <p:attrNameLst>
                                          <p:attrName>ppt_w</p:attrName>
                                        </p:attrNameLst>
                                      </p:cBhvr>
                                      <p:tavLst>
                                        <p:tav tm="0">
                                          <p:val>
                                            <p:fltVal val="0"/>
                                          </p:val>
                                        </p:tav>
                                        <p:tav tm="100000">
                                          <p:val>
                                            <p:strVal val="#ppt_w"/>
                                          </p:val>
                                        </p:tav>
                                      </p:tavLst>
                                    </p:anim>
                                    <p:anim calcmode="lin" valueType="num">
                                      <p:cBhvr>
                                        <p:cTn id="23" dur="500" fill="hold"/>
                                        <p:tgtEl>
                                          <p:spTgt spid="738"/>
                                        </p:tgtEl>
                                        <p:attrNameLst>
                                          <p:attrName>ppt_h</p:attrName>
                                        </p:attrNameLst>
                                      </p:cBhvr>
                                      <p:tavLst>
                                        <p:tav tm="0">
                                          <p:val>
                                            <p:fltVal val="0"/>
                                          </p:val>
                                        </p:tav>
                                        <p:tav tm="100000">
                                          <p:val>
                                            <p:strVal val="#ppt_h"/>
                                          </p:val>
                                        </p:tav>
                                      </p:tavLst>
                                    </p:anim>
                                    <p:animEffect transition="in" filter="fade">
                                      <p:cBhvr>
                                        <p:cTn id="24" dur="500"/>
                                        <p:tgtEl>
                                          <p:spTgt spid="738"/>
                                        </p:tgtEl>
                                      </p:cBhvr>
                                    </p:animEffect>
                                  </p:childTnLst>
                                </p:cTn>
                              </p:par>
                              <p:par>
                                <p:cTn id="25" presetID="53" presetClass="entr" presetSubtype="16" fill="hold" nodeType="withEffect">
                                  <p:stCondLst>
                                    <p:cond delay="0"/>
                                  </p:stCondLst>
                                  <p:childTnLst>
                                    <p:set>
                                      <p:cBhvr>
                                        <p:cTn id="26" dur="1" fill="hold">
                                          <p:stCondLst>
                                            <p:cond delay="0"/>
                                          </p:stCondLst>
                                        </p:cTn>
                                        <p:tgtEl>
                                          <p:spTgt spid="745"/>
                                        </p:tgtEl>
                                        <p:attrNameLst>
                                          <p:attrName>style.visibility</p:attrName>
                                        </p:attrNameLst>
                                      </p:cBhvr>
                                      <p:to>
                                        <p:strVal val="visible"/>
                                      </p:to>
                                    </p:set>
                                    <p:anim calcmode="lin" valueType="num">
                                      <p:cBhvr>
                                        <p:cTn id="27" dur="500" fill="hold"/>
                                        <p:tgtEl>
                                          <p:spTgt spid="745"/>
                                        </p:tgtEl>
                                        <p:attrNameLst>
                                          <p:attrName>ppt_w</p:attrName>
                                        </p:attrNameLst>
                                      </p:cBhvr>
                                      <p:tavLst>
                                        <p:tav tm="0">
                                          <p:val>
                                            <p:fltVal val="0"/>
                                          </p:val>
                                        </p:tav>
                                        <p:tav tm="100000">
                                          <p:val>
                                            <p:strVal val="#ppt_w"/>
                                          </p:val>
                                        </p:tav>
                                      </p:tavLst>
                                    </p:anim>
                                    <p:anim calcmode="lin" valueType="num">
                                      <p:cBhvr>
                                        <p:cTn id="28" dur="500" fill="hold"/>
                                        <p:tgtEl>
                                          <p:spTgt spid="745"/>
                                        </p:tgtEl>
                                        <p:attrNameLst>
                                          <p:attrName>ppt_h</p:attrName>
                                        </p:attrNameLst>
                                      </p:cBhvr>
                                      <p:tavLst>
                                        <p:tav tm="0">
                                          <p:val>
                                            <p:fltVal val="0"/>
                                          </p:val>
                                        </p:tav>
                                        <p:tav tm="100000">
                                          <p:val>
                                            <p:strVal val="#ppt_h"/>
                                          </p:val>
                                        </p:tav>
                                      </p:tavLst>
                                    </p:anim>
                                    <p:animEffect transition="in" filter="fade">
                                      <p:cBhvr>
                                        <p:cTn id="29" dur="500"/>
                                        <p:tgtEl>
                                          <p:spTgt spid="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5" grpId="0"/>
      <p:bldP spid="716"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32"/>
        <p:cNvGrpSpPr/>
        <p:nvPr/>
      </p:nvGrpSpPr>
      <p:grpSpPr>
        <a:xfrm>
          <a:off x="0" y="0"/>
          <a:ext cx="0" cy="0"/>
          <a:chOff x="0" y="0"/>
          <a:chExt cx="0" cy="0"/>
        </a:xfrm>
      </p:grpSpPr>
      <p:sp>
        <p:nvSpPr>
          <p:cNvPr id="1533" name="Google Shape;1533;p51"/>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تجزیه و تحلیل و توسعه</a:t>
            </a:r>
          </a:p>
        </p:txBody>
      </p:sp>
      <p:sp>
        <p:nvSpPr>
          <p:cNvPr id="1534" name="Google Shape;1534;p51"/>
          <p:cNvSpPr txBox="1">
            <a:spLocks noGrp="1"/>
          </p:cNvSpPr>
          <p:nvPr>
            <p:ph type="subTitle" idx="4294967295"/>
          </p:nvPr>
        </p:nvSpPr>
        <p:spPr>
          <a:xfrm>
            <a:off x="2365073" y="3806800"/>
            <a:ext cx="3716977" cy="7032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535" name="Google Shape;1535;p51"/>
          <p:cNvSpPr txBox="1">
            <a:spLocks noGrp="1"/>
          </p:cNvSpPr>
          <p:nvPr>
            <p:ph type="subTitle" idx="4294967295"/>
          </p:nvPr>
        </p:nvSpPr>
        <p:spPr>
          <a:xfrm>
            <a:off x="0" y="2521800"/>
            <a:ext cx="3733200" cy="7032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536" name="Google Shape;1536;p51"/>
          <p:cNvSpPr txBox="1">
            <a:spLocks noGrp="1"/>
          </p:cNvSpPr>
          <p:nvPr>
            <p:ph type="subTitle" idx="4294967295"/>
          </p:nvPr>
        </p:nvSpPr>
        <p:spPr>
          <a:xfrm>
            <a:off x="4849534" y="2521800"/>
            <a:ext cx="3965604" cy="7032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537" name="Google Shape;1537;p51"/>
          <p:cNvSpPr/>
          <p:nvPr/>
        </p:nvSpPr>
        <p:spPr>
          <a:xfrm>
            <a:off x="1871600" y="1384893"/>
            <a:ext cx="703200" cy="703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38" name="Google Shape;1538;p51"/>
          <p:cNvSpPr/>
          <p:nvPr/>
        </p:nvSpPr>
        <p:spPr>
          <a:xfrm>
            <a:off x="6569250" y="1384893"/>
            <a:ext cx="703200" cy="703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39" name="Google Shape;1539;p51"/>
          <p:cNvSpPr/>
          <p:nvPr/>
        </p:nvSpPr>
        <p:spPr>
          <a:xfrm>
            <a:off x="4220400" y="2669050"/>
            <a:ext cx="703200" cy="703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40" name="Google Shape;1540;p51"/>
          <p:cNvSpPr txBox="1">
            <a:spLocks noGrp="1"/>
          </p:cNvSpPr>
          <p:nvPr>
            <p:ph type="subTitle" idx="4294967295"/>
          </p:nvPr>
        </p:nvSpPr>
        <p:spPr>
          <a:xfrm>
            <a:off x="713100" y="2187536"/>
            <a:ext cx="3020100" cy="4899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fa-IR" sz="2200" b="1" dirty="0">
                <a:cs typeface="B Nazanin" panose="00000400000000000000" pitchFamily="2" charset="-78"/>
              </a:rPr>
              <a:t>عنوان</a:t>
            </a:r>
          </a:p>
        </p:txBody>
      </p:sp>
      <p:sp>
        <p:nvSpPr>
          <p:cNvPr id="1541" name="Google Shape;1541;p51"/>
          <p:cNvSpPr txBox="1">
            <a:spLocks noGrp="1"/>
          </p:cNvSpPr>
          <p:nvPr>
            <p:ph type="subTitle" idx="4294967295"/>
          </p:nvPr>
        </p:nvSpPr>
        <p:spPr>
          <a:xfrm>
            <a:off x="5410800" y="2187536"/>
            <a:ext cx="3020100" cy="4899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fa-IR" sz="2200" b="1" dirty="0">
                <a:cs typeface="B Nazanin" panose="00000400000000000000" pitchFamily="2" charset="-78"/>
              </a:rPr>
              <a:t>عنوان</a:t>
            </a:r>
          </a:p>
        </p:txBody>
      </p:sp>
      <p:sp>
        <p:nvSpPr>
          <p:cNvPr id="1542" name="Google Shape;1542;p51"/>
          <p:cNvSpPr txBox="1">
            <a:spLocks noGrp="1"/>
          </p:cNvSpPr>
          <p:nvPr>
            <p:ph type="subTitle" idx="4294967295"/>
          </p:nvPr>
        </p:nvSpPr>
        <p:spPr>
          <a:xfrm>
            <a:off x="3061950" y="3472536"/>
            <a:ext cx="3020100" cy="489900"/>
          </a:xfrm>
          <a:prstGeom prst="rect">
            <a:avLst/>
          </a:prstGeom>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fa-IR" sz="2200" b="1" dirty="0">
                <a:cs typeface="B Nazanin" panose="00000400000000000000" pitchFamily="2" charset="-78"/>
              </a:rPr>
              <a:t>عنوان</a:t>
            </a:r>
          </a:p>
        </p:txBody>
      </p:sp>
      <p:cxnSp>
        <p:nvCxnSpPr>
          <p:cNvPr id="1543" name="Google Shape;1543;p51"/>
          <p:cNvCxnSpPr>
            <a:stCxn id="1537" idx="6"/>
            <a:endCxn id="1539" idx="1"/>
          </p:cNvCxnSpPr>
          <p:nvPr/>
        </p:nvCxnSpPr>
        <p:spPr>
          <a:xfrm>
            <a:off x="2574800" y="1736493"/>
            <a:ext cx="1748700" cy="1035600"/>
          </a:xfrm>
          <a:prstGeom prst="bentConnector2">
            <a:avLst/>
          </a:prstGeom>
          <a:noFill/>
          <a:ln w="9525" cap="flat" cmpd="sng">
            <a:solidFill>
              <a:schemeClr val="dk1"/>
            </a:solidFill>
            <a:prstDash val="solid"/>
            <a:round/>
            <a:headEnd type="none" w="med" len="med"/>
            <a:tailEnd type="triangle" w="med" len="med"/>
          </a:ln>
        </p:spPr>
      </p:cxnSp>
      <p:cxnSp>
        <p:nvCxnSpPr>
          <p:cNvPr id="1544" name="Google Shape;1544;p51"/>
          <p:cNvCxnSpPr>
            <a:stCxn id="1539" idx="7"/>
            <a:endCxn id="1538" idx="2"/>
          </p:cNvCxnSpPr>
          <p:nvPr/>
        </p:nvCxnSpPr>
        <p:spPr>
          <a:xfrm rot="-5400000">
            <a:off x="5177169" y="1379881"/>
            <a:ext cx="1035600" cy="1748700"/>
          </a:xfrm>
          <a:prstGeom prst="bentConnector2">
            <a:avLst/>
          </a:prstGeom>
          <a:noFill/>
          <a:ln w="9525" cap="flat" cmpd="sng">
            <a:solidFill>
              <a:schemeClr val="dk1"/>
            </a:solidFill>
            <a:prstDash val="solid"/>
            <a:round/>
            <a:headEnd type="none" w="med" len="med"/>
            <a:tailEnd type="triangle" w="med" len="med"/>
          </a:ln>
        </p:spPr>
      </p:cxnSp>
      <p:grpSp>
        <p:nvGrpSpPr>
          <p:cNvPr id="1545" name="Google Shape;1545;p51"/>
          <p:cNvGrpSpPr/>
          <p:nvPr/>
        </p:nvGrpSpPr>
        <p:grpSpPr>
          <a:xfrm>
            <a:off x="983719" y="3724878"/>
            <a:ext cx="1156467" cy="1086906"/>
            <a:chOff x="4151733" y="3409676"/>
            <a:chExt cx="148371" cy="139458"/>
          </a:xfrm>
        </p:grpSpPr>
        <p:sp>
          <p:nvSpPr>
            <p:cNvPr id="1546" name="Google Shape;1546;p51"/>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47" name="Google Shape;1547;p51"/>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48" name="Google Shape;1548;p51"/>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49" name="Google Shape;1549;p51"/>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50" name="Google Shape;1550;p51"/>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551" name="Google Shape;1551;p51"/>
          <p:cNvGrpSpPr/>
          <p:nvPr/>
        </p:nvGrpSpPr>
        <p:grpSpPr>
          <a:xfrm>
            <a:off x="7068341" y="4021252"/>
            <a:ext cx="1022294" cy="960878"/>
            <a:chOff x="4151733" y="3409676"/>
            <a:chExt cx="148371" cy="139458"/>
          </a:xfrm>
        </p:grpSpPr>
        <p:sp>
          <p:nvSpPr>
            <p:cNvPr id="1552" name="Google Shape;1552;p51"/>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53" name="Google Shape;1553;p51"/>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54" name="Google Shape;1554;p51"/>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55" name="Google Shape;1555;p51"/>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56" name="Google Shape;1556;p51"/>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557" name="Google Shape;1557;p51"/>
          <p:cNvGrpSpPr/>
          <p:nvPr/>
        </p:nvGrpSpPr>
        <p:grpSpPr>
          <a:xfrm>
            <a:off x="4407451" y="2832811"/>
            <a:ext cx="329074" cy="375678"/>
            <a:chOff x="6130021" y="2104886"/>
            <a:chExt cx="401506" cy="458368"/>
          </a:xfrm>
        </p:grpSpPr>
        <p:sp>
          <p:nvSpPr>
            <p:cNvPr id="1558" name="Google Shape;1558;p51"/>
            <p:cNvSpPr/>
            <p:nvPr/>
          </p:nvSpPr>
          <p:spPr>
            <a:xfrm>
              <a:off x="6251631" y="2510990"/>
              <a:ext cx="27642" cy="52192"/>
            </a:xfrm>
            <a:custGeom>
              <a:avLst/>
              <a:gdLst/>
              <a:ahLst/>
              <a:cxnLst/>
              <a:rect l="l" t="t" r="r" b="b"/>
              <a:pathLst>
                <a:path w="438" h="827" extrusionOk="0">
                  <a:moveTo>
                    <a:pt x="113" y="1"/>
                  </a:moveTo>
                  <a:cubicBezTo>
                    <a:pt x="103" y="1"/>
                    <a:pt x="92" y="2"/>
                    <a:pt x="81" y="5"/>
                  </a:cubicBezTo>
                  <a:cubicBezTo>
                    <a:pt x="27" y="23"/>
                    <a:pt x="1" y="77"/>
                    <a:pt x="10" y="139"/>
                  </a:cubicBezTo>
                  <a:cubicBezTo>
                    <a:pt x="117" y="496"/>
                    <a:pt x="215" y="746"/>
                    <a:pt x="224" y="755"/>
                  </a:cubicBezTo>
                  <a:cubicBezTo>
                    <a:pt x="233" y="799"/>
                    <a:pt x="277" y="826"/>
                    <a:pt x="322" y="826"/>
                  </a:cubicBezTo>
                  <a:cubicBezTo>
                    <a:pt x="331" y="826"/>
                    <a:pt x="349" y="817"/>
                    <a:pt x="358" y="817"/>
                  </a:cubicBezTo>
                  <a:cubicBezTo>
                    <a:pt x="411" y="799"/>
                    <a:pt x="438" y="737"/>
                    <a:pt x="420" y="674"/>
                  </a:cubicBezTo>
                  <a:cubicBezTo>
                    <a:pt x="420" y="674"/>
                    <a:pt x="322" y="425"/>
                    <a:pt x="215" y="77"/>
                  </a:cubicBezTo>
                  <a:cubicBezTo>
                    <a:pt x="200" y="33"/>
                    <a:pt x="161"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59" name="Google Shape;1559;p51"/>
            <p:cNvSpPr/>
            <p:nvPr/>
          </p:nvSpPr>
          <p:spPr>
            <a:xfrm>
              <a:off x="6130021" y="2104886"/>
              <a:ext cx="401506" cy="458368"/>
            </a:xfrm>
            <a:custGeom>
              <a:avLst/>
              <a:gdLst/>
              <a:ahLst/>
              <a:cxnLst/>
              <a:rect l="l" t="t" r="r" b="b"/>
              <a:pathLst>
                <a:path w="6362" h="7263" extrusionOk="0">
                  <a:moveTo>
                    <a:pt x="1366" y="2792"/>
                  </a:moveTo>
                  <a:cubicBezTo>
                    <a:pt x="1366" y="3122"/>
                    <a:pt x="1375" y="3354"/>
                    <a:pt x="1419" y="3550"/>
                  </a:cubicBezTo>
                  <a:cubicBezTo>
                    <a:pt x="1339" y="3532"/>
                    <a:pt x="1268" y="3488"/>
                    <a:pt x="1205" y="3425"/>
                  </a:cubicBezTo>
                  <a:cubicBezTo>
                    <a:pt x="1116" y="3336"/>
                    <a:pt x="1071" y="3220"/>
                    <a:pt x="1071" y="3095"/>
                  </a:cubicBezTo>
                  <a:cubicBezTo>
                    <a:pt x="1071" y="3015"/>
                    <a:pt x="1098" y="2934"/>
                    <a:pt x="1160" y="2881"/>
                  </a:cubicBezTo>
                  <a:cubicBezTo>
                    <a:pt x="1214" y="2818"/>
                    <a:pt x="1285" y="2792"/>
                    <a:pt x="1366" y="2792"/>
                  </a:cubicBezTo>
                  <a:close/>
                  <a:moveTo>
                    <a:pt x="5005" y="2801"/>
                  </a:moveTo>
                  <a:cubicBezTo>
                    <a:pt x="5077" y="2801"/>
                    <a:pt x="5148" y="2836"/>
                    <a:pt x="5211" y="2890"/>
                  </a:cubicBezTo>
                  <a:cubicBezTo>
                    <a:pt x="5264" y="2952"/>
                    <a:pt x="5300" y="3024"/>
                    <a:pt x="5300" y="3113"/>
                  </a:cubicBezTo>
                  <a:cubicBezTo>
                    <a:pt x="5300" y="3238"/>
                    <a:pt x="5246" y="3354"/>
                    <a:pt x="5157" y="3434"/>
                  </a:cubicBezTo>
                  <a:cubicBezTo>
                    <a:pt x="5104" y="3496"/>
                    <a:pt x="5023" y="3541"/>
                    <a:pt x="4943" y="3559"/>
                  </a:cubicBezTo>
                  <a:cubicBezTo>
                    <a:pt x="4988" y="3363"/>
                    <a:pt x="4997" y="3131"/>
                    <a:pt x="5005" y="2801"/>
                  </a:cubicBezTo>
                  <a:close/>
                  <a:moveTo>
                    <a:pt x="3558" y="218"/>
                  </a:moveTo>
                  <a:cubicBezTo>
                    <a:pt x="3727" y="218"/>
                    <a:pt x="3901" y="240"/>
                    <a:pt x="4078" y="285"/>
                  </a:cubicBezTo>
                  <a:cubicBezTo>
                    <a:pt x="4800" y="472"/>
                    <a:pt x="5166" y="1195"/>
                    <a:pt x="5193" y="1784"/>
                  </a:cubicBezTo>
                  <a:cubicBezTo>
                    <a:pt x="5211" y="2114"/>
                    <a:pt x="5130" y="2381"/>
                    <a:pt x="4988" y="2515"/>
                  </a:cubicBezTo>
                  <a:cubicBezTo>
                    <a:pt x="4934" y="2274"/>
                    <a:pt x="4791" y="2069"/>
                    <a:pt x="4542" y="1909"/>
                  </a:cubicBezTo>
                  <a:cubicBezTo>
                    <a:pt x="4301" y="1748"/>
                    <a:pt x="4060" y="1739"/>
                    <a:pt x="3801" y="1730"/>
                  </a:cubicBezTo>
                  <a:cubicBezTo>
                    <a:pt x="3765" y="1730"/>
                    <a:pt x="3730" y="1730"/>
                    <a:pt x="3694" y="1721"/>
                  </a:cubicBezTo>
                  <a:cubicBezTo>
                    <a:pt x="3632" y="1721"/>
                    <a:pt x="3578" y="1775"/>
                    <a:pt x="3587" y="1837"/>
                  </a:cubicBezTo>
                  <a:cubicBezTo>
                    <a:pt x="3587" y="1891"/>
                    <a:pt x="3632" y="1935"/>
                    <a:pt x="3685" y="1935"/>
                  </a:cubicBezTo>
                  <a:cubicBezTo>
                    <a:pt x="3721" y="1935"/>
                    <a:pt x="3765" y="1944"/>
                    <a:pt x="3801" y="1944"/>
                  </a:cubicBezTo>
                  <a:cubicBezTo>
                    <a:pt x="4033" y="1953"/>
                    <a:pt x="4229" y="1953"/>
                    <a:pt x="4426" y="2087"/>
                  </a:cubicBezTo>
                  <a:cubicBezTo>
                    <a:pt x="4675" y="2248"/>
                    <a:pt x="4791" y="2444"/>
                    <a:pt x="4791" y="2694"/>
                  </a:cubicBezTo>
                  <a:cubicBezTo>
                    <a:pt x="4791" y="3398"/>
                    <a:pt x="4774" y="3621"/>
                    <a:pt x="4497" y="4005"/>
                  </a:cubicBezTo>
                  <a:cubicBezTo>
                    <a:pt x="4078" y="4576"/>
                    <a:pt x="3596" y="4906"/>
                    <a:pt x="3177" y="4906"/>
                  </a:cubicBezTo>
                  <a:cubicBezTo>
                    <a:pt x="2757" y="4906"/>
                    <a:pt x="2276" y="4576"/>
                    <a:pt x="1865" y="3996"/>
                  </a:cubicBezTo>
                  <a:cubicBezTo>
                    <a:pt x="1589" y="3612"/>
                    <a:pt x="1580" y="3389"/>
                    <a:pt x="1580" y="2685"/>
                  </a:cubicBezTo>
                  <a:cubicBezTo>
                    <a:pt x="1580" y="2426"/>
                    <a:pt x="1705" y="2203"/>
                    <a:pt x="1954" y="2060"/>
                  </a:cubicBezTo>
                  <a:cubicBezTo>
                    <a:pt x="2204" y="1909"/>
                    <a:pt x="2347" y="1677"/>
                    <a:pt x="2436" y="1427"/>
                  </a:cubicBezTo>
                  <a:cubicBezTo>
                    <a:pt x="2677" y="1641"/>
                    <a:pt x="2918" y="1784"/>
                    <a:pt x="3177" y="1855"/>
                  </a:cubicBezTo>
                  <a:cubicBezTo>
                    <a:pt x="3186" y="1858"/>
                    <a:pt x="3196" y="1860"/>
                    <a:pt x="3206" y="1860"/>
                  </a:cubicBezTo>
                  <a:cubicBezTo>
                    <a:pt x="3253" y="1860"/>
                    <a:pt x="3303" y="1826"/>
                    <a:pt x="3310" y="1775"/>
                  </a:cubicBezTo>
                  <a:cubicBezTo>
                    <a:pt x="3319" y="1721"/>
                    <a:pt x="3284" y="1668"/>
                    <a:pt x="3230" y="1650"/>
                  </a:cubicBezTo>
                  <a:cubicBezTo>
                    <a:pt x="2980" y="1578"/>
                    <a:pt x="2740" y="1418"/>
                    <a:pt x="2499" y="1186"/>
                  </a:cubicBezTo>
                  <a:lnTo>
                    <a:pt x="2436" y="642"/>
                  </a:lnTo>
                  <a:cubicBezTo>
                    <a:pt x="2726" y="365"/>
                    <a:pt x="3122" y="218"/>
                    <a:pt x="3558" y="218"/>
                  </a:cubicBezTo>
                  <a:close/>
                  <a:moveTo>
                    <a:pt x="3872" y="4897"/>
                  </a:moveTo>
                  <a:lnTo>
                    <a:pt x="3926" y="5334"/>
                  </a:lnTo>
                  <a:cubicBezTo>
                    <a:pt x="3944" y="5459"/>
                    <a:pt x="3908" y="5584"/>
                    <a:pt x="3837" y="5682"/>
                  </a:cubicBezTo>
                  <a:cubicBezTo>
                    <a:pt x="3694" y="5852"/>
                    <a:pt x="3471" y="5941"/>
                    <a:pt x="3186" y="5941"/>
                  </a:cubicBezTo>
                  <a:cubicBezTo>
                    <a:pt x="2891" y="5941"/>
                    <a:pt x="2668" y="5852"/>
                    <a:pt x="2525" y="5682"/>
                  </a:cubicBezTo>
                  <a:cubicBezTo>
                    <a:pt x="2454" y="5584"/>
                    <a:pt x="2418" y="5459"/>
                    <a:pt x="2436" y="5334"/>
                  </a:cubicBezTo>
                  <a:lnTo>
                    <a:pt x="2490" y="4897"/>
                  </a:lnTo>
                  <a:cubicBezTo>
                    <a:pt x="2704" y="5040"/>
                    <a:pt x="2963" y="5120"/>
                    <a:pt x="3177" y="5120"/>
                  </a:cubicBezTo>
                  <a:cubicBezTo>
                    <a:pt x="3409" y="5120"/>
                    <a:pt x="3641" y="5040"/>
                    <a:pt x="3872" y="4897"/>
                  </a:cubicBezTo>
                  <a:close/>
                  <a:moveTo>
                    <a:pt x="3548" y="1"/>
                  </a:moveTo>
                  <a:cubicBezTo>
                    <a:pt x="3069" y="1"/>
                    <a:pt x="2628" y="166"/>
                    <a:pt x="2302" y="472"/>
                  </a:cubicBezTo>
                  <a:cubicBezTo>
                    <a:pt x="2213" y="437"/>
                    <a:pt x="2124" y="419"/>
                    <a:pt x="2017" y="419"/>
                  </a:cubicBezTo>
                  <a:cubicBezTo>
                    <a:pt x="1633" y="419"/>
                    <a:pt x="1276" y="624"/>
                    <a:pt x="1062" y="972"/>
                  </a:cubicBezTo>
                  <a:cubicBezTo>
                    <a:pt x="1036" y="1016"/>
                    <a:pt x="1053" y="1088"/>
                    <a:pt x="1107" y="1115"/>
                  </a:cubicBezTo>
                  <a:cubicBezTo>
                    <a:pt x="1121" y="1123"/>
                    <a:pt x="1138" y="1127"/>
                    <a:pt x="1156" y="1127"/>
                  </a:cubicBezTo>
                  <a:cubicBezTo>
                    <a:pt x="1193" y="1127"/>
                    <a:pt x="1232" y="1109"/>
                    <a:pt x="1250" y="1079"/>
                  </a:cubicBezTo>
                  <a:cubicBezTo>
                    <a:pt x="1419" y="793"/>
                    <a:pt x="1696" y="633"/>
                    <a:pt x="2008" y="633"/>
                  </a:cubicBezTo>
                  <a:lnTo>
                    <a:pt x="2017" y="633"/>
                  </a:lnTo>
                  <a:cubicBezTo>
                    <a:pt x="2088" y="633"/>
                    <a:pt x="2160" y="651"/>
                    <a:pt x="2231" y="677"/>
                  </a:cubicBezTo>
                  <a:lnTo>
                    <a:pt x="2285" y="1222"/>
                  </a:lnTo>
                  <a:cubicBezTo>
                    <a:pt x="2186" y="1516"/>
                    <a:pt x="2070" y="1748"/>
                    <a:pt x="1847" y="1873"/>
                  </a:cubicBezTo>
                  <a:cubicBezTo>
                    <a:pt x="1571" y="2033"/>
                    <a:pt x="1410" y="2265"/>
                    <a:pt x="1375" y="2551"/>
                  </a:cubicBezTo>
                  <a:cubicBezTo>
                    <a:pt x="1348" y="2542"/>
                    <a:pt x="1321" y="2524"/>
                    <a:pt x="1294" y="2497"/>
                  </a:cubicBezTo>
                  <a:cubicBezTo>
                    <a:pt x="1152" y="2346"/>
                    <a:pt x="1071" y="2033"/>
                    <a:pt x="1071" y="1793"/>
                  </a:cubicBezTo>
                  <a:cubicBezTo>
                    <a:pt x="1071" y="1694"/>
                    <a:pt x="1080" y="1596"/>
                    <a:pt x="1098" y="1507"/>
                  </a:cubicBezTo>
                  <a:cubicBezTo>
                    <a:pt x="1107" y="1454"/>
                    <a:pt x="1062" y="1391"/>
                    <a:pt x="1009" y="1382"/>
                  </a:cubicBezTo>
                  <a:cubicBezTo>
                    <a:pt x="1003" y="1381"/>
                    <a:pt x="998" y="1381"/>
                    <a:pt x="993" y="1381"/>
                  </a:cubicBezTo>
                  <a:cubicBezTo>
                    <a:pt x="937" y="1381"/>
                    <a:pt x="892" y="1423"/>
                    <a:pt x="884" y="1471"/>
                  </a:cubicBezTo>
                  <a:cubicBezTo>
                    <a:pt x="866" y="1578"/>
                    <a:pt x="857" y="1686"/>
                    <a:pt x="857" y="1793"/>
                  </a:cubicBezTo>
                  <a:cubicBezTo>
                    <a:pt x="857" y="2069"/>
                    <a:pt x="946" y="2435"/>
                    <a:pt x="1134" y="2631"/>
                  </a:cubicBezTo>
                  <a:cubicBezTo>
                    <a:pt x="1089" y="2658"/>
                    <a:pt x="1045" y="2694"/>
                    <a:pt x="1009" y="2729"/>
                  </a:cubicBezTo>
                  <a:cubicBezTo>
                    <a:pt x="911" y="2827"/>
                    <a:pt x="857" y="2952"/>
                    <a:pt x="857" y="3095"/>
                  </a:cubicBezTo>
                  <a:cubicBezTo>
                    <a:pt x="857" y="3273"/>
                    <a:pt x="929" y="3443"/>
                    <a:pt x="1053" y="3577"/>
                  </a:cubicBezTo>
                  <a:cubicBezTo>
                    <a:pt x="1169" y="3693"/>
                    <a:pt x="1321" y="3764"/>
                    <a:pt x="1491" y="3773"/>
                  </a:cubicBezTo>
                  <a:cubicBezTo>
                    <a:pt x="1535" y="3889"/>
                    <a:pt x="1607" y="3996"/>
                    <a:pt x="1696" y="4121"/>
                  </a:cubicBezTo>
                  <a:cubicBezTo>
                    <a:pt x="1883" y="4380"/>
                    <a:pt x="2079" y="4594"/>
                    <a:pt x="2285" y="4763"/>
                  </a:cubicBezTo>
                  <a:lnTo>
                    <a:pt x="2231" y="5227"/>
                  </a:lnTo>
                  <a:lnTo>
                    <a:pt x="1901" y="5325"/>
                  </a:lnTo>
                  <a:cubicBezTo>
                    <a:pt x="1874" y="5290"/>
                    <a:pt x="1847" y="5254"/>
                    <a:pt x="1812" y="5236"/>
                  </a:cubicBezTo>
                  <a:cubicBezTo>
                    <a:pt x="1772" y="5202"/>
                    <a:pt x="1721" y="5186"/>
                    <a:pt x="1668" y="5186"/>
                  </a:cubicBezTo>
                  <a:cubicBezTo>
                    <a:pt x="1639" y="5186"/>
                    <a:pt x="1609" y="5191"/>
                    <a:pt x="1580" y="5200"/>
                  </a:cubicBezTo>
                  <a:lnTo>
                    <a:pt x="1062" y="5352"/>
                  </a:lnTo>
                  <a:cubicBezTo>
                    <a:pt x="866" y="5406"/>
                    <a:pt x="607" y="5566"/>
                    <a:pt x="456" y="5736"/>
                  </a:cubicBezTo>
                  <a:cubicBezTo>
                    <a:pt x="295" y="5923"/>
                    <a:pt x="188" y="6146"/>
                    <a:pt x="144" y="6387"/>
                  </a:cubicBezTo>
                  <a:lnTo>
                    <a:pt x="10" y="7136"/>
                  </a:lnTo>
                  <a:cubicBezTo>
                    <a:pt x="1" y="7190"/>
                    <a:pt x="45" y="7243"/>
                    <a:pt x="99" y="7261"/>
                  </a:cubicBezTo>
                  <a:lnTo>
                    <a:pt x="117" y="7261"/>
                  </a:lnTo>
                  <a:cubicBezTo>
                    <a:pt x="170" y="7261"/>
                    <a:pt x="215" y="7225"/>
                    <a:pt x="224" y="7172"/>
                  </a:cubicBezTo>
                  <a:lnTo>
                    <a:pt x="358" y="6423"/>
                  </a:lnTo>
                  <a:cubicBezTo>
                    <a:pt x="393" y="6226"/>
                    <a:pt x="483" y="6030"/>
                    <a:pt x="616" y="5878"/>
                  </a:cubicBezTo>
                  <a:cubicBezTo>
                    <a:pt x="750" y="5736"/>
                    <a:pt x="911" y="5620"/>
                    <a:pt x="1125" y="5557"/>
                  </a:cubicBezTo>
                  <a:lnTo>
                    <a:pt x="1642" y="5397"/>
                  </a:lnTo>
                  <a:cubicBezTo>
                    <a:pt x="1669" y="5397"/>
                    <a:pt x="1687" y="5406"/>
                    <a:pt x="1696" y="5406"/>
                  </a:cubicBezTo>
                  <a:cubicBezTo>
                    <a:pt x="1705" y="5414"/>
                    <a:pt x="1723" y="5432"/>
                    <a:pt x="1723" y="5459"/>
                  </a:cubicBezTo>
                  <a:cubicBezTo>
                    <a:pt x="1731" y="5646"/>
                    <a:pt x="1767" y="5861"/>
                    <a:pt x="1821" y="6092"/>
                  </a:cubicBezTo>
                  <a:cubicBezTo>
                    <a:pt x="1829" y="6140"/>
                    <a:pt x="1873" y="6174"/>
                    <a:pt x="1927" y="6174"/>
                  </a:cubicBezTo>
                  <a:cubicBezTo>
                    <a:pt x="1933" y="6174"/>
                    <a:pt x="1939" y="6174"/>
                    <a:pt x="1946" y="6173"/>
                  </a:cubicBezTo>
                  <a:cubicBezTo>
                    <a:pt x="1999" y="6164"/>
                    <a:pt x="2035" y="6101"/>
                    <a:pt x="2026" y="6048"/>
                  </a:cubicBezTo>
                  <a:cubicBezTo>
                    <a:pt x="1981" y="5861"/>
                    <a:pt x="1954" y="5691"/>
                    <a:pt x="1946" y="5530"/>
                  </a:cubicBezTo>
                  <a:lnTo>
                    <a:pt x="2222" y="5450"/>
                  </a:lnTo>
                  <a:cubicBezTo>
                    <a:pt x="2231" y="5584"/>
                    <a:pt x="2285" y="5709"/>
                    <a:pt x="2365" y="5816"/>
                  </a:cubicBezTo>
                  <a:cubicBezTo>
                    <a:pt x="2490" y="5968"/>
                    <a:pt x="2731" y="6155"/>
                    <a:pt x="3186" y="6155"/>
                  </a:cubicBezTo>
                  <a:cubicBezTo>
                    <a:pt x="3632" y="6155"/>
                    <a:pt x="3872" y="5968"/>
                    <a:pt x="3997" y="5816"/>
                  </a:cubicBezTo>
                  <a:cubicBezTo>
                    <a:pt x="4087" y="5709"/>
                    <a:pt x="4131" y="5584"/>
                    <a:pt x="4140" y="5441"/>
                  </a:cubicBezTo>
                  <a:lnTo>
                    <a:pt x="4426" y="5530"/>
                  </a:lnTo>
                  <a:cubicBezTo>
                    <a:pt x="4408" y="5834"/>
                    <a:pt x="4292" y="6396"/>
                    <a:pt x="4185" y="6735"/>
                  </a:cubicBezTo>
                  <a:cubicBezTo>
                    <a:pt x="4131" y="6869"/>
                    <a:pt x="4078" y="6994"/>
                    <a:pt x="4024" y="7101"/>
                  </a:cubicBezTo>
                  <a:cubicBezTo>
                    <a:pt x="3997" y="7154"/>
                    <a:pt x="4015" y="7217"/>
                    <a:pt x="4069" y="7243"/>
                  </a:cubicBezTo>
                  <a:cubicBezTo>
                    <a:pt x="4087" y="7252"/>
                    <a:pt x="4104" y="7261"/>
                    <a:pt x="4113" y="7261"/>
                  </a:cubicBezTo>
                  <a:cubicBezTo>
                    <a:pt x="4158" y="7261"/>
                    <a:pt x="4194" y="7234"/>
                    <a:pt x="4211" y="7199"/>
                  </a:cubicBezTo>
                  <a:cubicBezTo>
                    <a:pt x="4274" y="7083"/>
                    <a:pt x="4336" y="6949"/>
                    <a:pt x="4381" y="6797"/>
                  </a:cubicBezTo>
                  <a:cubicBezTo>
                    <a:pt x="4506" y="6431"/>
                    <a:pt x="4631" y="5762"/>
                    <a:pt x="4640" y="5459"/>
                  </a:cubicBezTo>
                  <a:cubicBezTo>
                    <a:pt x="4640" y="5432"/>
                    <a:pt x="4658" y="5414"/>
                    <a:pt x="4666" y="5406"/>
                  </a:cubicBezTo>
                  <a:cubicBezTo>
                    <a:pt x="4675" y="5406"/>
                    <a:pt x="4702" y="5397"/>
                    <a:pt x="4729" y="5397"/>
                  </a:cubicBezTo>
                  <a:lnTo>
                    <a:pt x="5237" y="5557"/>
                  </a:lnTo>
                  <a:cubicBezTo>
                    <a:pt x="5639" y="5673"/>
                    <a:pt x="5933" y="6012"/>
                    <a:pt x="6005" y="6431"/>
                  </a:cubicBezTo>
                  <a:lnTo>
                    <a:pt x="6138" y="7172"/>
                  </a:lnTo>
                  <a:cubicBezTo>
                    <a:pt x="6147" y="7221"/>
                    <a:pt x="6199" y="7262"/>
                    <a:pt x="6249" y="7262"/>
                  </a:cubicBezTo>
                  <a:cubicBezTo>
                    <a:pt x="6254" y="7262"/>
                    <a:pt x="6259" y="7262"/>
                    <a:pt x="6263" y="7261"/>
                  </a:cubicBezTo>
                  <a:cubicBezTo>
                    <a:pt x="6317" y="7243"/>
                    <a:pt x="6361" y="7190"/>
                    <a:pt x="6353" y="7136"/>
                  </a:cubicBezTo>
                  <a:lnTo>
                    <a:pt x="6219" y="6387"/>
                  </a:lnTo>
                  <a:cubicBezTo>
                    <a:pt x="6130" y="5896"/>
                    <a:pt x="5782" y="5495"/>
                    <a:pt x="5300" y="5352"/>
                  </a:cubicBezTo>
                  <a:lnTo>
                    <a:pt x="4782" y="5200"/>
                  </a:lnTo>
                  <a:cubicBezTo>
                    <a:pt x="4754" y="5191"/>
                    <a:pt x="4725" y="5186"/>
                    <a:pt x="4696" y="5186"/>
                  </a:cubicBezTo>
                  <a:cubicBezTo>
                    <a:pt x="4646" y="5186"/>
                    <a:pt x="4596" y="5202"/>
                    <a:pt x="4550" y="5236"/>
                  </a:cubicBezTo>
                  <a:cubicBezTo>
                    <a:pt x="4515" y="5254"/>
                    <a:pt x="4488" y="5290"/>
                    <a:pt x="4470" y="5325"/>
                  </a:cubicBezTo>
                  <a:lnTo>
                    <a:pt x="4131" y="5218"/>
                  </a:lnTo>
                  <a:lnTo>
                    <a:pt x="4078" y="4763"/>
                  </a:lnTo>
                  <a:cubicBezTo>
                    <a:pt x="4283" y="4603"/>
                    <a:pt x="4479" y="4389"/>
                    <a:pt x="4666" y="4130"/>
                  </a:cubicBezTo>
                  <a:cubicBezTo>
                    <a:pt x="4756" y="4005"/>
                    <a:pt x="4827" y="3898"/>
                    <a:pt x="4872" y="3782"/>
                  </a:cubicBezTo>
                  <a:cubicBezTo>
                    <a:pt x="5041" y="3773"/>
                    <a:pt x="5193" y="3711"/>
                    <a:pt x="5309" y="3586"/>
                  </a:cubicBezTo>
                  <a:cubicBezTo>
                    <a:pt x="5443" y="3461"/>
                    <a:pt x="5514" y="3291"/>
                    <a:pt x="5514" y="3113"/>
                  </a:cubicBezTo>
                  <a:cubicBezTo>
                    <a:pt x="5514" y="2970"/>
                    <a:pt x="5460" y="2836"/>
                    <a:pt x="5362" y="2738"/>
                  </a:cubicBezTo>
                  <a:cubicBezTo>
                    <a:pt x="5309" y="2685"/>
                    <a:pt x="5246" y="2649"/>
                    <a:pt x="5175" y="2622"/>
                  </a:cubicBezTo>
                  <a:cubicBezTo>
                    <a:pt x="5336" y="2435"/>
                    <a:pt x="5425" y="2132"/>
                    <a:pt x="5407" y="1775"/>
                  </a:cubicBezTo>
                  <a:cubicBezTo>
                    <a:pt x="5389" y="1418"/>
                    <a:pt x="5273" y="1052"/>
                    <a:pt x="5068" y="758"/>
                  </a:cubicBezTo>
                  <a:cubicBezTo>
                    <a:pt x="4836" y="410"/>
                    <a:pt x="4515" y="178"/>
                    <a:pt x="4131" y="80"/>
                  </a:cubicBezTo>
                  <a:cubicBezTo>
                    <a:pt x="3934" y="27"/>
                    <a:pt x="3738" y="1"/>
                    <a:pt x="3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60" name="Google Shape;1560;p51"/>
            <p:cNvSpPr/>
            <p:nvPr/>
          </p:nvSpPr>
          <p:spPr>
            <a:xfrm>
              <a:off x="6312468" y="2327407"/>
              <a:ext cx="36667" cy="15083"/>
            </a:xfrm>
            <a:custGeom>
              <a:avLst/>
              <a:gdLst/>
              <a:ahLst/>
              <a:cxnLst/>
              <a:rect l="l" t="t" r="r" b="b"/>
              <a:pathLst>
                <a:path w="581" h="239" extrusionOk="0">
                  <a:moveTo>
                    <a:pt x="118" y="1"/>
                  </a:moveTo>
                  <a:cubicBezTo>
                    <a:pt x="74" y="1"/>
                    <a:pt x="32" y="26"/>
                    <a:pt x="18" y="69"/>
                  </a:cubicBezTo>
                  <a:cubicBezTo>
                    <a:pt x="0" y="131"/>
                    <a:pt x="27" y="185"/>
                    <a:pt x="89" y="202"/>
                  </a:cubicBezTo>
                  <a:cubicBezTo>
                    <a:pt x="152" y="229"/>
                    <a:pt x="223" y="238"/>
                    <a:pt x="295" y="238"/>
                  </a:cubicBezTo>
                  <a:cubicBezTo>
                    <a:pt x="366" y="238"/>
                    <a:pt x="428" y="229"/>
                    <a:pt x="500" y="211"/>
                  </a:cubicBezTo>
                  <a:cubicBezTo>
                    <a:pt x="553" y="185"/>
                    <a:pt x="580" y="131"/>
                    <a:pt x="562" y="78"/>
                  </a:cubicBezTo>
                  <a:cubicBezTo>
                    <a:pt x="548" y="28"/>
                    <a:pt x="506" y="1"/>
                    <a:pt x="462" y="1"/>
                  </a:cubicBezTo>
                  <a:cubicBezTo>
                    <a:pt x="451" y="1"/>
                    <a:pt x="439" y="3"/>
                    <a:pt x="428" y="6"/>
                  </a:cubicBezTo>
                  <a:cubicBezTo>
                    <a:pt x="384" y="20"/>
                    <a:pt x="337" y="26"/>
                    <a:pt x="290" y="26"/>
                  </a:cubicBezTo>
                  <a:cubicBezTo>
                    <a:pt x="243" y="26"/>
                    <a:pt x="196" y="20"/>
                    <a:pt x="152" y="6"/>
                  </a:cubicBezTo>
                  <a:cubicBezTo>
                    <a:pt x="141" y="2"/>
                    <a:pt x="129"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61" name="Google Shape;1561;p51"/>
            <p:cNvSpPr/>
            <p:nvPr/>
          </p:nvSpPr>
          <p:spPr>
            <a:xfrm>
              <a:off x="6263496" y="2279886"/>
              <a:ext cx="37172" cy="35531"/>
            </a:xfrm>
            <a:custGeom>
              <a:avLst/>
              <a:gdLst/>
              <a:ahLst/>
              <a:cxnLst/>
              <a:rect l="l" t="t" r="r" b="b"/>
              <a:pathLst>
                <a:path w="589" h="563" extrusionOk="0">
                  <a:moveTo>
                    <a:pt x="120" y="1"/>
                  </a:moveTo>
                  <a:cubicBezTo>
                    <a:pt x="94" y="1"/>
                    <a:pt x="67" y="10"/>
                    <a:pt x="45" y="28"/>
                  </a:cubicBezTo>
                  <a:cubicBezTo>
                    <a:pt x="0" y="72"/>
                    <a:pt x="0" y="135"/>
                    <a:pt x="45" y="179"/>
                  </a:cubicBezTo>
                  <a:lnTo>
                    <a:pt x="143" y="286"/>
                  </a:lnTo>
                  <a:lnTo>
                    <a:pt x="45" y="384"/>
                  </a:lnTo>
                  <a:cubicBezTo>
                    <a:pt x="0" y="429"/>
                    <a:pt x="0" y="492"/>
                    <a:pt x="45" y="536"/>
                  </a:cubicBezTo>
                  <a:cubicBezTo>
                    <a:pt x="62" y="554"/>
                    <a:pt x="89" y="563"/>
                    <a:pt x="116" y="563"/>
                  </a:cubicBezTo>
                  <a:cubicBezTo>
                    <a:pt x="143" y="563"/>
                    <a:pt x="170" y="554"/>
                    <a:pt x="196" y="536"/>
                  </a:cubicBezTo>
                  <a:lnTo>
                    <a:pt x="294" y="429"/>
                  </a:lnTo>
                  <a:lnTo>
                    <a:pt x="401" y="536"/>
                  </a:lnTo>
                  <a:cubicBezTo>
                    <a:pt x="419" y="554"/>
                    <a:pt x="446" y="563"/>
                    <a:pt x="473" y="563"/>
                  </a:cubicBezTo>
                  <a:cubicBezTo>
                    <a:pt x="500" y="563"/>
                    <a:pt x="526" y="554"/>
                    <a:pt x="544" y="536"/>
                  </a:cubicBezTo>
                  <a:cubicBezTo>
                    <a:pt x="589" y="492"/>
                    <a:pt x="589" y="429"/>
                    <a:pt x="544" y="384"/>
                  </a:cubicBezTo>
                  <a:lnTo>
                    <a:pt x="446" y="286"/>
                  </a:lnTo>
                  <a:lnTo>
                    <a:pt x="544" y="179"/>
                  </a:lnTo>
                  <a:cubicBezTo>
                    <a:pt x="589" y="135"/>
                    <a:pt x="589" y="72"/>
                    <a:pt x="544" y="28"/>
                  </a:cubicBezTo>
                  <a:cubicBezTo>
                    <a:pt x="526" y="10"/>
                    <a:pt x="500" y="1"/>
                    <a:pt x="473" y="1"/>
                  </a:cubicBezTo>
                  <a:cubicBezTo>
                    <a:pt x="446" y="1"/>
                    <a:pt x="419" y="10"/>
                    <a:pt x="401" y="28"/>
                  </a:cubicBezTo>
                  <a:lnTo>
                    <a:pt x="294" y="135"/>
                  </a:lnTo>
                  <a:lnTo>
                    <a:pt x="196" y="28"/>
                  </a:lnTo>
                  <a:cubicBezTo>
                    <a:pt x="174" y="10"/>
                    <a:pt x="147"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62" name="Google Shape;1562;p51"/>
            <p:cNvSpPr/>
            <p:nvPr/>
          </p:nvSpPr>
          <p:spPr>
            <a:xfrm>
              <a:off x="6360873" y="2279886"/>
              <a:ext cx="37235" cy="35531"/>
            </a:xfrm>
            <a:custGeom>
              <a:avLst/>
              <a:gdLst/>
              <a:ahLst/>
              <a:cxnLst/>
              <a:rect l="l" t="t" r="r" b="b"/>
              <a:pathLst>
                <a:path w="590" h="563" extrusionOk="0">
                  <a:moveTo>
                    <a:pt x="117" y="1"/>
                  </a:moveTo>
                  <a:cubicBezTo>
                    <a:pt x="90" y="1"/>
                    <a:pt x="63" y="10"/>
                    <a:pt x="45" y="28"/>
                  </a:cubicBezTo>
                  <a:cubicBezTo>
                    <a:pt x="0" y="72"/>
                    <a:pt x="0" y="135"/>
                    <a:pt x="45" y="179"/>
                  </a:cubicBezTo>
                  <a:lnTo>
                    <a:pt x="143" y="286"/>
                  </a:lnTo>
                  <a:lnTo>
                    <a:pt x="45" y="384"/>
                  </a:lnTo>
                  <a:cubicBezTo>
                    <a:pt x="0" y="429"/>
                    <a:pt x="0" y="492"/>
                    <a:pt x="45" y="536"/>
                  </a:cubicBezTo>
                  <a:cubicBezTo>
                    <a:pt x="63" y="554"/>
                    <a:pt x="90" y="563"/>
                    <a:pt x="116" y="563"/>
                  </a:cubicBezTo>
                  <a:cubicBezTo>
                    <a:pt x="143" y="563"/>
                    <a:pt x="170" y="554"/>
                    <a:pt x="197" y="536"/>
                  </a:cubicBezTo>
                  <a:lnTo>
                    <a:pt x="295" y="429"/>
                  </a:lnTo>
                  <a:lnTo>
                    <a:pt x="393" y="536"/>
                  </a:lnTo>
                  <a:cubicBezTo>
                    <a:pt x="420" y="554"/>
                    <a:pt x="446" y="563"/>
                    <a:pt x="473" y="563"/>
                  </a:cubicBezTo>
                  <a:cubicBezTo>
                    <a:pt x="500" y="563"/>
                    <a:pt x="527" y="554"/>
                    <a:pt x="545" y="536"/>
                  </a:cubicBezTo>
                  <a:cubicBezTo>
                    <a:pt x="589" y="492"/>
                    <a:pt x="589" y="429"/>
                    <a:pt x="545" y="384"/>
                  </a:cubicBezTo>
                  <a:lnTo>
                    <a:pt x="446" y="286"/>
                  </a:lnTo>
                  <a:lnTo>
                    <a:pt x="545" y="179"/>
                  </a:lnTo>
                  <a:cubicBezTo>
                    <a:pt x="589" y="135"/>
                    <a:pt x="589" y="72"/>
                    <a:pt x="545" y="28"/>
                  </a:cubicBezTo>
                  <a:cubicBezTo>
                    <a:pt x="527" y="10"/>
                    <a:pt x="500" y="1"/>
                    <a:pt x="472" y="1"/>
                  </a:cubicBezTo>
                  <a:cubicBezTo>
                    <a:pt x="444" y="1"/>
                    <a:pt x="415" y="10"/>
                    <a:pt x="393" y="28"/>
                  </a:cubicBezTo>
                  <a:lnTo>
                    <a:pt x="295" y="135"/>
                  </a:lnTo>
                  <a:lnTo>
                    <a:pt x="197" y="28"/>
                  </a:lnTo>
                  <a:cubicBezTo>
                    <a:pt x="174" y="10"/>
                    <a:pt x="145"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63" name="Google Shape;1563;p51"/>
            <p:cNvSpPr/>
            <p:nvPr/>
          </p:nvSpPr>
          <p:spPr>
            <a:xfrm>
              <a:off x="6311332" y="2353092"/>
              <a:ext cx="37803" cy="40012"/>
            </a:xfrm>
            <a:custGeom>
              <a:avLst/>
              <a:gdLst/>
              <a:ahLst/>
              <a:cxnLst/>
              <a:rect l="l" t="t" r="r" b="b"/>
              <a:pathLst>
                <a:path w="599" h="634" extrusionOk="0">
                  <a:moveTo>
                    <a:pt x="304" y="206"/>
                  </a:moveTo>
                  <a:cubicBezTo>
                    <a:pt x="348" y="206"/>
                    <a:pt x="384" y="250"/>
                    <a:pt x="384" y="295"/>
                  </a:cubicBezTo>
                  <a:lnTo>
                    <a:pt x="384" y="420"/>
                  </a:lnTo>
                  <a:lnTo>
                    <a:pt x="214" y="420"/>
                  </a:lnTo>
                  <a:lnTo>
                    <a:pt x="214" y="295"/>
                  </a:lnTo>
                  <a:cubicBezTo>
                    <a:pt x="214" y="250"/>
                    <a:pt x="259" y="206"/>
                    <a:pt x="304" y="206"/>
                  </a:cubicBezTo>
                  <a:close/>
                  <a:moveTo>
                    <a:pt x="304" y="1"/>
                  </a:moveTo>
                  <a:cubicBezTo>
                    <a:pt x="134" y="1"/>
                    <a:pt x="0" y="134"/>
                    <a:pt x="0" y="295"/>
                  </a:cubicBezTo>
                  <a:lnTo>
                    <a:pt x="0" y="482"/>
                  </a:lnTo>
                  <a:cubicBezTo>
                    <a:pt x="0" y="572"/>
                    <a:pt x="72" y="634"/>
                    <a:pt x="152" y="634"/>
                  </a:cubicBezTo>
                  <a:lnTo>
                    <a:pt x="455" y="634"/>
                  </a:lnTo>
                  <a:cubicBezTo>
                    <a:pt x="536" y="634"/>
                    <a:pt x="598" y="572"/>
                    <a:pt x="598" y="482"/>
                  </a:cubicBezTo>
                  <a:lnTo>
                    <a:pt x="598" y="295"/>
                  </a:lnTo>
                  <a:cubicBezTo>
                    <a:pt x="598" y="134"/>
                    <a:pt x="46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64" name="Google Shape;1564;p51"/>
            <p:cNvSpPr/>
            <p:nvPr/>
          </p:nvSpPr>
          <p:spPr>
            <a:xfrm>
              <a:off x="6490371" y="2294464"/>
              <a:ext cx="13569" cy="114482"/>
            </a:xfrm>
            <a:custGeom>
              <a:avLst/>
              <a:gdLst/>
              <a:ahLst/>
              <a:cxnLst/>
              <a:rect l="l" t="t" r="r" b="b"/>
              <a:pathLst>
                <a:path w="215" h="1814" extrusionOk="0">
                  <a:moveTo>
                    <a:pt x="110" y="1"/>
                  </a:moveTo>
                  <a:cubicBezTo>
                    <a:pt x="46" y="1"/>
                    <a:pt x="0" y="51"/>
                    <a:pt x="0" y="109"/>
                  </a:cubicBezTo>
                  <a:lnTo>
                    <a:pt x="0" y="1715"/>
                  </a:lnTo>
                  <a:cubicBezTo>
                    <a:pt x="0" y="1772"/>
                    <a:pt x="45" y="1814"/>
                    <a:pt x="107" y="1814"/>
                  </a:cubicBezTo>
                  <a:cubicBezTo>
                    <a:pt x="113" y="1814"/>
                    <a:pt x="119" y="1814"/>
                    <a:pt x="125" y="1813"/>
                  </a:cubicBezTo>
                  <a:cubicBezTo>
                    <a:pt x="179" y="1813"/>
                    <a:pt x="214" y="1759"/>
                    <a:pt x="214" y="1706"/>
                  </a:cubicBezTo>
                  <a:lnTo>
                    <a:pt x="214" y="118"/>
                  </a:lnTo>
                  <a:cubicBezTo>
                    <a:pt x="214" y="55"/>
                    <a:pt x="179" y="11"/>
                    <a:pt x="125" y="2"/>
                  </a:cubicBezTo>
                  <a:cubicBezTo>
                    <a:pt x="120" y="1"/>
                    <a:pt x="115" y="1"/>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65" name="Google Shape;1565;p51"/>
            <p:cNvSpPr/>
            <p:nvPr/>
          </p:nvSpPr>
          <p:spPr>
            <a:xfrm>
              <a:off x="6517382" y="2375054"/>
              <a:ext cx="13569" cy="87975"/>
            </a:xfrm>
            <a:custGeom>
              <a:avLst/>
              <a:gdLst/>
              <a:ahLst/>
              <a:cxnLst/>
              <a:rect l="l" t="t" r="r" b="b"/>
              <a:pathLst>
                <a:path w="215" h="1394" extrusionOk="0">
                  <a:moveTo>
                    <a:pt x="90" y="1"/>
                  </a:moveTo>
                  <a:cubicBezTo>
                    <a:pt x="36" y="9"/>
                    <a:pt x="0" y="63"/>
                    <a:pt x="0" y="117"/>
                  </a:cubicBezTo>
                  <a:lnTo>
                    <a:pt x="0" y="1276"/>
                  </a:lnTo>
                  <a:cubicBezTo>
                    <a:pt x="0" y="1339"/>
                    <a:pt x="36" y="1383"/>
                    <a:pt x="90" y="1392"/>
                  </a:cubicBezTo>
                  <a:cubicBezTo>
                    <a:pt x="95" y="1393"/>
                    <a:pt x="100" y="1393"/>
                    <a:pt x="105" y="1393"/>
                  </a:cubicBezTo>
                  <a:cubicBezTo>
                    <a:pt x="169" y="1393"/>
                    <a:pt x="215" y="1343"/>
                    <a:pt x="215" y="1285"/>
                  </a:cubicBezTo>
                  <a:lnTo>
                    <a:pt x="215" y="108"/>
                  </a:lnTo>
                  <a:cubicBezTo>
                    <a:pt x="215" y="45"/>
                    <a:pt x="161"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66" name="Google Shape;1566;p51"/>
            <p:cNvSpPr/>
            <p:nvPr/>
          </p:nvSpPr>
          <p:spPr>
            <a:xfrm>
              <a:off x="6517382" y="2268022"/>
              <a:ext cx="13569" cy="89174"/>
            </a:xfrm>
            <a:custGeom>
              <a:avLst/>
              <a:gdLst/>
              <a:ahLst/>
              <a:cxnLst/>
              <a:rect l="l" t="t" r="r" b="b"/>
              <a:pathLst>
                <a:path w="215" h="1413" extrusionOk="0">
                  <a:moveTo>
                    <a:pt x="108" y="0"/>
                  </a:moveTo>
                  <a:cubicBezTo>
                    <a:pt x="102" y="0"/>
                    <a:pt x="96" y="1"/>
                    <a:pt x="90" y="2"/>
                  </a:cubicBezTo>
                  <a:cubicBezTo>
                    <a:pt x="36" y="2"/>
                    <a:pt x="0" y="55"/>
                    <a:pt x="0" y="109"/>
                  </a:cubicBezTo>
                  <a:lnTo>
                    <a:pt x="0" y="1304"/>
                  </a:lnTo>
                  <a:cubicBezTo>
                    <a:pt x="0" y="1358"/>
                    <a:pt x="36" y="1411"/>
                    <a:pt x="90" y="1411"/>
                  </a:cubicBezTo>
                  <a:cubicBezTo>
                    <a:pt x="96" y="1412"/>
                    <a:pt x="102" y="1412"/>
                    <a:pt x="108" y="1412"/>
                  </a:cubicBezTo>
                  <a:cubicBezTo>
                    <a:pt x="170" y="1412"/>
                    <a:pt x="215" y="1370"/>
                    <a:pt x="215" y="1313"/>
                  </a:cubicBezTo>
                  <a:lnTo>
                    <a:pt x="215" y="100"/>
                  </a:lnTo>
                  <a:cubicBezTo>
                    <a:pt x="215" y="43"/>
                    <a:pt x="170"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67" name="Google Shape;1567;p51"/>
            <p:cNvSpPr/>
            <p:nvPr/>
          </p:nvSpPr>
          <p:spPr>
            <a:xfrm>
              <a:off x="6157032" y="2294464"/>
              <a:ext cx="13064" cy="114482"/>
            </a:xfrm>
            <a:custGeom>
              <a:avLst/>
              <a:gdLst/>
              <a:ahLst/>
              <a:cxnLst/>
              <a:rect l="l" t="t" r="r" b="b"/>
              <a:pathLst>
                <a:path w="207" h="1814" extrusionOk="0">
                  <a:moveTo>
                    <a:pt x="103" y="1"/>
                  </a:moveTo>
                  <a:cubicBezTo>
                    <a:pt x="47" y="1"/>
                    <a:pt x="1" y="51"/>
                    <a:pt x="1" y="109"/>
                  </a:cubicBezTo>
                  <a:lnTo>
                    <a:pt x="1" y="1715"/>
                  </a:lnTo>
                  <a:cubicBezTo>
                    <a:pt x="1" y="1772"/>
                    <a:pt x="46" y="1814"/>
                    <a:pt x="101" y="1814"/>
                  </a:cubicBezTo>
                  <a:cubicBezTo>
                    <a:pt x="106" y="1814"/>
                    <a:pt x="112" y="1814"/>
                    <a:pt x="117" y="1813"/>
                  </a:cubicBezTo>
                  <a:cubicBezTo>
                    <a:pt x="170" y="1813"/>
                    <a:pt x="206" y="1759"/>
                    <a:pt x="206" y="1706"/>
                  </a:cubicBezTo>
                  <a:lnTo>
                    <a:pt x="206" y="118"/>
                  </a:lnTo>
                  <a:cubicBezTo>
                    <a:pt x="206" y="55"/>
                    <a:pt x="170" y="11"/>
                    <a:pt x="117" y="2"/>
                  </a:cubicBezTo>
                  <a:cubicBezTo>
                    <a:pt x="112" y="1"/>
                    <a:pt x="108"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68" name="Google Shape;1568;p51"/>
            <p:cNvSpPr/>
            <p:nvPr/>
          </p:nvSpPr>
          <p:spPr>
            <a:xfrm>
              <a:off x="6130021" y="2268022"/>
              <a:ext cx="13569" cy="195010"/>
            </a:xfrm>
            <a:custGeom>
              <a:avLst/>
              <a:gdLst/>
              <a:ahLst/>
              <a:cxnLst/>
              <a:rect l="l" t="t" r="r" b="b"/>
              <a:pathLst>
                <a:path w="215" h="3090" extrusionOk="0">
                  <a:moveTo>
                    <a:pt x="101" y="0"/>
                  </a:moveTo>
                  <a:cubicBezTo>
                    <a:pt x="46" y="0"/>
                    <a:pt x="1" y="43"/>
                    <a:pt x="1" y="100"/>
                  </a:cubicBezTo>
                  <a:lnTo>
                    <a:pt x="1" y="2981"/>
                  </a:lnTo>
                  <a:cubicBezTo>
                    <a:pt x="1" y="3039"/>
                    <a:pt x="47" y="3089"/>
                    <a:pt x="103" y="3089"/>
                  </a:cubicBezTo>
                  <a:cubicBezTo>
                    <a:pt x="108" y="3089"/>
                    <a:pt x="112" y="3089"/>
                    <a:pt x="117" y="3088"/>
                  </a:cubicBezTo>
                  <a:cubicBezTo>
                    <a:pt x="170" y="3079"/>
                    <a:pt x="215" y="3035"/>
                    <a:pt x="215" y="2972"/>
                  </a:cubicBezTo>
                  <a:lnTo>
                    <a:pt x="215" y="109"/>
                  </a:lnTo>
                  <a:cubicBezTo>
                    <a:pt x="215" y="55"/>
                    <a:pt x="170" y="2"/>
                    <a:pt x="117" y="2"/>
                  </a:cubicBezTo>
                  <a:cubicBezTo>
                    <a:pt x="111" y="1"/>
                    <a:pt x="10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569" name="Google Shape;1569;p51"/>
          <p:cNvGrpSpPr/>
          <p:nvPr/>
        </p:nvGrpSpPr>
        <p:grpSpPr>
          <a:xfrm>
            <a:off x="6732572" y="1548788"/>
            <a:ext cx="376551" cy="375416"/>
            <a:chOff x="6803958" y="2105139"/>
            <a:chExt cx="459432" cy="458047"/>
          </a:xfrm>
        </p:grpSpPr>
        <p:sp>
          <p:nvSpPr>
            <p:cNvPr id="1570" name="Google Shape;1570;p51"/>
            <p:cNvSpPr/>
            <p:nvPr/>
          </p:nvSpPr>
          <p:spPr>
            <a:xfrm>
              <a:off x="7136667" y="2349747"/>
              <a:ext cx="20889" cy="61406"/>
            </a:xfrm>
            <a:custGeom>
              <a:avLst/>
              <a:gdLst/>
              <a:ahLst/>
              <a:cxnLst/>
              <a:rect l="l" t="t" r="r" b="b"/>
              <a:pathLst>
                <a:path w="331" h="973" extrusionOk="0">
                  <a:moveTo>
                    <a:pt x="224" y="0"/>
                  </a:moveTo>
                  <a:cubicBezTo>
                    <a:pt x="170" y="0"/>
                    <a:pt x="117" y="45"/>
                    <a:pt x="117" y="98"/>
                  </a:cubicBezTo>
                  <a:cubicBezTo>
                    <a:pt x="117" y="446"/>
                    <a:pt x="90" y="651"/>
                    <a:pt x="27" y="830"/>
                  </a:cubicBezTo>
                  <a:cubicBezTo>
                    <a:pt x="1" y="883"/>
                    <a:pt x="36" y="946"/>
                    <a:pt x="90" y="972"/>
                  </a:cubicBezTo>
                  <a:lnTo>
                    <a:pt x="125" y="972"/>
                  </a:lnTo>
                  <a:cubicBezTo>
                    <a:pt x="170" y="972"/>
                    <a:pt x="206" y="946"/>
                    <a:pt x="224" y="910"/>
                  </a:cubicBezTo>
                  <a:cubicBezTo>
                    <a:pt x="313" y="669"/>
                    <a:pt x="331" y="410"/>
                    <a:pt x="331" y="98"/>
                  </a:cubicBezTo>
                  <a:cubicBezTo>
                    <a:pt x="331" y="45"/>
                    <a:pt x="286"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71" name="Google Shape;1571;p51"/>
            <p:cNvSpPr/>
            <p:nvPr/>
          </p:nvSpPr>
          <p:spPr>
            <a:xfrm>
              <a:off x="7049388" y="2424657"/>
              <a:ext cx="86208" cy="125526"/>
            </a:xfrm>
            <a:custGeom>
              <a:avLst/>
              <a:gdLst/>
              <a:ahLst/>
              <a:cxnLst/>
              <a:rect l="l" t="t" r="r" b="b"/>
              <a:pathLst>
                <a:path w="1366" h="1989" extrusionOk="0">
                  <a:moveTo>
                    <a:pt x="1247" y="1"/>
                  </a:moveTo>
                  <a:cubicBezTo>
                    <a:pt x="1217" y="1"/>
                    <a:pt x="1188" y="12"/>
                    <a:pt x="1169" y="35"/>
                  </a:cubicBezTo>
                  <a:cubicBezTo>
                    <a:pt x="1089" y="142"/>
                    <a:pt x="973" y="249"/>
                    <a:pt x="839" y="374"/>
                  </a:cubicBezTo>
                  <a:cubicBezTo>
                    <a:pt x="661" y="535"/>
                    <a:pt x="679" y="892"/>
                    <a:pt x="893" y="1472"/>
                  </a:cubicBezTo>
                  <a:cubicBezTo>
                    <a:pt x="902" y="1498"/>
                    <a:pt x="893" y="1525"/>
                    <a:pt x="884" y="1552"/>
                  </a:cubicBezTo>
                  <a:cubicBezTo>
                    <a:pt x="875" y="1570"/>
                    <a:pt x="848" y="1588"/>
                    <a:pt x="822" y="1596"/>
                  </a:cubicBezTo>
                  <a:lnTo>
                    <a:pt x="99" y="1784"/>
                  </a:lnTo>
                  <a:cubicBezTo>
                    <a:pt x="37" y="1802"/>
                    <a:pt x="1" y="1855"/>
                    <a:pt x="19" y="1918"/>
                  </a:cubicBezTo>
                  <a:cubicBezTo>
                    <a:pt x="28" y="1962"/>
                    <a:pt x="72" y="1989"/>
                    <a:pt x="126" y="1989"/>
                  </a:cubicBezTo>
                  <a:lnTo>
                    <a:pt x="152" y="1989"/>
                  </a:lnTo>
                  <a:lnTo>
                    <a:pt x="875" y="1802"/>
                  </a:lnTo>
                  <a:cubicBezTo>
                    <a:pt x="964" y="1784"/>
                    <a:pt x="1036" y="1721"/>
                    <a:pt x="1071" y="1650"/>
                  </a:cubicBezTo>
                  <a:cubicBezTo>
                    <a:pt x="1116" y="1570"/>
                    <a:pt x="1116" y="1480"/>
                    <a:pt x="1089" y="1400"/>
                  </a:cubicBezTo>
                  <a:cubicBezTo>
                    <a:pt x="839" y="731"/>
                    <a:pt x="946" y="562"/>
                    <a:pt x="982" y="535"/>
                  </a:cubicBezTo>
                  <a:cubicBezTo>
                    <a:pt x="1125" y="401"/>
                    <a:pt x="1241" y="285"/>
                    <a:pt x="1330" y="178"/>
                  </a:cubicBezTo>
                  <a:cubicBezTo>
                    <a:pt x="1366" y="133"/>
                    <a:pt x="1366" y="62"/>
                    <a:pt x="1321" y="26"/>
                  </a:cubicBezTo>
                  <a:cubicBezTo>
                    <a:pt x="1300" y="9"/>
                    <a:pt x="1273" y="1"/>
                    <a:pt x="1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72" name="Google Shape;1572;p51"/>
            <p:cNvSpPr/>
            <p:nvPr/>
          </p:nvSpPr>
          <p:spPr>
            <a:xfrm>
              <a:off x="6861387" y="2327722"/>
              <a:ext cx="172858" cy="235463"/>
            </a:xfrm>
            <a:custGeom>
              <a:avLst/>
              <a:gdLst/>
              <a:ahLst/>
              <a:cxnLst/>
              <a:rect l="l" t="t" r="r" b="b"/>
              <a:pathLst>
                <a:path w="2739" h="3731" extrusionOk="0">
                  <a:moveTo>
                    <a:pt x="531" y="0"/>
                  </a:moveTo>
                  <a:cubicBezTo>
                    <a:pt x="482" y="0"/>
                    <a:pt x="437" y="42"/>
                    <a:pt x="428" y="99"/>
                  </a:cubicBezTo>
                  <a:cubicBezTo>
                    <a:pt x="428" y="197"/>
                    <a:pt x="393" y="260"/>
                    <a:pt x="366" y="322"/>
                  </a:cubicBezTo>
                  <a:cubicBezTo>
                    <a:pt x="348" y="358"/>
                    <a:pt x="339" y="385"/>
                    <a:pt x="330" y="429"/>
                  </a:cubicBezTo>
                  <a:cubicBezTo>
                    <a:pt x="304" y="528"/>
                    <a:pt x="357" y="626"/>
                    <a:pt x="402" y="697"/>
                  </a:cubicBezTo>
                  <a:cubicBezTo>
                    <a:pt x="419" y="724"/>
                    <a:pt x="437" y="751"/>
                    <a:pt x="446" y="768"/>
                  </a:cubicBezTo>
                  <a:cubicBezTo>
                    <a:pt x="455" y="777"/>
                    <a:pt x="455" y="786"/>
                    <a:pt x="446" y="795"/>
                  </a:cubicBezTo>
                  <a:cubicBezTo>
                    <a:pt x="384" y="902"/>
                    <a:pt x="304" y="991"/>
                    <a:pt x="170" y="1098"/>
                  </a:cubicBezTo>
                  <a:cubicBezTo>
                    <a:pt x="107" y="1143"/>
                    <a:pt x="9" y="1223"/>
                    <a:pt x="9" y="1366"/>
                  </a:cubicBezTo>
                  <a:cubicBezTo>
                    <a:pt x="0" y="1509"/>
                    <a:pt x="107" y="1625"/>
                    <a:pt x="286" y="1678"/>
                  </a:cubicBezTo>
                  <a:cubicBezTo>
                    <a:pt x="268" y="1696"/>
                    <a:pt x="232" y="1732"/>
                    <a:pt x="196" y="1759"/>
                  </a:cubicBezTo>
                  <a:cubicBezTo>
                    <a:pt x="188" y="1768"/>
                    <a:pt x="179" y="1776"/>
                    <a:pt x="170" y="1785"/>
                  </a:cubicBezTo>
                  <a:cubicBezTo>
                    <a:pt x="125" y="1839"/>
                    <a:pt x="107" y="1964"/>
                    <a:pt x="214" y="2044"/>
                  </a:cubicBezTo>
                  <a:cubicBezTo>
                    <a:pt x="232" y="2062"/>
                    <a:pt x="241" y="2071"/>
                    <a:pt x="250" y="2080"/>
                  </a:cubicBezTo>
                  <a:cubicBezTo>
                    <a:pt x="196" y="2169"/>
                    <a:pt x="214" y="2267"/>
                    <a:pt x="259" y="2330"/>
                  </a:cubicBezTo>
                  <a:cubicBezTo>
                    <a:pt x="268" y="2347"/>
                    <a:pt x="295" y="2365"/>
                    <a:pt x="321" y="2374"/>
                  </a:cubicBezTo>
                  <a:cubicBezTo>
                    <a:pt x="330" y="2374"/>
                    <a:pt x="348" y="2374"/>
                    <a:pt x="366" y="2383"/>
                  </a:cubicBezTo>
                  <a:cubicBezTo>
                    <a:pt x="339" y="2446"/>
                    <a:pt x="295" y="2544"/>
                    <a:pt x="330" y="2677"/>
                  </a:cubicBezTo>
                  <a:cubicBezTo>
                    <a:pt x="366" y="2820"/>
                    <a:pt x="473" y="2999"/>
                    <a:pt x="785" y="3043"/>
                  </a:cubicBezTo>
                  <a:cubicBezTo>
                    <a:pt x="814" y="3048"/>
                    <a:pt x="848" y="3050"/>
                    <a:pt x="886" y="3050"/>
                  </a:cubicBezTo>
                  <a:cubicBezTo>
                    <a:pt x="990" y="3050"/>
                    <a:pt x="1128" y="3034"/>
                    <a:pt x="1285" y="3008"/>
                  </a:cubicBezTo>
                  <a:cubicBezTo>
                    <a:pt x="1321" y="3008"/>
                    <a:pt x="1356" y="2999"/>
                    <a:pt x="1392" y="2999"/>
                  </a:cubicBezTo>
                  <a:cubicBezTo>
                    <a:pt x="1420" y="2994"/>
                    <a:pt x="1446" y="2992"/>
                    <a:pt x="1472" y="2992"/>
                  </a:cubicBezTo>
                  <a:cubicBezTo>
                    <a:pt x="1757" y="2992"/>
                    <a:pt x="1902" y="3255"/>
                    <a:pt x="2016" y="3534"/>
                  </a:cubicBezTo>
                  <a:cubicBezTo>
                    <a:pt x="2070" y="3659"/>
                    <a:pt x="2186" y="3730"/>
                    <a:pt x="2302" y="3730"/>
                  </a:cubicBezTo>
                  <a:cubicBezTo>
                    <a:pt x="2329" y="3730"/>
                    <a:pt x="2355" y="3721"/>
                    <a:pt x="2382" y="3721"/>
                  </a:cubicBezTo>
                  <a:lnTo>
                    <a:pt x="2650" y="3650"/>
                  </a:lnTo>
                  <a:cubicBezTo>
                    <a:pt x="2703" y="3632"/>
                    <a:pt x="2739" y="3578"/>
                    <a:pt x="2730" y="3516"/>
                  </a:cubicBezTo>
                  <a:cubicBezTo>
                    <a:pt x="2715" y="3472"/>
                    <a:pt x="2670" y="3440"/>
                    <a:pt x="2625" y="3440"/>
                  </a:cubicBezTo>
                  <a:cubicBezTo>
                    <a:pt x="2615" y="3440"/>
                    <a:pt x="2606" y="3442"/>
                    <a:pt x="2596" y="3445"/>
                  </a:cubicBezTo>
                  <a:lnTo>
                    <a:pt x="2329" y="3516"/>
                  </a:lnTo>
                  <a:cubicBezTo>
                    <a:pt x="2323" y="3517"/>
                    <a:pt x="2317" y="3518"/>
                    <a:pt x="2311" y="3518"/>
                  </a:cubicBezTo>
                  <a:cubicBezTo>
                    <a:pt x="2273" y="3518"/>
                    <a:pt x="2237" y="3492"/>
                    <a:pt x="2222" y="3454"/>
                  </a:cubicBezTo>
                  <a:cubicBezTo>
                    <a:pt x="2130" y="3245"/>
                    <a:pt x="1944" y="2778"/>
                    <a:pt x="1467" y="2778"/>
                  </a:cubicBezTo>
                  <a:cubicBezTo>
                    <a:pt x="1434" y="2778"/>
                    <a:pt x="1400" y="2780"/>
                    <a:pt x="1365" y="2785"/>
                  </a:cubicBezTo>
                  <a:cubicBezTo>
                    <a:pt x="1329" y="2785"/>
                    <a:pt x="1294" y="2793"/>
                    <a:pt x="1258" y="2802"/>
                  </a:cubicBezTo>
                  <a:cubicBezTo>
                    <a:pt x="1104" y="2818"/>
                    <a:pt x="943" y="2840"/>
                    <a:pt x="856" y="2840"/>
                  </a:cubicBezTo>
                  <a:cubicBezTo>
                    <a:pt x="843" y="2840"/>
                    <a:pt x="831" y="2839"/>
                    <a:pt x="821" y="2838"/>
                  </a:cubicBezTo>
                  <a:cubicBezTo>
                    <a:pt x="607" y="2802"/>
                    <a:pt x="553" y="2704"/>
                    <a:pt x="535" y="2633"/>
                  </a:cubicBezTo>
                  <a:cubicBezTo>
                    <a:pt x="527" y="2570"/>
                    <a:pt x="535" y="2508"/>
                    <a:pt x="571" y="2454"/>
                  </a:cubicBezTo>
                  <a:cubicBezTo>
                    <a:pt x="616" y="2383"/>
                    <a:pt x="589" y="2276"/>
                    <a:pt x="518" y="2231"/>
                  </a:cubicBezTo>
                  <a:cubicBezTo>
                    <a:pt x="491" y="2214"/>
                    <a:pt x="464" y="2196"/>
                    <a:pt x="437" y="2187"/>
                  </a:cubicBezTo>
                  <a:cubicBezTo>
                    <a:pt x="446" y="2178"/>
                    <a:pt x="446" y="2169"/>
                    <a:pt x="464" y="2160"/>
                  </a:cubicBezTo>
                  <a:cubicBezTo>
                    <a:pt x="482" y="2142"/>
                    <a:pt x="500" y="2124"/>
                    <a:pt x="509" y="2089"/>
                  </a:cubicBezTo>
                  <a:cubicBezTo>
                    <a:pt x="509" y="2062"/>
                    <a:pt x="500" y="2035"/>
                    <a:pt x="482" y="2008"/>
                  </a:cubicBezTo>
                  <a:cubicBezTo>
                    <a:pt x="482" y="2008"/>
                    <a:pt x="446" y="1955"/>
                    <a:pt x="366" y="1892"/>
                  </a:cubicBezTo>
                  <a:cubicBezTo>
                    <a:pt x="437" y="1839"/>
                    <a:pt x="527" y="1750"/>
                    <a:pt x="509" y="1634"/>
                  </a:cubicBezTo>
                  <a:cubicBezTo>
                    <a:pt x="509" y="1580"/>
                    <a:pt x="464" y="1509"/>
                    <a:pt x="339" y="1464"/>
                  </a:cubicBezTo>
                  <a:cubicBezTo>
                    <a:pt x="223" y="1429"/>
                    <a:pt x="223" y="1393"/>
                    <a:pt x="223" y="1366"/>
                  </a:cubicBezTo>
                  <a:cubicBezTo>
                    <a:pt x="223" y="1339"/>
                    <a:pt x="232" y="1321"/>
                    <a:pt x="304" y="1259"/>
                  </a:cubicBezTo>
                  <a:cubicBezTo>
                    <a:pt x="411" y="1179"/>
                    <a:pt x="535" y="1072"/>
                    <a:pt x="634" y="893"/>
                  </a:cubicBezTo>
                  <a:cubicBezTo>
                    <a:pt x="669" y="831"/>
                    <a:pt x="669" y="751"/>
                    <a:pt x="643" y="688"/>
                  </a:cubicBezTo>
                  <a:cubicBezTo>
                    <a:pt x="625" y="643"/>
                    <a:pt x="607" y="617"/>
                    <a:pt x="589" y="581"/>
                  </a:cubicBezTo>
                  <a:cubicBezTo>
                    <a:pt x="562" y="545"/>
                    <a:pt x="527" y="492"/>
                    <a:pt x="535" y="474"/>
                  </a:cubicBezTo>
                  <a:cubicBezTo>
                    <a:pt x="535" y="456"/>
                    <a:pt x="544" y="438"/>
                    <a:pt x="562" y="412"/>
                  </a:cubicBezTo>
                  <a:cubicBezTo>
                    <a:pt x="589" y="349"/>
                    <a:pt x="634" y="251"/>
                    <a:pt x="643" y="108"/>
                  </a:cubicBezTo>
                  <a:cubicBezTo>
                    <a:pt x="651" y="55"/>
                    <a:pt x="607" y="1"/>
                    <a:pt x="544" y="1"/>
                  </a:cubicBezTo>
                  <a:cubicBezTo>
                    <a:pt x="540" y="0"/>
                    <a:pt x="535"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73" name="Google Shape;1573;p51"/>
            <p:cNvSpPr/>
            <p:nvPr/>
          </p:nvSpPr>
          <p:spPr>
            <a:xfrm>
              <a:off x="6900767" y="2189199"/>
              <a:ext cx="60333" cy="85703"/>
            </a:xfrm>
            <a:custGeom>
              <a:avLst/>
              <a:gdLst/>
              <a:ahLst/>
              <a:cxnLst/>
              <a:rect l="l" t="t" r="r" b="b"/>
              <a:pathLst>
                <a:path w="956" h="1358" extrusionOk="0">
                  <a:moveTo>
                    <a:pt x="835" y="1"/>
                  </a:moveTo>
                  <a:cubicBezTo>
                    <a:pt x="816" y="1"/>
                    <a:pt x="796" y="7"/>
                    <a:pt x="777" y="19"/>
                  </a:cubicBezTo>
                  <a:cubicBezTo>
                    <a:pt x="313" y="278"/>
                    <a:pt x="36" y="715"/>
                    <a:pt x="1" y="1242"/>
                  </a:cubicBezTo>
                  <a:cubicBezTo>
                    <a:pt x="1" y="1295"/>
                    <a:pt x="45" y="1349"/>
                    <a:pt x="99" y="1358"/>
                  </a:cubicBezTo>
                  <a:lnTo>
                    <a:pt x="108" y="1358"/>
                  </a:lnTo>
                  <a:cubicBezTo>
                    <a:pt x="161" y="1358"/>
                    <a:pt x="215" y="1313"/>
                    <a:pt x="215" y="1251"/>
                  </a:cubicBezTo>
                  <a:cubicBezTo>
                    <a:pt x="250" y="680"/>
                    <a:pt x="598" y="358"/>
                    <a:pt x="884" y="198"/>
                  </a:cubicBezTo>
                  <a:cubicBezTo>
                    <a:pt x="937" y="171"/>
                    <a:pt x="955" y="109"/>
                    <a:pt x="928" y="55"/>
                  </a:cubicBezTo>
                  <a:cubicBezTo>
                    <a:pt x="905" y="21"/>
                    <a:pt x="871" y="1"/>
                    <a:pt x="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74" name="Google Shape;1574;p51"/>
            <p:cNvSpPr/>
            <p:nvPr/>
          </p:nvSpPr>
          <p:spPr>
            <a:xfrm>
              <a:off x="6975109" y="2172917"/>
              <a:ext cx="193180" cy="123380"/>
            </a:xfrm>
            <a:custGeom>
              <a:avLst/>
              <a:gdLst/>
              <a:ahLst/>
              <a:cxnLst/>
              <a:rect l="l" t="t" r="r" b="b"/>
              <a:pathLst>
                <a:path w="3061" h="1955" extrusionOk="0">
                  <a:moveTo>
                    <a:pt x="714" y="1"/>
                  </a:moveTo>
                  <a:cubicBezTo>
                    <a:pt x="491" y="1"/>
                    <a:pt x="286" y="28"/>
                    <a:pt x="89" y="81"/>
                  </a:cubicBezTo>
                  <a:cubicBezTo>
                    <a:pt x="36" y="99"/>
                    <a:pt x="0" y="153"/>
                    <a:pt x="9" y="206"/>
                  </a:cubicBezTo>
                  <a:cubicBezTo>
                    <a:pt x="24" y="258"/>
                    <a:pt x="69" y="291"/>
                    <a:pt x="114" y="291"/>
                  </a:cubicBezTo>
                  <a:cubicBezTo>
                    <a:pt x="124" y="291"/>
                    <a:pt x="134" y="289"/>
                    <a:pt x="143" y="286"/>
                  </a:cubicBezTo>
                  <a:cubicBezTo>
                    <a:pt x="321" y="242"/>
                    <a:pt x="509" y="215"/>
                    <a:pt x="714" y="215"/>
                  </a:cubicBezTo>
                  <a:cubicBezTo>
                    <a:pt x="1249" y="215"/>
                    <a:pt x="1776" y="358"/>
                    <a:pt x="2150" y="599"/>
                  </a:cubicBezTo>
                  <a:cubicBezTo>
                    <a:pt x="2614" y="893"/>
                    <a:pt x="2846" y="1312"/>
                    <a:pt x="2846" y="1848"/>
                  </a:cubicBezTo>
                  <a:cubicBezTo>
                    <a:pt x="2846" y="1910"/>
                    <a:pt x="2891" y="1955"/>
                    <a:pt x="2953" y="1955"/>
                  </a:cubicBezTo>
                  <a:cubicBezTo>
                    <a:pt x="3007" y="1955"/>
                    <a:pt x="3060" y="1910"/>
                    <a:pt x="3060" y="1848"/>
                  </a:cubicBezTo>
                  <a:cubicBezTo>
                    <a:pt x="3060" y="1241"/>
                    <a:pt x="2784" y="750"/>
                    <a:pt x="2266" y="420"/>
                  </a:cubicBezTo>
                  <a:cubicBezTo>
                    <a:pt x="1856" y="153"/>
                    <a:pt x="1285"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75" name="Google Shape;1575;p51"/>
            <p:cNvSpPr/>
            <p:nvPr/>
          </p:nvSpPr>
          <p:spPr>
            <a:xfrm>
              <a:off x="6920457" y="2216841"/>
              <a:ext cx="217414" cy="174625"/>
            </a:xfrm>
            <a:custGeom>
              <a:avLst/>
              <a:gdLst/>
              <a:ahLst/>
              <a:cxnLst/>
              <a:rect l="l" t="t" r="r" b="b"/>
              <a:pathLst>
                <a:path w="3445" h="2767" extrusionOk="0">
                  <a:moveTo>
                    <a:pt x="2071" y="268"/>
                  </a:moveTo>
                  <a:lnTo>
                    <a:pt x="2195" y="607"/>
                  </a:lnTo>
                  <a:cubicBezTo>
                    <a:pt x="2212" y="663"/>
                    <a:pt x="2263" y="698"/>
                    <a:pt x="2319" y="698"/>
                  </a:cubicBezTo>
                  <a:cubicBezTo>
                    <a:pt x="2325" y="698"/>
                    <a:pt x="2332" y="697"/>
                    <a:pt x="2338" y="697"/>
                  </a:cubicBezTo>
                  <a:lnTo>
                    <a:pt x="2766" y="634"/>
                  </a:lnTo>
                  <a:lnTo>
                    <a:pt x="2766" y="634"/>
                  </a:lnTo>
                  <a:lnTo>
                    <a:pt x="2659" y="920"/>
                  </a:lnTo>
                  <a:cubicBezTo>
                    <a:pt x="2642" y="955"/>
                    <a:pt x="2650" y="1000"/>
                    <a:pt x="2659" y="1027"/>
                  </a:cubicBezTo>
                  <a:cubicBezTo>
                    <a:pt x="2677" y="1062"/>
                    <a:pt x="2713" y="1089"/>
                    <a:pt x="2740" y="1098"/>
                  </a:cubicBezTo>
                  <a:lnTo>
                    <a:pt x="3114" y="1214"/>
                  </a:lnTo>
                  <a:lnTo>
                    <a:pt x="2847" y="1383"/>
                  </a:lnTo>
                  <a:cubicBezTo>
                    <a:pt x="2820" y="1401"/>
                    <a:pt x="2802" y="1419"/>
                    <a:pt x="2784" y="1446"/>
                  </a:cubicBezTo>
                  <a:cubicBezTo>
                    <a:pt x="2766" y="1499"/>
                    <a:pt x="2775" y="1553"/>
                    <a:pt x="2820" y="1598"/>
                  </a:cubicBezTo>
                  <a:lnTo>
                    <a:pt x="3034" y="1830"/>
                  </a:lnTo>
                  <a:lnTo>
                    <a:pt x="2650" y="1847"/>
                  </a:lnTo>
                  <a:cubicBezTo>
                    <a:pt x="2615" y="1856"/>
                    <a:pt x="2579" y="1874"/>
                    <a:pt x="2552" y="1901"/>
                  </a:cubicBezTo>
                  <a:cubicBezTo>
                    <a:pt x="2534" y="1928"/>
                    <a:pt x="2526" y="1963"/>
                    <a:pt x="2526" y="1999"/>
                  </a:cubicBezTo>
                  <a:lnTo>
                    <a:pt x="2561" y="2311"/>
                  </a:lnTo>
                  <a:lnTo>
                    <a:pt x="2169" y="2142"/>
                  </a:lnTo>
                  <a:cubicBezTo>
                    <a:pt x="2152" y="2135"/>
                    <a:pt x="2135" y="2131"/>
                    <a:pt x="2117" y="2131"/>
                  </a:cubicBezTo>
                  <a:cubicBezTo>
                    <a:pt x="2071" y="2131"/>
                    <a:pt x="2025" y="2156"/>
                    <a:pt x="1999" y="2195"/>
                  </a:cubicBezTo>
                  <a:lnTo>
                    <a:pt x="1803" y="2490"/>
                  </a:lnTo>
                  <a:lnTo>
                    <a:pt x="1553" y="2177"/>
                  </a:lnTo>
                  <a:cubicBezTo>
                    <a:pt x="1526" y="2142"/>
                    <a:pt x="1491" y="2124"/>
                    <a:pt x="1446" y="2124"/>
                  </a:cubicBezTo>
                  <a:cubicBezTo>
                    <a:pt x="1428" y="2124"/>
                    <a:pt x="1410" y="2124"/>
                    <a:pt x="1402" y="2133"/>
                  </a:cubicBezTo>
                  <a:lnTo>
                    <a:pt x="1000" y="2302"/>
                  </a:lnTo>
                  <a:lnTo>
                    <a:pt x="1000" y="2302"/>
                  </a:lnTo>
                  <a:lnTo>
                    <a:pt x="1009" y="1972"/>
                  </a:lnTo>
                  <a:cubicBezTo>
                    <a:pt x="1009" y="1901"/>
                    <a:pt x="955" y="1838"/>
                    <a:pt x="884" y="1838"/>
                  </a:cubicBezTo>
                  <a:lnTo>
                    <a:pt x="465" y="1803"/>
                  </a:lnTo>
                  <a:lnTo>
                    <a:pt x="661" y="1571"/>
                  </a:lnTo>
                  <a:cubicBezTo>
                    <a:pt x="679" y="1553"/>
                    <a:pt x="688" y="1535"/>
                    <a:pt x="697" y="1508"/>
                  </a:cubicBezTo>
                  <a:cubicBezTo>
                    <a:pt x="706" y="1455"/>
                    <a:pt x="679" y="1392"/>
                    <a:pt x="634" y="1366"/>
                  </a:cubicBezTo>
                  <a:lnTo>
                    <a:pt x="331" y="1187"/>
                  </a:lnTo>
                  <a:lnTo>
                    <a:pt x="670" y="1080"/>
                  </a:lnTo>
                  <a:cubicBezTo>
                    <a:pt x="724" y="1062"/>
                    <a:pt x="759" y="1018"/>
                    <a:pt x="759" y="955"/>
                  </a:cubicBezTo>
                  <a:cubicBezTo>
                    <a:pt x="768" y="937"/>
                    <a:pt x="759" y="911"/>
                    <a:pt x="750" y="893"/>
                  </a:cubicBezTo>
                  <a:lnTo>
                    <a:pt x="616" y="616"/>
                  </a:lnTo>
                  <a:lnTo>
                    <a:pt x="1027" y="688"/>
                  </a:lnTo>
                  <a:cubicBezTo>
                    <a:pt x="1032" y="688"/>
                    <a:pt x="1038" y="689"/>
                    <a:pt x="1043" y="689"/>
                  </a:cubicBezTo>
                  <a:cubicBezTo>
                    <a:pt x="1101" y="689"/>
                    <a:pt x="1162" y="647"/>
                    <a:pt x="1178" y="590"/>
                  </a:cubicBezTo>
                  <a:lnTo>
                    <a:pt x="1250" y="268"/>
                  </a:lnTo>
                  <a:lnTo>
                    <a:pt x="1598" y="518"/>
                  </a:lnTo>
                  <a:cubicBezTo>
                    <a:pt x="1620" y="536"/>
                    <a:pt x="1649" y="545"/>
                    <a:pt x="1678" y="545"/>
                  </a:cubicBezTo>
                  <a:cubicBezTo>
                    <a:pt x="1707" y="545"/>
                    <a:pt x="1736" y="536"/>
                    <a:pt x="1758" y="518"/>
                  </a:cubicBezTo>
                  <a:lnTo>
                    <a:pt x="2071" y="268"/>
                  </a:lnTo>
                  <a:close/>
                  <a:moveTo>
                    <a:pt x="1204" y="0"/>
                  </a:moveTo>
                  <a:cubicBezTo>
                    <a:pt x="1188" y="0"/>
                    <a:pt x="1173" y="3"/>
                    <a:pt x="1161" y="10"/>
                  </a:cubicBezTo>
                  <a:cubicBezTo>
                    <a:pt x="1116" y="27"/>
                    <a:pt x="1080" y="63"/>
                    <a:pt x="1071" y="108"/>
                  </a:cubicBezTo>
                  <a:lnTo>
                    <a:pt x="982" y="465"/>
                  </a:lnTo>
                  <a:lnTo>
                    <a:pt x="492" y="384"/>
                  </a:lnTo>
                  <a:cubicBezTo>
                    <a:pt x="485" y="383"/>
                    <a:pt x="478" y="383"/>
                    <a:pt x="471" y="383"/>
                  </a:cubicBezTo>
                  <a:cubicBezTo>
                    <a:pt x="423" y="383"/>
                    <a:pt x="372" y="410"/>
                    <a:pt x="349" y="465"/>
                  </a:cubicBezTo>
                  <a:cubicBezTo>
                    <a:pt x="331" y="500"/>
                    <a:pt x="331" y="545"/>
                    <a:pt x="358" y="581"/>
                  </a:cubicBezTo>
                  <a:lnTo>
                    <a:pt x="518" y="902"/>
                  </a:lnTo>
                  <a:lnTo>
                    <a:pt x="99" y="1036"/>
                  </a:lnTo>
                  <a:cubicBezTo>
                    <a:pt x="54" y="1044"/>
                    <a:pt x="19" y="1089"/>
                    <a:pt x="10" y="1143"/>
                  </a:cubicBezTo>
                  <a:cubicBezTo>
                    <a:pt x="1" y="1196"/>
                    <a:pt x="28" y="1250"/>
                    <a:pt x="72" y="1276"/>
                  </a:cubicBezTo>
                  <a:lnTo>
                    <a:pt x="438" y="1499"/>
                  </a:lnTo>
                  <a:lnTo>
                    <a:pt x="206" y="1776"/>
                  </a:lnTo>
                  <a:cubicBezTo>
                    <a:pt x="170" y="1821"/>
                    <a:pt x="161" y="1874"/>
                    <a:pt x="179" y="1919"/>
                  </a:cubicBezTo>
                  <a:cubicBezTo>
                    <a:pt x="206" y="1963"/>
                    <a:pt x="242" y="1999"/>
                    <a:pt x="295" y="1999"/>
                  </a:cubicBezTo>
                  <a:lnTo>
                    <a:pt x="795" y="2044"/>
                  </a:lnTo>
                  <a:lnTo>
                    <a:pt x="786" y="2418"/>
                  </a:lnTo>
                  <a:cubicBezTo>
                    <a:pt x="786" y="2463"/>
                    <a:pt x="813" y="2499"/>
                    <a:pt x="848" y="2525"/>
                  </a:cubicBezTo>
                  <a:cubicBezTo>
                    <a:pt x="871" y="2543"/>
                    <a:pt x="902" y="2552"/>
                    <a:pt x="930" y="2552"/>
                  </a:cubicBezTo>
                  <a:cubicBezTo>
                    <a:pt x="946" y="2552"/>
                    <a:pt x="961" y="2550"/>
                    <a:pt x="973" y="2543"/>
                  </a:cubicBezTo>
                  <a:lnTo>
                    <a:pt x="1419" y="2356"/>
                  </a:lnTo>
                  <a:lnTo>
                    <a:pt x="1696" y="2713"/>
                  </a:lnTo>
                  <a:cubicBezTo>
                    <a:pt x="1723" y="2739"/>
                    <a:pt x="1758" y="2766"/>
                    <a:pt x="1803" y="2766"/>
                  </a:cubicBezTo>
                  <a:lnTo>
                    <a:pt x="1812" y="2766"/>
                  </a:lnTo>
                  <a:cubicBezTo>
                    <a:pt x="1848" y="2757"/>
                    <a:pt x="1892" y="2739"/>
                    <a:pt x="1919" y="2704"/>
                  </a:cubicBezTo>
                  <a:lnTo>
                    <a:pt x="2142" y="2365"/>
                  </a:lnTo>
                  <a:lnTo>
                    <a:pt x="2606" y="2552"/>
                  </a:lnTo>
                  <a:cubicBezTo>
                    <a:pt x="2622" y="2559"/>
                    <a:pt x="2639" y="2562"/>
                    <a:pt x="2656" y="2562"/>
                  </a:cubicBezTo>
                  <a:cubicBezTo>
                    <a:pt x="2706" y="2562"/>
                    <a:pt x="2755" y="2534"/>
                    <a:pt x="2775" y="2481"/>
                  </a:cubicBezTo>
                  <a:cubicBezTo>
                    <a:pt x="2793" y="2463"/>
                    <a:pt x="2793" y="2436"/>
                    <a:pt x="2793" y="2409"/>
                  </a:cubicBezTo>
                  <a:lnTo>
                    <a:pt x="2749" y="2061"/>
                  </a:lnTo>
                  <a:lnTo>
                    <a:pt x="3212" y="2026"/>
                  </a:lnTo>
                  <a:cubicBezTo>
                    <a:pt x="3266" y="2026"/>
                    <a:pt x="3311" y="1990"/>
                    <a:pt x="3328" y="1946"/>
                  </a:cubicBezTo>
                  <a:cubicBezTo>
                    <a:pt x="3355" y="1892"/>
                    <a:pt x="3337" y="1838"/>
                    <a:pt x="3302" y="1803"/>
                  </a:cubicBezTo>
                  <a:lnTo>
                    <a:pt x="3034" y="1517"/>
                  </a:lnTo>
                  <a:lnTo>
                    <a:pt x="3364" y="1312"/>
                  </a:lnTo>
                  <a:cubicBezTo>
                    <a:pt x="3391" y="1294"/>
                    <a:pt x="3409" y="1268"/>
                    <a:pt x="3427" y="1232"/>
                  </a:cubicBezTo>
                  <a:cubicBezTo>
                    <a:pt x="3444" y="1160"/>
                    <a:pt x="3400" y="1089"/>
                    <a:pt x="3337" y="1062"/>
                  </a:cubicBezTo>
                  <a:lnTo>
                    <a:pt x="2882" y="920"/>
                  </a:lnTo>
                  <a:lnTo>
                    <a:pt x="3016" y="590"/>
                  </a:lnTo>
                  <a:cubicBezTo>
                    <a:pt x="3034" y="545"/>
                    <a:pt x="3025" y="491"/>
                    <a:pt x="2989" y="456"/>
                  </a:cubicBezTo>
                  <a:cubicBezTo>
                    <a:pt x="2963" y="420"/>
                    <a:pt x="2918" y="402"/>
                    <a:pt x="2865" y="402"/>
                  </a:cubicBezTo>
                  <a:lnTo>
                    <a:pt x="2374" y="482"/>
                  </a:lnTo>
                  <a:lnTo>
                    <a:pt x="2231" y="99"/>
                  </a:lnTo>
                  <a:cubicBezTo>
                    <a:pt x="2222" y="54"/>
                    <a:pt x="2187" y="27"/>
                    <a:pt x="2142" y="10"/>
                  </a:cubicBezTo>
                  <a:cubicBezTo>
                    <a:pt x="2133" y="7"/>
                    <a:pt x="2124" y="6"/>
                    <a:pt x="2114" y="6"/>
                  </a:cubicBezTo>
                  <a:cubicBezTo>
                    <a:pt x="2085" y="6"/>
                    <a:pt x="2053" y="16"/>
                    <a:pt x="2026" y="36"/>
                  </a:cubicBezTo>
                  <a:lnTo>
                    <a:pt x="1669" y="313"/>
                  </a:lnTo>
                  <a:lnTo>
                    <a:pt x="1286" y="27"/>
                  </a:lnTo>
                  <a:cubicBezTo>
                    <a:pt x="1262" y="10"/>
                    <a:pt x="1232"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76" name="Google Shape;1576;p51"/>
            <p:cNvSpPr/>
            <p:nvPr/>
          </p:nvSpPr>
          <p:spPr>
            <a:xfrm>
              <a:off x="7006032" y="2105139"/>
              <a:ext cx="42284" cy="58882"/>
            </a:xfrm>
            <a:custGeom>
              <a:avLst/>
              <a:gdLst/>
              <a:ahLst/>
              <a:cxnLst/>
              <a:rect l="l" t="t" r="r" b="b"/>
              <a:pathLst>
                <a:path w="670" h="933" extrusionOk="0">
                  <a:moveTo>
                    <a:pt x="544" y="1"/>
                  </a:moveTo>
                  <a:cubicBezTo>
                    <a:pt x="527" y="1"/>
                    <a:pt x="509" y="5"/>
                    <a:pt x="492" y="13"/>
                  </a:cubicBezTo>
                  <a:lnTo>
                    <a:pt x="63" y="254"/>
                  </a:lnTo>
                  <a:cubicBezTo>
                    <a:pt x="37" y="272"/>
                    <a:pt x="10" y="308"/>
                    <a:pt x="10" y="343"/>
                  </a:cubicBezTo>
                  <a:cubicBezTo>
                    <a:pt x="10" y="379"/>
                    <a:pt x="37" y="415"/>
                    <a:pt x="63" y="442"/>
                  </a:cubicBezTo>
                  <a:lnTo>
                    <a:pt x="331" y="584"/>
                  </a:lnTo>
                  <a:lnTo>
                    <a:pt x="63" y="736"/>
                  </a:lnTo>
                  <a:cubicBezTo>
                    <a:pt x="19" y="763"/>
                    <a:pt x="1" y="825"/>
                    <a:pt x="28" y="879"/>
                  </a:cubicBezTo>
                  <a:cubicBezTo>
                    <a:pt x="46" y="914"/>
                    <a:pt x="81" y="932"/>
                    <a:pt x="117" y="932"/>
                  </a:cubicBezTo>
                  <a:cubicBezTo>
                    <a:pt x="135" y="932"/>
                    <a:pt x="153" y="923"/>
                    <a:pt x="170" y="914"/>
                  </a:cubicBezTo>
                  <a:lnTo>
                    <a:pt x="599" y="673"/>
                  </a:lnTo>
                  <a:cubicBezTo>
                    <a:pt x="634" y="656"/>
                    <a:pt x="652" y="620"/>
                    <a:pt x="652" y="584"/>
                  </a:cubicBezTo>
                  <a:cubicBezTo>
                    <a:pt x="652" y="549"/>
                    <a:pt x="634" y="513"/>
                    <a:pt x="599" y="495"/>
                  </a:cubicBezTo>
                  <a:lnTo>
                    <a:pt x="340" y="343"/>
                  </a:lnTo>
                  <a:lnTo>
                    <a:pt x="599" y="201"/>
                  </a:lnTo>
                  <a:cubicBezTo>
                    <a:pt x="652" y="165"/>
                    <a:pt x="670" y="103"/>
                    <a:pt x="634" y="49"/>
                  </a:cubicBezTo>
                  <a:cubicBezTo>
                    <a:pt x="616" y="19"/>
                    <a:pt x="581" y="1"/>
                    <a:pt x="5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77" name="Google Shape;1577;p51"/>
            <p:cNvSpPr/>
            <p:nvPr/>
          </p:nvSpPr>
          <p:spPr>
            <a:xfrm>
              <a:off x="7141716" y="2124513"/>
              <a:ext cx="70494" cy="69863"/>
            </a:xfrm>
            <a:custGeom>
              <a:avLst/>
              <a:gdLst/>
              <a:ahLst/>
              <a:cxnLst/>
              <a:rect l="l" t="t" r="r" b="b"/>
              <a:pathLst>
                <a:path w="1117" h="1107" extrusionOk="0">
                  <a:moveTo>
                    <a:pt x="964" y="1"/>
                  </a:moveTo>
                  <a:cubicBezTo>
                    <a:pt x="902" y="10"/>
                    <a:pt x="857" y="63"/>
                    <a:pt x="866" y="117"/>
                  </a:cubicBezTo>
                  <a:lnTo>
                    <a:pt x="893" y="313"/>
                  </a:lnTo>
                  <a:lnTo>
                    <a:pt x="697" y="286"/>
                  </a:lnTo>
                  <a:cubicBezTo>
                    <a:pt x="670" y="286"/>
                    <a:pt x="634" y="295"/>
                    <a:pt x="616" y="322"/>
                  </a:cubicBezTo>
                  <a:cubicBezTo>
                    <a:pt x="590" y="340"/>
                    <a:pt x="581" y="375"/>
                    <a:pt x="581" y="411"/>
                  </a:cubicBezTo>
                  <a:lnTo>
                    <a:pt x="608" y="598"/>
                  </a:lnTo>
                  <a:lnTo>
                    <a:pt x="608" y="598"/>
                  </a:lnTo>
                  <a:lnTo>
                    <a:pt x="411" y="572"/>
                  </a:lnTo>
                  <a:cubicBezTo>
                    <a:pt x="384" y="572"/>
                    <a:pt x="349" y="581"/>
                    <a:pt x="331" y="607"/>
                  </a:cubicBezTo>
                  <a:cubicBezTo>
                    <a:pt x="304" y="625"/>
                    <a:pt x="295" y="661"/>
                    <a:pt x="295" y="697"/>
                  </a:cubicBezTo>
                  <a:lnTo>
                    <a:pt x="322" y="884"/>
                  </a:lnTo>
                  <a:lnTo>
                    <a:pt x="126" y="857"/>
                  </a:lnTo>
                  <a:cubicBezTo>
                    <a:pt x="72" y="857"/>
                    <a:pt x="19" y="893"/>
                    <a:pt x="10" y="955"/>
                  </a:cubicBezTo>
                  <a:cubicBezTo>
                    <a:pt x="1" y="1009"/>
                    <a:pt x="45" y="1062"/>
                    <a:pt x="108" y="1071"/>
                  </a:cubicBezTo>
                  <a:lnTo>
                    <a:pt x="429" y="1107"/>
                  </a:lnTo>
                  <a:lnTo>
                    <a:pt x="438" y="1107"/>
                  </a:lnTo>
                  <a:cubicBezTo>
                    <a:pt x="465" y="1107"/>
                    <a:pt x="492" y="1098"/>
                    <a:pt x="518" y="1080"/>
                  </a:cubicBezTo>
                  <a:cubicBezTo>
                    <a:pt x="536" y="1053"/>
                    <a:pt x="545" y="1027"/>
                    <a:pt x="545" y="991"/>
                  </a:cubicBezTo>
                  <a:lnTo>
                    <a:pt x="527" y="804"/>
                  </a:lnTo>
                  <a:lnTo>
                    <a:pt x="527" y="804"/>
                  </a:lnTo>
                  <a:lnTo>
                    <a:pt x="715" y="821"/>
                  </a:lnTo>
                  <a:cubicBezTo>
                    <a:pt x="719" y="823"/>
                    <a:pt x="725" y="824"/>
                    <a:pt x="730" y="824"/>
                  </a:cubicBezTo>
                  <a:cubicBezTo>
                    <a:pt x="754" y="824"/>
                    <a:pt x="782" y="809"/>
                    <a:pt x="804" y="795"/>
                  </a:cubicBezTo>
                  <a:cubicBezTo>
                    <a:pt x="822" y="768"/>
                    <a:pt x="831" y="741"/>
                    <a:pt x="831" y="705"/>
                  </a:cubicBezTo>
                  <a:lnTo>
                    <a:pt x="813" y="518"/>
                  </a:lnTo>
                  <a:lnTo>
                    <a:pt x="1000" y="536"/>
                  </a:lnTo>
                  <a:cubicBezTo>
                    <a:pt x="1005" y="538"/>
                    <a:pt x="1010" y="538"/>
                    <a:pt x="1016" y="538"/>
                  </a:cubicBezTo>
                  <a:cubicBezTo>
                    <a:pt x="1040" y="538"/>
                    <a:pt x="1067" y="524"/>
                    <a:pt x="1089" y="509"/>
                  </a:cubicBezTo>
                  <a:cubicBezTo>
                    <a:pt x="1107" y="482"/>
                    <a:pt x="1116" y="456"/>
                    <a:pt x="1116" y="420"/>
                  </a:cubicBezTo>
                  <a:lnTo>
                    <a:pt x="1080" y="99"/>
                  </a:lnTo>
                  <a:cubicBezTo>
                    <a:pt x="1071" y="36"/>
                    <a:pt x="1018" y="1"/>
                    <a:pt x="9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78" name="Google Shape;1578;p51"/>
            <p:cNvSpPr/>
            <p:nvPr/>
          </p:nvSpPr>
          <p:spPr>
            <a:xfrm>
              <a:off x="6840561" y="2124513"/>
              <a:ext cx="70999" cy="69863"/>
            </a:xfrm>
            <a:custGeom>
              <a:avLst/>
              <a:gdLst/>
              <a:ahLst/>
              <a:cxnLst/>
              <a:rect l="l" t="t" r="r" b="b"/>
              <a:pathLst>
                <a:path w="1125" h="1107" extrusionOk="0">
                  <a:moveTo>
                    <a:pt x="161" y="1"/>
                  </a:moveTo>
                  <a:cubicBezTo>
                    <a:pt x="107" y="1"/>
                    <a:pt x="54" y="36"/>
                    <a:pt x="45" y="99"/>
                  </a:cubicBezTo>
                  <a:lnTo>
                    <a:pt x="9" y="420"/>
                  </a:lnTo>
                  <a:cubicBezTo>
                    <a:pt x="0" y="456"/>
                    <a:pt x="18" y="482"/>
                    <a:pt x="36" y="509"/>
                  </a:cubicBezTo>
                  <a:cubicBezTo>
                    <a:pt x="58" y="524"/>
                    <a:pt x="80" y="538"/>
                    <a:pt x="106" y="538"/>
                  </a:cubicBezTo>
                  <a:cubicBezTo>
                    <a:pt x="112" y="538"/>
                    <a:pt x="118" y="538"/>
                    <a:pt x="125" y="536"/>
                  </a:cubicBezTo>
                  <a:lnTo>
                    <a:pt x="312" y="518"/>
                  </a:lnTo>
                  <a:lnTo>
                    <a:pt x="295" y="705"/>
                  </a:lnTo>
                  <a:cubicBezTo>
                    <a:pt x="286" y="741"/>
                    <a:pt x="303" y="768"/>
                    <a:pt x="321" y="795"/>
                  </a:cubicBezTo>
                  <a:cubicBezTo>
                    <a:pt x="343" y="809"/>
                    <a:pt x="365" y="824"/>
                    <a:pt x="392" y="824"/>
                  </a:cubicBezTo>
                  <a:cubicBezTo>
                    <a:pt x="398" y="824"/>
                    <a:pt x="404" y="823"/>
                    <a:pt x="410" y="821"/>
                  </a:cubicBezTo>
                  <a:lnTo>
                    <a:pt x="598" y="804"/>
                  </a:lnTo>
                  <a:lnTo>
                    <a:pt x="580" y="991"/>
                  </a:lnTo>
                  <a:cubicBezTo>
                    <a:pt x="571" y="1027"/>
                    <a:pt x="589" y="1053"/>
                    <a:pt x="607" y="1080"/>
                  </a:cubicBezTo>
                  <a:cubicBezTo>
                    <a:pt x="625" y="1098"/>
                    <a:pt x="660" y="1107"/>
                    <a:pt x="687" y="1107"/>
                  </a:cubicBezTo>
                  <a:lnTo>
                    <a:pt x="696" y="1107"/>
                  </a:lnTo>
                  <a:lnTo>
                    <a:pt x="1017" y="1071"/>
                  </a:lnTo>
                  <a:cubicBezTo>
                    <a:pt x="1080" y="1062"/>
                    <a:pt x="1124" y="1009"/>
                    <a:pt x="1115" y="955"/>
                  </a:cubicBezTo>
                  <a:cubicBezTo>
                    <a:pt x="1106" y="893"/>
                    <a:pt x="1053" y="857"/>
                    <a:pt x="999" y="857"/>
                  </a:cubicBezTo>
                  <a:lnTo>
                    <a:pt x="803" y="884"/>
                  </a:lnTo>
                  <a:lnTo>
                    <a:pt x="830" y="697"/>
                  </a:lnTo>
                  <a:cubicBezTo>
                    <a:pt x="830" y="661"/>
                    <a:pt x="821" y="625"/>
                    <a:pt x="794" y="607"/>
                  </a:cubicBezTo>
                  <a:cubicBezTo>
                    <a:pt x="776" y="581"/>
                    <a:pt x="741" y="572"/>
                    <a:pt x="714" y="572"/>
                  </a:cubicBezTo>
                  <a:lnTo>
                    <a:pt x="518" y="598"/>
                  </a:lnTo>
                  <a:lnTo>
                    <a:pt x="544" y="402"/>
                  </a:lnTo>
                  <a:cubicBezTo>
                    <a:pt x="544" y="375"/>
                    <a:pt x="535" y="340"/>
                    <a:pt x="509" y="322"/>
                  </a:cubicBezTo>
                  <a:cubicBezTo>
                    <a:pt x="491" y="295"/>
                    <a:pt x="455" y="286"/>
                    <a:pt x="419" y="286"/>
                  </a:cubicBezTo>
                  <a:lnTo>
                    <a:pt x="232" y="313"/>
                  </a:lnTo>
                  <a:lnTo>
                    <a:pt x="232" y="313"/>
                  </a:lnTo>
                  <a:lnTo>
                    <a:pt x="259" y="126"/>
                  </a:lnTo>
                  <a:cubicBezTo>
                    <a:pt x="259" y="63"/>
                    <a:pt x="223" y="10"/>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79" name="Google Shape;1579;p51"/>
            <p:cNvSpPr/>
            <p:nvPr/>
          </p:nvSpPr>
          <p:spPr>
            <a:xfrm>
              <a:off x="7192960" y="2251109"/>
              <a:ext cx="70431" cy="40706"/>
            </a:xfrm>
            <a:custGeom>
              <a:avLst/>
              <a:gdLst/>
              <a:ahLst/>
              <a:cxnLst/>
              <a:rect l="l" t="t" r="r" b="b"/>
              <a:pathLst>
                <a:path w="1116" h="645" extrusionOk="0">
                  <a:moveTo>
                    <a:pt x="1002" y="1"/>
                  </a:moveTo>
                  <a:cubicBezTo>
                    <a:pt x="967" y="1"/>
                    <a:pt x="933" y="18"/>
                    <a:pt x="911" y="47"/>
                  </a:cubicBezTo>
                  <a:lnTo>
                    <a:pt x="705" y="350"/>
                  </a:lnTo>
                  <a:lnTo>
                    <a:pt x="500" y="47"/>
                  </a:lnTo>
                  <a:cubicBezTo>
                    <a:pt x="482" y="20"/>
                    <a:pt x="447" y="2"/>
                    <a:pt x="411" y="2"/>
                  </a:cubicBezTo>
                  <a:cubicBezTo>
                    <a:pt x="384" y="2"/>
                    <a:pt x="349" y="20"/>
                    <a:pt x="331" y="47"/>
                  </a:cubicBezTo>
                  <a:lnTo>
                    <a:pt x="36" y="475"/>
                  </a:lnTo>
                  <a:cubicBezTo>
                    <a:pt x="1" y="519"/>
                    <a:pt x="19" y="591"/>
                    <a:pt x="63" y="626"/>
                  </a:cubicBezTo>
                  <a:cubicBezTo>
                    <a:pt x="81" y="635"/>
                    <a:pt x="99" y="644"/>
                    <a:pt x="126" y="644"/>
                  </a:cubicBezTo>
                  <a:cubicBezTo>
                    <a:pt x="161" y="644"/>
                    <a:pt x="188" y="626"/>
                    <a:pt x="215" y="591"/>
                  </a:cubicBezTo>
                  <a:lnTo>
                    <a:pt x="411" y="296"/>
                  </a:lnTo>
                  <a:lnTo>
                    <a:pt x="616" y="591"/>
                  </a:lnTo>
                  <a:cubicBezTo>
                    <a:pt x="643" y="626"/>
                    <a:pt x="670" y="644"/>
                    <a:pt x="705" y="644"/>
                  </a:cubicBezTo>
                  <a:cubicBezTo>
                    <a:pt x="741" y="644"/>
                    <a:pt x="777" y="626"/>
                    <a:pt x="795" y="591"/>
                  </a:cubicBezTo>
                  <a:lnTo>
                    <a:pt x="1089" y="171"/>
                  </a:lnTo>
                  <a:cubicBezTo>
                    <a:pt x="1116" y="118"/>
                    <a:pt x="1107" y="55"/>
                    <a:pt x="1062" y="20"/>
                  </a:cubicBezTo>
                  <a:cubicBezTo>
                    <a:pt x="1043" y="7"/>
                    <a:pt x="1022" y="1"/>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80" name="Google Shape;1580;p51"/>
            <p:cNvSpPr/>
            <p:nvPr/>
          </p:nvSpPr>
          <p:spPr>
            <a:xfrm>
              <a:off x="6803958" y="2251109"/>
              <a:ext cx="70431" cy="40706"/>
            </a:xfrm>
            <a:custGeom>
              <a:avLst/>
              <a:gdLst/>
              <a:ahLst/>
              <a:cxnLst/>
              <a:rect l="l" t="t" r="r" b="b"/>
              <a:pathLst>
                <a:path w="1116" h="645" extrusionOk="0">
                  <a:moveTo>
                    <a:pt x="117" y="1"/>
                  </a:moveTo>
                  <a:cubicBezTo>
                    <a:pt x="98" y="1"/>
                    <a:pt x="79" y="7"/>
                    <a:pt x="63" y="20"/>
                  </a:cubicBezTo>
                  <a:cubicBezTo>
                    <a:pt x="9" y="55"/>
                    <a:pt x="0" y="118"/>
                    <a:pt x="36" y="171"/>
                  </a:cubicBezTo>
                  <a:lnTo>
                    <a:pt x="321" y="591"/>
                  </a:lnTo>
                  <a:cubicBezTo>
                    <a:pt x="339" y="626"/>
                    <a:pt x="375" y="644"/>
                    <a:pt x="411" y="644"/>
                  </a:cubicBezTo>
                  <a:cubicBezTo>
                    <a:pt x="446" y="644"/>
                    <a:pt x="482" y="626"/>
                    <a:pt x="500" y="591"/>
                  </a:cubicBezTo>
                  <a:lnTo>
                    <a:pt x="705" y="296"/>
                  </a:lnTo>
                  <a:lnTo>
                    <a:pt x="910" y="591"/>
                  </a:lnTo>
                  <a:cubicBezTo>
                    <a:pt x="928" y="626"/>
                    <a:pt x="964" y="644"/>
                    <a:pt x="999" y="644"/>
                  </a:cubicBezTo>
                  <a:cubicBezTo>
                    <a:pt x="1017" y="644"/>
                    <a:pt x="1035" y="635"/>
                    <a:pt x="1053" y="617"/>
                  </a:cubicBezTo>
                  <a:cubicBezTo>
                    <a:pt x="1106" y="591"/>
                    <a:pt x="1115" y="519"/>
                    <a:pt x="1080" y="475"/>
                  </a:cubicBezTo>
                  <a:lnTo>
                    <a:pt x="794" y="47"/>
                  </a:lnTo>
                  <a:cubicBezTo>
                    <a:pt x="767" y="20"/>
                    <a:pt x="741" y="2"/>
                    <a:pt x="705" y="2"/>
                  </a:cubicBezTo>
                  <a:cubicBezTo>
                    <a:pt x="669" y="2"/>
                    <a:pt x="634" y="20"/>
                    <a:pt x="616" y="47"/>
                  </a:cubicBezTo>
                  <a:lnTo>
                    <a:pt x="411" y="350"/>
                  </a:lnTo>
                  <a:lnTo>
                    <a:pt x="205" y="47"/>
                  </a:lnTo>
                  <a:cubicBezTo>
                    <a:pt x="183" y="18"/>
                    <a:pt x="150"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581" name="Google Shape;1581;p51"/>
          <p:cNvGrpSpPr/>
          <p:nvPr/>
        </p:nvGrpSpPr>
        <p:grpSpPr>
          <a:xfrm>
            <a:off x="2052139" y="1548630"/>
            <a:ext cx="342005" cy="375678"/>
            <a:chOff x="7528508" y="2104823"/>
            <a:chExt cx="417283" cy="458368"/>
          </a:xfrm>
        </p:grpSpPr>
        <p:sp>
          <p:nvSpPr>
            <p:cNvPr id="1582" name="Google Shape;1582;p51"/>
            <p:cNvSpPr/>
            <p:nvPr/>
          </p:nvSpPr>
          <p:spPr>
            <a:xfrm>
              <a:off x="7528508" y="2104823"/>
              <a:ext cx="417283" cy="458368"/>
            </a:xfrm>
            <a:custGeom>
              <a:avLst/>
              <a:gdLst/>
              <a:ahLst/>
              <a:cxnLst/>
              <a:rect l="l" t="t" r="r" b="b"/>
              <a:pathLst>
                <a:path w="6612" h="7263" extrusionOk="0">
                  <a:moveTo>
                    <a:pt x="3275" y="0"/>
                  </a:moveTo>
                  <a:cubicBezTo>
                    <a:pt x="2588" y="0"/>
                    <a:pt x="1954" y="188"/>
                    <a:pt x="1482" y="536"/>
                  </a:cubicBezTo>
                  <a:cubicBezTo>
                    <a:pt x="946" y="910"/>
                    <a:pt x="652" y="1455"/>
                    <a:pt x="607" y="2115"/>
                  </a:cubicBezTo>
                  <a:cubicBezTo>
                    <a:pt x="598" y="2266"/>
                    <a:pt x="554" y="2365"/>
                    <a:pt x="509" y="2454"/>
                  </a:cubicBezTo>
                  <a:cubicBezTo>
                    <a:pt x="482" y="2498"/>
                    <a:pt x="465" y="2543"/>
                    <a:pt x="456" y="2588"/>
                  </a:cubicBezTo>
                  <a:cubicBezTo>
                    <a:pt x="420" y="2721"/>
                    <a:pt x="500" y="2837"/>
                    <a:pt x="563" y="2944"/>
                  </a:cubicBezTo>
                  <a:cubicBezTo>
                    <a:pt x="589" y="2980"/>
                    <a:pt x="607" y="3016"/>
                    <a:pt x="625" y="3051"/>
                  </a:cubicBezTo>
                  <a:cubicBezTo>
                    <a:pt x="634" y="3078"/>
                    <a:pt x="634" y="3105"/>
                    <a:pt x="625" y="3132"/>
                  </a:cubicBezTo>
                  <a:cubicBezTo>
                    <a:pt x="527" y="3292"/>
                    <a:pt x="411" y="3426"/>
                    <a:pt x="215" y="3578"/>
                  </a:cubicBezTo>
                  <a:cubicBezTo>
                    <a:pt x="126" y="3640"/>
                    <a:pt x="1" y="3747"/>
                    <a:pt x="1" y="3926"/>
                  </a:cubicBezTo>
                  <a:cubicBezTo>
                    <a:pt x="1" y="4113"/>
                    <a:pt x="117" y="4247"/>
                    <a:pt x="349" y="4318"/>
                  </a:cubicBezTo>
                  <a:cubicBezTo>
                    <a:pt x="393" y="4336"/>
                    <a:pt x="411" y="4345"/>
                    <a:pt x="420" y="4354"/>
                  </a:cubicBezTo>
                  <a:cubicBezTo>
                    <a:pt x="411" y="4390"/>
                    <a:pt x="331" y="4470"/>
                    <a:pt x="250" y="4523"/>
                  </a:cubicBezTo>
                  <a:cubicBezTo>
                    <a:pt x="233" y="4532"/>
                    <a:pt x="224" y="4541"/>
                    <a:pt x="215" y="4550"/>
                  </a:cubicBezTo>
                  <a:cubicBezTo>
                    <a:pt x="170" y="4622"/>
                    <a:pt x="143" y="4755"/>
                    <a:pt x="277" y="4862"/>
                  </a:cubicBezTo>
                  <a:cubicBezTo>
                    <a:pt x="313" y="4889"/>
                    <a:pt x="340" y="4916"/>
                    <a:pt x="366" y="4943"/>
                  </a:cubicBezTo>
                  <a:cubicBezTo>
                    <a:pt x="268" y="5059"/>
                    <a:pt x="295" y="5201"/>
                    <a:pt x="349" y="5273"/>
                  </a:cubicBezTo>
                  <a:cubicBezTo>
                    <a:pt x="357" y="5300"/>
                    <a:pt x="384" y="5308"/>
                    <a:pt x="411" y="5317"/>
                  </a:cubicBezTo>
                  <a:cubicBezTo>
                    <a:pt x="429" y="5326"/>
                    <a:pt x="491" y="5344"/>
                    <a:pt x="536" y="5371"/>
                  </a:cubicBezTo>
                  <a:cubicBezTo>
                    <a:pt x="491" y="5451"/>
                    <a:pt x="411" y="5585"/>
                    <a:pt x="465" y="5799"/>
                  </a:cubicBezTo>
                  <a:cubicBezTo>
                    <a:pt x="527" y="6067"/>
                    <a:pt x="732" y="6227"/>
                    <a:pt x="1071" y="6281"/>
                  </a:cubicBezTo>
                  <a:cubicBezTo>
                    <a:pt x="1108" y="6287"/>
                    <a:pt x="1151" y="6290"/>
                    <a:pt x="1199" y="6290"/>
                  </a:cubicBezTo>
                  <a:cubicBezTo>
                    <a:pt x="1348" y="6290"/>
                    <a:pt x="1547" y="6263"/>
                    <a:pt x="1776" y="6236"/>
                  </a:cubicBezTo>
                  <a:cubicBezTo>
                    <a:pt x="1821" y="6227"/>
                    <a:pt x="1874" y="6218"/>
                    <a:pt x="1928" y="6209"/>
                  </a:cubicBezTo>
                  <a:cubicBezTo>
                    <a:pt x="1967" y="6204"/>
                    <a:pt x="2004" y="6201"/>
                    <a:pt x="2040" y="6201"/>
                  </a:cubicBezTo>
                  <a:cubicBezTo>
                    <a:pt x="2481" y="6201"/>
                    <a:pt x="2700" y="6592"/>
                    <a:pt x="2873" y="7012"/>
                  </a:cubicBezTo>
                  <a:cubicBezTo>
                    <a:pt x="2936" y="7164"/>
                    <a:pt x="3078" y="7262"/>
                    <a:pt x="3239" y="7262"/>
                  </a:cubicBezTo>
                  <a:cubicBezTo>
                    <a:pt x="3275" y="7262"/>
                    <a:pt x="3301" y="7253"/>
                    <a:pt x="3337" y="7244"/>
                  </a:cubicBezTo>
                  <a:lnTo>
                    <a:pt x="3944" y="7093"/>
                  </a:lnTo>
                  <a:cubicBezTo>
                    <a:pt x="3997" y="7075"/>
                    <a:pt x="4033" y="7021"/>
                    <a:pt x="4024" y="6959"/>
                  </a:cubicBezTo>
                  <a:cubicBezTo>
                    <a:pt x="4009" y="6915"/>
                    <a:pt x="3964" y="6883"/>
                    <a:pt x="3919" y="6883"/>
                  </a:cubicBezTo>
                  <a:cubicBezTo>
                    <a:pt x="3909" y="6883"/>
                    <a:pt x="3900" y="6884"/>
                    <a:pt x="3890" y="6887"/>
                  </a:cubicBezTo>
                  <a:lnTo>
                    <a:pt x="3284" y="7039"/>
                  </a:lnTo>
                  <a:cubicBezTo>
                    <a:pt x="3266" y="7044"/>
                    <a:pt x="3249" y="7047"/>
                    <a:pt x="3232" y="7047"/>
                  </a:cubicBezTo>
                  <a:cubicBezTo>
                    <a:pt x="3162" y="7047"/>
                    <a:pt x="3098" y="7004"/>
                    <a:pt x="3069" y="6932"/>
                  </a:cubicBezTo>
                  <a:cubicBezTo>
                    <a:pt x="2952" y="6648"/>
                    <a:pt x="2686" y="5986"/>
                    <a:pt x="2035" y="5986"/>
                  </a:cubicBezTo>
                  <a:cubicBezTo>
                    <a:pt x="1992" y="5986"/>
                    <a:pt x="1947" y="5989"/>
                    <a:pt x="1901" y="5995"/>
                  </a:cubicBezTo>
                  <a:cubicBezTo>
                    <a:pt x="1847" y="6004"/>
                    <a:pt x="1794" y="6013"/>
                    <a:pt x="1740" y="6022"/>
                  </a:cubicBezTo>
                  <a:cubicBezTo>
                    <a:pt x="1536" y="6051"/>
                    <a:pt x="1320" y="6080"/>
                    <a:pt x="1185" y="6080"/>
                  </a:cubicBezTo>
                  <a:cubicBezTo>
                    <a:pt x="1155" y="6080"/>
                    <a:pt x="1128" y="6079"/>
                    <a:pt x="1107" y="6076"/>
                  </a:cubicBezTo>
                  <a:cubicBezTo>
                    <a:pt x="848" y="6031"/>
                    <a:pt x="714" y="5933"/>
                    <a:pt x="670" y="5746"/>
                  </a:cubicBezTo>
                  <a:cubicBezTo>
                    <a:pt x="634" y="5630"/>
                    <a:pt x="670" y="5549"/>
                    <a:pt x="723" y="5469"/>
                  </a:cubicBezTo>
                  <a:cubicBezTo>
                    <a:pt x="777" y="5362"/>
                    <a:pt x="732" y="5246"/>
                    <a:pt x="661" y="5201"/>
                  </a:cubicBezTo>
                  <a:cubicBezTo>
                    <a:pt x="607" y="5166"/>
                    <a:pt x="554" y="5139"/>
                    <a:pt x="509" y="5130"/>
                  </a:cubicBezTo>
                  <a:cubicBezTo>
                    <a:pt x="509" y="5103"/>
                    <a:pt x="527" y="5068"/>
                    <a:pt x="581" y="5032"/>
                  </a:cubicBezTo>
                  <a:cubicBezTo>
                    <a:pt x="598" y="5014"/>
                    <a:pt x="616" y="4987"/>
                    <a:pt x="616" y="4961"/>
                  </a:cubicBezTo>
                  <a:cubicBezTo>
                    <a:pt x="625" y="4934"/>
                    <a:pt x="616" y="4898"/>
                    <a:pt x="598" y="4880"/>
                  </a:cubicBezTo>
                  <a:cubicBezTo>
                    <a:pt x="598" y="4871"/>
                    <a:pt x="500" y="4773"/>
                    <a:pt x="393" y="4684"/>
                  </a:cubicBezTo>
                  <a:cubicBezTo>
                    <a:pt x="482" y="4622"/>
                    <a:pt x="652" y="4479"/>
                    <a:pt x="625" y="4318"/>
                  </a:cubicBezTo>
                  <a:cubicBezTo>
                    <a:pt x="616" y="4256"/>
                    <a:pt x="572" y="4167"/>
                    <a:pt x="411" y="4113"/>
                  </a:cubicBezTo>
                  <a:cubicBezTo>
                    <a:pt x="233" y="4060"/>
                    <a:pt x="206" y="3988"/>
                    <a:pt x="206" y="3926"/>
                  </a:cubicBezTo>
                  <a:cubicBezTo>
                    <a:pt x="206" y="3854"/>
                    <a:pt x="250" y="3819"/>
                    <a:pt x="349" y="3747"/>
                  </a:cubicBezTo>
                  <a:cubicBezTo>
                    <a:pt x="500" y="3622"/>
                    <a:pt x="670" y="3471"/>
                    <a:pt x="804" y="3230"/>
                  </a:cubicBezTo>
                  <a:cubicBezTo>
                    <a:pt x="848" y="3150"/>
                    <a:pt x="857" y="3051"/>
                    <a:pt x="821" y="2971"/>
                  </a:cubicBezTo>
                  <a:cubicBezTo>
                    <a:pt x="804" y="2918"/>
                    <a:pt x="768" y="2873"/>
                    <a:pt x="741" y="2828"/>
                  </a:cubicBezTo>
                  <a:cubicBezTo>
                    <a:pt x="696" y="2757"/>
                    <a:pt x="652" y="2686"/>
                    <a:pt x="661" y="2641"/>
                  </a:cubicBezTo>
                  <a:cubicBezTo>
                    <a:pt x="670" y="2614"/>
                    <a:pt x="679" y="2579"/>
                    <a:pt x="696" y="2543"/>
                  </a:cubicBezTo>
                  <a:cubicBezTo>
                    <a:pt x="741" y="2454"/>
                    <a:pt x="804" y="2320"/>
                    <a:pt x="821" y="2133"/>
                  </a:cubicBezTo>
                  <a:cubicBezTo>
                    <a:pt x="902" y="803"/>
                    <a:pt x="2115" y="215"/>
                    <a:pt x="3275" y="215"/>
                  </a:cubicBezTo>
                  <a:cubicBezTo>
                    <a:pt x="4060" y="215"/>
                    <a:pt x="4827" y="420"/>
                    <a:pt x="5380" y="777"/>
                  </a:cubicBezTo>
                  <a:cubicBezTo>
                    <a:pt x="6049" y="1205"/>
                    <a:pt x="6397" y="1838"/>
                    <a:pt x="6397" y="2614"/>
                  </a:cubicBezTo>
                  <a:cubicBezTo>
                    <a:pt x="6397" y="3587"/>
                    <a:pt x="6272" y="3979"/>
                    <a:pt x="5434" y="4737"/>
                  </a:cubicBezTo>
                  <a:cubicBezTo>
                    <a:pt x="5193" y="4961"/>
                    <a:pt x="5219" y="5451"/>
                    <a:pt x="5523" y="6263"/>
                  </a:cubicBezTo>
                  <a:cubicBezTo>
                    <a:pt x="5541" y="6308"/>
                    <a:pt x="5532" y="6361"/>
                    <a:pt x="5505" y="6406"/>
                  </a:cubicBezTo>
                  <a:cubicBezTo>
                    <a:pt x="5487" y="6450"/>
                    <a:pt x="5442" y="6486"/>
                    <a:pt x="5398" y="6495"/>
                  </a:cubicBezTo>
                  <a:lnTo>
                    <a:pt x="4372" y="6763"/>
                  </a:lnTo>
                  <a:cubicBezTo>
                    <a:pt x="4310" y="6780"/>
                    <a:pt x="4283" y="6834"/>
                    <a:pt x="4292" y="6887"/>
                  </a:cubicBezTo>
                  <a:cubicBezTo>
                    <a:pt x="4306" y="6939"/>
                    <a:pt x="4345" y="6972"/>
                    <a:pt x="4394" y="6972"/>
                  </a:cubicBezTo>
                  <a:cubicBezTo>
                    <a:pt x="4404" y="6972"/>
                    <a:pt x="4415" y="6971"/>
                    <a:pt x="4425" y="6968"/>
                  </a:cubicBezTo>
                  <a:lnTo>
                    <a:pt x="5451" y="6700"/>
                  </a:lnTo>
                  <a:cubicBezTo>
                    <a:pt x="5558" y="6673"/>
                    <a:pt x="5648" y="6602"/>
                    <a:pt x="5701" y="6504"/>
                  </a:cubicBezTo>
                  <a:cubicBezTo>
                    <a:pt x="5746" y="6406"/>
                    <a:pt x="5755" y="6290"/>
                    <a:pt x="5719" y="6183"/>
                  </a:cubicBezTo>
                  <a:cubicBezTo>
                    <a:pt x="5469" y="5514"/>
                    <a:pt x="5416" y="5041"/>
                    <a:pt x="5576" y="4898"/>
                  </a:cubicBezTo>
                  <a:cubicBezTo>
                    <a:pt x="6459" y="4095"/>
                    <a:pt x="6611" y="3622"/>
                    <a:pt x="6611" y="2614"/>
                  </a:cubicBezTo>
                  <a:cubicBezTo>
                    <a:pt x="6611" y="1767"/>
                    <a:pt x="6228" y="1062"/>
                    <a:pt x="5496" y="598"/>
                  </a:cubicBezTo>
                  <a:cubicBezTo>
                    <a:pt x="4907" y="215"/>
                    <a:pt x="4095" y="0"/>
                    <a:pt x="3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83" name="Google Shape;1583;p51"/>
            <p:cNvSpPr/>
            <p:nvPr/>
          </p:nvSpPr>
          <p:spPr>
            <a:xfrm>
              <a:off x="7628157" y="2135557"/>
              <a:ext cx="282165" cy="198481"/>
            </a:xfrm>
            <a:custGeom>
              <a:avLst/>
              <a:gdLst/>
              <a:ahLst/>
              <a:cxnLst/>
              <a:rect l="l" t="t" r="r" b="b"/>
              <a:pathLst>
                <a:path w="4471" h="3145" extrusionOk="0">
                  <a:moveTo>
                    <a:pt x="2001" y="0"/>
                  </a:moveTo>
                  <a:cubicBezTo>
                    <a:pt x="1784" y="0"/>
                    <a:pt x="1573" y="82"/>
                    <a:pt x="1401" y="227"/>
                  </a:cubicBezTo>
                  <a:cubicBezTo>
                    <a:pt x="1357" y="200"/>
                    <a:pt x="1312" y="183"/>
                    <a:pt x="1259" y="165"/>
                  </a:cubicBezTo>
                  <a:cubicBezTo>
                    <a:pt x="1200" y="151"/>
                    <a:pt x="1141" y="144"/>
                    <a:pt x="1083" y="144"/>
                  </a:cubicBezTo>
                  <a:cubicBezTo>
                    <a:pt x="956" y="144"/>
                    <a:pt x="831" y="178"/>
                    <a:pt x="714" y="245"/>
                  </a:cubicBezTo>
                  <a:cubicBezTo>
                    <a:pt x="572" y="325"/>
                    <a:pt x="465" y="450"/>
                    <a:pt x="411" y="602"/>
                  </a:cubicBezTo>
                  <a:cubicBezTo>
                    <a:pt x="277" y="629"/>
                    <a:pt x="161" y="673"/>
                    <a:pt x="54" y="753"/>
                  </a:cubicBezTo>
                  <a:cubicBezTo>
                    <a:pt x="10" y="789"/>
                    <a:pt x="1" y="852"/>
                    <a:pt x="36" y="905"/>
                  </a:cubicBezTo>
                  <a:cubicBezTo>
                    <a:pt x="52" y="931"/>
                    <a:pt x="83" y="945"/>
                    <a:pt x="114" y="945"/>
                  </a:cubicBezTo>
                  <a:cubicBezTo>
                    <a:pt x="137" y="945"/>
                    <a:pt x="160" y="938"/>
                    <a:pt x="179" y="923"/>
                  </a:cubicBezTo>
                  <a:cubicBezTo>
                    <a:pt x="277" y="861"/>
                    <a:pt x="384" y="816"/>
                    <a:pt x="491" y="807"/>
                  </a:cubicBezTo>
                  <a:cubicBezTo>
                    <a:pt x="536" y="807"/>
                    <a:pt x="581" y="771"/>
                    <a:pt x="589" y="727"/>
                  </a:cubicBezTo>
                  <a:cubicBezTo>
                    <a:pt x="650" y="506"/>
                    <a:pt x="861" y="356"/>
                    <a:pt x="1088" y="356"/>
                  </a:cubicBezTo>
                  <a:cubicBezTo>
                    <a:pt x="1127" y="356"/>
                    <a:pt x="1166" y="361"/>
                    <a:pt x="1205" y="370"/>
                  </a:cubicBezTo>
                  <a:cubicBezTo>
                    <a:pt x="1259" y="388"/>
                    <a:pt x="1312" y="414"/>
                    <a:pt x="1366" y="441"/>
                  </a:cubicBezTo>
                  <a:cubicBezTo>
                    <a:pt x="1382" y="454"/>
                    <a:pt x="1404" y="460"/>
                    <a:pt x="1427" y="460"/>
                  </a:cubicBezTo>
                  <a:cubicBezTo>
                    <a:pt x="1453" y="460"/>
                    <a:pt x="1480" y="451"/>
                    <a:pt x="1499" y="432"/>
                  </a:cubicBezTo>
                  <a:cubicBezTo>
                    <a:pt x="1629" y="289"/>
                    <a:pt x="1815" y="214"/>
                    <a:pt x="2003" y="214"/>
                  </a:cubicBezTo>
                  <a:cubicBezTo>
                    <a:pt x="2062" y="214"/>
                    <a:pt x="2120" y="221"/>
                    <a:pt x="2177" y="236"/>
                  </a:cubicBezTo>
                  <a:cubicBezTo>
                    <a:pt x="2383" y="281"/>
                    <a:pt x="2543" y="423"/>
                    <a:pt x="2632" y="602"/>
                  </a:cubicBezTo>
                  <a:cubicBezTo>
                    <a:pt x="2650" y="637"/>
                    <a:pt x="2677" y="655"/>
                    <a:pt x="2704" y="664"/>
                  </a:cubicBezTo>
                  <a:cubicBezTo>
                    <a:pt x="2713" y="667"/>
                    <a:pt x="2722" y="668"/>
                    <a:pt x="2731" y="668"/>
                  </a:cubicBezTo>
                  <a:cubicBezTo>
                    <a:pt x="2754" y="668"/>
                    <a:pt x="2773" y="659"/>
                    <a:pt x="2793" y="646"/>
                  </a:cubicBezTo>
                  <a:cubicBezTo>
                    <a:pt x="2896" y="569"/>
                    <a:pt x="3019" y="533"/>
                    <a:pt x="3139" y="533"/>
                  </a:cubicBezTo>
                  <a:cubicBezTo>
                    <a:pt x="3185" y="533"/>
                    <a:pt x="3231" y="538"/>
                    <a:pt x="3275" y="548"/>
                  </a:cubicBezTo>
                  <a:cubicBezTo>
                    <a:pt x="3498" y="611"/>
                    <a:pt x="3667" y="789"/>
                    <a:pt x="3703" y="1021"/>
                  </a:cubicBezTo>
                  <a:cubicBezTo>
                    <a:pt x="3712" y="1066"/>
                    <a:pt x="3748" y="1101"/>
                    <a:pt x="3783" y="1110"/>
                  </a:cubicBezTo>
                  <a:lnTo>
                    <a:pt x="3792" y="1110"/>
                  </a:lnTo>
                  <a:cubicBezTo>
                    <a:pt x="3944" y="1146"/>
                    <a:pt x="4069" y="1244"/>
                    <a:pt x="4149" y="1378"/>
                  </a:cubicBezTo>
                  <a:cubicBezTo>
                    <a:pt x="4220" y="1503"/>
                    <a:pt x="4247" y="1663"/>
                    <a:pt x="4211" y="1815"/>
                  </a:cubicBezTo>
                  <a:cubicBezTo>
                    <a:pt x="4176" y="1949"/>
                    <a:pt x="4095" y="2065"/>
                    <a:pt x="3979" y="2145"/>
                  </a:cubicBezTo>
                  <a:cubicBezTo>
                    <a:pt x="3935" y="2172"/>
                    <a:pt x="3926" y="2234"/>
                    <a:pt x="3944" y="2279"/>
                  </a:cubicBezTo>
                  <a:cubicBezTo>
                    <a:pt x="4042" y="2448"/>
                    <a:pt x="4060" y="2645"/>
                    <a:pt x="4006" y="2832"/>
                  </a:cubicBezTo>
                  <a:cubicBezTo>
                    <a:pt x="3988" y="2886"/>
                    <a:pt x="3962" y="2939"/>
                    <a:pt x="3935" y="2984"/>
                  </a:cubicBezTo>
                  <a:cubicBezTo>
                    <a:pt x="3908" y="3037"/>
                    <a:pt x="3917" y="3100"/>
                    <a:pt x="3971" y="3126"/>
                  </a:cubicBezTo>
                  <a:cubicBezTo>
                    <a:pt x="3988" y="3144"/>
                    <a:pt x="4006" y="3144"/>
                    <a:pt x="4024" y="3144"/>
                  </a:cubicBezTo>
                  <a:cubicBezTo>
                    <a:pt x="4060" y="3144"/>
                    <a:pt x="4095" y="3126"/>
                    <a:pt x="4113" y="3091"/>
                  </a:cubicBezTo>
                  <a:cubicBezTo>
                    <a:pt x="4158" y="3028"/>
                    <a:pt x="4185" y="2966"/>
                    <a:pt x="4211" y="2895"/>
                  </a:cubicBezTo>
                  <a:cubicBezTo>
                    <a:pt x="4274" y="2680"/>
                    <a:pt x="4256" y="2457"/>
                    <a:pt x="4176" y="2261"/>
                  </a:cubicBezTo>
                  <a:cubicBezTo>
                    <a:pt x="4292" y="2154"/>
                    <a:pt x="4372" y="2020"/>
                    <a:pt x="4417" y="1869"/>
                  </a:cubicBezTo>
                  <a:cubicBezTo>
                    <a:pt x="4470" y="1663"/>
                    <a:pt x="4434" y="1449"/>
                    <a:pt x="4327" y="1262"/>
                  </a:cubicBezTo>
                  <a:cubicBezTo>
                    <a:pt x="4229" y="1101"/>
                    <a:pt x="4078" y="985"/>
                    <a:pt x="3899" y="923"/>
                  </a:cubicBezTo>
                  <a:cubicBezTo>
                    <a:pt x="3837" y="637"/>
                    <a:pt x="3614" y="414"/>
                    <a:pt x="3328" y="343"/>
                  </a:cubicBezTo>
                  <a:cubicBezTo>
                    <a:pt x="3268" y="329"/>
                    <a:pt x="3208" y="322"/>
                    <a:pt x="3147" y="322"/>
                  </a:cubicBezTo>
                  <a:cubicBezTo>
                    <a:pt x="3018" y="322"/>
                    <a:pt x="2888" y="354"/>
                    <a:pt x="2766" y="414"/>
                  </a:cubicBezTo>
                  <a:cubicBezTo>
                    <a:pt x="2641" y="218"/>
                    <a:pt x="2454" y="84"/>
                    <a:pt x="2231" y="31"/>
                  </a:cubicBezTo>
                  <a:cubicBezTo>
                    <a:pt x="2155" y="10"/>
                    <a:pt x="2078" y="0"/>
                    <a:pt x="2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84" name="Google Shape;1584;p51"/>
            <p:cNvSpPr/>
            <p:nvPr/>
          </p:nvSpPr>
          <p:spPr>
            <a:xfrm>
              <a:off x="7602850" y="2207185"/>
              <a:ext cx="264115" cy="151590"/>
            </a:xfrm>
            <a:custGeom>
              <a:avLst/>
              <a:gdLst/>
              <a:ahLst/>
              <a:cxnLst/>
              <a:rect l="l" t="t" r="r" b="b"/>
              <a:pathLst>
                <a:path w="4185" h="2402" extrusionOk="0">
                  <a:moveTo>
                    <a:pt x="251" y="1"/>
                  </a:moveTo>
                  <a:cubicBezTo>
                    <a:pt x="204" y="1"/>
                    <a:pt x="159" y="34"/>
                    <a:pt x="143" y="82"/>
                  </a:cubicBezTo>
                  <a:cubicBezTo>
                    <a:pt x="98" y="243"/>
                    <a:pt x="107" y="404"/>
                    <a:pt x="161" y="555"/>
                  </a:cubicBezTo>
                  <a:cubicBezTo>
                    <a:pt x="98" y="644"/>
                    <a:pt x="54" y="751"/>
                    <a:pt x="36" y="858"/>
                  </a:cubicBezTo>
                  <a:cubicBezTo>
                    <a:pt x="0" y="1037"/>
                    <a:pt x="36" y="1224"/>
                    <a:pt x="134" y="1376"/>
                  </a:cubicBezTo>
                  <a:cubicBezTo>
                    <a:pt x="232" y="1536"/>
                    <a:pt x="375" y="1652"/>
                    <a:pt x="553" y="1697"/>
                  </a:cubicBezTo>
                  <a:cubicBezTo>
                    <a:pt x="622" y="1717"/>
                    <a:pt x="693" y="1727"/>
                    <a:pt x="762" y="1727"/>
                  </a:cubicBezTo>
                  <a:cubicBezTo>
                    <a:pt x="908" y="1727"/>
                    <a:pt x="1051" y="1683"/>
                    <a:pt x="1178" y="1599"/>
                  </a:cubicBezTo>
                  <a:cubicBezTo>
                    <a:pt x="1209" y="1575"/>
                    <a:pt x="1248" y="1564"/>
                    <a:pt x="1287" y="1564"/>
                  </a:cubicBezTo>
                  <a:cubicBezTo>
                    <a:pt x="1335" y="1564"/>
                    <a:pt x="1384" y="1582"/>
                    <a:pt x="1419" y="1617"/>
                  </a:cubicBezTo>
                  <a:cubicBezTo>
                    <a:pt x="1579" y="1777"/>
                    <a:pt x="1776" y="1893"/>
                    <a:pt x="1999" y="1947"/>
                  </a:cubicBezTo>
                  <a:cubicBezTo>
                    <a:pt x="2016" y="1947"/>
                    <a:pt x="2025" y="1956"/>
                    <a:pt x="2043" y="1956"/>
                  </a:cubicBezTo>
                  <a:cubicBezTo>
                    <a:pt x="2150" y="2099"/>
                    <a:pt x="2311" y="2206"/>
                    <a:pt x="2480" y="2250"/>
                  </a:cubicBezTo>
                  <a:cubicBezTo>
                    <a:pt x="2545" y="2266"/>
                    <a:pt x="2612" y="2274"/>
                    <a:pt x="2677" y="2274"/>
                  </a:cubicBezTo>
                  <a:cubicBezTo>
                    <a:pt x="2826" y="2274"/>
                    <a:pt x="2972" y="2233"/>
                    <a:pt x="3096" y="2152"/>
                  </a:cubicBezTo>
                  <a:cubicBezTo>
                    <a:pt x="3221" y="2277"/>
                    <a:pt x="3381" y="2357"/>
                    <a:pt x="3560" y="2393"/>
                  </a:cubicBezTo>
                  <a:cubicBezTo>
                    <a:pt x="3613" y="2402"/>
                    <a:pt x="3676" y="2402"/>
                    <a:pt x="3729" y="2402"/>
                  </a:cubicBezTo>
                  <a:cubicBezTo>
                    <a:pt x="3854" y="2402"/>
                    <a:pt x="3988" y="2375"/>
                    <a:pt x="4104" y="2322"/>
                  </a:cubicBezTo>
                  <a:cubicBezTo>
                    <a:pt x="4157" y="2304"/>
                    <a:pt x="4184" y="2241"/>
                    <a:pt x="4157" y="2188"/>
                  </a:cubicBezTo>
                  <a:cubicBezTo>
                    <a:pt x="4138" y="2149"/>
                    <a:pt x="4099" y="2124"/>
                    <a:pt x="4059" y="2124"/>
                  </a:cubicBezTo>
                  <a:cubicBezTo>
                    <a:pt x="4044" y="2124"/>
                    <a:pt x="4029" y="2127"/>
                    <a:pt x="4015" y="2134"/>
                  </a:cubicBezTo>
                  <a:cubicBezTo>
                    <a:pt x="3922" y="2171"/>
                    <a:pt x="3826" y="2191"/>
                    <a:pt x="3728" y="2191"/>
                  </a:cubicBezTo>
                  <a:cubicBezTo>
                    <a:pt x="3684" y="2191"/>
                    <a:pt x="3640" y="2187"/>
                    <a:pt x="3595" y="2179"/>
                  </a:cubicBezTo>
                  <a:cubicBezTo>
                    <a:pt x="3435" y="2152"/>
                    <a:pt x="3301" y="2072"/>
                    <a:pt x="3194" y="1947"/>
                  </a:cubicBezTo>
                  <a:cubicBezTo>
                    <a:pt x="3173" y="1921"/>
                    <a:pt x="3140" y="1907"/>
                    <a:pt x="3108" y="1907"/>
                  </a:cubicBezTo>
                  <a:cubicBezTo>
                    <a:pt x="3084" y="1907"/>
                    <a:pt x="3061" y="1914"/>
                    <a:pt x="3042" y="1929"/>
                  </a:cubicBezTo>
                  <a:cubicBezTo>
                    <a:pt x="2936" y="2015"/>
                    <a:pt x="2805" y="2062"/>
                    <a:pt x="2672" y="2062"/>
                  </a:cubicBezTo>
                  <a:cubicBezTo>
                    <a:pt x="2626" y="2062"/>
                    <a:pt x="2580" y="2056"/>
                    <a:pt x="2534" y="2045"/>
                  </a:cubicBezTo>
                  <a:cubicBezTo>
                    <a:pt x="2400" y="2009"/>
                    <a:pt x="2275" y="1920"/>
                    <a:pt x="2195" y="1804"/>
                  </a:cubicBezTo>
                  <a:cubicBezTo>
                    <a:pt x="2177" y="1777"/>
                    <a:pt x="2159" y="1760"/>
                    <a:pt x="2123" y="1760"/>
                  </a:cubicBezTo>
                  <a:cubicBezTo>
                    <a:pt x="2106" y="1751"/>
                    <a:pt x="2079" y="1751"/>
                    <a:pt x="2052" y="1742"/>
                  </a:cubicBezTo>
                  <a:cubicBezTo>
                    <a:pt x="1865" y="1697"/>
                    <a:pt x="1704" y="1599"/>
                    <a:pt x="1561" y="1465"/>
                  </a:cubicBezTo>
                  <a:cubicBezTo>
                    <a:pt x="1487" y="1391"/>
                    <a:pt x="1389" y="1353"/>
                    <a:pt x="1290" y="1353"/>
                  </a:cubicBezTo>
                  <a:cubicBezTo>
                    <a:pt x="1210" y="1353"/>
                    <a:pt x="1130" y="1378"/>
                    <a:pt x="1062" y="1429"/>
                  </a:cubicBezTo>
                  <a:cubicBezTo>
                    <a:pt x="975" y="1488"/>
                    <a:pt x="876" y="1515"/>
                    <a:pt x="776" y="1515"/>
                  </a:cubicBezTo>
                  <a:cubicBezTo>
                    <a:pt x="723" y="1515"/>
                    <a:pt x="669" y="1507"/>
                    <a:pt x="616" y="1492"/>
                  </a:cubicBezTo>
                  <a:cubicBezTo>
                    <a:pt x="357" y="1421"/>
                    <a:pt x="196" y="1162"/>
                    <a:pt x="241" y="894"/>
                  </a:cubicBezTo>
                  <a:cubicBezTo>
                    <a:pt x="259" y="805"/>
                    <a:pt x="304" y="716"/>
                    <a:pt x="366" y="644"/>
                  </a:cubicBezTo>
                  <a:cubicBezTo>
                    <a:pt x="393" y="618"/>
                    <a:pt x="393" y="573"/>
                    <a:pt x="384" y="528"/>
                  </a:cubicBezTo>
                  <a:cubicBezTo>
                    <a:pt x="321" y="404"/>
                    <a:pt x="312" y="270"/>
                    <a:pt x="348" y="136"/>
                  </a:cubicBezTo>
                  <a:cubicBezTo>
                    <a:pt x="366" y="82"/>
                    <a:pt x="330" y="20"/>
                    <a:pt x="268" y="2"/>
                  </a:cubicBezTo>
                  <a:cubicBezTo>
                    <a:pt x="262" y="1"/>
                    <a:pt x="25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85" name="Google Shape;1585;p51"/>
            <p:cNvSpPr/>
            <p:nvPr/>
          </p:nvSpPr>
          <p:spPr>
            <a:xfrm>
              <a:off x="7639453" y="2212802"/>
              <a:ext cx="70999" cy="68853"/>
            </a:xfrm>
            <a:custGeom>
              <a:avLst/>
              <a:gdLst/>
              <a:ahLst/>
              <a:cxnLst/>
              <a:rect l="l" t="t" r="r" b="b"/>
              <a:pathLst>
                <a:path w="1125" h="1091" extrusionOk="0">
                  <a:moveTo>
                    <a:pt x="446" y="502"/>
                  </a:moveTo>
                  <a:lnTo>
                    <a:pt x="607" y="662"/>
                  </a:lnTo>
                  <a:lnTo>
                    <a:pt x="312" y="796"/>
                  </a:lnTo>
                  <a:lnTo>
                    <a:pt x="446" y="502"/>
                  </a:lnTo>
                  <a:close/>
                  <a:moveTo>
                    <a:pt x="517" y="1"/>
                  </a:moveTo>
                  <a:cubicBezTo>
                    <a:pt x="477" y="1"/>
                    <a:pt x="439" y="23"/>
                    <a:pt x="419" y="56"/>
                  </a:cubicBezTo>
                  <a:lnTo>
                    <a:pt x="18" y="912"/>
                  </a:lnTo>
                  <a:cubicBezTo>
                    <a:pt x="0" y="957"/>
                    <a:pt x="9" y="1019"/>
                    <a:pt x="45" y="1055"/>
                  </a:cubicBezTo>
                  <a:cubicBezTo>
                    <a:pt x="71" y="1073"/>
                    <a:pt x="98" y="1091"/>
                    <a:pt x="134" y="1091"/>
                  </a:cubicBezTo>
                  <a:cubicBezTo>
                    <a:pt x="152" y="1091"/>
                    <a:pt x="170" y="1091"/>
                    <a:pt x="179" y="1082"/>
                  </a:cubicBezTo>
                  <a:lnTo>
                    <a:pt x="187" y="1082"/>
                  </a:lnTo>
                  <a:lnTo>
                    <a:pt x="1053" y="707"/>
                  </a:lnTo>
                  <a:cubicBezTo>
                    <a:pt x="1106" y="680"/>
                    <a:pt x="1124" y="618"/>
                    <a:pt x="1106" y="564"/>
                  </a:cubicBezTo>
                  <a:cubicBezTo>
                    <a:pt x="1086" y="524"/>
                    <a:pt x="1046" y="504"/>
                    <a:pt x="1005" y="504"/>
                  </a:cubicBezTo>
                  <a:cubicBezTo>
                    <a:pt x="991" y="504"/>
                    <a:pt x="977" y="506"/>
                    <a:pt x="964" y="511"/>
                  </a:cubicBezTo>
                  <a:lnTo>
                    <a:pt x="812" y="573"/>
                  </a:lnTo>
                  <a:lnTo>
                    <a:pt x="544" y="297"/>
                  </a:lnTo>
                  <a:lnTo>
                    <a:pt x="616" y="154"/>
                  </a:lnTo>
                  <a:cubicBezTo>
                    <a:pt x="633" y="100"/>
                    <a:pt x="616" y="38"/>
                    <a:pt x="562" y="11"/>
                  </a:cubicBezTo>
                  <a:cubicBezTo>
                    <a:pt x="547" y="4"/>
                    <a:pt x="532"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86" name="Google Shape;1586;p51"/>
            <p:cNvSpPr/>
            <p:nvPr/>
          </p:nvSpPr>
          <p:spPr>
            <a:xfrm>
              <a:off x="7803283" y="2248837"/>
              <a:ext cx="62542" cy="78446"/>
            </a:xfrm>
            <a:custGeom>
              <a:avLst/>
              <a:gdLst/>
              <a:ahLst/>
              <a:cxnLst/>
              <a:rect l="l" t="t" r="r" b="b"/>
              <a:pathLst>
                <a:path w="991" h="1243" extrusionOk="0">
                  <a:moveTo>
                    <a:pt x="544" y="252"/>
                  </a:moveTo>
                  <a:lnTo>
                    <a:pt x="696" y="314"/>
                  </a:lnTo>
                  <a:cubicBezTo>
                    <a:pt x="723" y="332"/>
                    <a:pt x="749" y="350"/>
                    <a:pt x="758" y="377"/>
                  </a:cubicBezTo>
                  <a:cubicBezTo>
                    <a:pt x="767" y="404"/>
                    <a:pt x="767" y="439"/>
                    <a:pt x="758" y="466"/>
                  </a:cubicBezTo>
                  <a:cubicBezTo>
                    <a:pt x="737" y="508"/>
                    <a:pt x="694" y="534"/>
                    <a:pt x="646" y="534"/>
                  </a:cubicBezTo>
                  <a:cubicBezTo>
                    <a:pt x="633" y="534"/>
                    <a:pt x="620" y="532"/>
                    <a:pt x="607" y="529"/>
                  </a:cubicBezTo>
                  <a:cubicBezTo>
                    <a:pt x="589" y="520"/>
                    <a:pt x="553" y="502"/>
                    <a:pt x="518" y="484"/>
                  </a:cubicBezTo>
                  <a:lnTo>
                    <a:pt x="455" y="457"/>
                  </a:lnTo>
                  <a:lnTo>
                    <a:pt x="544" y="252"/>
                  </a:lnTo>
                  <a:close/>
                  <a:moveTo>
                    <a:pt x="366" y="653"/>
                  </a:moveTo>
                  <a:cubicBezTo>
                    <a:pt x="384" y="662"/>
                    <a:pt x="410" y="671"/>
                    <a:pt x="428" y="680"/>
                  </a:cubicBezTo>
                  <a:lnTo>
                    <a:pt x="571" y="743"/>
                  </a:lnTo>
                  <a:cubicBezTo>
                    <a:pt x="642" y="769"/>
                    <a:pt x="678" y="859"/>
                    <a:pt x="651" y="939"/>
                  </a:cubicBezTo>
                  <a:cubicBezTo>
                    <a:pt x="624" y="994"/>
                    <a:pt x="564" y="1028"/>
                    <a:pt x="501" y="1028"/>
                  </a:cubicBezTo>
                  <a:cubicBezTo>
                    <a:pt x="483" y="1028"/>
                    <a:pt x="464" y="1025"/>
                    <a:pt x="446" y="1019"/>
                  </a:cubicBezTo>
                  <a:cubicBezTo>
                    <a:pt x="410" y="1001"/>
                    <a:pt x="321" y="957"/>
                    <a:pt x="250" y="930"/>
                  </a:cubicBezTo>
                  <a:lnTo>
                    <a:pt x="366" y="653"/>
                  </a:lnTo>
                  <a:close/>
                  <a:moveTo>
                    <a:pt x="483" y="1"/>
                  </a:moveTo>
                  <a:cubicBezTo>
                    <a:pt x="443" y="1"/>
                    <a:pt x="406" y="25"/>
                    <a:pt x="393" y="65"/>
                  </a:cubicBezTo>
                  <a:lnTo>
                    <a:pt x="214" y="466"/>
                  </a:lnTo>
                  <a:lnTo>
                    <a:pt x="9" y="948"/>
                  </a:lnTo>
                  <a:cubicBezTo>
                    <a:pt x="0" y="966"/>
                    <a:pt x="0" y="1001"/>
                    <a:pt x="9" y="1028"/>
                  </a:cubicBezTo>
                  <a:cubicBezTo>
                    <a:pt x="18" y="1055"/>
                    <a:pt x="45" y="1073"/>
                    <a:pt x="63" y="1082"/>
                  </a:cubicBezTo>
                  <a:cubicBezTo>
                    <a:pt x="63" y="1082"/>
                    <a:pt x="303" y="1180"/>
                    <a:pt x="366" y="1215"/>
                  </a:cubicBezTo>
                  <a:cubicBezTo>
                    <a:pt x="410" y="1233"/>
                    <a:pt x="464" y="1242"/>
                    <a:pt x="509" y="1242"/>
                  </a:cubicBezTo>
                  <a:cubicBezTo>
                    <a:pt x="651" y="1242"/>
                    <a:pt x="785" y="1162"/>
                    <a:pt x="848" y="1019"/>
                  </a:cubicBezTo>
                  <a:cubicBezTo>
                    <a:pt x="892" y="912"/>
                    <a:pt x="883" y="796"/>
                    <a:pt x="821" y="698"/>
                  </a:cubicBezTo>
                  <a:cubicBezTo>
                    <a:pt x="883" y="662"/>
                    <a:pt x="928" y="609"/>
                    <a:pt x="955" y="546"/>
                  </a:cubicBezTo>
                  <a:cubicBezTo>
                    <a:pt x="990" y="466"/>
                    <a:pt x="990" y="377"/>
                    <a:pt x="955" y="297"/>
                  </a:cubicBezTo>
                  <a:cubicBezTo>
                    <a:pt x="928" y="216"/>
                    <a:pt x="865" y="154"/>
                    <a:pt x="785" y="118"/>
                  </a:cubicBezTo>
                  <a:lnTo>
                    <a:pt x="526" y="11"/>
                  </a:lnTo>
                  <a:cubicBezTo>
                    <a:pt x="512" y="4"/>
                    <a:pt x="497"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87" name="Google Shape;1587;p51"/>
            <p:cNvSpPr/>
            <p:nvPr/>
          </p:nvSpPr>
          <p:spPr>
            <a:xfrm>
              <a:off x="7696882" y="2168247"/>
              <a:ext cx="76048" cy="64877"/>
            </a:xfrm>
            <a:custGeom>
              <a:avLst/>
              <a:gdLst/>
              <a:ahLst/>
              <a:cxnLst/>
              <a:rect l="l" t="t" r="r" b="b"/>
              <a:pathLst>
                <a:path w="1205" h="1028" extrusionOk="0">
                  <a:moveTo>
                    <a:pt x="814" y="0"/>
                  </a:moveTo>
                  <a:cubicBezTo>
                    <a:pt x="777" y="0"/>
                    <a:pt x="741" y="20"/>
                    <a:pt x="723" y="57"/>
                  </a:cubicBezTo>
                  <a:cubicBezTo>
                    <a:pt x="696" y="111"/>
                    <a:pt x="723" y="173"/>
                    <a:pt x="776" y="200"/>
                  </a:cubicBezTo>
                  <a:cubicBezTo>
                    <a:pt x="919" y="262"/>
                    <a:pt x="964" y="494"/>
                    <a:pt x="874" y="646"/>
                  </a:cubicBezTo>
                  <a:cubicBezTo>
                    <a:pt x="830" y="726"/>
                    <a:pt x="749" y="780"/>
                    <a:pt x="660" y="806"/>
                  </a:cubicBezTo>
                  <a:cubicBezTo>
                    <a:pt x="633" y="813"/>
                    <a:pt x="606" y="816"/>
                    <a:pt x="579" y="816"/>
                  </a:cubicBezTo>
                  <a:cubicBezTo>
                    <a:pt x="422" y="816"/>
                    <a:pt x="279" y="708"/>
                    <a:pt x="241" y="548"/>
                  </a:cubicBezTo>
                  <a:cubicBezTo>
                    <a:pt x="223" y="485"/>
                    <a:pt x="223" y="414"/>
                    <a:pt x="250" y="351"/>
                  </a:cubicBezTo>
                  <a:cubicBezTo>
                    <a:pt x="268" y="289"/>
                    <a:pt x="241" y="235"/>
                    <a:pt x="178" y="209"/>
                  </a:cubicBezTo>
                  <a:cubicBezTo>
                    <a:pt x="167" y="205"/>
                    <a:pt x="156" y="203"/>
                    <a:pt x="144" y="203"/>
                  </a:cubicBezTo>
                  <a:cubicBezTo>
                    <a:pt x="101" y="203"/>
                    <a:pt x="59" y="229"/>
                    <a:pt x="45" y="271"/>
                  </a:cubicBezTo>
                  <a:cubicBezTo>
                    <a:pt x="9" y="378"/>
                    <a:pt x="0" y="494"/>
                    <a:pt x="27" y="601"/>
                  </a:cubicBezTo>
                  <a:cubicBezTo>
                    <a:pt x="95" y="860"/>
                    <a:pt x="325" y="1027"/>
                    <a:pt x="579" y="1027"/>
                  </a:cubicBezTo>
                  <a:cubicBezTo>
                    <a:pt x="624" y="1027"/>
                    <a:pt x="669" y="1022"/>
                    <a:pt x="714" y="1012"/>
                  </a:cubicBezTo>
                  <a:cubicBezTo>
                    <a:pt x="856" y="967"/>
                    <a:pt x="981" y="878"/>
                    <a:pt x="1062" y="753"/>
                  </a:cubicBezTo>
                  <a:cubicBezTo>
                    <a:pt x="1204" y="512"/>
                    <a:pt x="1142" y="137"/>
                    <a:pt x="865" y="12"/>
                  </a:cubicBezTo>
                  <a:cubicBezTo>
                    <a:pt x="849" y="4"/>
                    <a:pt x="831"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88" name="Google Shape;1588;p51"/>
            <p:cNvSpPr/>
            <p:nvPr/>
          </p:nvSpPr>
          <p:spPr>
            <a:xfrm>
              <a:off x="7718781" y="2235647"/>
              <a:ext cx="78888" cy="66265"/>
            </a:xfrm>
            <a:custGeom>
              <a:avLst/>
              <a:gdLst/>
              <a:ahLst/>
              <a:cxnLst/>
              <a:rect l="l" t="t" r="r" b="b"/>
              <a:pathLst>
                <a:path w="1250" h="1050" extrusionOk="0">
                  <a:moveTo>
                    <a:pt x="848" y="247"/>
                  </a:moveTo>
                  <a:lnTo>
                    <a:pt x="929" y="381"/>
                  </a:lnTo>
                  <a:cubicBezTo>
                    <a:pt x="1018" y="550"/>
                    <a:pt x="893" y="693"/>
                    <a:pt x="750" y="773"/>
                  </a:cubicBezTo>
                  <a:cubicBezTo>
                    <a:pt x="685" y="810"/>
                    <a:pt x="609" y="834"/>
                    <a:pt x="539" y="834"/>
                  </a:cubicBezTo>
                  <a:cubicBezTo>
                    <a:pt x="456" y="834"/>
                    <a:pt x="379" y="801"/>
                    <a:pt x="331" y="720"/>
                  </a:cubicBezTo>
                  <a:cubicBezTo>
                    <a:pt x="313" y="693"/>
                    <a:pt x="278" y="639"/>
                    <a:pt x="251" y="586"/>
                  </a:cubicBezTo>
                  <a:cubicBezTo>
                    <a:pt x="349" y="541"/>
                    <a:pt x="483" y="461"/>
                    <a:pt x="554" y="416"/>
                  </a:cubicBezTo>
                  <a:cubicBezTo>
                    <a:pt x="608" y="390"/>
                    <a:pt x="759" y="309"/>
                    <a:pt x="848" y="247"/>
                  </a:cubicBezTo>
                  <a:close/>
                  <a:moveTo>
                    <a:pt x="887" y="0"/>
                  </a:moveTo>
                  <a:cubicBezTo>
                    <a:pt x="871" y="0"/>
                    <a:pt x="855" y="5"/>
                    <a:pt x="840" y="15"/>
                  </a:cubicBezTo>
                  <a:cubicBezTo>
                    <a:pt x="840" y="15"/>
                    <a:pt x="536" y="184"/>
                    <a:pt x="447" y="238"/>
                  </a:cubicBezTo>
                  <a:cubicBezTo>
                    <a:pt x="340" y="300"/>
                    <a:pt x="54" y="461"/>
                    <a:pt x="54" y="461"/>
                  </a:cubicBezTo>
                  <a:cubicBezTo>
                    <a:pt x="28" y="470"/>
                    <a:pt x="10" y="497"/>
                    <a:pt x="10" y="523"/>
                  </a:cubicBezTo>
                  <a:cubicBezTo>
                    <a:pt x="1" y="550"/>
                    <a:pt x="1" y="577"/>
                    <a:pt x="19" y="604"/>
                  </a:cubicBezTo>
                  <a:cubicBezTo>
                    <a:pt x="19" y="613"/>
                    <a:pt x="108" y="764"/>
                    <a:pt x="144" y="827"/>
                  </a:cubicBezTo>
                  <a:cubicBezTo>
                    <a:pt x="233" y="970"/>
                    <a:pt x="376" y="1050"/>
                    <a:pt x="536" y="1050"/>
                  </a:cubicBezTo>
                  <a:cubicBezTo>
                    <a:pt x="643" y="1050"/>
                    <a:pt x="750" y="1023"/>
                    <a:pt x="857" y="961"/>
                  </a:cubicBezTo>
                  <a:cubicBezTo>
                    <a:pt x="1143" y="800"/>
                    <a:pt x="1250" y="523"/>
                    <a:pt x="1107" y="274"/>
                  </a:cubicBezTo>
                  <a:lnTo>
                    <a:pt x="982" y="51"/>
                  </a:lnTo>
                  <a:cubicBezTo>
                    <a:pt x="973" y="33"/>
                    <a:pt x="947" y="15"/>
                    <a:pt x="920" y="6"/>
                  </a:cubicBezTo>
                  <a:cubicBezTo>
                    <a:pt x="909" y="2"/>
                    <a:pt x="898"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589" name="Google Shape;1589;p51"/>
            <p:cNvSpPr/>
            <p:nvPr/>
          </p:nvSpPr>
          <p:spPr>
            <a:xfrm>
              <a:off x="7790283" y="2182825"/>
              <a:ext cx="60901" cy="62794"/>
            </a:xfrm>
            <a:custGeom>
              <a:avLst/>
              <a:gdLst/>
              <a:ahLst/>
              <a:cxnLst/>
              <a:rect l="l" t="t" r="r" b="b"/>
              <a:pathLst>
                <a:path w="965" h="995" extrusionOk="0">
                  <a:moveTo>
                    <a:pt x="599" y="0"/>
                  </a:moveTo>
                  <a:cubicBezTo>
                    <a:pt x="569" y="0"/>
                    <a:pt x="539" y="14"/>
                    <a:pt x="518" y="40"/>
                  </a:cubicBezTo>
                  <a:lnTo>
                    <a:pt x="37" y="620"/>
                  </a:lnTo>
                  <a:cubicBezTo>
                    <a:pt x="1" y="665"/>
                    <a:pt x="10" y="727"/>
                    <a:pt x="54" y="763"/>
                  </a:cubicBezTo>
                  <a:lnTo>
                    <a:pt x="295" y="968"/>
                  </a:lnTo>
                  <a:cubicBezTo>
                    <a:pt x="313" y="986"/>
                    <a:pt x="340" y="995"/>
                    <a:pt x="367" y="995"/>
                  </a:cubicBezTo>
                  <a:cubicBezTo>
                    <a:pt x="393" y="995"/>
                    <a:pt x="420" y="977"/>
                    <a:pt x="447" y="950"/>
                  </a:cubicBezTo>
                  <a:cubicBezTo>
                    <a:pt x="483" y="905"/>
                    <a:pt x="474" y="843"/>
                    <a:pt x="429" y="807"/>
                  </a:cubicBezTo>
                  <a:lnTo>
                    <a:pt x="269" y="674"/>
                  </a:lnTo>
                  <a:lnTo>
                    <a:pt x="376" y="549"/>
                  </a:lnTo>
                  <a:lnTo>
                    <a:pt x="518" y="665"/>
                  </a:lnTo>
                  <a:cubicBezTo>
                    <a:pt x="536" y="682"/>
                    <a:pt x="563" y="691"/>
                    <a:pt x="581" y="691"/>
                  </a:cubicBezTo>
                  <a:cubicBezTo>
                    <a:pt x="616" y="691"/>
                    <a:pt x="643" y="674"/>
                    <a:pt x="670" y="647"/>
                  </a:cubicBezTo>
                  <a:cubicBezTo>
                    <a:pt x="706" y="602"/>
                    <a:pt x="697" y="540"/>
                    <a:pt x="652" y="504"/>
                  </a:cubicBezTo>
                  <a:lnTo>
                    <a:pt x="509" y="379"/>
                  </a:lnTo>
                  <a:lnTo>
                    <a:pt x="608" y="254"/>
                  </a:lnTo>
                  <a:lnTo>
                    <a:pt x="777" y="388"/>
                  </a:lnTo>
                  <a:cubicBezTo>
                    <a:pt x="798" y="405"/>
                    <a:pt x="823" y="414"/>
                    <a:pt x="847" y="414"/>
                  </a:cubicBezTo>
                  <a:cubicBezTo>
                    <a:pt x="875" y="414"/>
                    <a:pt x="901" y="403"/>
                    <a:pt x="920" y="379"/>
                  </a:cubicBezTo>
                  <a:cubicBezTo>
                    <a:pt x="964" y="335"/>
                    <a:pt x="955" y="263"/>
                    <a:pt x="911" y="227"/>
                  </a:cubicBezTo>
                  <a:lnTo>
                    <a:pt x="661" y="22"/>
                  </a:lnTo>
                  <a:cubicBezTo>
                    <a:pt x="642" y="7"/>
                    <a:pt x="621" y="0"/>
                    <a:pt x="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593"/>
        <p:cNvGrpSpPr/>
        <p:nvPr/>
      </p:nvGrpSpPr>
      <p:grpSpPr>
        <a:xfrm>
          <a:off x="0" y="0"/>
          <a:ext cx="0" cy="0"/>
          <a:chOff x="0" y="0"/>
          <a:chExt cx="0" cy="0"/>
        </a:xfrm>
      </p:grpSpPr>
      <p:sp>
        <p:nvSpPr>
          <p:cNvPr id="1594" name="Google Shape;1594;p52"/>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dk1"/>
                </a:solidFill>
                <a:cs typeface="B Nazanin" panose="00000400000000000000" pitchFamily="2" charset="-78"/>
              </a:rPr>
              <a:t>تجزیه و تحلیل و </a:t>
            </a:r>
            <a:r>
              <a:rPr lang="fa-IR" dirty="0">
                <a:solidFill>
                  <a:schemeClr val="bg1">
                    <a:lumMod val="50000"/>
                  </a:schemeClr>
                </a:solidFill>
                <a:cs typeface="B Nazanin" panose="00000400000000000000" pitchFamily="2" charset="-78"/>
              </a:rPr>
              <a:t>توسعه</a:t>
            </a:r>
            <a:r>
              <a:rPr lang="fa-IR" dirty="0">
                <a:solidFill>
                  <a:schemeClr val="dk1"/>
                </a:solidFill>
                <a:cs typeface="B Nazanin" panose="00000400000000000000" pitchFamily="2" charset="-78"/>
              </a:rPr>
              <a:t> </a:t>
            </a:r>
            <a:endParaRPr lang="fa-IR" dirty="0">
              <a:cs typeface="B Nazanin" panose="00000400000000000000" pitchFamily="2" charset="-78"/>
            </a:endParaRPr>
          </a:p>
        </p:txBody>
      </p:sp>
      <p:sp>
        <p:nvSpPr>
          <p:cNvPr id="1595" name="Google Shape;1595;p52"/>
          <p:cNvSpPr txBox="1"/>
          <p:nvPr/>
        </p:nvSpPr>
        <p:spPr>
          <a:xfrm>
            <a:off x="720000" y="4320050"/>
            <a:ext cx="7704000" cy="284100"/>
          </a:xfrm>
          <a:prstGeom prst="rect">
            <a:avLst/>
          </a:prstGeom>
          <a:noFill/>
          <a:ln>
            <a:noFill/>
          </a:ln>
        </p:spPr>
        <p:txBody>
          <a:bodyPr spcFirstLastPara="1" wrap="square" lIns="91425" tIns="91425" rIns="91425" bIns="91425" anchor="t" anchorCtr="0">
            <a:noAutofit/>
          </a:bodyPr>
          <a:lstStyle/>
          <a:p>
            <a:pPr algn="r" rtl="1"/>
            <a:r>
              <a:rPr lang="fa-IR" sz="1400" b="1" dirty="0"/>
              <a:t>پیوند موجود در نمودار را دنبال کنید تا داده‌های آن را تغییر دهید و سپس پیوند جدید را در اینجا جای‌گذاری کنید. برای اطلاعات بیشتر اینجا را کلیک کنید</a:t>
            </a:r>
          </a:p>
        </p:txBody>
      </p:sp>
      <p:sp>
        <p:nvSpPr>
          <p:cNvPr id="1596" name="Google Shape;1596;p52"/>
          <p:cNvSpPr txBox="1"/>
          <p:nvPr/>
        </p:nvSpPr>
        <p:spPr>
          <a:xfrm>
            <a:off x="1092938" y="3067049"/>
            <a:ext cx="1496100" cy="511200"/>
          </a:xfrm>
          <a:prstGeom prst="rect">
            <a:avLst/>
          </a:prstGeom>
          <a:noFill/>
          <a:ln>
            <a:noFill/>
          </a:ln>
        </p:spPr>
        <p:txBody>
          <a:bodyPr spcFirstLastPara="1" wrap="square" lIns="91425" tIns="91425" rIns="91425" bIns="91425" anchor="b" anchorCtr="0">
            <a:noAutofit/>
          </a:bodyPr>
          <a:lstStyle/>
          <a:p>
            <a:pPr marL="0" lvl="0" indent="0" algn="r" rtl="1">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p:txBody>
      </p:sp>
      <p:sp>
        <p:nvSpPr>
          <p:cNvPr id="1597" name="Google Shape;1597;p52"/>
          <p:cNvSpPr txBox="1"/>
          <p:nvPr/>
        </p:nvSpPr>
        <p:spPr>
          <a:xfrm>
            <a:off x="1092925" y="3403077"/>
            <a:ext cx="1496100" cy="6552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b="1"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598" name="Google Shape;1598;p52"/>
          <p:cNvSpPr txBox="1"/>
          <p:nvPr/>
        </p:nvSpPr>
        <p:spPr>
          <a:xfrm>
            <a:off x="2948788" y="3067049"/>
            <a:ext cx="1496100" cy="511200"/>
          </a:xfrm>
          <a:prstGeom prst="rect">
            <a:avLst/>
          </a:prstGeom>
          <a:noFill/>
          <a:ln>
            <a:noFill/>
          </a:ln>
        </p:spPr>
        <p:txBody>
          <a:bodyPr spcFirstLastPara="1" wrap="square" lIns="91425" tIns="91425" rIns="91425" bIns="91425" anchor="b" anchorCtr="0">
            <a:noAutofit/>
          </a:bodyPr>
          <a:lstStyle/>
          <a:p>
            <a:pPr marL="0" lvl="0" indent="0" algn="r" rtl="1">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p:txBody>
      </p:sp>
      <p:sp>
        <p:nvSpPr>
          <p:cNvPr id="1599" name="Google Shape;1599;p52"/>
          <p:cNvSpPr txBox="1"/>
          <p:nvPr/>
        </p:nvSpPr>
        <p:spPr>
          <a:xfrm>
            <a:off x="2948775" y="3403077"/>
            <a:ext cx="1496100" cy="6552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b="1"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600" name="Google Shape;1600;p52"/>
          <p:cNvSpPr txBox="1"/>
          <p:nvPr/>
        </p:nvSpPr>
        <p:spPr>
          <a:xfrm>
            <a:off x="697413" y="1379073"/>
            <a:ext cx="3858900" cy="10386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Arial" panose="020B0604020202020204" pitchFamily="34" charset="0"/>
              </a:rPr>
              <a:t>قالب پاورپوينت حرفه ای ، قابل ویرایش ، جهت استفاده در جلسات دفاع رساله ، پایان نامه ، پروپوزال و سمینار و .... می باشد.</a:t>
            </a:r>
            <a:endParaRPr lang="en-US" sz="1800" b="1"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601" name="Google Shape;1601;p52"/>
          <p:cNvSpPr txBox="1"/>
          <p:nvPr/>
        </p:nvSpPr>
        <p:spPr>
          <a:xfrm>
            <a:off x="1092938" y="2508490"/>
            <a:ext cx="1496100" cy="5112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200" b="1">
                <a:solidFill>
                  <a:schemeClr val="lt2"/>
                </a:solidFill>
                <a:latin typeface="Montagu Slab"/>
                <a:ea typeface="Montagu Slab"/>
                <a:cs typeface="B Nazanin" panose="00000400000000000000" pitchFamily="2" charset="-78"/>
                <a:sym typeface="Montagu Slab"/>
              </a:rPr>
              <a:t>&gt;40%</a:t>
            </a:r>
            <a:endParaRPr sz="2200" b="1">
              <a:solidFill>
                <a:schemeClr val="lt2"/>
              </a:solidFill>
              <a:latin typeface="Montagu Slab"/>
              <a:ea typeface="Montagu Slab"/>
              <a:cs typeface="B Nazanin" panose="00000400000000000000" pitchFamily="2" charset="-78"/>
              <a:sym typeface="Montagu Slab"/>
            </a:endParaRPr>
          </a:p>
        </p:txBody>
      </p:sp>
      <p:sp>
        <p:nvSpPr>
          <p:cNvPr id="1602" name="Google Shape;1602;p52"/>
          <p:cNvSpPr txBox="1"/>
          <p:nvPr/>
        </p:nvSpPr>
        <p:spPr>
          <a:xfrm>
            <a:off x="2948788" y="2508490"/>
            <a:ext cx="1496100" cy="5112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200" b="1">
                <a:solidFill>
                  <a:schemeClr val="lt2"/>
                </a:solidFill>
                <a:latin typeface="Montagu Slab"/>
                <a:ea typeface="Montagu Slab"/>
                <a:cs typeface="B Nazanin" panose="00000400000000000000" pitchFamily="2" charset="-78"/>
                <a:sym typeface="Montagu Slab"/>
              </a:rPr>
              <a:t>&gt;35%</a:t>
            </a:r>
            <a:endParaRPr sz="2200" b="1">
              <a:solidFill>
                <a:schemeClr val="lt2"/>
              </a:solidFill>
              <a:latin typeface="Montagu Slab"/>
              <a:ea typeface="Montagu Slab"/>
              <a:cs typeface="B Nazanin" panose="00000400000000000000" pitchFamily="2" charset="-78"/>
              <a:sym typeface="Montagu Slab"/>
            </a:endParaRPr>
          </a:p>
        </p:txBody>
      </p:sp>
      <p:sp>
        <p:nvSpPr>
          <p:cNvPr id="1603" name="Google Shape;1603;p52"/>
          <p:cNvSpPr/>
          <p:nvPr/>
        </p:nvSpPr>
        <p:spPr>
          <a:xfrm>
            <a:off x="808838" y="2608450"/>
            <a:ext cx="284100" cy="28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604" name="Google Shape;1604;p52"/>
          <p:cNvSpPr/>
          <p:nvPr/>
        </p:nvSpPr>
        <p:spPr>
          <a:xfrm>
            <a:off x="2664688" y="2608450"/>
            <a:ext cx="284100" cy="28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pic>
        <p:nvPicPr>
          <p:cNvPr id="1605" name="Google Shape;1605;p52" title="Chart">
            <a:hlinkClick r:id="rId3"/>
          </p:cNvPr>
          <p:cNvPicPr preferRelativeResize="0"/>
          <p:nvPr/>
        </p:nvPicPr>
        <p:blipFill>
          <a:blip r:embed="rId4">
            <a:alphaModFix/>
          </a:blip>
          <a:stretch>
            <a:fillRect/>
          </a:stretch>
        </p:blipFill>
        <p:spPr>
          <a:xfrm>
            <a:off x="4731454" y="1420262"/>
            <a:ext cx="3702571" cy="266047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09"/>
        <p:cNvGrpSpPr/>
        <p:nvPr/>
      </p:nvGrpSpPr>
      <p:grpSpPr>
        <a:xfrm>
          <a:off x="0" y="0"/>
          <a:ext cx="0" cy="0"/>
          <a:chOff x="0" y="0"/>
          <a:chExt cx="0" cy="0"/>
        </a:xfrm>
      </p:grpSpPr>
      <p:sp>
        <p:nvSpPr>
          <p:cNvPr id="1610" name="Google Shape;1610;p53"/>
          <p:cNvSpPr txBox="1">
            <a:spLocks noGrp="1"/>
          </p:cNvSpPr>
          <p:nvPr>
            <p:ph type="title"/>
          </p:nvPr>
        </p:nvSpPr>
        <p:spPr>
          <a:xfrm>
            <a:off x="3757700" y="1743950"/>
            <a:ext cx="4339200" cy="131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150,000</a:t>
            </a:r>
            <a:endParaRPr/>
          </a:p>
        </p:txBody>
      </p:sp>
      <p:sp>
        <p:nvSpPr>
          <p:cNvPr id="1611" name="Google Shape;1611;p53"/>
          <p:cNvSpPr txBox="1">
            <a:spLocks noGrp="1"/>
          </p:cNvSpPr>
          <p:nvPr>
            <p:ph type="subTitle" idx="1"/>
          </p:nvPr>
        </p:nvSpPr>
        <p:spPr>
          <a:xfrm>
            <a:off x="3243927" y="2902425"/>
            <a:ext cx="5311248" cy="497100"/>
          </a:xfrm>
          <a:prstGeom prst="rect">
            <a:avLst/>
          </a:prstGeom>
        </p:spPr>
        <p:txBody>
          <a:bodyPr spcFirstLastPara="1" wrap="square" lIns="91425" tIns="91425" rIns="91425" bIns="91425" anchor="t" anchorCtr="0">
            <a:noAutofit/>
          </a:bodyPr>
          <a:lstStyle/>
          <a:p>
            <a:r>
              <a:rPr lang="fa-IR" sz="2400" b="1" dirty="0">
                <a:cs typeface="B Nazanin" panose="00000400000000000000" pitchFamily="2" charset="-78"/>
              </a:rPr>
              <a:t>اعداد بزرگ توجه مخاطبان شما را جلب می کند</a:t>
            </a:r>
          </a:p>
        </p:txBody>
      </p:sp>
      <p:grpSp>
        <p:nvGrpSpPr>
          <p:cNvPr id="1612" name="Google Shape;1612;p53"/>
          <p:cNvGrpSpPr/>
          <p:nvPr/>
        </p:nvGrpSpPr>
        <p:grpSpPr>
          <a:xfrm>
            <a:off x="446711" y="922622"/>
            <a:ext cx="3020446" cy="3767114"/>
            <a:chOff x="549523" y="1298010"/>
            <a:chExt cx="2650676" cy="3305936"/>
          </a:xfrm>
        </p:grpSpPr>
        <p:grpSp>
          <p:nvGrpSpPr>
            <p:cNvPr id="1613" name="Google Shape;1613;p53"/>
            <p:cNvGrpSpPr/>
            <p:nvPr/>
          </p:nvGrpSpPr>
          <p:grpSpPr>
            <a:xfrm>
              <a:off x="549523" y="2018568"/>
              <a:ext cx="2650676" cy="2585378"/>
              <a:chOff x="549523" y="2018568"/>
              <a:chExt cx="2650676" cy="2585378"/>
            </a:xfrm>
          </p:grpSpPr>
          <p:sp>
            <p:nvSpPr>
              <p:cNvPr id="1614" name="Google Shape;1614;p53"/>
              <p:cNvSpPr/>
              <p:nvPr/>
            </p:nvSpPr>
            <p:spPr>
              <a:xfrm>
                <a:off x="579391" y="2735729"/>
                <a:ext cx="732902" cy="551464"/>
              </a:xfrm>
              <a:custGeom>
                <a:avLst/>
                <a:gdLst/>
                <a:ahLst/>
                <a:cxnLst/>
                <a:rect l="l" t="t" r="r" b="b"/>
                <a:pathLst>
                  <a:path w="4613" h="3471" extrusionOk="0">
                    <a:moveTo>
                      <a:pt x="1891" y="0"/>
                    </a:moveTo>
                    <a:cubicBezTo>
                      <a:pt x="848" y="0"/>
                      <a:pt x="0" y="750"/>
                      <a:pt x="0" y="1677"/>
                    </a:cubicBezTo>
                    <a:cubicBezTo>
                      <a:pt x="0" y="2614"/>
                      <a:pt x="848" y="3364"/>
                      <a:pt x="1891" y="3364"/>
                    </a:cubicBezTo>
                    <a:cubicBezTo>
                      <a:pt x="2409" y="3364"/>
                      <a:pt x="2873" y="3185"/>
                      <a:pt x="3212" y="2882"/>
                    </a:cubicBezTo>
                    <a:lnTo>
                      <a:pt x="4612" y="3471"/>
                    </a:lnTo>
                    <a:lnTo>
                      <a:pt x="4612" y="3471"/>
                    </a:lnTo>
                    <a:lnTo>
                      <a:pt x="3729" y="2052"/>
                    </a:lnTo>
                    <a:cubicBezTo>
                      <a:pt x="3765" y="1936"/>
                      <a:pt x="3783" y="1811"/>
                      <a:pt x="3783" y="1677"/>
                    </a:cubicBezTo>
                    <a:cubicBezTo>
                      <a:pt x="3783" y="750"/>
                      <a:pt x="2935" y="0"/>
                      <a:pt x="18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3"/>
              <p:cNvSpPr/>
              <p:nvPr/>
            </p:nvSpPr>
            <p:spPr>
              <a:xfrm>
                <a:off x="674239" y="2827399"/>
                <a:ext cx="406250" cy="370502"/>
              </a:xfrm>
              <a:custGeom>
                <a:avLst/>
                <a:gdLst/>
                <a:ahLst/>
                <a:cxnLst/>
                <a:rect l="l" t="t" r="r" b="b"/>
                <a:pathLst>
                  <a:path w="2557" h="2332" extrusionOk="0">
                    <a:moveTo>
                      <a:pt x="1598" y="134"/>
                    </a:moveTo>
                    <a:cubicBezTo>
                      <a:pt x="1601" y="135"/>
                      <a:pt x="1604" y="136"/>
                      <a:pt x="1607" y="137"/>
                    </a:cubicBezTo>
                    <a:cubicBezTo>
                      <a:pt x="1699" y="174"/>
                      <a:pt x="1787" y="219"/>
                      <a:pt x="1873" y="273"/>
                    </a:cubicBezTo>
                    <a:lnTo>
                      <a:pt x="1873" y="273"/>
                    </a:lnTo>
                    <a:cubicBezTo>
                      <a:pt x="1871" y="272"/>
                      <a:pt x="1868" y="271"/>
                      <a:pt x="1865" y="271"/>
                    </a:cubicBezTo>
                    <a:cubicBezTo>
                      <a:pt x="1843" y="266"/>
                      <a:pt x="1821" y="264"/>
                      <a:pt x="1798" y="264"/>
                    </a:cubicBezTo>
                    <a:cubicBezTo>
                      <a:pt x="1741" y="264"/>
                      <a:pt x="1685" y="278"/>
                      <a:pt x="1633" y="298"/>
                    </a:cubicBezTo>
                    <a:cubicBezTo>
                      <a:pt x="1571" y="333"/>
                      <a:pt x="1509" y="378"/>
                      <a:pt x="1455" y="440"/>
                    </a:cubicBezTo>
                    <a:cubicBezTo>
                      <a:pt x="1432" y="468"/>
                      <a:pt x="1409" y="497"/>
                      <a:pt x="1389" y="529"/>
                    </a:cubicBezTo>
                    <a:lnTo>
                      <a:pt x="1389" y="529"/>
                    </a:lnTo>
                    <a:cubicBezTo>
                      <a:pt x="1305" y="541"/>
                      <a:pt x="1222" y="561"/>
                      <a:pt x="1144" y="590"/>
                    </a:cubicBezTo>
                    <a:lnTo>
                      <a:pt x="1144" y="590"/>
                    </a:lnTo>
                    <a:cubicBezTo>
                      <a:pt x="1121" y="544"/>
                      <a:pt x="1094" y="499"/>
                      <a:pt x="1062" y="458"/>
                    </a:cubicBezTo>
                    <a:cubicBezTo>
                      <a:pt x="1035" y="419"/>
                      <a:pt x="1004" y="384"/>
                      <a:pt x="969" y="355"/>
                    </a:cubicBezTo>
                    <a:lnTo>
                      <a:pt x="969" y="355"/>
                    </a:lnTo>
                    <a:cubicBezTo>
                      <a:pt x="1093" y="299"/>
                      <a:pt x="1217" y="258"/>
                      <a:pt x="1348" y="208"/>
                    </a:cubicBezTo>
                    <a:cubicBezTo>
                      <a:pt x="1429" y="181"/>
                      <a:pt x="1513" y="155"/>
                      <a:pt x="1598" y="134"/>
                    </a:cubicBezTo>
                    <a:close/>
                    <a:moveTo>
                      <a:pt x="1873" y="95"/>
                    </a:moveTo>
                    <a:cubicBezTo>
                      <a:pt x="1908" y="95"/>
                      <a:pt x="1941" y="97"/>
                      <a:pt x="1972" y="101"/>
                    </a:cubicBezTo>
                    <a:cubicBezTo>
                      <a:pt x="2044" y="119"/>
                      <a:pt x="2115" y="137"/>
                      <a:pt x="2169" y="182"/>
                    </a:cubicBezTo>
                    <a:cubicBezTo>
                      <a:pt x="2222" y="217"/>
                      <a:pt x="2267" y="271"/>
                      <a:pt x="2303" y="333"/>
                    </a:cubicBezTo>
                    <a:cubicBezTo>
                      <a:pt x="2338" y="396"/>
                      <a:pt x="2365" y="467"/>
                      <a:pt x="2374" y="530"/>
                    </a:cubicBezTo>
                    <a:cubicBezTo>
                      <a:pt x="2388" y="585"/>
                      <a:pt x="2395" y="641"/>
                      <a:pt x="2395" y="696"/>
                    </a:cubicBezTo>
                    <a:lnTo>
                      <a:pt x="2395" y="696"/>
                    </a:lnTo>
                    <a:cubicBezTo>
                      <a:pt x="2376" y="669"/>
                      <a:pt x="2353" y="643"/>
                      <a:pt x="2329" y="619"/>
                    </a:cubicBezTo>
                    <a:cubicBezTo>
                      <a:pt x="2240" y="503"/>
                      <a:pt x="2124" y="414"/>
                      <a:pt x="1999" y="324"/>
                    </a:cubicBezTo>
                    <a:cubicBezTo>
                      <a:pt x="1888" y="247"/>
                      <a:pt x="1760" y="178"/>
                      <a:pt x="1631" y="126"/>
                    </a:cubicBezTo>
                    <a:lnTo>
                      <a:pt x="1631" y="126"/>
                    </a:lnTo>
                    <a:cubicBezTo>
                      <a:pt x="1677" y="115"/>
                      <a:pt x="1722" y="107"/>
                      <a:pt x="1767" y="101"/>
                    </a:cubicBezTo>
                    <a:cubicBezTo>
                      <a:pt x="1803" y="97"/>
                      <a:pt x="1839" y="95"/>
                      <a:pt x="1873" y="95"/>
                    </a:cubicBezTo>
                    <a:close/>
                    <a:moveTo>
                      <a:pt x="1781" y="306"/>
                    </a:moveTo>
                    <a:cubicBezTo>
                      <a:pt x="1806" y="306"/>
                      <a:pt x="1831" y="309"/>
                      <a:pt x="1856" y="315"/>
                    </a:cubicBezTo>
                    <a:cubicBezTo>
                      <a:pt x="1919" y="324"/>
                      <a:pt x="1981" y="360"/>
                      <a:pt x="2035" y="405"/>
                    </a:cubicBezTo>
                    <a:cubicBezTo>
                      <a:pt x="2088" y="458"/>
                      <a:pt x="2133" y="512"/>
                      <a:pt x="2151" y="574"/>
                    </a:cubicBezTo>
                    <a:cubicBezTo>
                      <a:pt x="2170" y="626"/>
                      <a:pt x="2176" y="678"/>
                      <a:pt x="2174" y="730"/>
                    </a:cubicBezTo>
                    <a:lnTo>
                      <a:pt x="2174" y="730"/>
                    </a:lnTo>
                    <a:lnTo>
                      <a:pt x="2169" y="726"/>
                    </a:lnTo>
                    <a:cubicBezTo>
                      <a:pt x="2151" y="708"/>
                      <a:pt x="2142" y="699"/>
                      <a:pt x="2124" y="690"/>
                    </a:cubicBezTo>
                    <a:cubicBezTo>
                      <a:pt x="2097" y="672"/>
                      <a:pt x="2062" y="654"/>
                      <a:pt x="2026" y="637"/>
                    </a:cubicBezTo>
                    <a:cubicBezTo>
                      <a:pt x="1964" y="601"/>
                      <a:pt x="1892" y="574"/>
                      <a:pt x="1821" y="556"/>
                    </a:cubicBezTo>
                    <a:cubicBezTo>
                      <a:pt x="1729" y="531"/>
                      <a:pt x="1634" y="519"/>
                      <a:pt x="1539" y="519"/>
                    </a:cubicBezTo>
                    <a:cubicBezTo>
                      <a:pt x="1509" y="519"/>
                      <a:pt x="1479" y="520"/>
                      <a:pt x="1449" y="523"/>
                    </a:cubicBezTo>
                    <a:lnTo>
                      <a:pt x="1449" y="523"/>
                    </a:lnTo>
                    <a:cubicBezTo>
                      <a:pt x="1462" y="503"/>
                      <a:pt x="1476" y="485"/>
                      <a:pt x="1491" y="467"/>
                    </a:cubicBezTo>
                    <a:cubicBezTo>
                      <a:pt x="1535" y="414"/>
                      <a:pt x="1589" y="369"/>
                      <a:pt x="1651" y="333"/>
                    </a:cubicBezTo>
                    <a:cubicBezTo>
                      <a:pt x="1692" y="316"/>
                      <a:pt x="1736" y="306"/>
                      <a:pt x="1781" y="306"/>
                    </a:cubicBezTo>
                    <a:close/>
                    <a:moveTo>
                      <a:pt x="2131" y="461"/>
                    </a:moveTo>
                    <a:cubicBezTo>
                      <a:pt x="2194" y="515"/>
                      <a:pt x="2254" y="574"/>
                      <a:pt x="2311" y="637"/>
                    </a:cubicBezTo>
                    <a:cubicBezTo>
                      <a:pt x="2340" y="671"/>
                      <a:pt x="2369" y="709"/>
                      <a:pt x="2394" y="749"/>
                    </a:cubicBezTo>
                    <a:lnTo>
                      <a:pt x="2394" y="749"/>
                    </a:lnTo>
                    <a:cubicBezTo>
                      <a:pt x="2389" y="807"/>
                      <a:pt x="2377" y="865"/>
                      <a:pt x="2357" y="922"/>
                    </a:cubicBezTo>
                    <a:lnTo>
                      <a:pt x="2357" y="922"/>
                    </a:lnTo>
                    <a:lnTo>
                      <a:pt x="2329" y="886"/>
                    </a:lnTo>
                    <a:cubicBezTo>
                      <a:pt x="2320" y="869"/>
                      <a:pt x="2303" y="851"/>
                      <a:pt x="2294" y="842"/>
                    </a:cubicBezTo>
                    <a:cubicBezTo>
                      <a:pt x="2285" y="824"/>
                      <a:pt x="2267" y="815"/>
                      <a:pt x="2258" y="797"/>
                    </a:cubicBezTo>
                    <a:cubicBezTo>
                      <a:pt x="2240" y="788"/>
                      <a:pt x="2231" y="770"/>
                      <a:pt x="2213" y="761"/>
                    </a:cubicBezTo>
                    <a:lnTo>
                      <a:pt x="2210" y="759"/>
                    </a:lnTo>
                    <a:lnTo>
                      <a:pt x="2210" y="759"/>
                    </a:lnTo>
                    <a:cubicBezTo>
                      <a:pt x="2220" y="695"/>
                      <a:pt x="2210" y="627"/>
                      <a:pt x="2187" y="565"/>
                    </a:cubicBezTo>
                    <a:cubicBezTo>
                      <a:pt x="2173" y="528"/>
                      <a:pt x="2154" y="493"/>
                      <a:pt x="2131" y="461"/>
                    </a:cubicBezTo>
                    <a:close/>
                    <a:moveTo>
                      <a:pt x="2434" y="823"/>
                    </a:moveTo>
                    <a:cubicBezTo>
                      <a:pt x="2465" y="885"/>
                      <a:pt x="2486" y="952"/>
                      <a:pt x="2490" y="1020"/>
                    </a:cubicBezTo>
                    <a:cubicBezTo>
                      <a:pt x="2496" y="1066"/>
                      <a:pt x="2493" y="1112"/>
                      <a:pt x="2484" y="1157"/>
                    </a:cubicBezTo>
                    <a:lnTo>
                      <a:pt x="2484" y="1157"/>
                    </a:lnTo>
                    <a:cubicBezTo>
                      <a:pt x="2480" y="1147"/>
                      <a:pt x="2476" y="1137"/>
                      <a:pt x="2472" y="1127"/>
                    </a:cubicBezTo>
                    <a:cubicBezTo>
                      <a:pt x="2451" y="1070"/>
                      <a:pt x="2424" y="1019"/>
                      <a:pt x="2391" y="969"/>
                    </a:cubicBezTo>
                    <a:lnTo>
                      <a:pt x="2391" y="969"/>
                    </a:lnTo>
                    <a:cubicBezTo>
                      <a:pt x="2391" y="968"/>
                      <a:pt x="2391" y="967"/>
                      <a:pt x="2392" y="967"/>
                    </a:cubicBezTo>
                    <a:cubicBezTo>
                      <a:pt x="2412" y="920"/>
                      <a:pt x="2426" y="871"/>
                      <a:pt x="2434" y="823"/>
                    </a:cubicBezTo>
                    <a:close/>
                    <a:moveTo>
                      <a:pt x="2197" y="816"/>
                    </a:moveTo>
                    <a:cubicBezTo>
                      <a:pt x="2249" y="866"/>
                      <a:pt x="2295" y="921"/>
                      <a:pt x="2333" y="980"/>
                    </a:cubicBezTo>
                    <a:lnTo>
                      <a:pt x="2333" y="980"/>
                    </a:lnTo>
                    <a:cubicBezTo>
                      <a:pt x="2308" y="1032"/>
                      <a:pt x="2276" y="1081"/>
                      <a:pt x="2231" y="1118"/>
                    </a:cubicBezTo>
                    <a:cubicBezTo>
                      <a:pt x="2178" y="1163"/>
                      <a:pt x="2115" y="1190"/>
                      <a:pt x="2044" y="1199"/>
                    </a:cubicBezTo>
                    <a:cubicBezTo>
                      <a:pt x="2013" y="1207"/>
                      <a:pt x="1982" y="1212"/>
                      <a:pt x="1950" y="1214"/>
                    </a:cubicBezTo>
                    <a:lnTo>
                      <a:pt x="1950" y="1214"/>
                    </a:lnTo>
                    <a:cubicBezTo>
                      <a:pt x="2010" y="1149"/>
                      <a:pt x="2066" y="1079"/>
                      <a:pt x="2115" y="1002"/>
                    </a:cubicBezTo>
                    <a:cubicBezTo>
                      <a:pt x="2147" y="939"/>
                      <a:pt x="2178" y="883"/>
                      <a:pt x="2197" y="816"/>
                    </a:cubicBezTo>
                    <a:close/>
                    <a:moveTo>
                      <a:pt x="1525" y="574"/>
                    </a:moveTo>
                    <a:cubicBezTo>
                      <a:pt x="1618" y="574"/>
                      <a:pt x="1712" y="586"/>
                      <a:pt x="1803" y="610"/>
                    </a:cubicBezTo>
                    <a:cubicBezTo>
                      <a:pt x="1874" y="619"/>
                      <a:pt x="1937" y="646"/>
                      <a:pt x="1999" y="681"/>
                    </a:cubicBezTo>
                    <a:cubicBezTo>
                      <a:pt x="2035" y="699"/>
                      <a:pt x="2062" y="717"/>
                      <a:pt x="2097" y="735"/>
                    </a:cubicBezTo>
                    <a:cubicBezTo>
                      <a:pt x="2106" y="744"/>
                      <a:pt x="2124" y="753"/>
                      <a:pt x="2133" y="770"/>
                    </a:cubicBezTo>
                    <a:lnTo>
                      <a:pt x="2168" y="791"/>
                    </a:lnTo>
                    <a:lnTo>
                      <a:pt x="2168" y="791"/>
                    </a:lnTo>
                    <a:cubicBezTo>
                      <a:pt x="2150" y="853"/>
                      <a:pt x="2124" y="923"/>
                      <a:pt x="2088" y="976"/>
                    </a:cubicBezTo>
                    <a:cubicBezTo>
                      <a:pt x="2033" y="1062"/>
                      <a:pt x="1969" y="1139"/>
                      <a:pt x="1900" y="1214"/>
                    </a:cubicBezTo>
                    <a:lnTo>
                      <a:pt x="1900" y="1214"/>
                    </a:lnTo>
                    <a:cubicBezTo>
                      <a:pt x="1808" y="1211"/>
                      <a:pt x="1715" y="1186"/>
                      <a:pt x="1633" y="1145"/>
                    </a:cubicBezTo>
                    <a:cubicBezTo>
                      <a:pt x="1571" y="1118"/>
                      <a:pt x="1509" y="1074"/>
                      <a:pt x="1455" y="1029"/>
                    </a:cubicBezTo>
                    <a:cubicBezTo>
                      <a:pt x="1410" y="976"/>
                      <a:pt x="1375" y="913"/>
                      <a:pt x="1357" y="851"/>
                    </a:cubicBezTo>
                    <a:cubicBezTo>
                      <a:pt x="1348" y="779"/>
                      <a:pt x="1357" y="708"/>
                      <a:pt x="1384" y="646"/>
                    </a:cubicBezTo>
                    <a:cubicBezTo>
                      <a:pt x="1393" y="624"/>
                      <a:pt x="1404" y="602"/>
                      <a:pt x="1415" y="580"/>
                    </a:cubicBezTo>
                    <a:lnTo>
                      <a:pt x="1415" y="580"/>
                    </a:lnTo>
                    <a:cubicBezTo>
                      <a:pt x="1452" y="576"/>
                      <a:pt x="1488" y="574"/>
                      <a:pt x="1525" y="574"/>
                    </a:cubicBezTo>
                    <a:close/>
                    <a:moveTo>
                      <a:pt x="960" y="359"/>
                    </a:moveTo>
                    <a:cubicBezTo>
                      <a:pt x="993" y="390"/>
                      <a:pt x="1025" y="424"/>
                      <a:pt x="1054" y="458"/>
                    </a:cubicBezTo>
                    <a:cubicBezTo>
                      <a:pt x="1086" y="500"/>
                      <a:pt x="1114" y="545"/>
                      <a:pt x="1138" y="593"/>
                    </a:cubicBezTo>
                    <a:lnTo>
                      <a:pt x="1138" y="593"/>
                    </a:lnTo>
                    <a:cubicBezTo>
                      <a:pt x="1074" y="617"/>
                      <a:pt x="1013" y="646"/>
                      <a:pt x="955" y="681"/>
                    </a:cubicBezTo>
                    <a:cubicBezTo>
                      <a:pt x="893" y="726"/>
                      <a:pt x="831" y="770"/>
                      <a:pt x="777" y="824"/>
                    </a:cubicBezTo>
                    <a:cubicBezTo>
                      <a:pt x="750" y="842"/>
                      <a:pt x="723" y="877"/>
                      <a:pt x="697" y="904"/>
                    </a:cubicBezTo>
                    <a:lnTo>
                      <a:pt x="661" y="940"/>
                    </a:lnTo>
                    <a:lnTo>
                      <a:pt x="643" y="967"/>
                    </a:lnTo>
                    <a:lnTo>
                      <a:pt x="625" y="985"/>
                    </a:lnTo>
                    <a:cubicBezTo>
                      <a:pt x="581" y="1047"/>
                      <a:pt x="545" y="1109"/>
                      <a:pt x="509" y="1181"/>
                    </a:cubicBezTo>
                    <a:cubicBezTo>
                      <a:pt x="485" y="1245"/>
                      <a:pt x="461" y="1309"/>
                      <a:pt x="450" y="1374"/>
                    </a:cubicBezTo>
                    <a:lnTo>
                      <a:pt x="450" y="1374"/>
                    </a:lnTo>
                    <a:cubicBezTo>
                      <a:pt x="446" y="1366"/>
                      <a:pt x="442" y="1358"/>
                      <a:pt x="438" y="1350"/>
                    </a:cubicBezTo>
                    <a:cubicBezTo>
                      <a:pt x="376" y="1225"/>
                      <a:pt x="340" y="1083"/>
                      <a:pt x="358" y="940"/>
                    </a:cubicBezTo>
                    <a:cubicBezTo>
                      <a:pt x="367" y="904"/>
                      <a:pt x="376" y="877"/>
                      <a:pt x="384" y="842"/>
                    </a:cubicBezTo>
                    <a:cubicBezTo>
                      <a:pt x="402" y="806"/>
                      <a:pt x="411" y="779"/>
                      <a:pt x="438" y="744"/>
                    </a:cubicBezTo>
                    <a:cubicBezTo>
                      <a:pt x="447" y="735"/>
                      <a:pt x="456" y="717"/>
                      <a:pt x="465" y="708"/>
                    </a:cubicBezTo>
                    <a:cubicBezTo>
                      <a:pt x="474" y="690"/>
                      <a:pt x="483" y="672"/>
                      <a:pt x="500" y="663"/>
                    </a:cubicBezTo>
                    <a:cubicBezTo>
                      <a:pt x="518" y="637"/>
                      <a:pt x="545" y="610"/>
                      <a:pt x="572" y="583"/>
                    </a:cubicBezTo>
                    <a:cubicBezTo>
                      <a:pt x="599" y="565"/>
                      <a:pt x="625" y="538"/>
                      <a:pt x="652" y="521"/>
                    </a:cubicBezTo>
                    <a:cubicBezTo>
                      <a:pt x="688" y="503"/>
                      <a:pt x="715" y="485"/>
                      <a:pt x="750" y="467"/>
                    </a:cubicBezTo>
                    <a:cubicBezTo>
                      <a:pt x="804" y="423"/>
                      <a:pt x="875" y="396"/>
                      <a:pt x="938" y="369"/>
                    </a:cubicBezTo>
                    <a:cubicBezTo>
                      <a:pt x="945" y="365"/>
                      <a:pt x="953" y="362"/>
                      <a:pt x="960" y="359"/>
                    </a:cubicBezTo>
                    <a:close/>
                    <a:moveTo>
                      <a:pt x="1356" y="588"/>
                    </a:moveTo>
                    <a:lnTo>
                      <a:pt x="1356" y="588"/>
                    </a:lnTo>
                    <a:cubicBezTo>
                      <a:pt x="1350" y="601"/>
                      <a:pt x="1344" y="614"/>
                      <a:pt x="1339" y="628"/>
                    </a:cubicBezTo>
                    <a:cubicBezTo>
                      <a:pt x="1321" y="699"/>
                      <a:pt x="1303" y="779"/>
                      <a:pt x="1321" y="860"/>
                    </a:cubicBezTo>
                    <a:cubicBezTo>
                      <a:pt x="1330" y="931"/>
                      <a:pt x="1375" y="1002"/>
                      <a:pt x="1428" y="1056"/>
                    </a:cubicBezTo>
                    <a:cubicBezTo>
                      <a:pt x="1482" y="1109"/>
                      <a:pt x="1544" y="1154"/>
                      <a:pt x="1616" y="1190"/>
                    </a:cubicBezTo>
                    <a:cubicBezTo>
                      <a:pt x="1692" y="1225"/>
                      <a:pt x="1774" y="1249"/>
                      <a:pt x="1858" y="1258"/>
                    </a:cubicBezTo>
                    <a:lnTo>
                      <a:pt x="1858" y="1258"/>
                    </a:lnTo>
                    <a:cubicBezTo>
                      <a:pt x="1840" y="1277"/>
                      <a:pt x="1822" y="1296"/>
                      <a:pt x="1803" y="1315"/>
                    </a:cubicBezTo>
                    <a:cubicBezTo>
                      <a:pt x="1763" y="1355"/>
                      <a:pt x="1720" y="1394"/>
                      <a:pt x="1674" y="1431"/>
                    </a:cubicBezTo>
                    <a:lnTo>
                      <a:pt x="1674" y="1431"/>
                    </a:lnTo>
                    <a:cubicBezTo>
                      <a:pt x="1651" y="1399"/>
                      <a:pt x="1626" y="1369"/>
                      <a:pt x="1598" y="1341"/>
                    </a:cubicBezTo>
                    <a:cubicBezTo>
                      <a:pt x="1544" y="1288"/>
                      <a:pt x="1482" y="1243"/>
                      <a:pt x="1419" y="1208"/>
                    </a:cubicBezTo>
                    <a:cubicBezTo>
                      <a:pt x="1384" y="1190"/>
                      <a:pt x="1357" y="1172"/>
                      <a:pt x="1321" y="1154"/>
                    </a:cubicBezTo>
                    <a:cubicBezTo>
                      <a:pt x="1286" y="1136"/>
                      <a:pt x="1250" y="1118"/>
                      <a:pt x="1214" y="1109"/>
                    </a:cubicBezTo>
                    <a:cubicBezTo>
                      <a:pt x="1199" y="1104"/>
                      <a:pt x="1185" y="1099"/>
                      <a:pt x="1170" y="1095"/>
                    </a:cubicBezTo>
                    <a:lnTo>
                      <a:pt x="1170" y="1095"/>
                    </a:lnTo>
                    <a:cubicBezTo>
                      <a:pt x="1199" y="1021"/>
                      <a:pt x="1214" y="942"/>
                      <a:pt x="1214" y="860"/>
                    </a:cubicBezTo>
                    <a:cubicBezTo>
                      <a:pt x="1209" y="784"/>
                      <a:pt x="1192" y="709"/>
                      <a:pt x="1164" y="637"/>
                    </a:cubicBezTo>
                    <a:lnTo>
                      <a:pt x="1164" y="637"/>
                    </a:lnTo>
                    <a:cubicBezTo>
                      <a:pt x="1226" y="614"/>
                      <a:pt x="1291" y="598"/>
                      <a:pt x="1356" y="588"/>
                    </a:cubicBezTo>
                    <a:close/>
                    <a:moveTo>
                      <a:pt x="884" y="1103"/>
                    </a:moveTo>
                    <a:cubicBezTo>
                      <a:pt x="920" y="1103"/>
                      <a:pt x="955" y="1105"/>
                      <a:pt x="991" y="1109"/>
                    </a:cubicBezTo>
                    <a:cubicBezTo>
                      <a:pt x="1045" y="1116"/>
                      <a:pt x="1098" y="1123"/>
                      <a:pt x="1152" y="1137"/>
                    </a:cubicBezTo>
                    <a:lnTo>
                      <a:pt x="1152" y="1137"/>
                    </a:lnTo>
                    <a:cubicBezTo>
                      <a:pt x="1130" y="1184"/>
                      <a:pt x="1103" y="1229"/>
                      <a:pt x="1071" y="1270"/>
                    </a:cubicBezTo>
                    <a:cubicBezTo>
                      <a:pt x="1103" y="1229"/>
                      <a:pt x="1130" y="1184"/>
                      <a:pt x="1152" y="1137"/>
                    </a:cubicBezTo>
                    <a:lnTo>
                      <a:pt x="1152" y="1137"/>
                    </a:lnTo>
                    <a:cubicBezTo>
                      <a:pt x="1170" y="1142"/>
                      <a:pt x="1188" y="1147"/>
                      <a:pt x="1205" y="1154"/>
                    </a:cubicBezTo>
                    <a:cubicBezTo>
                      <a:pt x="1232" y="1163"/>
                      <a:pt x="1268" y="1181"/>
                      <a:pt x="1303" y="1190"/>
                    </a:cubicBezTo>
                    <a:cubicBezTo>
                      <a:pt x="1330" y="1208"/>
                      <a:pt x="1366" y="1225"/>
                      <a:pt x="1393" y="1243"/>
                    </a:cubicBezTo>
                    <a:cubicBezTo>
                      <a:pt x="1455" y="1288"/>
                      <a:pt x="1509" y="1324"/>
                      <a:pt x="1562" y="1377"/>
                    </a:cubicBezTo>
                    <a:cubicBezTo>
                      <a:pt x="1590" y="1400"/>
                      <a:pt x="1616" y="1428"/>
                      <a:pt x="1639" y="1459"/>
                    </a:cubicBezTo>
                    <a:lnTo>
                      <a:pt x="1639" y="1459"/>
                    </a:lnTo>
                    <a:cubicBezTo>
                      <a:pt x="1583" y="1502"/>
                      <a:pt x="1525" y="1543"/>
                      <a:pt x="1464" y="1582"/>
                    </a:cubicBezTo>
                    <a:cubicBezTo>
                      <a:pt x="1418" y="1608"/>
                      <a:pt x="1371" y="1632"/>
                      <a:pt x="1324" y="1654"/>
                    </a:cubicBezTo>
                    <a:lnTo>
                      <a:pt x="1324" y="1654"/>
                    </a:lnTo>
                    <a:cubicBezTo>
                      <a:pt x="1264" y="1636"/>
                      <a:pt x="1206" y="1614"/>
                      <a:pt x="1152" y="1591"/>
                    </a:cubicBezTo>
                    <a:cubicBezTo>
                      <a:pt x="1018" y="1538"/>
                      <a:pt x="893" y="1457"/>
                      <a:pt x="786" y="1368"/>
                    </a:cubicBezTo>
                    <a:cubicBezTo>
                      <a:pt x="759" y="1341"/>
                      <a:pt x="732" y="1315"/>
                      <a:pt x="706" y="1288"/>
                    </a:cubicBezTo>
                    <a:cubicBezTo>
                      <a:pt x="688" y="1261"/>
                      <a:pt x="661" y="1234"/>
                      <a:pt x="652" y="1208"/>
                    </a:cubicBezTo>
                    <a:cubicBezTo>
                      <a:pt x="643" y="1190"/>
                      <a:pt x="652" y="1172"/>
                      <a:pt x="652" y="1163"/>
                    </a:cubicBezTo>
                    <a:cubicBezTo>
                      <a:pt x="652" y="1154"/>
                      <a:pt x="670" y="1145"/>
                      <a:pt x="679" y="1136"/>
                    </a:cubicBezTo>
                    <a:cubicBezTo>
                      <a:pt x="706" y="1127"/>
                      <a:pt x="741" y="1118"/>
                      <a:pt x="777" y="1109"/>
                    </a:cubicBezTo>
                    <a:cubicBezTo>
                      <a:pt x="813" y="1105"/>
                      <a:pt x="848" y="1103"/>
                      <a:pt x="884" y="1103"/>
                    </a:cubicBezTo>
                    <a:close/>
                    <a:moveTo>
                      <a:pt x="2363" y="1029"/>
                    </a:moveTo>
                    <a:cubicBezTo>
                      <a:pt x="2384" y="1066"/>
                      <a:pt x="2402" y="1105"/>
                      <a:pt x="2418" y="1145"/>
                    </a:cubicBezTo>
                    <a:cubicBezTo>
                      <a:pt x="2432" y="1179"/>
                      <a:pt x="2444" y="1214"/>
                      <a:pt x="2454" y="1248"/>
                    </a:cubicBezTo>
                    <a:lnTo>
                      <a:pt x="2454" y="1248"/>
                    </a:lnTo>
                    <a:cubicBezTo>
                      <a:pt x="2428" y="1307"/>
                      <a:pt x="2391" y="1360"/>
                      <a:pt x="2347" y="1404"/>
                    </a:cubicBezTo>
                    <a:cubicBezTo>
                      <a:pt x="2249" y="1511"/>
                      <a:pt x="2124" y="1582"/>
                      <a:pt x="1990" y="1636"/>
                    </a:cubicBezTo>
                    <a:cubicBezTo>
                      <a:pt x="1927" y="1661"/>
                      <a:pt x="1859" y="1679"/>
                      <a:pt x="1790" y="1689"/>
                    </a:cubicBezTo>
                    <a:lnTo>
                      <a:pt x="1790" y="1689"/>
                    </a:lnTo>
                    <a:cubicBezTo>
                      <a:pt x="1782" y="1627"/>
                      <a:pt x="1759" y="1568"/>
                      <a:pt x="1732" y="1520"/>
                    </a:cubicBezTo>
                    <a:cubicBezTo>
                      <a:pt x="1720" y="1499"/>
                      <a:pt x="1707" y="1479"/>
                      <a:pt x="1694" y="1459"/>
                    </a:cubicBezTo>
                    <a:lnTo>
                      <a:pt x="1694" y="1459"/>
                    </a:lnTo>
                    <a:cubicBezTo>
                      <a:pt x="1742" y="1419"/>
                      <a:pt x="1788" y="1377"/>
                      <a:pt x="1830" y="1332"/>
                    </a:cubicBezTo>
                    <a:cubicBezTo>
                      <a:pt x="1855" y="1309"/>
                      <a:pt x="1879" y="1286"/>
                      <a:pt x="1903" y="1262"/>
                    </a:cubicBezTo>
                    <a:lnTo>
                      <a:pt x="1903" y="1262"/>
                    </a:lnTo>
                    <a:cubicBezTo>
                      <a:pt x="1914" y="1262"/>
                      <a:pt x="1924" y="1262"/>
                      <a:pt x="1934" y="1262"/>
                    </a:cubicBezTo>
                    <a:cubicBezTo>
                      <a:pt x="1973" y="1262"/>
                      <a:pt x="2013" y="1259"/>
                      <a:pt x="2053" y="1252"/>
                    </a:cubicBezTo>
                    <a:cubicBezTo>
                      <a:pt x="2133" y="1234"/>
                      <a:pt x="2204" y="1199"/>
                      <a:pt x="2258" y="1154"/>
                    </a:cubicBezTo>
                    <a:cubicBezTo>
                      <a:pt x="2302" y="1117"/>
                      <a:pt x="2336" y="1075"/>
                      <a:pt x="2363" y="1029"/>
                    </a:cubicBezTo>
                    <a:close/>
                    <a:moveTo>
                      <a:pt x="1658" y="1486"/>
                    </a:moveTo>
                    <a:cubicBezTo>
                      <a:pt x="1672" y="1506"/>
                      <a:pt x="1684" y="1526"/>
                      <a:pt x="1696" y="1547"/>
                    </a:cubicBezTo>
                    <a:cubicBezTo>
                      <a:pt x="1717" y="1588"/>
                      <a:pt x="1737" y="1640"/>
                      <a:pt x="1746" y="1695"/>
                    </a:cubicBezTo>
                    <a:lnTo>
                      <a:pt x="1746" y="1695"/>
                    </a:lnTo>
                    <a:cubicBezTo>
                      <a:pt x="1708" y="1698"/>
                      <a:pt x="1670" y="1700"/>
                      <a:pt x="1632" y="1700"/>
                    </a:cubicBezTo>
                    <a:cubicBezTo>
                      <a:pt x="1609" y="1700"/>
                      <a:pt x="1585" y="1700"/>
                      <a:pt x="1562" y="1698"/>
                    </a:cubicBezTo>
                    <a:cubicBezTo>
                      <a:pt x="1497" y="1694"/>
                      <a:pt x="1433" y="1683"/>
                      <a:pt x="1370" y="1667"/>
                    </a:cubicBezTo>
                    <a:lnTo>
                      <a:pt x="1370" y="1667"/>
                    </a:lnTo>
                    <a:cubicBezTo>
                      <a:pt x="1408" y="1649"/>
                      <a:pt x="1446" y="1630"/>
                      <a:pt x="1482" y="1609"/>
                    </a:cubicBezTo>
                    <a:cubicBezTo>
                      <a:pt x="1542" y="1571"/>
                      <a:pt x="1601" y="1530"/>
                      <a:pt x="1658" y="1486"/>
                    </a:cubicBezTo>
                    <a:close/>
                    <a:moveTo>
                      <a:pt x="1159" y="639"/>
                    </a:moveTo>
                    <a:cubicBezTo>
                      <a:pt x="1188" y="710"/>
                      <a:pt x="1205" y="785"/>
                      <a:pt x="1205" y="860"/>
                    </a:cubicBezTo>
                    <a:cubicBezTo>
                      <a:pt x="1210" y="942"/>
                      <a:pt x="1197" y="1021"/>
                      <a:pt x="1169" y="1095"/>
                    </a:cubicBezTo>
                    <a:lnTo>
                      <a:pt x="1169" y="1095"/>
                    </a:lnTo>
                    <a:cubicBezTo>
                      <a:pt x="1113" y="1079"/>
                      <a:pt x="1056" y="1072"/>
                      <a:pt x="1000" y="1065"/>
                    </a:cubicBezTo>
                    <a:cubicBezTo>
                      <a:pt x="960" y="1060"/>
                      <a:pt x="922" y="1058"/>
                      <a:pt x="884" y="1058"/>
                    </a:cubicBezTo>
                    <a:cubicBezTo>
                      <a:pt x="846" y="1058"/>
                      <a:pt x="808" y="1060"/>
                      <a:pt x="768" y="1065"/>
                    </a:cubicBezTo>
                    <a:cubicBezTo>
                      <a:pt x="732" y="1074"/>
                      <a:pt x="697" y="1083"/>
                      <a:pt x="661" y="1100"/>
                    </a:cubicBezTo>
                    <a:cubicBezTo>
                      <a:pt x="643" y="1109"/>
                      <a:pt x="625" y="1127"/>
                      <a:pt x="616" y="1145"/>
                    </a:cubicBezTo>
                    <a:cubicBezTo>
                      <a:pt x="599" y="1172"/>
                      <a:pt x="608" y="1199"/>
                      <a:pt x="616" y="1216"/>
                    </a:cubicBezTo>
                    <a:cubicBezTo>
                      <a:pt x="625" y="1261"/>
                      <a:pt x="652" y="1288"/>
                      <a:pt x="679" y="1315"/>
                    </a:cubicBezTo>
                    <a:cubicBezTo>
                      <a:pt x="697" y="1341"/>
                      <a:pt x="723" y="1368"/>
                      <a:pt x="759" y="1395"/>
                    </a:cubicBezTo>
                    <a:cubicBezTo>
                      <a:pt x="866" y="1493"/>
                      <a:pt x="1000" y="1564"/>
                      <a:pt x="1134" y="1627"/>
                    </a:cubicBezTo>
                    <a:cubicBezTo>
                      <a:pt x="1179" y="1645"/>
                      <a:pt x="1225" y="1662"/>
                      <a:pt x="1272" y="1677"/>
                    </a:cubicBezTo>
                    <a:lnTo>
                      <a:pt x="1272" y="1677"/>
                    </a:lnTo>
                    <a:cubicBezTo>
                      <a:pt x="1206" y="1705"/>
                      <a:pt x="1139" y="1729"/>
                      <a:pt x="1071" y="1752"/>
                    </a:cubicBezTo>
                    <a:cubicBezTo>
                      <a:pt x="1000" y="1770"/>
                      <a:pt x="929" y="1796"/>
                      <a:pt x="857" y="1814"/>
                    </a:cubicBezTo>
                    <a:cubicBezTo>
                      <a:pt x="853" y="1815"/>
                      <a:pt x="850" y="1816"/>
                      <a:pt x="846" y="1817"/>
                    </a:cubicBezTo>
                    <a:lnTo>
                      <a:pt x="846" y="1817"/>
                    </a:lnTo>
                    <a:cubicBezTo>
                      <a:pt x="790" y="1778"/>
                      <a:pt x="738" y="1735"/>
                      <a:pt x="688" y="1689"/>
                    </a:cubicBezTo>
                    <a:cubicBezTo>
                      <a:pt x="616" y="1618"/>
                      <a:pt x="550" y="1537"/>
                      <a:pt x="495" y="1450"/>
                    </a:cubicBezTo>
                    <a:lnTo>
                      <a:pt x="495" y="1450"/>
                    </a:lnTo>
                    <a:cubicBezTo>
                      <a:pt x="496" y="1435"/>
                      <a:pt x="498" y="1419"/>
                      <a:pt x="500" y="1404"/>
                    </a:cubicBezTo>
                    <a:cubicBezTo>
                      <a:pt x="509" y="1332"/>
                      <a:pt x="527" y="1270"/>
                      <a:pt x="554" y="1199"/>
                    </a:cubicBezTo>
                    <a:cubicBezTo>
                      <a:pt x="590" y="1136"/>
                      <a:pt x="625" y="1074"/>
                      <a:pt x="670" y="1020"/>
                    </a:cubicBezTo>
                    <a:lnTo>
                      <a:pt x="679" y="993"/>
                    </a:lnTo>
                    <a:lnTo>
                      <a:pt x="697" y="976"/>
                    </a:lnTo>
                    <a:lnTo>
                      <a:pt x="732" y="931"/>
                    </a:lnTo>
                    <a:cubicBezTo>
                      <a:pt x="759" y="913"/>
                      <a:pt x="786" y="886"/>
                      <a:pt x="813" y="860"/>
                    </a:cubicBezTo>
                    <a:cubicBezTo>
                      <a:pt x="866" y="806"/>
                      <a:pt x="920" y="770"/>
                      <a:pt x="982" y="726"/>
                    </a:cubicBezTo>
                    <a:cubicBezTo>
                      <a:pt x="1038" y="691"/>
                      <a:pt x="1097" y="662"/>
                      <a:pt x="1159" y="639"/>
                    </a:cubicBezTo>
                    <a:close/>
                    <a:moveTo>
                      <a:pt x="494" y="1549"/>
                    </a:moveTo>
                    <a:cubicBezTo>
                      <a:pt x="541" y="1613"/>
                      <a:pt x="594" y="1672"/>
                      <a:pt x="652" y="1725"/>
                    </a:cubicBezTo>
                    <a:cubicBezTo>
                      <a:pt x="692" y="1765"/>
                      <a:pt x="734" y="1800"/>
                      <a:pt x="778" y="1834"/>
                    </a:cubicBezTo>
                    <a:lnTo>
                      <a:pt x="778" y="1834"/>
                    </a:lnTo>
                    <a:cubicBezTo>
                      <a:pt x="733" y="1844"/>
                      <a:pt x="688" y="1853"/>
                      <a:pt x="643" y="1859"/>
                    </a:cubicBezTo>
                    <a:cubicBezTo>
                      <a:pt x="622" y="1859"/>
                      <a:pt x="601" y="1859"/>
                      <a:pt x="580" y="1858"/>
                    </a:cubicBezTo>
                    <a:lnTo>
                      <a:pt x="580" y="1858"/>
                    </a:lnTo>
                    <a:cubicBezTo>
                      <a:pt x="531" y="1761"/>
                      <a:pt x="500" y="1656"/>
                      <a:pt x="494" y="1549"/>
                    </a:cubicBezTo>
                    <a:close/>
                    <a:moveTo>
                      <a:pt x="1317" y="1690"/>
                    </a:moveTo>
                    <a:cubicBezTo>
                      <a:pt x="1396" y="1713"/>
                      <a:pt x="1477" y="1729"/>
                      <a:pt x="1562" y="1734"/>
                    </a:cubicBezTo>
                    <a:cubicBezTo>
                      <a:pt x="1586" y="1735"/>
                      <a:pt x="1610" y="1736"/>
                      <a:pt x="1634" y="1736"/>
                    </a:cubicBezTo>
                    <a:cubicBezTo>
                      <a:pt x="1673" y="1736"/>
                      <a:pt x="1711" y="1734"/>
                      <a:pt x="1749" y="1730"/>
                    </a:cubicBezTo>
                    <a:lnTo>
                      <a:pt x="1749" y="1730"/>
                    </a:lnTo>
                    <a:cubicBezTo>
                      <a:pt x="1749" y="1734"/>
                      <a:pt x="1749" y="1739"/>
                      <a:pt x="1749" y="1743"/>
                    </a:cubicBezTo>
                    <a:cubicBezTo>
                      <a:pt x="1749" y="1814"/>
                      <a:pt x="1732" y="1877"/>
                      <a:pt x="1705" y="1939"/>
                    </a:cubicBezTo>
                    <a:cubicBezTo>
                      <a:pt x="1684" y="1988"/>
                      <a:pt x="1652" y="2036"/>
                      <a:pt x="1614" y="2076"/>
                    </a:cubicBezTo>
                    <a:lnTo>
                      <a:pt x="1614" y="2076"/>
                    </a:lnTo>
                    <a:cubicBezTo>
                      <a:pt x="1561" y="2075"/>
                      <a:pt x="1508" y="2071"/>
                      <a:pt x="1455" y="2064"/>
                    </a:cubicBezTo>
                    <a:cubicBezTo>
                      <a:pt x="1248" y="2038"/>
                      <a:pt x="1051" y="1956"/>
                      <a:pt x="876" y="1838"/>
                    </a:cubicBezTo>
                    <a:lnTo>
                      <a:pt x="876" y="1838"/>
                    </a:lnTo>
                    <a:cubicBezTo>
                      <a:pt x="944" y="1821"/>
                      <a:pt x="1012" y="1795"/>
                      <a:pt x="1080" y="1778"/>
                    </a:cubicBezTo>
                    <a:cubicBezTo>
                      <a:pt x="1158" y="1753"/>
                      <a:pt x="1238" y="1724"/>
                      <a:pt x="1317" y="1690"/>
                    </a:cubicBezTo>
                    <a:close/>
                    <a:moveTo>
                      <a:pt x="2466" y="1295"/>
                    </a:moveTo>
                    <a:cubicBezTo>
                      <a:pt x="2486" y="1382"/>
                      <a:pt x="2492" y="1471"/>
                      <a:pt x="2481" y="1555"/>
                    </a:cubicBezTo>
                    <a:cubicBezTo>
                      <a:pt x="2472" y="1627"/>
                      <a:pt x="2445" y="1698"/>
                      <a:pt x="2410" y="1752"/>
                    </a:cubicBezTo>
                    <a:cubicBezTo>
                      <a:pt x="2374" y="1814"/>
                      <a:pt x="2329" y="1868"/>
                      <a:pt x="2267" y="1903"/>
                    </a:cubicBezTo>
                    <a:cubicBezTo>
                      <a:pt x="2160" y="1993"/>
                      <a:pt x="2017" y="2037"/>
                      <a:pt x="1883" y="2064"/>
                    </a:cubicBezTo>
                    <a:cubicBezTo>
                      <a:pt x="1815" y="2073"/>
                      <a:pt x="1746" y="2077"/>
                      <a:pt x="1677" y="2077"/>
                    </a:cubicBezTo>
                    <a:lnTo>
                      <a:pt x="1677" y="2077"/>
                    </a:lnTo>
                    <a:cubicBezTo>
                      <a:pt x="1707" y="2041"/>
                      <a:pt x="1733" y="2004"/>
                      <a:pt x="1749" y="1966"/>
                    </a:cubicBezTo>
                    <a:cubicBezTo>
                      <a:pt x="1785" y="1894"/>
                      <a:pt x="1803" y="1814"/>
                      <a:pt x="1794" y="1743"/>
                    </a:cubicBezTo>
                    <a:cubicBezTo>
                      <a:pt x="1794" y="1737"/>
                      <a:pt x="1794" y="1730"/>
                      <a:pt x="1794" y="1724"/>
                    </a:cubicBezTo>
                    <a:lnTo>
                      <a:pt x="1794" y="1724"/>
                    </a:lnTo>
                    <a:cubicBezTo>
                      <a:pt x="1865" y="1713"/>
                      <a:pt x="1934" y="1693"/>
                      <a:pt x="1999" y="1663"/>
                    </a:cubicBezTo>
                    <a:cubicBezTo>
                      <a:pt x="2133" y="1609"/>
                      <a:pt x="2267" y="1538"/>
                      <a:pt x="2374" y="1431"/>
                    </a:cubicBezTo>
                    <a:cubicBezTo>
                      <a:pt x="2410" y="1391"/>
                      <a:pt x="2441" y="1345"/>
                      <a:pt x="2466" y="1295"/>
                    </a:cubicBezTo>
                    <a:close/>
                    <a:moveTo>
                      <a:pt x="807" y="1855"/>
                    </a:moveTo>
                    <a:lnTo>
                      <a:pt x="807" y="1855"/>
                    </a:lnTo>
                    <a:cubicBezTo>
                      <a:pt x="874" y="1903"/>
                      <a:pt x="945" y="1945"/>
                      <a:pt x="1018" y="1984"/>
                    </a:cubicBezTo>
                    <a:cubicBezTo>
                      <a:pt x="1152" y="2055"/>
                      <a:pt x="1294" y="2100"/>
                      <a:pt x="1446" y="2117"/>
                    </a:cubicBezTo>
                    <a:cubicBezTo>
                      <a:pt x="1483" y="2122"/>
                      <a:pt x="1521" y="2126"/>
                      <a:pt x="1560" y="2128"/>
                    </a:cubicBezTo>
                    <a:lnTo>
                      <a:pt x="1560" y="2128"/>
                    </a:lnTo>
                    <a:cubicBezTo>
                      <a:pt x="1464" y="2215"/>
                      <a:pt x="1338" y="2270"/>
                      <a:pt x="1205" y="2278"/>
                    </a:cubicBezTo>
                    <a:cubicBezTo>
                      <a:pt x="1192" y="2280"/>
                      <a:pt x="1179" y="2280"/>
                      <a:pt x="1166" y="2280"/>
                    </a:cubicBezTo>
                    <a:cubicBezTo>
                      <a:pt x="1108" y="2280"/>
                      <a:pt x="1051" y="2266"/>
                      <a:pt x="1000" y="2251"/>
                    </a:cubicBezTo>
                    <a:cubicBezTo>
                      <a:pt x="929" y="2233"/>
                      <a:pt x="875" y="2198"/>
                      <a:pt x="813" y="2153"/>
                    </a:cubicBezTo>
                    <a:cubicBezTo>
                      <a:pt x="726" y="2081"/>
                      <a:pt x="651" y="1990"/>
                      <a:pt x="596" y="1889"/>
                    </a:cubicBezTo>
                    <a:lnTo>
                      <a:pt x="596" y="1889"/>
                    </a:lnTo>
                    <a:cubicBezTo>
                      <a:pt x="596" y="1889"/>
                      <a:pt x="596" y="1889"/>
                      <a:pt x="597" y="1889"/>
                    </a:cubicBezTo>
                    <a:cubicBezTo>
                      <a:pt x="615" y="1889"/>
                      <a:pt x="633" y="1888"/>
                      <a:pt x="652" y="1886"/>
                    </a:cubicBezTo>
                    <a:cubicBezTo>
                      <a:pt x="704" y="1879"/>
                      <a:pt x="756" y="1868"/>
                      <a:pt x="807" y="1855"/>
                    </a:cubicBezTo>
                    <a:close/>
                    <a:moveTo>
                      <a:pt x="1094" y="0"/>
                    </a:moveTo>
                    <a:cubicBezTo>
                      <a:pt x="980" y="0"/>
                      <a:pt x="862" y="15"/>
                      <a:pt x="750" y="57"/>
                    </a:cubicBezTo>
                    <a:cubicBezTo>
                      <a:pt x="616" y="101"/>
                      <a:pt x="492" y="182"/>
                      <a:pt x="384" y="289"/>
                    </a:cubicBezTo>
                    <a:cubicBezTo>
                      <a:pt x="277" y="396"/>
                      <a:pt x="197" y="521"/>
                      <a:pt x="135" y="654"/>
                    </a:cubicBezTo>
                    <a:cubicBezTo>
                      <a:pt x="81" y="779"/>
                      <a:pt x="37" y="922"/>
                      <a:pt x="19" y="1074"/>
                    </a:cubicBezTo>
                    <a:cubicBezTo>
                      <a:pt x="1" y="1216"/>
                      <a:pt x="1" y="1359"/>
                      <a:pt x="19" y="1511"/>
                    </a:cubicBezTo>
                    <a:cubicBezTo>
                      <a:pt x="45" y="1654"/>
                      <a:pt x="81" y="1796"/>
                      <a:pt x="135" y="1930"/>
                    </a:cubicBezTo>
                    <a:cubicBezTo>
                      <a:pt x="81" y="1796"/>
                      <a:pt x="45" y="1654"/>
                      <a:pt x="28" y="1511"/>
                    </a:cubicBezTo>
                    <a:cubicBezTo>
                      <a:pt x="10" y="1359"/>
                      <a:pt x="10" y="1216"/>
                      <a:pt x="28" y="1074"/>
                    </a:cubicBezTo>
                    <a:cubicBezTo>
                      <a:pt x="45" y="931"/>
                      <a:pt x="90" y="788"/>
                      <a:pt x="144" y="654"/>
                    </a:cubicBezTo>
                    <a:cubicBezTo>
                      <a:pt x="206" y="521"/>
                      <a:pt x="286" y="396"/>
                      <a:pt x="393" y="298"/>
                    </a:cubicBezTo>
                    <a:cubicBezTo>
                      <a:pt x="500" y="199"/>
                      <a:pt x="625" y="119"/>
                      <a:pt x="759" y="66"/>
                    </a:cubicBezTo>
                    <a:cubicBezTo>
                      <a:pt x="851" y="35"/>
                      <a:pt x="950" y="21"/>
                      <a:pt x="1050" y="21"/>
                    </a:cubicBezTo>
                    <a:cubicBezTo>
                      <a:pt x="1096" y="21"/>
                      <a:pt x="1142" y="24"/>
                      <a:pt x="1187" y="30"/>
                    </a:cubicBezTo>
                    <a:cubicBezTo>
                      <a:pt x="1300" y="37"/>
                      <a:pt x="1413" y="66"/>
                      <a:pt x="1521" y="105"/>
                    </a:cubicBezTo>
                    <a:lnTo>
                      <a:pt x="1521" y="105"/>
                    </a:lnTo>
                    <a:cubicBezTo>
                      <a:pt x="1456" y="123"/>
                      <a:pt x="1392" y="143"/>
                      <a:pt x="1330" y="164"/>
                    </a:cubicBezTo>
                    <a:cubicBezTo>
                      <a:pt x="1196" y="208"/>
                      <a:pt x="1054" y="262"/>
                      <a:pt x="920" y="315"/>
                    </a:cubicBezTo>
                    <a:cubicBezTo>
                      <a:pt x="919" y="316"/>
                      <a:pt x="919" y="316"/>
                      <a:pt x="918" y="316"/>
                    </a:cubicBezTo>
                    <a:lnTo>
                      <a:pt x="918" y="316"/>
                    </a:lnTo>
                    <a:cubicBezTo>
                      <a:pt x="913" y="313"/>
                      <a:pt x="907" y="310"/>
                      <a:pt x="902" y="307"/>
                    </a:cubicBezTo>
                    <a:lnTo>
                      <a:pt x="902" y="307"/>
                    </a:lnTo>
                    <a:cubicBezTo>
                      <a:pt x="906" y="310"/>
                      <a:pt x="911" y="314"/>
                      <a:pt x="915" y="318"/>
                    </a:cubicBezTo>
                    <a:lnTo>
                      <a:pt x="915" y="318"/>
                    </a:lnTo>
                    <a:cubicBezTo>
                      <a:pt x="846" y="352"/>
                      <a:pt x="785" y="379"/>
                      <a:pt x="723" y="423"/>
                    </a:cubicBezTo>
                    <a:cubicBezTo>
                      <a:pt x="688" y="440"/>
                      <a:pt x="661" y="458"/>
                      <a:pt x="625" y="476"/>
                    </a:cubicBezTo>
                    <a:cubicBezTo>
                      <a:pt x="599" y="503"/>
                      <a:pt x="563" y="521"/>
                      <a:pt x="536" y="547"/>
                    </a:cubicBezTo>
                    <a:cubicBezTo>
                      <a:pt x="509" y="574"/>
                      <a:pt x="483" y="601"/>
                      <a:pt x="456" y="628"/>
                    </a:cubicBezTo>
                    <a:cubicBezTo>
                      <a:pt x="447" y="646"/>
                      <a:pt x="438" y="654"/>
                      <a:pt x="420" y="672"/>
                    </a:cubicBezTo>
                    <a:cubicBezTo>
                      <a:pt x="411" y="690"/>
                      <a:pt x="402" y="699"/>
                      <a:pt x="393" y="717"/>
                    </a:cubicBezTo>
                    <a:cubicBezTo>
                      <a:pt x="367" y="753"/>
                      <a:pt x="358" y="788"/>
                      <a:pt x="340" y="824"/>
                    </a:cubicBezTo>
                    <a:cubicBezTo>
                      <a:pt x="331" y="860"/>
                      <a:pt x="313" y="895"/>
                      <a:pt x="313" y="931"/>
                    </a:cubicBezTo>
                    <a:cubicBezTo>
                      <a:pt x="286" y="1083"/>
                      <a:pt x="322" y="1243"/>
                      <a:pt x="384" y="1377"/>
                    </a:cubicBezTo>
                    <a:cubicBezTo>
                      <a:pt x="401" y="1409"/>
                      <a:pt x="419" y="1439"/>
                      <a:pt x="438" y="1469"/>
                    </a:cubicBezTo>
                    <a:lnTo>
                      <a:pt x="438" y="1469"/>
                    </a:lnTo>
                    <a:cubicBezTo>
                      <a:pt x="430" y="1596"/>
                      <a:pt x="457" y="1721"/>
                      <a:pt x="509" y="1841"/>
                    </a:cubicBezTo>
                    <a:cubicBezTo>
                      <a:pt x="511" y="1845"/>
                      <a:pt x="513" y="1849"/>
                      <a:pt x="515" y="1853"/>
                    </a:cubicBezTo>
                    <a:lnTo>
                      <a:pt x="515" y="1853"/>
                    </a:lnTo>
                    <a:cubicBezTo>
                      <a:pt x="488" y="1849"/>
                      <a:pt x="462" y="1843"/>
                      <a:pt x="438" y="1832"/>
                    </a:cubicBezTo>
                    <a:cubicBezTo>
                      <a:pt x="376" y="1805"/>
                      <a:pt x="322" y="1752"/>
                      <a:pt x="277" y="1698"/>
                    </a:cubicBezTo>
                    <a:cubicBezTo>
                      <a:pt x="233" y="1636"/>
                      <a:pt x="206" y="1573"/>
                      <a:pt x="188" y="1502"/>
                    </a:cubicBezTo>
                    <a:cubicBezTo>
                      <a:pt x="161" y="1431"/>
                      <a:pt x="153" y="1359"/>
                      <a:pt x="144" y="1288"/>
                    </a:cubicBezTo>
                    <a:cubicBezTo>
                      <a:pt x="135" y="1145"/>
                      <a:pt x="153" y="993"/>
                      <a:pt x="179" y="860"/>
                    </a:cubicBezTo>
                    <a:cubicBezTo>
                      <a:pt x="197" y="788"/>
                      <a:pt x="224" y="717"/>
                      <a:pt x="251" y="646"/>
                    </a:cubicBezTo>
                    <a:cubicBezTo>
                      <a:pt x="277" y="583"/>
                      <a:pt x="313" y="521"/>
                      <a:pt x="349" y="458"/>
                    </a:cubicBezTo>
                    <a:cubicBezTo>
                      <a:pt x="393" y="396"/>
                      <a:pt x="438" y="342"/>
                      <a:pt x="500" y="298"/>
                    </a:cubicBezTo>
                    <a:cubicBezTo>
                      <a:pt x="554" y="253"/>
                      <a:pt x="625" y="235"/>
                      <a:pt x="697" y="235"/>
                    </a:cubicBezTo>
                    <a:cubicBezTo>
                      <a:pt x="768" y="244"/>
                      <a:pt x="839" y="271"/>
                      <a:pt x="902" y="307"/>
                    </a:cubicBezTo>
                    <a:cubicBezTo>
                      <a:pt x="839" y="262"/>
                      <a:pt x="777" y="235"/>
                      <a:pt x="697" y="226"/>
                    </a:cubicBezTo>
                    <a:cubicBezTo>
                      <a:pt x="688" y="225"/>
                      <a:pt x="678" y="225"/>
                      <a:pt x="669" y="225"/>
                    </a:cubicBezTo>
                    <a:cubicBezTo>
                      <a:pt x="607" y="225"/>
                      <a:pt x="546" y="250"/>
                      <a:pt x="492" y="289"/>
                    </a:cubicBezTo>
                    <a:cubicBezTo>
                      <a:pt x="429" y="333"/>
                      <a:pt x="376" y="387"/>
                      <a:pt x="340" y="449"/>
                    </a:cubicBezTo>
                    <a:cubicBezTo>
                      <a:pt x="295" y="512"/>
                      <a:pt x="269" y="574"/>
                      <a:pt x="233" y="646"/>
                    </a:cubicBezTo>
                    <a:cubicBezTo>
                      <a:pt x="206" y="708"/>
                      <a:pt x="179" y="779"/>
                      <a:pt x="161" y="851"/>
                    </a:cubicBezTo>
                    <a:cubicBezTo>
                      <a:pt x="126" y="993"/>
                      <a:pt x="117" y="1145"/>
                      <a:pt x="126" y="1288"/>
                    </a:cubicBezTo>
                    <a:cubicBezTo>
                      <a:pt x="135" y="1359"/>
                      <a:pt x="144" y="1439"/>
                      <a:pt x="161" y="1511"/>
                    </a:cubicBezTo>
                    <a:cubicBezTo>
                      <a:pt x="188" y="1582"/>
                      <a:pt x="215" y="1645"/>
                      <a:pt x="260" y="1707"/>
                    </a:cubicBezTo>
                    <a:cubicBezTo>
                      <a:pt x="304" y="1770"/>
                      <a:pt x="358" y="1823"/>
                      <a:pt x="429" y="1850"/>
                    </a:cubicBezTo>
                    <a:cubicBezTo>
                      <a:pt x="463" y="1867"/>
                      <a:pt x="496" y="1877"/>
                      <a:pt x="530" y="1883"/>
                    </a:cubicBezTo>
                    <a:lnTo>
                      <a:pt x="530" y="1883"/>
                    </a:lnTo>
                    <a:cubicBezTo>
                      <a:pt x="591" y="2001"/>
                      <a:pt x="674" y="2109"/>
                      <a:pt x="786" y="2189"/>
                    </a:cubicBezTo>
                    <a:cubicBezTo>
                      <a:pt x="848" y="2233"/>
                      <a:pt x="911" y="2278"/>
                      <a:pt x="982" y="2296"/>
                    </a:cubicBezTo>
                    <a:cubicBezTo>
                      <a:pt x="1054" y="2323"/>
                      <a:pt x="1134" y="2332"/>
                      <a:pt x="1205" y="2332"/>
                    </a:cubicBezTo>
                    <a:cubicBezTo>
                      <a:pt x="1357" y="2314"/>
                      <a:pt x="1509" y="2251"/>
                      <a:pt x="1616" y="2144"/>
                    </a:cubicBezTo>
                    <a:cubicBezTo>
                      <a:pt x="1620" y="2140"/>
                      <a:pt x="1625" y="2135"/>
                      <a:pt x="1629" y="2131"/>
                    </a:cubicBezTo>
                    <a:lnTo>
                      <a:pt x="1629" y="2131"/>
                    </a:lnTo>
                    <a:cubicBezTo>
                      <a:pt x="1641" y="2131"/>
                      <a:pt x="1654" y="2131"/>
                      <a:pt x="1666" y="2131"/>
                    </a:cubicBezTo>
                    <a:cubicBezTo>
                      <a:pt x="1740" y="2131"/>
                      <a:pt x="1816" y="2126"/>
                      <a:pt x="1892" y="2117"/>
                    </a:cubicBezTo>
                    <a:cubicBezTo>
                      <a:pt x="2035" y="2091"/>
                      <a:pt x="2187" y="2046"/>
                      <a:pt x="2303" y="1948"/>
                    </a:cubicBezTo>
                    <a:cubicBezTo>
                      <a:pt x="2365" y="1903"/>
                      <a:pt x="2418" y="1850"/>
                      <a:pt x="2463" y="1778"/>
                    </a:cubicBezTo>
                    <a:cubicBezTo>
                      <a:pt x="2499" y="1716"/>
                      <a:pt x="2526" y="1645"/>
                      <a:pt x="2534" y="1564"/>
                    </a:cubicBezTo>
                    <a:cubicBezTo>
                      <a:pt x="2556" y="1442"/>
                      <a:pt x="2537" y="1320"/>
                      <a:pt x="2501" y="1207"/>
                    </a:cubicBezTo>
                    <a:lnTo>
                      <a:pt x="2501" y="1207"/>
                    </a:lnTo>
                    <a:cubicBezTo>
                      <a:pt x="2520" y="1145"/>
                      <a:pt x="2529" y="1081"/>
                      <a:pt x="2526" y="1020"/>
                    </a:cubicBezTo>
                    <a:cubicBezTo>
                      <a:pt x="2517" y="976"/>
                      <a:pt x="2508" y="940"/>
                      <a:pt x="2499" y="904"/>
                    </a:cubicBezTo>
                    <a:cubicBezTo>
                      <a:pt x="2490" y="869"/>
                      <a:pt x="2472" y="833"/>
                      <a:pt x="2454" y="806"/>
                    </a:cubicBezTo>
                    <a:cubicBezTo>
                      <a:pt x="2450" y="795"/>
                      <a:pt x="2446" y="785"/>
                      <a:pt x="2441" y="774"/>
                    </a:cubicBezTo>
                    <a:lnTo>
                      <a:pt x="2441" y="774"/>
                    </a:lnTo>
                    <a:cubicBezTo>
                      <a:pt x="2449" y="691"/>
                      <a:pt x="2442" y="606"/>
                      <a:pt x="2427" y="521"/>
                    </a:cubicBezTo>
                    <a:cubicBezTo>
                      <a:pt x="2410" y="449"/>
                      <a:pt x="2383" y="378"/>
                      <a:pt x="2347" y="307"/>
                    </a:cubicBezTo>
                    <a:cubicBezTo>
                      <a:pt x="2311" y="244"/>
                      <a:pt x="2258" y="182"/>
                      <a:pt x="2195" y="137"/>
                    </a:cubicBezTo>
                    <a:cubicBezTo>
                      <a:pt x="2133" y="92"/>
                      <a:pt x="2062" y="66"/>
                      <a:pt x="1981" y="57"/>
                    </a:cubicBezTo>
                    <a:cubicBezTo>
                      <a:pt x="1951" y="49"/>
                      <a:pt x="1919" y="46"/>
                      <a:pt x="1887" y="46"/>
                    </a:cubicBezTo>
                    <a:cubicBezTo>
                      <a:pt x="1844" y="46"/>
                      <a:pt x="1800" y="52"/>
                      <a:pt x="1758" y="57"/>
                    </a:cubicBezTo>
                    <a:cubicBezTo>
                      <a:pt x="1690" y="65"/>
                      <a:pt x="1624" y="78"/>
                      <a:pt x="1559" y="95"/>
                    </a:cubicBezTo>
                    <a:lnTo>
                      <a:pt x="1559" y="95"/>
                    </a:lnTo>
                    <a:cubicBezTo>
                      <a:pt x="1442" y="47"/>
                      <a:pt x="1318" y="19"/>
                      <a:pt x="1187" y="3"/>
                    </a:cubicBezTo>
                    <a:cubicBezTo>
                      <a:pt x="1157" y="1"/>
                      <a:pt x="1126" y="0"/>
                      <a:pt x="1094" y="0"/>
                    </a:cubicBezTo>
                    <a:close/>
                  </a:path>
                </a:pathLst>
              </a:custGeom>
              <a:solidFill>
                <a:srgbClr val="4A3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3"/>
              <p:cNvSpPr/>
              <p:nvPr/>
            </p:nvSpPr>
            <p:spPr>
              <a:xfrm>
                <a:off x="2725155" y="3497215"/>
                <a:ext cx="475044" cy="523025"/>
              </a:xfrm>
              <a:custGeom>
                <a:avLst/>
                <a:gdLst/>
                <a:ahLst/>
                <a:cxnLst/>
                <a:rect l="l" t="t" r="r" b="b"/>
                <a:pathLst>
                  <a:path w="2990" h="3292" extrusionOk="0">
                    <a:moveTo>
                      <a:pt x="2753" y="0"/>
                    </a:moveTo>
                    <a:cubicBezTo>
                      <a:pt x="2728" y="0"/>
                      <a:pt x="2704" y="2"/>
                      <a:pt x="2677" y="7"/>
                    </a:cubicBezTo>
                    <a:cubicBezTo>
                      <a:pt x="2570" y="16"/>
                      <a:pt x="2463" y="34"/>
                      <a:pt x="2356" y="51"/>
                    </a:cubicBezTo>
                    <a:cubicBezTo>
                      <a:pt x="2347" y="51"/>
                      <a:pt x="2338" y="60"/>
                      <a:pt x="2338" y="69"/>
                    </a:cubicBezTo>
                    <a:cubicBezTo>
                      <a:pt x="2311" y="114"/>
                      <a:pt x="2302" y="167"/>
                      <a:pt x="2293" y="221"/>
                    </a:cubicBezTo>
                    <a:cubicBezTo>
                      <a:pt x="2293" y="248"/>
                      <a:pt x="2284" y="274"/>
                      <a:pt x="2284" y="301"/>
                    </a:cubicBezTo>
                    <a:cubicBezTo>
                      <a:pt x="2276" y="328"/>
                      <a:pt x="2267" y="355"/>
                      <a:pt x="2249" y="373"/>
                    </a:cubicBezTo>
                    <a:cubicBezTo>
                      <a:pt x="2204" y="417"/>
                      <a:pt x="2177" y="471"/>
                      <a:pt x="2160" y="524"/>
                    </a:cubicBezTo>
                    <a:cubicBezTo>
                      <a:pt x="2151" y="551"/>
                      <a:pt x="2142" y="578"/>
                      <a:pt x="2133" y="605"/>
                    </a:cubicBezTo>
                    <a:cubicBezTo>
                      <a:pt x="2106" y="649"/>
                      <a:pt x="2079" y="667"/>
                      <a:pt x="2035" y="667"/>
                    </a:cubicBezTo>
                    <a:cubicBezTo>
                      <a:pt x="1999" y="667"/>
                      <a:pt x="1990" y="658"/>
                      <a:pt x="1990" y="631"/>
                    </a:cubicBezTo>
                    <a:cubicBezTo>
                      <a:pt x="1999" y="605"/>
                      <a:pt x="2008" y="578"/>
                      <a:pt x="2026" y="551"/>
                    </a:cubicBezTo>
                    <a:cubicBezTo>
                      <a:pt x="2044" y="506"/>
                      <a:pt x="2070" y="462"/>
                      <a:pt x="2088" y="417"/>
                    </a:cubicBezTo>
                    <a:cubicBezTo>
                      <a:pt x="2115" y="373"/>
                      <a:pt x="2124" y="319"/>
                      <a:pt x="2115" y="266"/>
                    </a:cubicBezTo>
                    <a:cubicBezTo>
                      <a:pt x="2106" y="221"/>
                      <a:pt x="2097" y="167"/>
                      <a:pt x="2106" y="114"/>
                    </a:cubicBezTo>
                    <a:lnTo>
                      <a:pt x="2106" y="114"/>
                    </a:lnTo>
                    <a:cubicBezTo>
                      <a:pt x="2088" y="123"/>
                      <a:pt x="2070" y="123"/>
                      <a:pt x="2052" y="132"/>
                    </a:cubicBezTo>
                    <a:cubicBezTo>
                      <a:pt x="1981" y="150"/>
                      <a:pt x="1901" y="176"/>
                      <a:pt x="1829" y="194"/>
                    </a:cubicBezTo>
                    <a:cubicBezTo>
                      <a:pt x="1829" y="194"/>
                      <a:pt x="1829" y="194"/>
                      <a:pt x="1821" y="203"/>
                    </a:cubicBezTo>
                    <a:cubicBezTo>
                      <a:pt x="1776" y="266"/>
                      <a:pt x="1731" y="328"/>
                      <a:pt x="1705" y="408"/>
                    </a:cubicBezTo>
                    <a:cubicBezTo>
                      <a:pt x="1678" y="462"/>
                      <a:pt x="1669" y="515"/>
                      <a:pt x="1660" y="569"/>
                    </a:cubicBezTo>
                    <a:cubicBezTo>
                      <a:pt x="1633" y="667"/>
                      <a:pt x="1606" y="765"/>
                      <a:pt x="1571" y="863"/>
                    </a:cubicBezTo>
                    <a:cubicBezTo>
                      <a:pt x="1553" y="926"/>
                      <a:pt x="1526" y="988"/>
                      <a:pt x="1490" y="1033"/>
                    </a:cubicBezTo>
                    <a:cubicBezTo>
                      <a:pt x="1473" y="1060"/>
                      <a:pt x="1446" y="1077"/>
                      <a:pt x="1419" y="1086"/>
                    </a:cubicBezTo>
                    <a:cubicBezTo>
                      <a:pt x="1401" y="1095"/>
                      <a:pt x="1383" y="1095"/>
                      <a:pt x="1366" y="1095"/>
                    </a:cubicBezTo>
                    <a:cubicBezTo>
                      <a:pt x="1339" y="1086"/>
                      <a:pt x="1321" y="1068"/>
                      <a:pt x="1312" y="1033"/>
                    </a:cubicBezTo>
                    <a:cubicBezTo>
                      <a:pt x="1303" y="997"/>
                      <a:pt x="1312" y="961"/>
                      <a:pt x="1312" y="926"/>
                    </a:cubicBezTo>
                    <a:cubicBezTo>
                      <a:pt x="1330" y="854"/>
                      <a:pt x="1348" y="783"/>
                      <a:pt x="1357" y="712"/>
                    </a:cubicBezTo>
                    <a:cubicBezTo>
                      <a:pt x="1366" y="676"/>
                      <a:pt x="1374" y="640"/>
                      <a:pt x="1374" y="605"/>
                    </a:cubicBezTo>
                    <a:cubicBezTo>
                      <a:pt x="1383" y="551"/>
                      <a:pt x="1401" y="515"/>
                      <a:pt x="1428" y="480"/>
                    </a:cubicBezTo>
                    <a:cubicBezTo>
                      <a:pt x="1464" y="417"/>
                      <a:pt x="1508" y="355"/>
                      <a:pt x="1553" y="301"/>
                    </a:cubicBezTo>
                    <a:cubicBezTo>
                      <a:pt x="1562" y="292"/>
                      <a:pt x="1562" y="292"/>
                      <a:pt x="1562" y="283"/>
                    </a:cubicBezTo>
                    <a:lnTo>
                      <a:pt x="1562" y="283"/>
                    </a:lnTo>
                    <a:cubicBezTo>
                      <a:pt x="1544" y="292"/>
                      <a:pt x="1526" y="301"/>
                      <a:pt x="1508" y="310"/>
                    </a:cubicBezTo>
                    <a:cubicBezTo>
                      <a:pt x="1446" y="328"/>
                      <a:pt x="1383" y="355"/>
                      <a:pt x="1321" y="382"/>
                    </a:cubicBezTo>
                    <a:cubicBezTo>
                      <a:pt x="1259" y="408"/>
                      <a:pt x="1196" y="426"/>
                      <a:pt x="1143" y="453"/>
                    </a:cubicBezTo>
                    <a:cubicBezTo>
                      <a:pt x="1134" y="453"/>
                      <a:pt x="1134" y="462"/>
                      <a:pt x="1134" y="462"/>
                    </a:cubicBezTo>
                    <a:cubicBezTo>
                      <a:pt x="1089" y="560"/>
                      <a:pt x="1044" y="649"/>
                      <a:pt x="1009" y="747"/>
                    </a:cubicBezTo>
                    <a:cubicBezTo>
                      <a:pt x="991" y="792"/>
                      <a:pt x="991" y="836"/>
                      <a:pt x="991" y="881"/>
                    </a:cubicBezTo>
                    <a:cubicBezTo>
                      <a:pt x="973" y="970"/>
                      <a:pt x="973" y="1060"/>
                      <a:pt x="946" y="1149"/>
                    </a:cubicBezTo>
                    <a:cubicBezTo>
                      <a:pt x="937" y="1202"/>
                      <a:pt x="928" y="1247"/>
                      <a:pt x="902" y="1283"/>
                    </a:cubicBezTo>
                    <a:cubicBezTo>
                      <a:pt x="893" y="1309"/>
                      <a:pt x="875" y="1336"/>
                      <a:pt x="839" y="1345"/>
                    </a:cubicBezTo>
                    <a:cubicBezTo>
                      <a:pt x="833" y="1347"/>
                      <a:pt x="826" y="1348"/>
                      <a:pt x="821" y="1348"/>
                    </a:cubicBezTo>
                    <a:cubicBezTo>
                      <a:pt x="804" y="1348"/>
                      <a:pt x="792" y="1338"/>
                      <a:pt x="786" y="1318"/>
                    </a:cubicBezTo>
                    <a:cubicBezTo>
                      <a:pt x="786" y="1291"/>
                      <a:pt x="786" y="1265"/>
                      <a:pt x="786" y="1238"/>
                    </a:cubicBezTo>
                    <a:cubicBezTo>
                      <a:pt x="786" y="1175"/>
                      <a:pt x="795" y="1113"/>
                      <a:pt x="795" y="1051"/>
                    </a:cubicBezTo>
                    <a:cubicBezTo>
                      <a:pt x="795" y="979"/>
                      <a:pt x="812" y="917"/>
                      <a:pt x="839" y="863"/>
                    </a:cubicBezTo>
                    <a:cubicBezTo>
                      <a:pt x="893" y="738"/>
                      <a:pt x="955" y="631"/>
                      <a:pt x="1027" y="515"/>
                    </a:cubicBezTo>
                    <a:cubicBezTo>
                      <a:pt x="1027" y="515"/>
                      <a:pt x="1027" y="506"/>
                      <a:pt x="1027" y="506"/>
                    </a:cubicBezTo>
                    <a:cubicBezTo>
                      <a:pt x="1000" y="515"/>
                      <a:pt x="982" y="524"/>
                      <a:pt x="955" y="542"/>
                    </a:cubicBezTo>
                    <a:cubicBezTo>
                      <a:pt x="902" y="569"/>
                      <a:pt x="848" y="596"/>
                      <a:pt x="795" y="622"/>
                    </a:cubicBezTo>
                    <a:cubicBezTo>
                      <a:pt x="634" y="712"/>
                      <a:pt x="482" y="819"/>
                      <a:pt x="349" y="944"/>
                    </a:cubicBezTo>
                    <a:cubicBezTo>
                      <a:pt x="349" y="944"/>
                      <a:pt x="349" y="952"/>
                      <a:pt x="340" y="952"/>
                    </a:cubicBezTo>
                    <a:cubicBezTo>
                      <a:pt x="322" y="1024"/>
                      <a:pt x="304" y="1095"/>
                      <a:pt x="304" y="1167"/>
                    </a:cubicBezTo>
                    <a:cubicBezTo>
                      <a:pt x="304" y="1256"/>
                      <a:pt x="340" y="1318"/>
                      <a:pt x="393" y="1372"/>
                    </a:cubicBezTo>
                    <a:cubicBezTo>
                      <a:pt x="429" y="1407"/>
                      <a:pt x="473" y="1443"/>
                      <a:pt x="518" y="1488"/>
                    </a:cubicBezTo>
                    <a:cubicBezTo>
                      <a:pt x="545" y="1506"/>
                      <a:pt x="572" y="1532"/>
                      <a:pt x="589" y="1559"/>
                    </a:cubicBezTo>
                    <a:cubicBezTo>
                      <a:pt x="607" y="1595"/>
                      <a:pt x="616" y="1630"/>
                      <a:pt x="598" y="1657"/>
                    </a:cubicBezTo>
                    <a:cubicBezTo>
                      <a:pt x="567" y="1714"/>
                      <a:pt x="517" y="1744"/>
                      <a:pt x="463" y="1744"/>
                    </a:cubicBezTo>
                    <a:cubicBezTo>
                      <a:pt x="440" y="1744"/>
                      <a:pt x="417" y="1739"/>
                      <a:pt x="393" y="1729"/>
                    </a:cubicBezTo>
                    <a:cubicBezTo>
                      <a:pt x="331" y="1702"/>
                      <a:pt x="286" y="1657"/>
                      <a:pt x="250" y="1613"/>
                    </a:cubicBezTo>
                    <a:cubicBezTo>
                      <a:pt x="188" y="1514"/>
                      <a:pt x="161" y="1407"/>
                      <a:pt x="170" y="1291"/>
                    </a:cubicBezTo>
                    <a:cubicBezTo>
                      <a:pt x="170" y="1247"/>
                      <a:pt x="170" y="1202"/>
                      <a:pt x="179" y="1158"/>
                    </a:cubicBezTo>
                    <a:cubicBezTo>
                      <a:pt x="170" y="1158"/>
                      <a:pt x="170" y="1158"/>
                      <a:pt x="170" y="1167"/>
                    </a:cubicBezTo>
                    <a:cubicBezTo>
                      <a:pt x="99" y="1265"/>
                      <a:pt x="45" y="1372"/>
                      <a:pt x="18" y="1497"/>
                    </a:cubicBezTo>
                    <a:cubicBezTo>
                      <a:pt x="1" y="1586"/>
                      <a:pt x="1" y="1675"/>
                      <a:pt x="18" y="1764"/>
                    </a:cubicBezTo>
                    <a:cubicBezTo>
                      <a:pt x="54" y="1871"/>
                      <a:pt x="108" y="1961"/>
                      <a:pt x="197" y="2032"/>
                    </a:cubicBezTo>
                    <a:cubicBezTo>
                      <a:pt x="259" y="2077"/>
                      <a:pt x="313" y="2112"/>
                      <a:pt x="384" y="2121"/>
                    </a:cubicBezTo>
                    <a:cubicBezTo>
                      <a:pt x="447" y="2121"/>
                      <a:pt x="509" y="2121"/>
                      <a:pt x="572" y="2103"/>
                    </a:cubicBezTo>
                    <a:cubicBezTo>
                      <a:pt x="705" y="2068"/>
                      <a:pt x="830" y="1996"/>
                      <a:pt x="946" y="1907"/>
                    </a:cubicBezTo>
                    <a:cubicBezTo>
                      <a:pt x="964" y="1898"/>
                      <a:pt x="982" y="1880"/>
                      <a:pt x="1000" y="1871"/>
                    </a:cubicBezTo>
                    <a:lnTo>
                      <a:pt x="1000" y="1871"/>
                    </a:lnTo>
                    <a:cubicBezTo>
                      <a:pt x="991" y="1880"/>
                      <a:pt x="991" y="1880"/>
                      <a:pt x="982" y="1889"/>
                    </a:cubicBezTo>
                    <a:cubicBezTo>
                      <a:pt x="866" y="2023"/>
                      <a:pt x="786" y="2175"/>
                      <a:pt x="741" y="2344"/>
                    </a:cubicBezTo>
                    <a:cubicBezTo>
                      <a:pt x="714" y="2469"/>
                      <a:pt x="714" y="2585"/>
                      <a:pt x="741" y="2701"/>
                    </a:cubicBezTo>
                    <a:cubicBezTo>
                      <a:pt x="777" y="2817"/>
                      <a:pt x="830" y="2915"/>
                      <a:pt x="902" y="3004"/>
                    </a:cubicBezTo>
                    <a:cubicBezTo>
                      <a:pt x="964" y="3085"/>
                      <a:pt x="1035" y="3147"/>
                      <a:pt x="1125" y="3201"/>
                    </a:cubicBezTo>
                    <a:cubicBezTo>
                      <a:pt x="1234" y="3263"/>
                      <a:pt x="1351" y="3291"/>
                      <a:pt x="1474" y="3291"/>
                    </a:cubicBezTo>
                    <a:cubicBezTo>
                      <a:pt x="1491" y="3291"/>
                      <a:pt x="1509" y="3291"/>
                      <a:pt x="1526" y="3290"/>
                    </a:cubicBezTo>
                    <a:cubicBezTo>
                      <a:pt x="1615" y="3281"/>
                      <a:pt x="1696" y="3254"/>
                      <a:pt x="1776" y="3227"/>
                    </a:cubicBezTo>
                    <a:lnTo>
                      <a:pt x="1758" y="3227"/>
                    </a:lnTo>
                    <a:cubicBezTo>
                      <a:pt x="1669" y="3218"/>
                      <a:pt x="1589" y="3209"/>
                      <a:pt x="1508" y="3174"/>
                    </a:cubicBezTo>
                    <a:cubicBezTo>
                      <a:pt x="1428" y="3138"/>
                      <a:pt x="1348" y="3085"/>
                      <a:pt x="1303" y="3004"/>
                    </a:cubicBezTo>
                    <a:cubicBezTo>
                      <a:pt x="1276" y="2960"/>
                      <a:pt x="1259" y="2915"/>
                      <a:pt x="1267" y="2870"/>
                    </a:cubicBezTo>
                    <a:cubicBezTo>
                      <a:pt x="1276" y="2799"/>
                      <a:pt x="1321" y="2755"/>
                      <a:pt x="1383" y="2737"/>
                    </a:cubicBezTo>
                    <a:cubicBezTo>
                      <a:pt x="1390" y="2735"/>
                      <a:pt x="1397" y="2734"/>
                      <a:pt x="1403" y="2734"/>
                    </a:cubicBezTo>
                    <a:cubicBezTo>
                      <a:pt x="1432" y="2734"/>
                      <a:pt x="1460" y="2749"/>
                      <a:pt x="1482" y="2763"/>
                    </a:cubicBezTo>
                    <a:cubicBezTo>
                      <a:pt x="1508" y="2799"/>
                      <a:pt x="1526" y="2835"/>
                      <a:pt x="1553" y="2870"/>
                    </a:cubicBezTo>
                    <a:cubicBezTo>
                      <a:pt x="1571" y="2906"/>
                      <a:pt x="1598" y="2942"/>
                      <a:pt x="1624" y="2978"/>
                    </a:cubicBezTo>
                    <a:cubicBezTo>
                      <a:pt x="1687" y="3058"/>
                      <a:pt x="1767" y="3102"/>
                      <a:pt x="1865" y="3102"/>
                    </a:cubicBezTo>
                    <a:cubicBezTo>
                      <a:pt x="1928" y="3102"/>
                      <a:pt x="1981" y="3094"/>
                      <a:pt x="2035" y="3085"/>
                    </a:cubicBezTo>
                    <a:cubicBezTo>
                      <a:pt x="2044" y="3085"/>
                      <a:pt x="2052" y="3076"/>
                      <a:pt x="2061" y="3076"/>
                    </a:cubicBezTo>
                    <a:cubicBezTo>
                      <a:pt x="2249" y="2951"/>
                      <a:pt x="2409" y="2790"/>
                      <a:pt x="2543" y="2612"/>
                    </a:cubicBezTo>
                    <a:cubicBezTo>
                      <a:pt x="2623" y="2505"/>
                      <a:pt x="2695" y="2389"/>
                      <a:pt x="2757" y="2264"/>
                    </a:cubicBezTo>
                    <a:cubicBezTo>
                      <a:pt x="2757" y="2255"/>
                      <a:pt x="2757" y="2255"/>
                      <a:pt x="2766" y="2246"/>
                    </a:cubicBezTo>
                    <a:lnTo>
                      <a:pt x="2757" y="2246"/>
                    </a:lnTo>
                    <a:cubicBezTo>
                      <a:pt x="2748" y="2255"/>
                      <a:pt x="2739" y="2255"/>
                      <a:pt x="2730" y="2264"/>
                    </a:cubicBezTo>
                    <a:cubicBezTo>
                      <a:pt x="2695" y="2282"/>
                      <a:pt x="2659" y="2300"/>
                      <a:pt x="2623" y="2317"/>
                    </a:cubicBezTo>
                    <a:cubicBezTo>
                      <a:pt x="2516" y="2362"/>
                      <a:pt x="2409" y="2416"/>
                      <a:pt x="2302" y="2451"/>
                    </a:cubicBezTo>
                    <a:cubicBezTo>
                      <a:pt x="2240" y="2478"/>
                      <a:pt x="2168" y="2505"/>
                      <a:pt x="2097" y="2514"/>
                    </a:cubicBezTo>
                    <a:cubicBezTo>
                      <a:pt x="2088" y="2517"/>
                      <a:pt x="2079" y="2518"/>
                      <a:pt x="2070" y="2518"/>
                    </a:cubicBezTo>
                    <a:cubicBezTo>
                      <a:pt x="2051" y="2518"/>
                      <a:pt x="2032" y="2514"/>
                      <a:pt x="2008" y="2514"/>
                    </a:cubicBezTo>
                    <a:cubicBezTo>
                      <a:pt x="1954" y="2514"/>
                      <a:pt x="1892" y="2505"/>
                      <a:pt x="1829" y="2505"/>
                    </a:cubicBezTo>
                    <a:cubicBezTo>
                      <a:pt x="1803" y="2505"/>
                      <a:pt x="1776" y="2496"/>
                      <a:pt x="1749" y="2496"/>
                    </a:cubicBezTo>
                    <a:cubicBezTo>
                      <a:pt x="1705" y="2478"/>
                      <a:pt x="1705" y="2460"/>
                      <a:pt x="1722" y="2424"/>
                    </a:cubicBezTo>
                    <a:cubicBezTo>
                      <a:pt x="1740" y="2407"/>
                      <a:pt x="1758" y="2389"/>
                      <a:pt x="1776" y="2380"/>
                    </a:cubicBezTo>
                    <a:cubicBezTo>
                      <a:pt x="1829" y="2353"/>
                      <a:pt x="1892" y="2344"/>
                      <a:pt x="1954" y="2344"/>
                    </a:cubicBezTo>
                    <a:lnTo>
                      <a:pt x="2222" y="2344"/>
                    </a:lnTo>
                    <a:cubicBezTo>
                      <a:pt x="2293" y="2344"/>
                      <a:pt x="2365" y="2335"/>
                      <a:pt x="2436" y="2308"/>
                    </a:cubicBezTo>
                    <a:cubicBezTo>
                      <a:pt x="2552" y="2273"/>
                      <a:pt x="2659" y="2237"/>
                      <a:pt x="2775" y="2192"/>
                    </a:cubicBezTo>
                    <a:cubicBezTo>
                      <a:pt x="2784" y="2192"/>
                      <a:pt x="2793" y="2184"/>
                      <a:pt x="2793" y="2175"/>
                    </a:cubicBezTo>
                    <a:cubicBezTo>
                      <a:pt x="2873" y="1996"/>
                      <a:pt x="2927" y="1809"/>
                      <a:pt x="2936" y="1613"/>
                    </a:cubicBezTo>
                    <a:cubicBezTo>
                      <a:pt x="2945" y="1532"/>
                      <a:pt x="2954" y="1443"/>
                      <a:pt x="2962" y="1354"/>
                    </a:cubicBezTo>
                    <a:cubicBezTo>
                      <a:pt x="2962" y="1354"/>
                      <a:pt x="2962" y="1345"/>
                      <a:pt x="2962" y="1336"/>
                    </a:cubicBezTo>
                    <a:cubicBezTo>
                      <a:pt x="2945" y="1354"/>
                      <a:pt x="2927" y="1372"/>
                      <a:pt x="2909" y="1390"/>
                    </a:cubicBezTo>
                    <a:cubicBezTo>
                      <a:pt x="2811" y="1479"/>
                      <a:pt x="2713" y="1568"/>
                      <a:pt x="2606" y="1639"/>
                    </a:cubicBezTo>
                    <a:cubicBezTo>
                      <a:pt x="2561" y="1666"/>
                      <a:pt x="2516" y="1693"/>
                      <a:pt x="2463" y="1720"/>
                    </a:cubicBezTo>
                    <a:cubicBezTo>
                      <a:pt x="2436" y="1729"/>
                      <a:pt x="2400" y="1729"/>
                      <a:pt x="2374" y="1738"/>
                    </a:cubicBezTo>
                    <a:cubicBezTo>
                      <a:pt x="2302" y="1746"/>
                      <a:pt x="2231" y="1764"/>
                      <a:pt x="2160" y="1773"/>
                    </a:cubicBezTo>
                    <a:cubicBezTo>
                      <a:pt x="2106" y="1782"/>
                      <a:pt x="2052" y="1791"/>
                      <a:pt x="2008" y="1791"/>
                    </a:cubicBezTo>
                    <a:cubicBezTo>
                      <a:pt x="1990" y="1791"/>
                      <a:pt x="1972" y="1782"/>
                      <a:pt x="1954" y="1773"/>
                    </a:cubicBezTo>
                    <a:cubicBezTo>
                      <a:pt x="1937" y="1764"/>
                      <a:pt x="1928" y="1746"/>
                      <a:pt x="1919" y="1729"/>
                    </a:cubicBezTo>
                    <a:cubicBezTo>
                      <a:pt x="1919" y="1693"/>
                      <a:pt x="1928" y="1666"/>
                      <a:pt x="1945" y="1639"/>
                    </a:cubicBezTo>
                    <a:cubicBezTo>
                      <a:pt x="1972" y="1613"/>
                      <a:pt x="2008" y="1586"/>
                      <a:pt x="2044" y="1568"/>
                    </a:cubicBezTo>
                    <a:cubicBezTo>
                      <a:pt x="2115" y="1532"/>
                      <a:pt x="2195" y="1514"/>
                      <a:pt x="2276" y="1497"/>
                    </a:cubicBezTo>
                    <a:cubicBezTo>
                      <a:pt x="2374" y="1470"/>
                      <a:pt x="2472" y="1443"/>
                      <a:pt x="2570" y="1425"/>
                    </a:cubicBezTo>
                    <a:cubicBezTo>
                      <a:pt x="2623" y="1407"/>
                      <a:pt x="2668" y="1390"/>
                      <a:pt x="2713" y="1363"/>
                    </a:cubicBezTo>
                    <a:cubicBezTo>
                      <a:pt x="2802" y="1309"/>
                      <a:pt x="2882" y="1247"/>
                      <a:pt x="2962" y="1184"/>
                    </a:cubicBezTo>
                    <a:cubicBezTo>
                      <a:pt x="2971" y="1184"/>
                      <a:pt x="2971" y="1175"/>
                      <a:pt x="2971" y="1175"/>
                    </a:cubicBezTo>
                    <a:cubicBezTo>
                      <a:pt x="2980" y="1006"/>
                      <a:pt x="2989" y="845"/>
                      <a:pt x="2980" y="685"/>
                    </a:cubicBezTo>
                    <a:cubicBezTo>
                      <a:pt x="2980" y="685"/>
                      <a:pt x="2980" y="685"/>
                      <a:pt x="2980" y="676"/>
                    </a:cubicBezTo>
                    <a:cubicBezTo>
                      <a:pt x="2980" y="685"/>
                      <a:pt x="2971" y="685"/>
                      <a:pt x="2971" y="694"/>
                    </a:cubicBezTo>
                    <a:cubicBezTo>
                      <a:pt x="2925" y="733"/>
                      <a:pt x="2871" y="758"/>
                      <a:pt x="2805" y="758"/>
                    </a:cubicBezTo>
                    <a:cubicBezTo>
                      <a:pt x="2796" y="758"/>
                      <a:pt x="2785" y="757"/>
                      <a:pt x="2775" y="756"/>
                    </a:cubicBezTo>
                    <a:lnTo>
                      <a:pt x="2686" y="756"/>
                    </a:lnTo>
                    <a:cubicBezTo>
                      <a:pt x="2632" y="756"/>
                      <a:pt x="2588" y="783"/>
                      <a:pt x="2552" y="810"/>
                    </a:cubicBezTo>
                    <a:cubicBezTo>
                      <a:pt x="2507" y="836"/>
                      <a:pt x="2454" y="872"/>
                      <a:pt x="2400" y="908"/>
                    </a:cubicBezTo>
                    <a:cubicBezTo>
                      <a:pt x="2391" y="917"/>
                      <a:pt x="2374" y="917"/>
                      <a:pt x="2365" y="926"/>
                    </a:cubicBezTo>
                    <a:cubicBezTo>
                      <a:pt x="2338" y="926"/>
                      <a:pt x="2329" y="917"/>
                      <a:pt x="2320" y="899"/>
                    </a:cubicBezTo>
                    <a:cubicBezTo>
                      <a:pt x="2311" y="854"/>
                      <a:pt x="2338" y="810"/>
                      <a:pt x="2374" y="783"/>
                    </a:cubicBezTo>
                    <a:cubicBezTo>
                      <a:pt x="2400" y="765"/>
                      <a:pt x="2436" y="747"/>
                      <a:pt x="2463" y="738"/>
                    </a:cubicBezTo>
                    <a:cubicBezTo>
                      <a:pt x="2507" y="712"/>
                      <a:pt x="2552" y="685"/>
                      <a:pt x="2588" y="640"/>
                    </a:cubicBezTo>
                    <a:cubicBezTo>
                      <a:pt x="2615" y="613"/>
                      <a:pt x="2650" y="596"/>
                      <a:pt x="2686" y="587"/>
                    </a:cubicBezTo>
                    <a:cubicBezTo>
                      <a:pt x="2730" y="569"/>
                      <a:pt x="2784" y="560"/>
                      <a:pt x="2829" y="542"/>
                    </a:cubicBezTo>
                    <a:cubicBezTo>
                      <a:pt x="2882" y="524"/>
                      <a:pt x="2927" y="480"/>
                      <a:pt x="2971" y="426"/>
                    </a:cubicBezTo>
                    <a:cubicBezTo>
                      <a:pt x="2971" y="426"/>
                      <a:pt x="2971" y="417"/>
                      <a:pt x="2971" y="417"/>
                    </a:cubicBezTo>
                    <a:cubicBezTo>
                      <a:pt x="2962" y="319"/>
                      <a:pt x="2954" y="230"/>
                      <a:pt x="2927" y="141"/>
                    </a:cubicBezTo>
                    <a:cubicBezTo>
                      <a:pt x="2927" y="132"/>
                      <a:pt x="2927" y="132"/>
                      <a:pt x="2927" y="132"/>
                    </a:cubicBezTo>
                    <a:lnTo>
                      <a:pt x="2909" y="87"/>
                    </a:lnTo>
                    <a:cubicBezTo>
                      <a:pt x="2909" y="78"/>
                      <a:pt x="2900" y="69"/>
                      <a:pt x="2891" y="60"/>
                    </a:cubicBezTo>
                    <a:cubicBezTo>
                      <a:pt x="2882" y="34"/>
                      <a:pt x="2855" y="16"/>
                      <a:pt x="2829" y="7"/>
                    </a:cubicBezTo>
                    <a:cubicBezTo>
                      <a:pt x="2802" y="2"/>
                      <a:pt x="2777" y="0"/>
                      <a:pt x="27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3"/>
              <p:cNvSpPr/>
              <p:nvPr/>
            </p:nvSpPr>
            <p:spPr>
              <a:xfrm>
                <a:off x="2594719" y="3703753"/>
                <a:ext cx="382895" cy="877480"/>
              </a:xfrm>
              <a:custGeom>
                <a:avLst/>
                <a:gdLst/>
                <a:ahLst/>
                <a:cxnLst/>
                <a:rect l="l" t="t" r="r" b="b"/>
                <a:pathLst>
                  <a:path w="2410" h="5523" extrusionOk="0">
                    <a:moveTo>
                      <a:pt x="2410" y="0"/>
                    </a:moveTo>
                    <a:lnTo>
                      <a:pt x="2410" y="0"/>
                    </a:lnTo>
                    <a:cubicBezTo>
                      <a:pt x="2204" y="161"/>
                      <a:pt x="2017" y="339"/>
                      <a:pt x="1839" y="527"/>
                    </a:cubicBezTo>
                    <a:cubicBezTo>
                      <a:pt x="1660" y="723"/>
                      <a:pt x="1491" y="919"/>
                      <a:pt x="1330" y="1116"/>
                    </a:cubicBezTo>
                    <a:cubicBezTo>
                      <a:pt x="1170" y="1321"/>
                      <a:pt x="1018" y="1535"/>
                      <a:pt x="893" y="1758"/>
                    </a:cubicBezTo>
                    <a:cubicBezTo>
                      <a:pt x="857" y="1820"/>
                      <a:pt x="822" y="1874"/>
                      <a:pt x="795" y="1927"/>
                    </a:cubicBezTo>
                    <a:lnTo>
                      <a:pt x="768" y="1972"/>
                    </a:lnTo>
                    <a:lnTo>
                      <a:pt x="750" y="2017"/>
                    </a:lnTo>
                    <a:lnTo>
                      <a:pt x="706" y="2106"/>
                    </a:lnTo>
                    <a:cubicBezTo>
                      <a:pt x="670" y="2159"/>
                      <a:pt x="652" y="2222"/>
                      <a:pt x="625" y="2284"/>
                    </a:cubicBezTo>
                    <a:cubicBezTo>
                      <a:pt x="599" y="2347"/>
                      <a:pt x="581" y="2409"/>
                      <a:pt x="554" y="2463"/>
                    </a:cubicBezTo>
                    <a:cubicBezTo>
                      <a:pt x="376" y="2953"/>
                      <a:pt x="242" y="3462"/>
                      <a:pt x="153" y="3970"/>
                    </a:cubicBezTo>
                    <a:cubicBezTo>
                      <a:pt x="63" y="4479"/>
                      <a:pt x="19" y="4996"/>
                      <a:pt x="1" y="5514"/>
                    </a:cubicBezTo>
                    <a:lnTo>
                      <a:pt x="46" y="5522"/>
                    </a:lnTo>
                    <a:cubicBezTo>
                      <a:pt x="63" y="5005"/>
                      <a:pt x="117" y="4488"/>
                      <a:pt x="206" y="3979"/>
                    </a:cubicBezTo>
                    <a:cubicBezTo>
                      <a:pt x="295" y="3471"/>
                      <a:pt x="420" y="2971"/>
                      <a:pt x="599" y="2480"/>
                    </a:cubicBezTo>
                    <a:cubicBezTo>
                      <a:pt x="777" y="1999"/>
                      <a:pt x="1063" y="1562"/>
                      <a:pt x="1375" y="1151"/>
                    </a:cubicBezTo>
                    <a:cubicBezTo>
                      <a:pt x="1535" y="955"/>
                      <a:pt x="1705" y="759"/>
                      <a:pt x="1874" y="562"/>
                    </a:cubicBezTo>
                    <a:cubicBezTo>
                      <a:pt x="2053" y="375"/>
                      <a:pt x="2231" y="188"/>
                      <a:pt x="2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3"/>
              <p:cNvSpPr/>
              <p:nvPr/>
            </p:nvSpPr>
            <p:spPr>
              <a:xfrm>
                <a:off x="2633008" y="3089384"/>
                <a:ext cx="405614" cy="470436"/>
              </a:xfrm>
              <a:custGeom>
                <a:avLst/>
                <a:gdLst/>
                <a:ahLst/>
                <a:cxnLst/>
                <a:rect l="l" t="t" r="r" b="b"/>
                <a:pathLst>
                  <a:path w="2553" h="2961" extrusionOk="0">
                    <a:moveTo>
                      <a:pt x="2281" y="1"/>
                    </a:moveTo>
                    <a:cubicBezTo>
                      <a:pt x="2250" y="1"/>
                      <a:pt x="2221" y="7"/>
                      <a:pt x="2195" y="14"/>
                    </a:cubicBezTo>
                    <a:cubicBezTo>
                      <a:pt x="2097" y="22"/>
                      <a:pt x="2008" y="49"/>
                      <a:pt x="1919" y="76"/>
                    </a:cubicBezTo>
                    <a:cubicBezTo>
                      <a:pt x="1910" y="76"/>
                      <a:pt x="1901" y="85"/>
                      <a:pt x="1901" y="94"/>
                    </a:cubicBezTo>
                    <a:cubicBezTo>
                      <a:pt x="1883" y="138"/>
                      <a:pt x="1883" y="183"/>
                      <a:pt x="1874" y="228"/>
                    </a:cubicBezTo>
                    <a:cubicBezTo>
                      <a:pt x="1874" y="245"/>
                      <a:pt x="1874" y="272"/>
                      <a:pt x="1874" y="299"/>
                    </a:cubicBezTo>
                    <a:cubicBezTo>
                      <a:pt x="1865" y="326"/>
                      <a:pt x="1865" y="344"/>
                      <a:pt x="1847" y="361"/>
                    </a:cubicBezTo>
                    <a:cubicBezTo>
                      <a:pt x="1812" y="406"/>
                      <a:pt x="1794" y="451"/>
                      <a:pt x="1785" y="504"/>
                    </a:cubicBezTo>
                    <a:cubicBezTo>
                      <a:pt x="1776" y="522"/>
                      <a:pt x="1776" y="549"/>
                      <a:pt x="1767" y="576"/>
                    </a:cubicBezTo>
                    <a:cubicBezTo>
                      <a:pt x="1749" y="611"/>
                      <a:pt x="1723" y="629"/>
                      <a:pt x="1687" y="638"/>
                    </a:cubicBezTo>
                    <a:cubicBezTo>
                      <a:pt x="1660" y="638"/>
                      <a:pt x="1642" y="629"/>
                      <a:pt x="1651" y="602"/>
                    </a:cubicBezTo>
                    <a:cubicBezTo>
                      <a:pt x="1651" y="584"/>
                      <a:pt x="1660" y="558"/>
                      <a:pt x="1669" y="540"/>
                    </a:cubicBezTo>
                    <a:cubicBezTo>
                      <a:pt x="1687" y="495"/>
                      <a:pt x="1696" y="460"/>
                      <a:pt x="1714" y="415"/>
                    </a:cubicBezTo>
                    <a:cubicBezTo>
                      <a:pt x="1731" y="370"/>
                      <a:pt x="1740" y="326"/>
                      <a:pt x="1723" y="281"/>
                    </a:cubicBezTo>
                    <a:cubicBezTo>
                      <a:pt x="1714" y="237"/>
                      <a:pt x="1696" y="201"/>
                      <a:pt x="1705" y="147"/>
                    </a:cubicBezTo>
                    <a:lnTo>
                      <a:pt x="1705" y="147"/>
                    </a:lnTo>
                    <a:cubicBezTo>
                      <a:pt x="1687" y="156"/>
                      <a:pt x="1669" y="165"/>
                      <a:pt x="1660" y="165"/>
                    </a:cubicBezTo>
                    <a:cubicBezTo>
                      <a:pt x="1598" y="192"/>
                      <a:pt x="1535" y="219"/>
                      <a:pt x="1473" y="245"/>
                    </a:cubicBezTo>
                    <a:lnTo>
                      <a:pt x="1464" y="245"/>
                    </a:lnTo>
                    <a:cubicBezTo>
                      <a:pt x="1428" y="308"/>
                      <a:pt x="1392" y="370"/>
                      <a:pt x="1375" y="433"/>
                    </a:cubicBezTo>
                    <a:cubicBezTo>
                      <a:pt x="1366" y="486"/>
                      <a:pt x="1357" y="531"/>
                      <a:pt x="1348" y="576"/>
                    </a:cubicBezTo>
                    <a:cubicBezTo>
                      <a:pt x="1339" y="665"/>
                      <a:pt x="1321" y="754"/>
                      <a:pt x="1303" y="843"/>
                    </a:cubicBezTo>
                    <a:cubicBezTo>
                      <a:pt x="1285" y="897"/>
                      <a:pt x="1268" y="950"/>
                      <a:pt x="1241" y="1004"/>
                    </a:cubicBezTo>
                    <a:cubicBezTo>
                      <a:pt x="1232" y="1022"/>
                      <a:pt x="1214" y="1039"/>
                      <a:pt x="1187" y="1048"/>
                    </a:cubicBezTo>
                    <a:cubicBezTo>
                      <a:pt x="1178" y="1057"/>
                      <a:pt x="1161" y="1057"/>
                      <a:pt x="1143" y="1057"/>
                    </a:cubicBezTo>
                    <a:cubicBezTo>
                      <a:pt x="1116" y="1057"/>
                      <a:pt x="1098" y="1039"/>
                      <a:pt x="1089" y="1013"/>
                    </a:cubicBezTo>
                    <a:cubicBezTo>
                      <a:pt x="1080" y="977"/>
                      <a:pt x="1080" y="950"/>
                      <a:pt x="1080" y="915"/>
                    </a:cubicBezTo>
                    <a:cubicBezTo>
                      <a:pt x="1089" y="852"/>
                      <a:pt x="1098" y="790"/>
                      <a:pt x="1107" y="736"/>
                    </a:cubicBezTo>
                    <a:cubicBezTo>
                      <a:pt x="1107" y="700"/>
                      <a:pt x="1107" y="665"/>
                      <a:pt x="1107" y="629"/>
                    </a:cubicBezTo>
                    <a:cubicBezTo>
                      <a:pt x="1116" y="593"/>
                      <a:pt x="1125" y="558"/>
                      <a:pt x="1143" y="522"/>
                    </a:cubicBezTo>
                    <a:cubicBezTo>
                      <a:pt x="1169" y="460"/>
                      <a:pt x="1205" y="406"/>
                      <a:pt x="1241" y="353"/>
                    </a:cubicBezTo>
                    <a:cubicBezTo>
                      <a:pt x="1241" y="353"/>
                      <a:pt x="1250" y="344"/>
                      <a:pt x="1250" y="344"/>
                    </a:cubicBezTo>
                    <a:lnTo>
                      <a:pt x="1250" y="344"/>
                    </a:lnTo>
                    <a:cubicBezTo>
                      <a:pt x="1232" y="353"/>
                      <a:pt x="1214" y="361"/>
                      <a:pt x="1205" y="361"/>
                    </a:cubicBezTo>
                    <a:cubicBezTo>
                      <a:pt x="1152" y="388"/>
                      <a:pt x="1098" y="415"/>
                      <a:pt x="1045" y="442"/>
                    </a:cubicBezTo>
                    <a:cubicBezTo>
                      <a:pt x="991" y="468"/>
                      <a:pt x="946" y="495"/>
                      <a:pt x="893" y="522"/>
                    </a:cubicBezTo>
                    <a:cubicBezTo>
                      <a:pt x="893" y="522"/>
                      <a:pt x="884" y="531"/>
                      <a:pt x="884" y="531"/>
                    </a:cubicBezTo>
                    <a:cubicBezTo>
                      <a:pt x="857" y="611"/>
                      <a:pt x="822" y="700"/>
                      <a:pt x="804" y="790"/>
                    </a:cubicBezTo>
                    <a:cubicBezTo>
                      <a:pt x="795" y="825"/>
                      <a:pt x="795" y="861"/>
                      <a:pt x="795" y="906"/>
                    </a:cubicBezTo>
                    <a:cubicBezTo>
                      <a:pt x="795" y="986"/>
                      <a:pt x="795" y="1066"/>
                      <a:pt x="786" y="1146"/>
                    </a:cubicBezTo>
                    <a:cubicBezTo>
                      <a:pt x="777" y="1182"/>
                      <a:pt x="777" y="1227"/>
                      <a:pt x="759" y="1262"/>
                    </a:cubicBezTo>
                    <a:cubicBezTo>
                      <a:pt x="750" y="1289"/>
                      <a:pt x="732" y="1307"/>
                      <a:pt x="706" y="1316"/>
                    </a:cubicBezTo>
                    <a:cubicBezTo>
                      <a:pt x="699" y="1322"/>
                      <a:pt x="692" y="1325"/>
                      <a:pt x="685" y="1325"/>
                    </a:cubicBezTo>
                    <a:cubicBezTo>
                      <a:pt x="672" y="1325"/>
                      <a:pt x="661" y="1315"/>
                      <a:pt x="661" y="1298"/>
                    </a:cubicBezTo>
                    <a:cubicBezTo>
                      <a:pt x="652" y="1280"/>
                      <a:pt x="652" y="1254"/>
                      <a:pt x="643" y="1236"/>
                    </a:cubicBezTo>
                    <a:cubicBezTo>
                      <a:pt x="643" y="1173"/>
                      <a:pt x="643" y="1120"/>
                      <a:pt x="643" y="1066"/>
                    </a:cubicBezTo>
                    <a:cubicBezTo>
                      <a:pt x="634" y="1004"/>
                      <a:pt x="643" y="950"/>
                      <a:pt x="661" y="897"/>
                    </a:cubicBezTo>
                    <a:cubicBezTo>
                      <a:pt x="697" y="790"/>
                      <a:pt x="750" y="692"/>
                      <a:pt x="795" y="584"/>
                    </a:cubicBezTo>
                    <a:cubicBezTo>
                      <a:pt x="795" y="584"/>
                      <a:pt x="804" y="584"/>
                      <a:pt x="804" y="576"/>
                    </a:cubicBezTo>
                    <a:lnTo>
                      <a:pt x="804" y="576"/>
                    </a:lnTo>
                    <a:cubicBezTo>
                      <a:pt x="777" y="584"/>
                      <a:pt x="759" y="602"/>
                      <a:pt x="741" y="611"/>
                    </a:cubicBezTo>
                    <a:cubicBezTo>
                      <a:pt x="697" y="638"/>
                      <a:pt x="652" y="665"/>
                      <a:pt x="607" y="692"/>
                    </a:cubicBezTo>
                    <a:cubicBezTo>
                      <a:pt x="474" y="781"/>
                      <a:pt x="349" y="888"/>
                      <a:pt x="251" y="1013"/>
                    </a:cubicBezTo>
                    <a:cubicBezTo>
                      <a:pt x="251" y="1013"/>
                      <a:pt x="242" y="1022"/>
                      <a:pt x="242" y="1022"/>
                    </a:cubicBezTo>
                    <a:cubicBezTo>
                      <a:pt x="233" y="1084"/>
                      <a:pt x="224" y="1146"/>
                      <a:pt x="224" y="1209"/>
                    </a:cubicBezTo>
                    <a:cubicBezTo>
                      <a:pt x="233" y="1280"/>
                      <a:pt x="268" y="1334"/>
                      <a:pt x="322" y="1378"/>
                    </a:cubicBezTo>
                    <a:cubicBezTo>
                      <a:pt x="358" y="1414"/>
                      <a:pt x="402" y="1441"/>
                      <a:pt x="438" y="1468"/>
                    </a:cubicBezTo>
                    <a:cubicBezTo>
                      <a:pt x="465" y="1485"/>
                      <a:pt x="491" y="1503"/>
                      <a:pt x="509" y="1530"/>
                    </a:cubicBezTo>
                    <a:cubicBezTo>
                      <a:pt x="527" y="1557"/>
                      <a:pt x="536" y="1584"/>
                      <a:pt x="518" y="1610"/>
                    </a:cubicBezTo>
                    <a:cubicBezTo>
                      <a:pt x="497" y="1666"/>
                      <a:pt x="450" y="1700"/>
                      <a:pt x="396" y="1700"/>
                    </a:cubicBezTo>
                    <a:cubicBezTo>
                      <a:pt x="381" y="1700"/>
                      <a:pt x="365" y="1697"/>
                      <a:pt x="349" y="1691"/>
                    </a:cubicBezTo>
                    <a:cubicBezTo>
                      <a:pt x="295" y="1673"/>
                      <a:pt x="251" y="1637"/>
                      <a:pt x="215" y="1593"/>
                    </a:cubicBezTo>
                    <a:cubicBezTo>
                      <a:pt x="152" y="1521"/>
                      <a:pt x="126" y="1432"/>
                      <a:pt x="117" y="1334"/>
                    </a:cubicBezTo>
                    <a:cubicBezTo>
                      <a:pt x="117" y="1289"/>
                      <a:pt x="117" y="1245"/>
                      <a:pt x="117" y="1209"/>
                    </a:cubicBezTo>
                    <a:cubicBezTo>
                      <a:pt x="108" y="1209"/>
                      <a:pt x="108" y="1218"/>
                      <a:pt x="108" y="1218"/>
                    </a:cubicBezTo>
                    <a:cubicBezTo>
                      <a:pt x="54" y="1307"/>
                      <a:pt x="19" y="1405"/>
                      <a:pt x="10" y="1512"/>
                    </a:cubicBezTo>
                    <a:cubicBezTo>
                      <a:pt x="1" y="1593"/>
                      <a:pt x="1" y="1673"/>
                      <a:pt x="28" y="1753"/>
                    </a:cubicBezTo>
                    <a:cubicBezTo>
                      <a:pt x="63" y="1842"/>
                      <a:pt x="126" y="1914"/>
                      <a:pt x="206" y="1967"/>
                    </a:cubicBezTo>
                    <a:cubicBezTo>
                      <a:pt x="259" y="2003"/>
                      <a:pt x="313" y="2021"/>
                      <a:pt x="375" y="2030"/>
                    </a:cubicBezTo>
                    <a:cubicBezTo>
                      <a:pt x="429" y="2030"/>
                      <a:pt x="483" y="2012"/>
                      <a:pt x="527" y="1994"/>
                    </a:cubicBezTo>
                    <a:cubicBezTo>
                      <a:pt x="652" y="1958"/>
                      <a:pt x="750" y="1878"/>
                      <a:pt x="848" y="1798"/>
                    </a:cubicBezTo>
                    <a:cubicBezTo>
                      <a:pt x="857" y="1789"/>
                      <a:pt x="866" y="1780"/>
                      <a:pt x="884" y="1762"/>
                    </a:cubicBezTo>
                    <a:lnTo>
                      <a:pt x="884" y="1762"/>
                    </a:lnTo>
                    <a:cubicBezTo>
                      <a:pt x="884" y="1771"/>
                      <a:pt x="875" y="1771"/>
                      <a:pt x="875" y="1780"/>
                    </a:cubicBezTo>
                    <a:cubicBezTo>
                      <a:pt x="786" y="1905"/>
                      <a:pt x="723" y="2039"/>
                      <a:pt x="697" y="2199"/>
                    </a:cubicBezTo>
                    <a:cubicBezTo>
                      <a:pt x="688" y="2297"/>
                      <a:pt x="697" y="2404"/>
                      <a:pt x="732" y="2502"/>
                    </a:cubicBezTo>
                    <a:cubicBezTo>
                      <a:pt x="768" y="2601"/>
                      <a:pt x="822" y="2681"/>
                      <a:pt x="893" y="2752"/>
                    </a:cubicBezTo>
                    <a:cubicBezTo>
                      <a:pt x="955" y="2815"/>
                      <a:pt x="1018" y="2868"/>
                      <a:pt x="1098" y="2904"/>
                    </a:cubicBezTo>
                    <a:cubicBezTo>
                      <a:pt x="1178" y="2941"/>
                      <a:pt x="1258" y="2961"/>
                      <a:pt x="1341" y="2961"/>
                    </a:cubicBezTo>
                    <a:cubicBezTo>
                      <a:pt x="1378" y="2961"/>
                      <a:pt x="1416" y="2957"/>
                      <a:pt x="1455" y="2949"/>
                    </a:cubicBezTo>
                    <a:cubicBezTo>
                      <a:pt x="1535" y="2931"/>
                      <a:pt x="1598" y="2913"/>
                      <a:pt x="1669" y="2877"/>
                    </a:cubicBezTo>
                    <a:lnTo>
                      <a:pt x="1651" y="2877"/>
                    </a:lnTo>
                    <a:cubicBezTo>
                      <a:pt x="1580" y="2877"/>
                      <a:pt x="1508" y="2877"/>
                      <a:pt x="1437" y="2850"/>
                    </a:cubicBezTo>
                    <a:cubicBezTo>
                      <a:pt x="1357" y="2824"/>
                      <a:pt x="1285" y="2788"/>
                      <a:pt x="1241" y="2717"/>
                    </a:cubicBezTo>
                    <a:cubicBezTo>
                      <a:pt x="1214" y="2690"/>
                      <a:pt x="1196" y="2654"/>
                      <a:pt x="1196" y="2610"/>
                    </a:cubicBezTo>
                    <a:cubicBezTo>
                      <a:pt x="1196" y="2547"/>
                      <a:pt x="1241" y="2502"/>
                      <a:pt x="1294" y="2485"/>
                    </a:cubicBezTo>
                    <a:cubicBezTo>
                      <a:pt x="1301" y="2482"/>
                      <a:pt x="1309" y="2481"/>
                      <a:pt x="1316" y="2481"/>
                    </a:cubicBezTo>
                    <a:cubicBezTo>
                      <a:pt x="1335" y="2481"/>
                      <a:pt x="1355" y="2489"/>
                      <a:pt x="1375" y="2502"/>
                    </a:cubicBezTo>
                    <a:cubicBezTo>
                      <a:pt x="1401" y="2520"/>
                      <a:pt x="1419" y="2556"/>
                      <a:pt x="1446" y="2583"/>
                    </a:cubicBezTo>
                    <a:cubicBezTo>
                      <a:pt x="1464" y="2610"/>
                      <a:pt x="1491" y="2645"/>
                      <a:pt x="1517" y="2672"/>
                    </a:cubicBezTo>
                    <a:cubicBezTo>
                      <a:pt x="1564" y="2735"/>
                      <a:pt x="1632" y="2763"/>
                      <a:pt x="1708" y="2763"/>
                    </a:cubicBezTo>
                    <a:cubicBezTo>
                      <a:pt x="1719" y="2763"/>
                      <a:pt x="1729" y="2762"/>
                      <a:pt x="1740" y="2761"/>
                    </a:cubicBezTo>
                    <a:cubicBezTo>
                      <a:pt x="1785" y="2752"/>
                      <a:pt x="1839" y="2743"/>
                      <a:pt x="1883" y="2734"/>
                    </a:cubicBezTo>
                    <a:cubicBezTo>
                      <a:pt x="1892" y="2734"/>
                      <a:pt x="1901" y="2726"/>
                      <a:pt x="1910" y="2717"/>
                    </a:cubicBezTo>
                    <a:cubicBezTo>
                      <a:pt x="2053" y="2592"/>
                      <a:pt x="2178" y="2449"/>
                      <a:pt x="2285" y="2279"/>
                    </a:cubicBezTo>
                    <a:cubicBezTo>
                      <a:pt x="2347" y="2181"/>
                      <a:pt x="2401" y="2074"/>
                      <a:pt x="2445" y="1958"/>
                    </a:cubicBezTo>
                    <a:cubicBezTo>
                      <a:pt x="2445" y="1958"/>
                      <a:pt x="2445" y="1949"/>
                      <a:pt x="2445" y="1949"/>
                    </a:cubicBezTo>
                    <a:cubicBezTo>
                      <a:pt x="2436" y="1949"/>
                      <a:pt x="2427" y="1958"/>
                      <a:pt x="2418" y="1967"/>
                    </a:cubicBezTo>
                    <a:cubicBezTo>
                      <a:pt x="2392" y="1985"/>
                      <a:pt x="2365" y="2003"/>
                      <a:pt x="2329" y="2021"/>
                    </a:cubicBezTo>
                    <a:cubicBezTo>
                      <a:pt x="2240" y="2065"/>
                      <a:pt x="2160" y="2119"/>
                      <a:pt x="2070" y="2163"/>
                    </a:cubicBezTo>
                    <a:cubicBezTo>
                      <a:pt x="2008" y="2190"/>
                      <a:pt x="1954" y="2217"/>
                      <a:pt x="1892" y="2235"/>
                    </a:cubicBezTo>
                    <a:cubicBezTo>
                      <a:pt x="1883" y="2238"/>
                      <a:pt x="1874" y="2239"/>
                      <a:pt x="1865" y="2239"/>
                    </a:cubicBezTo>
                    <a:cubicBezTo>
                      <a:pt x="1847" y="2239"/>
                      <a:pt x="1830" y="2235"/>
                      <a:pt x="1812" y="2235"/>
                    </a:cubicBezTo>
                    <a:cubicBezTo>
                      <a:pt x="1758" y="2244"/>
                      <a:pt x="1705" y="2244"/>
                      <a:pt x="1651" y="2244"/>
                    </a:cubicBezTo>
                    <a:lnTo>
                      <a:pt x="1589" y="2244"/>
                    </a:lnTo>
                    <a:cubicBezTo>
                      <a:pt x="1553" y="2235"/>
                      <a:pt x="1544" y="2217"/>
                      <a:pt x="1562" y="2181"/>
                    </a:cubicBezTo>
                    <a:cubicBezTo>
                      <a:pt x="1571" y="2163"/>
                      <a:pt x="1580" y="2155"/>
                      <a:pt x="1598" y="2146"/>
                    </a:cubicBezTo>
                    <a:cubicBezTo>
                      <a:pt x="1642" y="2119"/>
                      <a:pt x="1696" y="2101"/>
                      <a:pt x="1749" y="2101"/>
                    </a:cubicBezTo>
                    <a:cubicBezTo>
                      <a:pt x="1830" y="2083"/>
                      <a:pt x="1901" y="2083"/>
                      <a:pt x="1981" y="2074"/>
                    </a:cubicBezTo>
                    <a:cubicBezTo>
                      <a:pt x="2044" y="2065"/>
                      <a:pt x="2106" y="2056"/>
                      <a:pt x="2169" y="2030"/>
                    </a:cubicBezTo>
                    <a:cubicBezTo>
                      <a:pt x="2267" y="1985"/>
                      <a:pt x="2356" y="1940"/>
                      <a:pt x="2454" y="1896"/>
                    </a:cubicBezTo>
                    <a:cubicBezTo>
                      <a:pt x="2463" y="1896"/>
                      <a:pt x="2463" y="1887"/>
                      <a:pt x="2472" y="1887"/>
                    </a:cubicBezTo>
                    <a:cubicBezTo>
                      <a:pt x="2525" y="1717"/>
                      <a:pt x="2552" y="1557"/>
                      <a:pt x="2543" y="1387"/>
                    </a:cubicBezTo>
                    <a:cubicBezTo>
                      <a:pt x="2543" y="1307"/>
                      <a:pt x="2543" y="1236"/>
                      <a:pt x="2543" y="1164"/>
                    </a:cubicBezTo>
                    <a:cubicBezTo>
                      <a:pt x="2543" y="1155"/>
                      <a:pt x="2543" y="1155"/>
                      <a:pt x="2543" y="1146"/>
                    </a:cubicBezTo>
                    <a:cubicBezTo>
                      <a:pt x="2525" y="1164"/>
                      <a:pt x="2517" y="1182"/>
                      <a:pt x="2499" y="1191"/>
                    </a:cubicBezTo>
                    <a:cubicBezTo>
                      <a:pt x="2427" y="1280"/>
                      <a:pt x="2347" y="1361"/>
                      <a:pt x="2267" y="1432"/>
                    </a:cubicBezTo>
                    <a:cubicBezTo>
                      <a:pt x="2222" y="1459"/>
                      <a:pt x="2186" y="1485"/>
                      <a:pt x="2142" y="1512"/>
                    </a:cubicBezTo>
                    <a:cubicBezTo>
                      <a:pt x="2124" y="1521"/>
                      <a:pt x="2097" y="1530"/>
                      <a:pt x="2070" y="1530"/>
                    </a:cubicBezTo>
                    <a:cubicBezTo>
                      <a:pt x="2008" y="1548"/>
                      <a:pt x="1946" y="1566"/>
                      <a:pt x="1883" y="1584"/>
                    </a:cubicBezTo>
                    <a:cubicBezTo>
                      <a:pt x="1839" y="1593"/>
                      <a:pt x="1794" y="1610"/>
                      <a:pt x="1749" y="1610"/>
                    </a:cubicBezTo>
                    <a:cubicBezTo>
                      <a:pt x="1740" y="1610"/>
                      <a:pt x="1723" y="1610"/>
                      <a:pt x="1705" y="1601"/>
                    </a:cubicBezTo>
                    <a:cubicBezTo>
                      <a:pt x="1687" y="1601"/>
                      <a:pt x="1678" y="1584"/>
                      <a:pt x="1669" y="1566"/>
                    </a:cubicBezTo>
                    <a:cubicBezTo>
                      <a:pt x="1669" y="1539"/>
                      <a:pt x="1669" y="1512"/>
                      <a:pt x="1687" y="1485"/>
                    </a:cubicBezTo>
                    <a:cubicBezTo>
                      <a:pt x="1714" y="1459"/>
                      <a:pt x="1740" y="1432"/>
                      <a:pt x="1767" y="1414"/>
                    </a:cubicBezTo>
                    <a:cubicBezTo>
                      <a:pt x="1830" y="1378"/>
                      <a:pt x="1892" y="1352"/>
                      <a:pt x="1963" y="1334"/>
                    </a:cubicBezTo>
                    <a:cubicBezTo>
                      <a:pt x="2044" y="1307"/>
                      <a:pt x="2124" y="1271"/>
                      <a:pt x="2213" y="1245"/>
                    </a:cubicBezTo>
                    <a:cubicBezTo>
                      <a:pt x="2258" y="1236"/>
                      <a:pt x="2293" y="1209"/>
                      <a:pt x="2329" y="1182"/>
                    </a:cubicBezTo>
                    <a:cubicBezTo>
                      <a:pt x="2401" y="1129"/>
                      <a:pt x="2472" y="1075"/>
                      <a:pt x="2534" y="1013"/>
                    </a:cubicBezTo>
                    <a:cubicBezTo>
                      <a:pt x="2534" y="1013"/>
                      <a:pt x="2543" y="1004"/>
                      <a:pt x="2543" y="995"/>
                    </a:cubicBezTo>
                    <a:cubicBezTo>
                      <a:pt x="2534" y="861"/>
                      <a:pt x="2525" y="718"/>
                      <a:pt x="2517" y="576"/>
                    </a:cubicBezTo>
                    <a:cubicBezTo>
                      <a:pt x="2508" y="576"/>
                      <a:pt x="2508" y="567"/>
                      <a:pt x="2508" y="567"/>
                    </a:cubicBezTo>
                    <a:cubicBezTo>
                      <a:pt x="2508" y="576"/>
                      <a:pt x="2499" y="576"/>
                      <a:pt x="2499" y="576"/>
                    </a:cubicBezTo>
                    <a:cubicBezTo>
                      <a:pt x="2454" y="629"/>
                      <a:pt x="2401" y="656"/>
                      <a:pt x="2338" y="656"/>
                    </a:cubicBezTo>
                    <a:cubicBezTo>
                      <a:pt x="2311" y="656"/>
                      <a:pt x="2285" y="656"/>
                      <a:pt x="2258" y="665"/>
                    </a:cubicBezTo>
                    <a:cubicBezTo>
                      <a:pt x="2213" y="665"/>
                      <a:pt x="2178" y="692"/>
                      <a:pt x="2151" y="718"/>
                    </a:cubicBezTo>
                    <a:cubicBezTo>
                      <a:pt x="2106" y="745"/>
                      <a:pt x="2070" y="781"/>
                      <a:pt x="2026" y="807"/>
                    </a:cubicBezTo>
                    <a:cubicBezTo>
                      <a:pt x="2017" y="816"/>
                      <a:pt x="1999" y="825"/>
                      <a:pt x="1990" y="834"/>
                    </a:cubicBezTo>
                    <a:cubicBezTo>
                      <a:pt x="1972" y="834"/>
                      <a:pt x="1963" y="834"/>
                      <a:pt x="1954" y="816"/>
                    </a:cubicBezTo>
                    <a:cubicBezTo>
                      <a:pt x="1946" y="772"/>
                      <a:pt x="1954" y="736"/>
                      <a:pt x="1990" y="709"/>
                    </a:cubicBezTo>
                    <a:cubicBezTo>
                      <a:pt x="2017" y="692"/>
                      <a:pt x="2035" y="674"/>
                      <a:pt x="2062" y="665"/>
                    </a:cubicBezTo>
                    <a:cubicBezTo>
                      <a:pt x="2097" y="638"/>
                      <a:pt x="2142" y="611"/>
                      <a:pt x="2169" y="576"/>
                    </a:cubicBezTo>
                    <a:cubicBezTo>
                      <a:pt x="2186" y="540"/>
                      <a:pt x="2213" y="522"/>
                      <a:pt x="2249" y="513"/>
                    </a:cubicBezTo>
                    <a:cubicBezTo>
                      <a:pt x="2285" y="495"/>
                      <a:pt x="2329" y="486"/>
                      <a:pt x="2365" y="460"/>
                    </a:cubicBezTo>
                    <a:cubicBezTo>
                      <a:pt x="2409" y="442"/>
                      <a:pt x="2445" y="397"/>
                      <a:pt x="2481" y="353"/>
                    </a:cubicBezTo>
                    <a:cubicBezTo>
                      <a:pt x="2481" y="353"/>
                      <a:pt x="2481" y="344"/>
                      <a:pt x="2481" y="344"/>
                    </a:cubicBezTo>
                    <a:cubicBezTo>
                      <a:pt x="2463" y="263"/>
                      <a:pt x="2445" y="183"/>
                      <a:pt x="2418" y="103"/>
                    </a:cubicBezTo>
                    <a:cubicBezTo>
                      <a:pt x="2418" y="103"/>
                      <a:pt x="2418" y="103"/>
                      <a:pt x="2418" y="94"/>
                    </a:cubicBezTo>
                    <a:cubicBezTo>
                      <a:pt x="2409" y="85"/>
                      <a:pt x="2409" y="76"/>
                      <a:pt x="2401" y="67"/>
                    </a:cubicBezTo>
                    <a:lnTo>
                      <a:pt x="2383" y="40"/>
                    </a:lnTo>
                    <a:cubicBezTo>
                      <a:pt x="2365" y="22"/>
                      <a:pt x="2347" y="5"/>
                      <a:pt x="2320" y="5"/>
                    </a:cubicBezTo>
                    <a:cubicBezTo>
                      <a:pt x="2307" y="2"/>
                      <a:pt x="2294" y="1"/>
                      <a:pt x="2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3"/>
              <p:cNvSpPr/>
              <p:nvPr/>
            </p:nvSpPr>
            <p:spPr>
              <a:xfrm>
                <a:off x="2582009" y="3284164"/>
                <a:ext cx="266596" cy="789621"/>
              </a:xfrm>
              <a:custGeom>
                <a:avLst/>
                <a:gdLst/>
                <a:ahLst/>
                <a:cxnLst/>
                <a:rect l="l" t="t" r="r" b="b"/>
                <a:pathLst>
                  <a:path w="1678" h="4970" extrusionOk="0">
                    <a:moveTo>
                      <a:pt x="1678" y="1"/>
                    </a:moveTo>
                    <a:cubicBezTo>
                      <a:pt x="1508" y="152"/>
                      <a:pt x="1366" y="322"/>
                      <a:pt x="1223" y="500"/>
                    </a:cubicBezTo>
                    <a:cubicBezTo>
                      <a:pt x="1080" y="679"/>
                      <a:pt x="946" y="857"/>
                      <a:pt x="830" y="1053"/>
                    </a:cubicBezTo>
                    <a:cubicBezTo>
                      <a:pt x="705" y="1241"/>
                      <a:pt x="589" y="1437"/>
                      <a:pt x="500" y="1642"/>
                    </a:cubicBezTo>
                    <a:cubicBezTo>
                      <a:pt x="473" y="1696"/>
                      <a:pt x="447" y="1749"/>
                      <a:pt x="429" y="1803"/>
                    </a:cubicBezTo>
                    <a:lnTo>
                      <a:pt x="411" y="1838"/>
                    </a:lnTo>
                    <a:lnTo>
                      <a:pt x="393" y="1874"/>
                    </a:lnTo>
                    <a:lnTo>
                      <a:pt x="366" y="1954"/>
                    </a:lnTo>
                    <a:cubicBezTo>
                      <a:pt x="340" y="2008"/>
                      <a:pt x="331" y="2062"/>
                      <a:pt x="313" y="2115"/>
                    </a:cubicBezTo>
                    <a:cubicBezTo>
                      <a:pt x="295" y="2169"/>
                      <a:pt x="277" y="2231"/>
                      <a:pt x="259" y="2285"/>
                    </a:cubicBezTo>
                    <a:cubicBezTo>
                      <a:pt x="143" y="2722"/>
                      <a:pt x="72" y="3168"/>
                      <a:pt x="36" y="3614"/>
                    </a:cubicBezTo>
                    <a:cubicBezTo>
                      <a:pt x="1" y="4069"/>
                      <a:pt x="1" y="4524"/>
                      <a:pt x="27" y="4970"/>
                    </a:cubicBezTo>
                    <a:lnTo>
                      <a:pt x="72" y="4970"/>
                    </a:lnTo>
                    <a:cubicBezTo>
                      <a:pt x="45" y="4524"/>
                      <a:pt x="45" y="4069"/>
                      <a:pt x="81" y="3623"/>
                    </a:cubicBezTo>
                    <a:cubicBezTo>
                      <a:pt x="117" y="3177"/>
                      <a:pt x="188" y="2731"/>
                      <a:pt x="304" y="2293"/>
                    </a:cubicBezTo>
                    <a:cubicBezTo>
                      <a:pt x="411" y="1856"/>
                      <a:pt x="625" y="1455"/>
                      <a:pt x="875" y="1080"/>
                    </a:cubicBezTo>
                    <a:cubicBezTo>
                      <a:pt x="991" y="893"/>
                      <a:pt x="1125" y="706"/>
                      <a:pt x="1258" y="527"/>
                    </a:cubicBezTo>
                    <a:cubicBezTo>
                      <a:pt x="1392" y="349"/>
                      <a:pt x="1535" y="170"/>
                      <a:pt x="1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3"/>
              <p:cNvSpPr/>
              <p:nvPr/>
            </p:nvSpPr>
            <p:spPr>
              <a:xfrm>
                <a:off x="2092992" y="3303388"/>
                <a:ext cx="405614" cy="470436"/>
              </a:xfrm>
              <a:custGeom>
                <a:avLst/>
                <a:gdLst/>
                <a:ahLst/>
                <a:cxnLst/>
                <a:rect l="l" t="t" r="r" b="b"/>
                <a:pathLst>
                  <a:path w="2553" h="2961" extrusionOk="0">
                    <a:moveTo>
                      <a:pt x="272" y="1"/>
                    </a:moveTo>
                    <a:cubicBezTo>
                      <a:pt x="259" y="1"/>
                      <a:pt x="246" y="2"/>
                      <a:pt x="233" y="5"/>
                    </a:cubicBezTo>
                    <a:cubicBezTo>
                      <a:pt x="206" y="5"/>
                      <a:pt x="188" y="23"/>
                      <a:pt x="170" y="40"/>
                    </a:cubicBezTo>
                    <a:lnTo>
                      <a:pt x="153" y="67"/>
                    </a:lnTo>
                    <a:lnTo>
                      <a:pt x="135" y="94"/>
                    </a:lnTo>
                    <a:cubicBezTo>
                      <a:pt x="135" y="103"/>
                      <a:pt x="135" y="103"/>
                      <a:pt x="135" y="103"/>
                    </a:cubicBezTo>
                    <a:cubicBezTo>
                      <a:pt x="99" y="183"/>
                      <a:pt x="90" y="263"/>
                      <a:pt x="72" y="344"/>
                    </a:cubicBezTo>
                    <a:cubicBezTo>
                      <a:pt x="72" y="344"/>
                      <a:pt x="72" y="353"/>
                      <a:pt x="72" y="353"/>
                    </a:cubicBezTo>
                    <a:cubicBezTo>
                      <a:pt x="99" y="397"/>
                      <a:pt x="144" y="442"/>
                      <a:pt x="188" y="460"/>
                    </a:cubicBezTo>
                    <a:cubicBezTo>
                      <a:pt x="224" y="486"/>
                      <a:pt x="268" y="495"/>
                      <a:pt x="304" y="513"/>
                    </a:cubicBezTo>
                    <a:cubicBezTo>
                      <a:pt x="340" y="522"/>
                      <a:pt x="367" y="540"/>
                      <a:pt x="384" y="576"/>
                    </a:cubicBezTo>
                    <a:cubicBezTo>
                      <a:pt x="411" y="611"/>
                      <a:pt x="447" y="638"/>
                      <a:pt x="492" y="665"/>
                    </a:cubicBezTo>
                    <a:cubicBezTo>
                      <a:pt x="518" y="674"/>
                      <a:pt x="536" y="692"/>
                      <a:pt x="563" y="709"/>
                    </a:cubicBezTo>
                    <a:cubicBezTo>
                      <a:pt x="599" y="736"/>
                      <a:pt x="607" y="772"/>
                      <a:pt x="599" y="816"/>
                    </a:cubicBezTo>
                    <a:cubicBezTo>
                      <a:pt x="590" y="834"/>
                      <a:pt x="581" y="834"/>
                      <a:pt x="563" y="834"/>
                    </a:cubicBezTo>
                    <a:cubicBezTo>
                      <a:pt x="545" y="825"/>
                      <a:pt x="536" y="816"/>
                      <a:pt x="527" y="808"/>
                    </a:cubicBezTo>
                    <a:cubicBezTo>
                      <a:pt x="483" y="781"/>
                      <a:pt x="447" y="745"/>
                      <a:pt x="402" y="718"/>
                    </a:cubicBezTo>
                    <a:cubicBezTo>
                      <a:pt x="376" y="692"/>
                      <a:pt x="340" y="665"/>
                      <a:pt x="295" y="665"/>
                    </a:cubicBezTo>
                    <a:cubicBezTo>
                      <a:pt x="268" y="656"/>
                      <a:pt x="242" y="656"/>
                      <a:pt x="215" y="656"/>
                    </a:cubicBezTo>
                    <a:cubicBezTo>
                      <a:pt x="153" y="656"/>
                      <a:pt x="99" y="629"/>
                      <a:pt x="54" y="576"/>
                    </a:cubicBezTo>
                    <a:cubicBezTo>
                      <a:pt x="45" y="576"/>
                      <a:pt x="45" y="576"/>
                      <a:pt x="45" y="567"/>
                    </a:cubicBezTo>
                    <a:cubicBezTo>
                      <a:pt x="37" y="567"/>
                      <a:pt x="37" y="576"/>
                      <a:pt x="37" y="576"/>
                    </a:cubicBezTo>
                    <a:cubicBezTo>
                      <a:pt x="28" y="718"/>
                      <a:pt x="19" y="861"/>
                      <a:pt x="10" y="995"/>
                    </a:cubicBezTo>
                    <a:cubicBezTo>
                      <a:pt x="10" y="1004"/>
                      <a:pt x="19" y="1013"/>
                      <a:pt x="19" y="1013"/>
                    </a:cubicBezTo>
                    <a:cubicBezTo>
                      <a:pt x="81" y="1075"/>
                      <a:pt x="153" y="1129"/>
                      <a:pt x="224" y="1182"/>
                    </a:cubicBezTo>
                    <a:cubicBezTo>
                      <a:pt x="260" y="1209"/>
                      <a:pt x="295" y="1236"/>
                      <a:pt x="340" y="1245"/>
                    </a:cubicBezTo>
                    <a:cubicBezTo>
                      <a:pt x="420" y="1271"/>
                      <a:pt x="509" y="1307"/>
                      <a:pt x="590" y="1334"/>
                    </a:cubicBezTo>
                    <a:cubicBezTo>
                      <a:pt x="652" y="1352"/>
                      <a:pt x="723" y="1379"/>
                      <a:pt x="786" y="1414"/>
                    </a:cubicBezTo>
                    <a:cubicBezTo>
                      <a:pt x="813" y="1432"/>
                      <a:pt x="839" y="1459"/>
                      <a:pt x="857" y="1486"/>
                    </a:cubicBezTo>
                    <a:cubicBezTo>
                      <a:pt x="875" y="1512"/>
                      <a:pt x="884" y="1539"/>
                      <a:pt x="875" y="1566"/>
                    </a:cubicBezTo>
                    <a:cubicBezTo>
                      <a:pt x="875" y="1584"/>
                      <a:pt x="866" y="1602"/>
                      <a:pt x="848" y="1602"/>
                    </a:cubicBezTo>
                    <a:cubicBezTo>
                      <a:pt x="831" y="1610"/>
                      <a:pt x="813" y="1610"/>
                      <a:pt x="804" y="1610"/>
                    </a:cubicBezTo>
                    <a:cubicBezTo>
                      <a:pt x="759" y="1610"/>
                      <a:pt x="715" y="1593"/>
                      <a:pt x="670" y="1584"/>
                    </a:cubicBezTo>
                    <a:cubicBezTo>
                      <a:pt x="607" y="1566"/>
                      <a:pt x="545" y="1548"/>
                      <a:pt x="483" y="1530"/>
                    </a:cubicBezTo>
                    <a:cubicBezTo>
                      <a:pt x="456" y="1530"/>
                      <a:pt x="429" y="1521"/>
                      <a:pt x="411" y="1512"/>
                    </a:cubicBezTo>
                    <a:cubicBezTo>
                      <a:pt x="367" y="1486"/>
                      <a:pt x="322" y="1459"/>
                      <a:pt x="286" y="1432"/>
                    </a:cubicBezTo>
                    <a:cubicBezTo>
                      <a:pt x="206" y="1361"/>
                      <a:pt x="126" y="1280"/>
                      <a:pt x="54" y="1191"/>
                    </a:cubicBezTo>
                    <a:cubicBezTo>
                      <a:pt x="37" y="1182"/>
                      <a:pt x="28" y="1164"/>
                      <a:pt x="10" y="1147"/>
                    </a:cubicBezTo>
                    <a:cubicBezTo>
                      <a:pt x="10" y="1155"/>
                      <a:pt x="10" y="1155"/>
                      <a:pt x="10" y="1164"/>
                    </a:cubicBezTo>
                    <a:cubicBezTo>
                      <a:pt x="10" y="1236"/>
                      <a:pt x="10" y="1307"/>
                      <a:pt x="10" y="1387"/>
                    </a:cubicBezTo>
                    <a:cubicBezTo>
                      <a:pt x="1" y="1557"/>
                      <a:pt x="28" y="1717"/>
                      <a:pt x="81" y="1887"/>
                    </a:cubicBezTo>
                    <a:cubicBezTo>
                      <a:pt x="90" y="1887"/>
                      <a:pt x="90" y="1896"/>
                      <a:pt x="99" y="1896"/>
                    </a:cubicBezTo>
                    <a:cubicBezTo>
                      <a:pt x="197" y="1941"/>
                      <a:pt x="286" y="1985"/>
                      <a:pt x="384" y="2030"/>
                    </a:cubicBezTo>
                    <a:cubicBezTo>
                      <a:pt x="447" y="2056"/>
                      <a:pt x="509" y="2065"/>
                      <a:pt x="572" y="2074"/>
                    </a:cubicBezTo>
                    <a:cubicBezTo>
                      <a:pt x="652" y="2083"/>
                      <a:pt x="723" y="2083"/>
                      <a:pt x="804" y="2101"/>
                    </a:cubicBezTo>
                    <a:cubicBezTo>
                      <a:pt x="857" y="2101"/>
                      <a:pt x="902" y="2119"/>
                      <a:pt x="955" y="2146"/>
                    </a:cubicBezTo>
                    <a:cubicBezTo>
                      <a:pt x="964" y="2155"/>
                      <a:pt x="982" y="2164"/>
                      <a:pt x="991" y="2181"/>
                    </a:cubicBezTo>
                    <a:cubicBezTo>
                      <a:pt x="1009" y="2217"/>
                      <a:pt x="1000" y="2235"/>
                      <a:pt x="964" y="2244"/>
                    </a:cubicBezTo>
                    <a:lnTo>
                      <a:pt x="902" y="2244"/>
                    </a:lnTo>
                    <a:cubicBezTo>
                      <a:pt x="839" y="2244"/>
                      <a:pt x="786" y="2244"/>
                      <a:pt x="732" y="2235"/>
                    </a:cubicBezTo>
                    <a:cubicBezTo>
                      <a:pt x="720" y="2235"/>
                      <a:pt x="705" y="2239"/>
                      <a:pt x="687" y="2239"/>
                    </a:cubicBezTo>
                    <a:cubicBezTo>
                      <a:pt x="679" y="2239"/>
                      <a:pt x="670" y="2238"/>
                      <a:pt x="661" y="2235"/>
                    </a:cubicBezTo>
                    <a:cubicBezTo>
                      <a:pt x="599" y="2217"/>
                      <a:pt x="545" y="2190"/>
                      <a:pt x="483" y="2164"/>
                    </a:cubicBezTo>
                    <a:cubicBezTo>
                      <a:pt x="393" y="2119"/>
                      <a:pt x="313" y="2074"/>
                      <a:pt x="224" y="2021"/>
                    </a:cubicBezTo>
                    <a:cubicBezTo>
                      <a:pt x="188" y="2003"/>
                      <a:pt x="161" y="1985"/>
                      <a:pt x="135" y="1967"/>
                    </a:cubicBezTo>
                    <a:cubicBezTo>
                      <a:pt x="126" y="1958"/>
                      <a:pt x="117" y="1949"/>
                      <a:pt x="108" y="1949"/>
                    </a:cubicBezTo>
                    <a:cubicBezTo>
                      <a:pt x="108" y="1949"/>
                      <a:pt x="108" y="1958"/>
                      <a:pt x="108" y="1958"/>
                    </a:cubicBezTo>
                    <a:cubicBezTo>
                      <a:pt x="153" y="2074"/>
                      <a:pt x="206" y="2181"/>
                      <a:pt x="268" y="2280"/>
                    </a:cubicBezTo>
                    <a:cubicBezTo>
                      <a:pt x="376" y="2449"/>
                      <a:pt x="500" y="2592"/>
                      <a:pt x="643" y="2717"/>
                    </a:cubicBezTo>
                    <a:cubicBezTo>
                      <a:pt x="652" y="2726"/>
                      <a:pt x="661" y="2734"/>
                      <a:pt x="670" y="2734"/>
                    </a:cubicBezTo>
                    <a:cubicBezTo>
                      <a:pt x="715" y="2743"/>
                      <a:pt x="768" y="2752"/>
                      <a:pt x="813" y="2761"/>
                    </a:cubicBezTo>
                    <a:cubicBezTo>
                      <a:pt x="824" y="2762"/>
                      <a:pt x="834" y="2763"/>
                      <a:pt x="845" y="2763"/>
                    </a:cubicBezTo>
                    <a:cubicBezTo>
                      <a:pt x="919" y="2763"/>
                      <a:pt x="981" y="2735"/>
                      <a:pt x="1036" y="2672"/>
                    </a:cubicBezTo>
                    <a:cubicBezTo>
                      <a:pt x="1062" y="2645"/>
                      <a:pt x="1080" y="2610"/>
                      <a:pt x="1107" y="2583"/>
                    </a:cubicBezTo>
                    <a:cubicBezTo>
                      <a:pt x="1134" y="2556"/>
                      <a:pt x="1152" y="2520"/>
                      <a:pt x="1178" y="2503"/>
                    </a:cubicBezTo>
                    <a:cubicBezTo>
                      <a:pt x="1198" y="2489"/>
                      <a:pt x="1218" y="2481"/>
                      <a:pt x="1237" y="2481"/>
                    </a:cubicBezTo>
                    <a:cubicBezTo>
                      <a:pt x="1244" y="2481"/>
                      <a:pt x="1252" y="2482"/>
                      <a:pt x="1259" y="2485"/>
                    </a:cubicBezTo>
                    <a:cubicBezTo>
                      <a:pt x="1312" y="2503"/>
                      <a:pt x="1348" y="2547"/>
                      <a:pt x="1357" y="2610"/>
                    </a:cubicBezTo>
                    <a:cubicBezTo>
                      <a:pt x="1357" y="2654"/>
                      <a:pt x="1339" y="2690"/>
                      <a:pt x="1312" y="2717"/>
                    </a:cubicBezTo>
                    <a:cubicBezTo>
                      <a:pt x="1259" y="2788"/>
                      <a:pt x="1196" y="2824"/>
                      <a:pt x="1116" y="2850"/>
                    </a:cubicBezTo>
                    <a:cubicBezTo>
                      <a:pt x="1045" y="2877"/>
                      <a:pt x="973" y="2877"/>
                      <a:pt x="902" y="2877"/>
                    </a:cubicBezTo>
                    <a:lnTo>
                      <a:pt x="884" y="2877"/>
                    </a:lnTo>
                    <a:cubicBezTo>
                      <a:pt x="946" y="2913"/>
                      <a:pt x="1018" y="2931"/>
                      <a:pt x="1098" y="2949"/>
                    </a:cubicBezTo>
                    <a:cubicBezTo>
                      <a:pt x="1137" y="2957"/>
                      <a:pt x="1175" y="2961"/>
                      <a:pt x="1212" y="2961"/>
                    </a:cubicBezTo>
                    <a:cubicBezTo>
                      <a:pt x="1295" y="2961"/>
                      <a:pt x="1375" y="2941"/>
                      <a:pt x="1455" y="2904"/>
                    </a:cubicBezTo>
                    <a:cubicBezTo>
                      <a:pt x="1535" y="2868"/>
                      <a:pt x="1598" y="2815"/>
                      <a:pt x="1660" y="2752"/>
                    </a:cubicBezTo>
                    <a:cubicBezTo>
                      <a:pt x="1732" y="2681"/>
                      <a:pt x="1785" y="2601"/>
                      <a:pt x="1821" y="2503"/>
                    </a:cubicBezTo>
                    <a:cubicBezTo>
                      <a:pt x="1856" y="2404"/>
                      <a:pt x="1865" y="2297"/>
                      <a:pt x="1848" y="2199"/>
                    </a:cubicBezTo>
                    <a:cubicBezTo>
                      <a:pt x="1830" y="2039"/>
                      <a:pt x="1767" y="1905"/>
                      <a:pt x="1678" y="1780"/>
                    </a:cubicBezTo>
                    <a:cubicBezTo>
                      <a:pt x="1678" y="1771"/>
                      <a:pt x="1669" y="1771"/>
                      <a:pt x="1669" y="1762"/>
                    </a:cubicBezTo>
                    <a:lnTo>
                      <a:pt x="1669" y="1762"/>
                    </a:lnTo>
                    <a:cubicBezTo>
                      <a:pt x="1678" y="1780"/>
                      <a:pt x="1696" y="1789"/>
                      <a:pt x="1705" y="1798"/>
                    </a:cubicBezTo>
                    <a:cubicBezTo>
                      <a:pt x="1803" y="1878"/>
                      <a:pt x="1901" y="1958"/>
                      <a:pt x="2026" y="1994"/>
                    </a:cubicBezTo>
                    <a:cubicBezTo>
                      <a:pt x="2071" y="2021"/>
                      <a:pt x="2124" y="2030"/>
                      <a:pt x="2178" y="2030"/>
                    </a:cubicBezTo>
                    <a:cubicBezTo>
                      <a:pt x="2240" y="2030"/>
                      <a:pt x="2294" y="2003"/>
                      <a:pt x="2347" y="1967"/>
                    </a:cubicBezTo>
                    <a:cubicBezTo>
                      <a:pt x="2427" y="1914"/>
                      <a:pt x="2490" y="1842"/>
                      <a:pt x="2526" y="1753"/>
                    </a:cubicBezTo>
                    <a:cubicBezTo>
                      <a:pt x="2552" y="1673"/>
                      <a:pt x="2552" y="1593"/>
                      <a:pt x="2543" y="1512"/>
                    </a:cubicBezTo>
                    <a:cubicBezTo>
                      <a:pt x="2534" y="1405"/>
                      <a:pt x="2499" y="1307"/>
                      <a:pt x="2445" y="1218"/>
                    </a:cubicBezTo>
                    <a:cubicBezTo>
                      <a:pt x="2445" y="1218"/>
                      <a:pt x="2436" y="1209"/>
                      <a:pt x="2436" y="1209"/>
                    </a:cubicBezTo>
                    <a:cubicBezTo>
                      <a:pt x="2436" y="1245"/>
                      <a:pt x="2436" y="1289"/>
                      <a:pt x="2436" y="1334"/>
                    </a:cubicBezTo>
                    <a:cubicBezTo>
                      <a:pt x="2427" y="1432"/>
                      <a:pt x="2401" y="1521"/>
                      <a:pt x="2338" y="1593"/>
                    </a:cubicBezTo>
                    <a:cubicBezTo>
                      <a:pt x="2302" y="1637"/>
                      <a:pt x="2258" y="1673"/>
                      <a:pt x="2204" y="1691"/>
                    </a:cubicBezTo>
                    <a:cubicBezTo>
                      <a:pt x="2188" y="1697"/>
                      <a:pt x="2172" y="1700"/>
                      <a:pt x="2157" y="1700"/>
                    </a:cubicBezTo>
                    <a:cubicBezTo>
                      <a:pt x="2103" y="1700"/>
                      <a:pt x="2056" y="1666"/>
                      <a:pt x="2035" y="1610"/>
                    </a:cubicBezTo>
                    <a:cubicBezTo>
                      <a:pt x="2017" y="1584"/>
                      <a:pt x="2026" y="1557"/>
                      <a:pt x="2044" y="1530"/>
                    </a:cubicBezTo>
                    <a:cubicBezTo>
                      <a:pt x="2062" y="1503"/>
                      <a:pt x="2088" y="1486"/>
                      <a:pt x="2115" y="1468"/>
                    </a:cubicBezTo>
                    <a:cubicBezTo>
                      <a:pt x="2151" y="1441"/>
                      <a:pt x="2195" y="1414"/>
                      <a:pt x="2231" y="1379"/>
                    </a:cubicBezTo>
                    <a:cubicBezTo>
                      <a:pt x="2285" y="1334"/>
                      <a:pt x="2320" y="1280"/>
                      <a:pt x="2329" y="1209"/>
                    </a:cubicBezTo>
                    <a:cubicBezTo>
                      <a:pt x="2329" y="1147"/>
                      <a:pt x="2320" y="1084"/>
                      <a:pt x="2311" y="1022"/>
                    </a:cubicBezTo>
                    <a:cubicBezTo>
                      <a:pt x="2311" y="1022"/>
                      <a:pt x="2302" y="1013"/>
                      <a:pt x="2302" y="1013"/>
                    </a:cubicBezTo>
                    <a:cubicBezTo>
                      <a:pt x="2204" y="888"/>
                      <a:pt x="2079" y="781"/>
                      <a:pt x="1946" y="692"/>
                    </a:cubicBezTo>
                    <a:cubicBezTo>
                      <a:pt x="1901" y="665"/>
                      <a:pt x="1856" y="638"/>
                      <a:pt x="1812" y="611"/>
                    </a:cubicBezTo>
                    <a:cubicBezTo>
                      <a:pt x="1794" y="602"/>
                      <a:pt x="1767" y="585"/>
                      <a:pt x="1749" y="576"/>
                    </a:cubicBezTo>
                    <a:lnTo>
                      <a:pt x="1749" y="576"/>
                    </a:lnTo>
                    <a:cubicBezTo>
                      <a:pt x="1749" y="585"/>
                      <a:pt x="1758" y="585"/>
                      <a:pt x="1758" y="585"/>
                    </a:cubicBezTo>
                    <a:cubicBezTo>
                      <a:pt x="1803" y="692"/>
                      <a:pt x="1848" y="790"/>
                      <a:pt x="1883" y="897"/>
                    </a:cubicBezTo>
                    <a:cubicBezTo>
                      <a:pt x="1901" y="950"/>
                      <a:pt x="1919" y="1004"/>
                      <a:pt x="1910" y="1066"/>
                    </a:cubicBezTo>
                    <a:cubicBezTo>
                      <a:pt x="1910" y="1120"/>
                      <a:pt x="1910" y="1173"/>
                      <a:pt x="1901" y="1236"/>
                    </a:cubicBezTo>
                    <a:cubicBezTo>
                      <a:pt x="1901" y="1254"/>
                      <a:pt x="1901" y="1280"/>
                      <a:pt x="1892" y="1298"/>
                    </a:cubicBezTo>
                    <a:cubicBezTo>
                      <a:pt x="1892" y="1315"/>
                      <a:pt x="1881" y="1325"/>
                      <a:pt x="1868" y="1325"/>
                    </a:cubicBezTo>
                    <a:cubicBezTo>
                      <a:pt x="1861" y="1325"/>
                      <a:pt x="1854" y="1322"/>
                      <a:pt x="1848" y="1316"/>
                    </a:cubicBezTo>
                    <a:cubicBezTo>
                      <a:pt x="1821" y="1307"/>
                      <a:pt x="1803" y="1289"/>
                      <a:pt x="1794" y="1263"/>
                    </a:cubicBezTo>
                    <a:cubicBezTo>
                      <a:pt x="1776" y="1227"/>
                      <a:pt x="1776" y="1182"/>
                      <a:pt x="1767" y="1147"/>
                    </a:cubicBezTo>
                    <a:cubicBezTo>
                      <a:pt x="1758" y="1066"/>
                      <a:pt x="1758" y="986"/>
                      <a:pt x="1758" y="906"/>
                    </a:cubicBezTo>
                    <a:cubicBezTo>
                      <a:pt x="1758" y="861"/>
                      <a:pt x="1758" y="825"/>
                      <a:pt x="1749" y="790"/>
                    </a:cubicBezTo>
                    <a:cubicBezTo>
                      <a:pt x="1732" y="701"/>
                      <a:pt x="1696" y="611"/>
                      <a:pt x="1669" y="531"/>
                    </a:cubicBezTo>
                    <a:cubicBezTo>
                      <a:pt x="1669" y="531"/>
                      <a:pt x="1660" y="522"/>
                      <a:pt x="1660" y="522"/>
                    </a:cubicBezTo>
                    <a:cubicBezTo>
                      <a:pt x="1607" y="495"/>
                      <a:pt x="1562" y="469"/>
                      <a:pt x="1509" y="442"/>
                    </a:cubicBezTo>
                    <a:cubicBezTo>
                      <a:pt x="1455" y="415"/>
                      <a:pt x="1401" y="388"/>
                      <a:pt x="1348" y="362"/>
                    </a:cubicBezTo>
                    <a:cubicBezTo>
                      <a:pt x="1339" y="362"/>
                      <a:pt x="1321" y="353"/>
                      <a:pt x="1303" y="344"/>
                    </a:cubicBezTo>
                    <a:lnTo>
                      <a:pt x="1303" y="344"/>
                    </a:lnTo>
                    <a:cubicBezTo>
                      <a:pt x="1303" y="344"/>
                      <a:pt x="1312" y="353"/>
                      <a:pt x="1312" y="353"/>
                    </a:cubicBezTo>
                    <a:cubicBezTo>
                      <a:pt x="1348" y="406"/>
                      <a:pt x="1384" y="460"/>
                      <a:pt x="1410" y="522"/>
                    </a:cubicBezTo>
                    <a:cubicBezTo>
                      <a:pt x="1428" y="558"/>
                      <a:pt x="1437" y="593"/>
                      <a:pt x="1446" y="629"/>
                    </a:cubicBezTo>
                    <a:cubicBezTo>
                      <a:pt x="1446" y="665"/>
                      <a:pt x="1446" y="701"/>
                      <a:pt x="1446" y="736"/>
                    </a:cubicBezTo>
                    <a:cubicBezTo>
                      <a:pt x="1455" y="790"/>
                      <a:pt x="1464" y="852"/>
                      <a:pt x="1473" y="915"/>
                    </a:cubicBezTo>
                    <a:cubicBezTo>
                      <a:pt x="1473" y="950"/>
                      <a:pt x="1473" y="977"/>
                      <a:pt x="1464" y="1013"/>
                    </a:cubicBezTo>
                    <a:cubicBezTo>
                      <a:pt x="1455" y="1040"/>
                      <a:pt x="1437" y="1057"/>
                      <a:pt x="1410" y="1057"/>
                    </a:cubicBezTo>
                    <a:cubicBezTo>
                      <a:pt x="1393" y="1057"/>
                      <a:pt x="1375" y="1057"/>
                      <a:pt x="1366" y="1048"/>
                    </a:cubicBezTo>
                    <a:cubicBezTo>
                      <a:pt x="1339" y="1040"/>
                      <a:pt x="1321" y="1022"/>
                      <a:pt x="1312" y="1004"/>
                    </a:cubicBezTo>
                    <a:cubicBezTo>
                      <a:pt x="1277" y="950"/>
                      <a:pt x="1268" y="897"/>
                      <a:pt x="1250" y="843"/>
                    </a:cubicBezTo>
                    <a:cubicBezTo>
                      <a:pt x="1232" y="754"/>
                      <a:pt x="1214" y="665"/>
                      <a:pt x="1205" y="576"/>
                    </a:cubicBezTo>
                    <a:cubicBezTo>
                      <a:pt x="1196" y="531"/>
                      <a:pt x="1187" y="486"/>
                      <a:pt x="1178" y="433"/>
                    </a:cubicBezTo>
                    <a:cubicBezTo>
                      <a:pt x="1161" y="370"/>
                      <a:pt x="1125" y="308"/>
                      <a:pt x="1089" y="246"/>
                    </a:cubicBezTo>
                    <a:lnTo>
                      <a:pt x="1080" y="246"/>
                    </a:lnTo>
                    <a:cubicBezTo>
                      <a:pt x="1018" y="219"/>
                      <a:pt x="955" y="192"/>
                      <a:pt x="893" y="165"/>
                    </a:cubicBezTo>
                    <a:cubicBezTo>
                      <a:pt x="884" y="165"/>
                      <a:pt x="866" y="156"/>
                      <a:pt x="848" y="147"/>
                    </a:cubicBezTo>
                    <a:lnTo>
                      <a:pt x="848" y="147"/>
                    </a:lnTo>
                    <a:cubicBezTo>
                      <a:pt x="857" y="201"/>
                      <a:pt x="839" y="237"/>
                      <a:pt x="831" y="281"/>
                    </a:cubicBezTo>
                    <a:cubicBezTo>
                      <a:pt x="813" y="326"/>
                      <a:pt x="822" y="370"/>
                      <a:pt x="839" y="415"/>
                    </a:cubicBezTo>
                    <a:cubicBezTo>
                      <a:pt x="857" y="460"/>
                      <a:pt x="866" y="495"/>
                      <a:pt x="884" y="540"/>
                    </a:cubicBezTo>
                    <a:cubicBezTo>
                      <a:pt x="893" y="558"/>
                      <a:pt x="902" y="585"/>
                      <a:pt x="902" y="602"/>
                    </a:cubicBezTo>
                    <a:cubicBezTo>
                      <a:pt x="911" y="629"/>
                      <a:pt x="893" y="638"/>
                      <a:pt x="866" y="638"/>
                    </a:cubicBezTo>
                    <a:cubicBezTo>
                      <a:pt x="831" y="629"/>
                      <a:pt x="804" y="611"/>
                      <a:pt x="786" y="576"/>
                    </a:cubicBezTo>
                    <a:cubicBezTo>
                      <a:pt x="777" y="549"/>
                      <a:pt x="777" y="522"/>
                      <a:pt x="768" y="504"/>
                    </a:cubicBezTo>
                    <a:cubicBezTo>
                      <a:pt x="759" y="451"/>
                      <a:pt x="741" y="406"/>
                      <a:pt x="706" y="362"/>
                    </a:cubicBezTo>
                    <a:cubicBezTo>
                      <a:pt x="688" y="344"/>
                      <a:pt x="679" y="326"/>
                      <a:pt x="679" y="299"/>
                    </a:cubicBezTo>
                    <a:cubicBezTo>
                      <a:pt x="679" y="272"/>
                      <a:pt x="679" y="246"/>
                      <a:pt x="679" y="228"/>
                    </a:cubicBezTo>
                    <a:cubicBezTo>
                      <a:pt x="670" y="183"/>
                      <a:pt x="670" y="138"/>
                      <a:pt x="652" y="94"/>
                    </a:cubicBezTo>
                    <a:cubicBezTo>
                      <a:pt x="643" y="85"/>
                      <a:pt x="643" y="85"/>
                      <a:pt x="634" y="76"/>
                    </a:cubicBezTo>
                    <a:cubicBezTo>
                      <a:pt x="545" y="49"/>
                      <a:pt x="456" y="23"/>
                      <a:pt x="358" y="14"/>
                    </a:cubicBezTo>
                    <a:cubicBezTo>
                      <a:pt x="332" y="7"/>
                      <a:pt x="303" y="1"/>
                      <a:pt x="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3"/>
              <p:cNvSpPr/>
              <p:nvPr/>
            </p:nvSpPr>
            <p:spPr>
              <a:xfrm>
                <a:off x="2283007" y="3498169"/>
                <a:ext cx="266596" cy="789621"/>
              </a:xfrm>
              <a:custGeom>
                <a:avLst/>
                <a:gdLst/>
                <a:ahLst/>
                <a:cxnLst/>
                <a:rect l="l" t="t" r="r" b="b"/>
                <a:pathLst>
                  <a:path w="1678" h="4970" extrusionOk="0">
                    <a:moveTo>
                      <a:pt x="0" y="1"/>
                    </a:moveTo>
                    <a:cubicBezTo>
                      <a:pt x="143" y="170"/>
                      <a:pt x="286" y="349"/>
                      <a:pt x="420" y="527"/>
                    </a:cubicBezTo>
                    <a:cubicBezTo>
                      <a:pt x="553" y="706"/>
                      <a:pt x="687" y="893"/>
                      <a:pt x="803" y="1080"/>
                    </a:cubicBezTo>
                    <a:cubicBezTo>
                      <a:pt x="1044" y="1455"/>
                      <a:pt x="1258" y="1856"/>
                      <a:pt x="1374" y="2294"/>
                    </a:cubicBezTo>
                    <a:cubicBezTo>
                      <a:pt x="1490" y="2731"/>
                      <a:pt x="1561" y="3177"/>
                      <a:pt x="1597" y="3623"/>
                    </a:cubicBezTo>
                    <a:cubicBezTo>
                      <a:pt x="1633" y="4069"/>
                      <a:pt x="1633" y="4524"/>
                      <a:pt x="1606" y="4970"/>
                    </a:cubicBezTo>
                    <a:lnTo>
                      <a:pt x="1651" y="4970"/>
                    </a:lnTo>
                    <a:cubicBezTo>
                      <a:pt x="1677" y="4524"/>
                      <a:pt x="1677" y="4069"/>
                      <a:pt x="1642" y="3614"/>
                    </a:cubicBezTo>
                    <a:cubicBezTo>
                      <a:pt x="1606" y="3168"/>
                      <a:pt x="1535" y="2722"/>
                      <a:pt x="1419" y="2285"/>
                    </a:cubicBezTo>
                    <a:cubicBezTo>
                      <a:pt x="1401" y="2231"/>
                      <a:pt x="1383" y="2169"/>
                      <a:pt x="1365" y="2115"/>
                    </a:cubicBezTo>
                    <a:cubicBezTo>
                      <a:pt x="1347" y="2062"/>
                      <a:pt x="1338" y="2008"/>
                      <a:pt x="1312" y="1955"/>
                    </a:cubicBezTo>
                    <a:lnTo>
                      <a:pt x="1285" y="1874"/>
                    </a:lnTo>
                    <a:lnTo>
                      <a:pt x="1267" y="1839"/>
                    </a:lnTo>
                    <a:lnTo>
                      <a:pt x="1249" y="1803"/>
                    </a:lnTo>
                    <a:cubicBezTo>
                      <a:pt x="1231" y="1749"/>
                      <a:pt x="1205" y="1696"/>
                      <a:pt x="1178" y="1642"/>
                    </a:cubicBezTo>
                    <a:cubicBezTo>
                      <a:pt x="1089" y="1437"/>
                      <a:pt x="973" y="1241"/>
                      <a:pt x="848" y="1054"/>
                    </a:cubicBezTo>
                    <a:cubicBezTo>
                      <a:pt x="723" y="857"/>
                      <a:pt x="598" y="679"/>
                      <a:pt x="455" y="500"/>
                    </a:cubicBezTo>
                    <a:cubicBezTo>
                      <a:pt x="313" y="322"/>
                      <a:pt x="170" y="1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3"/>
              <p:cNvSpPr/>
              <p:nvPr/>
            </p:nvSpPr>
            <p:spPr>
              <a:xfrm>
                <a:off x="2295717" y="4120481"/>
                <a:ext cx="701762" cy="476315"/>
              </a:xfrm>
              <a:custGeom>
                <a:avLst/>
                <a:gdLst/>
                <a:ahLst/>
                <a:cxnLst/>
                <a:rect l="l" t="t" r="r" b="b"/>
                <a:pathLst>
                  <a:path w="4417" h="2998" extrusionOk="0">
                    <a:moveTo>
                      <a:pt x="1" y="0"/>
                    </a:moveTo>
                    <a:lnTo>
                      <a:pt x="848" y="2998"/>
                    </a:lnTo>
                    <a:lnTo>
                      <a:pt x="3569" y="2998"/>
                    </a:lnTo>
                    <a:lnTo>
                      <a:pt x="4416" y="0"/>
                    </a:lnTo>
                    <a:close/>
                  </a:path>
                </a:pathLst>
              </a:custGeom>
              <a:solidFill>
                <a:srgbClr val="95BC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3"/>
              <p:cNvSpPr/>
              <p:nvPr/>
            </p:nvSpPr>
            <p:spPr>
              <a:xfrm>
                <a:off x="2253138" y="4063763"/>
                <a:ext cx="786920" cy="56878"/>
              </a:xfrm>
              <a:custGeom>
                <a:avLst/>
                <a:gdLst/>
                <a:ahLst/>
                <a:cxnLst/>
                <a:rect l="l" t="t" r="r" b="b"/>
                <a:pathLst>
                  <a:path w="4953" h="358" extrusionOk="0">
                    <a:moveTo>
                      <a:pt x="1" y="0"/>
                    </a:moveTo>
                    <a:lnTo>
                      <a:pt x="1" y="357"/>
                    </a:lnTo>
                    <a:lnTo>
                      <a:pt x="4952" y="357"/>
                    </a:lnTo>
                    <a:lnTo>
                      <a:pt x="49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3"/>
              <p:cNvSpPr/>
              <p:nvPr/>
            </p:nvSpPr>
            <p:spPr>
              <a:xfrm>
                <a:off x="2295717" y="4120481"/>
                <a:ext cx="701762" cy="476315"/>
              </a:xfrm>
              <a:custGeom>
                <a:avLst/>
                <a:gdLst/>
                <a:ahLst/>
                <a:cxnLst/>
                <a:rect l="l" t="t" r="r" b="b"/>
                <a:pathLst>
                  <a:path w="4417" h="2998" extrusionOk="0">
                    <a:moveTo>
                      <a:pt x="1" y="0"/>
                    </a:moveTo>
                    <a:lnTo>
                      <a:pt x="848" y="2998"/>
                    </a:lnTo>
                    <a:lnTo>
                      <a:pt x="3569" y="2998"/>
                    </a:lnTo>
                    <a:lnTo>
                      <a:pt x="44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3"/>
              <p:cNvSpPr/>
              <p:nvPr/>
            </p:nvSpPr>
            <p:spPr>
              <a:xfrm>
                <a:off x="549523" y="2018568"/>
                <a:ext cx="1475654" cy="2578264"/>
              </a:xfrm>
              <a:custGeom>
                <a:avLst/>
                <a:gdLst/>
                <a:ahLst/>
                <a:cxnLst/>
                <a:rect l="l" t="t" r="r" b="b"/>
                <a:pathLst>
                  <a:path w="9288" h="16228" extrusionOk="0">
                    <a:moveTo>
                      <a:pt x="4640" y="0"/>
                    </a:moveTo>
                    <a:cubicBezTo>
                      <a:pt x="1" y="0"/>
                      <a:pt x="63" y="6281"/>
                      <a:pt x="63" y="9974"/>
                    </a:cubicBezTo>
                    <a:lnTo>
                      <a:pt x="63" y="16228"/>
                    </a:lnTo>
                    <a:lnTo>
                      <a:pt x="8806" y="16228"/>
                    </a:lnTo>
                    <a:lnTo>
                      <a:pt x="8806" y="8341"/>
                    </a:lnTo>
                    <a:cubicBezTo>
                      <a:pt x="8806" y="7030"/>
                      <a:pt x="9288" y="0"/>
                      <a:pt x="4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3"/>
              <p:cNvSpPr/>
              <p:nvPr/>
            </p:nvSpPr>
            <p:spPr>
              <a:xfrm>
                <a:off x="783386" y="3441609"/>
                <a:ext cx="234027" cy="1155198"/>
              </a:xfrm>
              <a:custGeom>
                <a:avLst/>
                <a:gdLst/>
                <a:ahLst/>
                <a:cxnLst/>
                <a:rect l="l" t="t" r="r" b="b"/>
                <a:pathLst>
                  <a:path w="1473" h="7271" extrusionOk="0">
                    <a:moveTo>
                      <a:pt x="1196" y="0"/>
                    </a:moveTo>
                    <a:cubicBezTo>
                      <a:pt x="1196" y="0"/>
                      <a:pt x="268" y="776"/>
                      <a:pt x="99" y="4175"/>
                    </a:cubicBezTo>
                    <a:cubicBezTo>
                      <a:pt x="99" y="4175"/>
                      <a:pt x="1" y="4416"/>
                      <a:pt x="545" y="4568"/>
                    </a:cubicBezTo>
                    <a:lnTo>
                      <a:pt x="822" y="4568"/>
                    </a:lnTo>
                    <a:lnTo>
                      <a:pt x="991" y="7271"/>
                    </a:lnTo>
                    <a:lnTo>
                      <a:pt x="1473" y="7271"/>
                    </a:lnTo>
                    <a:lnTo>
                      <a:pt x="1375" y="161"/>
                    </a:lnTo>
                    <a:lnTo>
                      <a:pt x="1196" y="0"/>
                    </a:lnTo>
                    <a:close/>
                  </a:path>
                </a:pathLst>
              </a:custGeom>
              <a:solidFill>
                <a:srgbClr val="2F20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3"/>
              <p:cNvSpPr/>
              <p:nvPr/>
            </p:nvSpPr>
            <p:spPr>
              <a:xfrm>
                <a:off x="1065548" y="2707290"/>
                <a:ext cx="535894" cy="697631"/>
              </a:xfrm>
              <a:custGeom>
                <a:avLst/>
                <a:gdLst/>
                <a:ahLst/>
                <a:cxnLst/>
                <a:rect l="l" t="t" r="r" b="b"/>
                <a:pathLst>
                  <a:path w="3373" h="4391" extrusionOk="0">
                    <a:moveTo>
                      <a:pt x="1874" y="1"/>
                    </a:moveTo>
                    <a:cubicBezTo>
                      <a:pt x="1873" y="1"/>
                      <a:pt x="0" y="1741"/>
                      <a:pt x="2114" y="3088"/>
                    </a:cubicBezTo>
                    <a:cubicBezTo>
                      <a:pt x="2114" y="3088"/>
                      <a:pt x="2373" y="3293"/>
                      <a:pt x="2213" y="3543"/>
                    </a:cubicBezTo>
                    <a:cubicBezTo>
                      <a:pt x="2213" y="3543"/>
                      <a:pt x="2268" y="3582"/>
                      <a:pt x="2440" y="3582"/>
                    </a:cubicBezTo>
                    <a:cubicBezTo>
                      <a:pt x="2526" y="3582"/>
                      <a:pt x="2641" y="3572"/>
                      <a:pt x="2792" y="3543"/>
                    </a:cubicBezTo>
                    <a:lnTo>
                      <a:pt x="2792" y="3543"/>
                    </a:lnTo>
                    <a:lnTo>
                      <a:pt x="2775" y="4390"/>
                    </a:lnTo>
                    <a:lnTo>
                      <a:pt x="3372" y="4390"/>
                    </a:lnTo>
                    <a:lnTo>
                      <a:pt x="3265" y="2088"/>
                    </a:lnTo>
                    <a:lnTo>
                      <a:pt x="2748" y="1642"/>
                    </a:lnTo>
                    <a:lnTo>
                      <a:pt x="1874" y="1"/>
                    </a:lnTo>
                    <a:close/>
                  </a:path>
                </a:pathLst>
              </a:custGeom>
              <a:solidFill>
                <a:srgbClr val="2F20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3"/>
              <p:cNvSpPr/>
              <p:nvPr/>
            </p:nvSpPr>
            <p:spPr>
              <a:xfrm>
                <a:off x="2098712" y="4066623"/>
                <a:ext cx="402754" cy="537324"/>
              </a:xfrm>
              <a:custGeom>
                <a:avLst/>
                <a:gdLst/>
                <a:ahLst/>
                <a:cxnLst/>
                <a:rect l="l" t="t" r="r" b="b"/>
                <a:pathLst>
                  <a:path w="2535" h="3382" extrusionOk="0">
                    <a:moveTo>
                      <a:pt x="1687" y="0"/>
                    </a:moveTo>
                    <a:lnTo>
                      <a:pt x="1" y="188"/>
                    </a:lnTo>
                    <a:cubicBezTo>
                      <a:pt x="1" y="188"/>
                      <a:pt x="348" y="3337"/>
                      <a:pt x="402" y="3337"/>
                    </a:cubicBezTo>
                    <a:cubicBezTo>
                      <a:pt x="447" y="3337"/>
                      <a:pt x="2534" y="3381"/>
                      <a:pt x="2534" y="3381"/>
                    </a:cubicBezTo>
                    <a:cubicBezTo>
                      <a:pt x="2124" y="1722"/>
                      <a:pt x="1687" y="0"/>
                      <a:pt x="1687" y="0"/>
                    </a:cubicBezTo>
                    <a:close/>
                  </a:path>
                </a:pathLst>
              </a:custGeom>
              <a:solidFill>
                <a:srgbClr val="FFD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3"/>
              <p:cNvSpPr/>
              <p:nvPr/>
            </p:nvSpPr>
            <p:spPr>
              <a:xfrm>
                <a:off x="952112" y="4082192"/>
                <a:ext cx="326176" cy="514604"/>
              </a:xfrm>
              <a:custGeom>
                <a:avLst/>
                <a:gdLst/>
                <a:ahLst/>
                <a:cxnLst/>
                <a:rect l="l" t="t" r="r" b="b"/>
                <a:pathLst>
                  <a:path w="2053" h="3239" extrusionOk="0">
                    <a:moveTo>
                      <a:pt x="0" y="0"/>
                    </a:moveTo>
                    <a:lnTo>
                      <a:pt x="232" y="3239"/>
                    </a:lnTo>
                    <a:lnTo>
                      <a:pt x="2052" y="3239"/>
                    </a:lnTo>
                    <a:lnTo>
                      <a:pt x="2052" y="0"/>
                    </a:lnTo>
                    <a:close/>
                  </a:path>
                </a:pathLst>
              </a:custGeom>
              <a:solidFill>
                <a:srgbClr val="FFD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3"/>
              <p:cNvSpPr/>
              <p:nvPr/>
            </p:nvSpPr>
            <p:spPr>
              <a:xfrm>
                <a:off x="923673" y="4096332"/>
                <a:ext cx="320615" cy="86588"/>
              </a:xfrm>
              <a:custGeom>
                <a:avLst/>
                <a:gdLst/>
                <a:ahLst/>
                <a:cxnLst/>
                <a:rect l="l" t="t" r="r" b="b"/>
                <a:pathLst>
                  <a:path w="2018" h="545" extrusionOk="0">
                    <a:moveTo>
                      <a:pt x="1990" y="1"/>
                    </a:moveTo>
                    <a:lnTo>
                      <a:pt x="1" y="259"/>
                    </a:lnTo>
                    <a:lnTo>
                      <a:pt x="2017" y="545"/>
                    </a:lnTo>
                    <a:lnTo>
                      <a:pt x="19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3"/>
              <p:cNvSpPr/>
              <p:nvPr/>
            </p:nvSpPr>
            <p:spPr>
              <a:xfrm>
                <a:off x="2086002" y="4096332"/>
                <a:ext cx="319026" cy="102158"/>
              </a:xfrm>
              <a:custGeom>
                <a:avLst/>
                <a:gdLst/>
                <a:ahLst/>
                <a:cxnLst/>
                <a:rect l="l" t="t" r="r" b="b"/>
                <a:pathLst>
                  <a:path w="2008" h="643" extrusionOk="0">
                    <a:moveTo>
                      <a:pt x="2007" y="1"/>
                    </a:moveTo>
                    <a:lnTo>
                      <a:pt x="0" y="99"/>
                    </a:lnTo>
                    <a:lnTo>
                      <a:pt x="72" y="643"/>
                    </a:lnTo>
                    <a:lnTo>
                      <a:pt x="20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3"/>
              <p:cNvSpPr/>
              <p:nvPr/>
            </p:nvSpPr>
            <p:spPr>
              <a:xfrm>
                <a:off x="1564415" y="4265057"/>
                <a:ext cx="375745" cy="331736"/>
              </a:xfrm>
              <a:custGeom>
                <a:avLst/>
                <a:gdLst/>
                <a:ahLst/>
                <a:cxnLst/>
                <a:rect l="l" t="t" r="r" b="b"/>
                <a:pathLst>
                  <a:path w="2365" h="2088" extrusionOk="0">
                    <a:moveTo>
                      <a:pt x="0" y="0"/>
                    </a:moveTo>
                    <a:lnTo>
                      <a:pt x="0" y="2088"/>
                    </a:lnTo>
                    <a:lnTo>
                      <a:pt x="2364" y="2088"/>
                    </a:lnTo>
                    <a:lnTo>
                      <a:pt x="23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3"/>
              <p:cNvSpPr/>
              <p:nvPr/>
            </p:nvSpPr>
            <p:spPr>
              <a:xfrm>
                <a:off x="1416980" y="3382031"/>
                <a:ext cx="506184" cy="902901"/>
              </a:xfrm>
              <a:custGeom>
                <a:avLst/>
                <a:gdLst/>
                <a:ahLst/>
                <a:cxnLst/>
                <a:rect l="l" t="t" r="r" b="b"/>
                <a:pathLst>
                  <a:path w="3186" h="5683" extrusionOk="0">
                    <a:moveTo>
                      <a:pt x="1" y="0"/>
                    </a:moveTo>
                    <a:lnTo>
                      <a:pt x="786" y="5683"/>
                    </a:lnTo>
                    <a:lnTo>
                      <a:pt x="3185" y="5683"/>
                    </a:lnTo>
                    <a:lnTo>
                      <a:pt x="2623" y="152"/>
                    </a:lnTo>
                    <a:cubicBezTo>
                      <a:pt x="2504" y="128"/>
                      <a:pt x="2251" y="124"/>
                      <a:pt x="2095" y="124"/>
                    </a:cubicBezTo>
                    <a:cubicBezTo>
                      <a:pt x="2017" y="124"/>
                      <a:pt x="1963" y="125"/>
                      <a:pt x="1963" y="125"/>
                    </a:cubicBezTo>
                    <a:lnTo>
                      <a:pt x="1508" y="54"/>
                    </a:lnTo>
                    <a:lnTo>
                      <a:pt x="3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3"/>
              <p:cNvSpPr/>
              <p:nvPr/>
            </p:nvSpPr>
            <p:spPr>
              <a:xfrm>
                <a:off x="1531846" y="3204886"/>
                <a:ext cx="197167" cy="277877"/>
              </a:xfrm>
              <a:custGeom>
                <a:avLst/>
                <a:gdLst/>
                <a:ahLst/>
                <a:cxnLst/>
                <a:rect l="l" t="t" r="r" b="b"/>
                <a:pathLst>
                  <a:path w="1241" h="1749" extrusionOk="0">
                    <a:moveTo>
                      <a:pt x="0" y="0"/>
                    </a:moveTo>
                    <a:lnTo>
                      <a:pt x="89" y="1749"/>
                    </a:lnTo>
                    <a:lnTo>
                      <a:pt x="1240" y="1749"/>
                    </a:lnTo>
                    <a:lnTo>
                      <a:pt x="1240" y="0"/>
                    </a:lnTo>
                    <a:close/>
                  </a:path>
                </a:pathLst>
              </a:custGeom>
              <a:solidFill>
                <a:srgbClr val="FFD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3"/>
              <p:cNvSpPr/>
              <p:nvPr/>
            </p:nvSpPr>
            <p:spPr>
              <a:xfrm>
                <a:off x="1504837" y="3034731"/>
                <a:ext cx="251026" cy="150457"/>
              </a:xfrm>
              <a:custGeom>
                <a:avLst/>
                <a:gdLst/>
                <a:ahLst/>
                <a:cxnLst/>
                <a:rect l="l" t="t" r="r" b="b"/>
                <a:pathLst>
                  <a:path w="1580" h="947" extrusionOk="0">
                    <a:moveTo>
                      <a:pt x="1" y="1"/>
                    </a:moveTo>
                    <a:lnTo>
                      <a:pt x="45" y="768"/>
                    </a:lnTo>
                    <a:lnTo>
                      <a:pt x="1544" y="946"/>
                    </a:lnTo>
                    <a:lnTo>
                      <a:pt x="1580" y="47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3"/>
              <p:cNvSpPr/>
              <p:nvPr/>
            </p:nvSpPr>
            <p:spPr>
              <a:xfrm>
                <a:off x="1528986" y="3199166"/>
                <a:ext cx="200027" cy="183027"/>
              </a:xfrm>
              <a:custGeom>
                <a:avLst/>
                <a:gdLst/>
                <a:ahLst/>
                <a:cxnLst/>
                <a:rect l="l" t="t" r="r" b="b"/>
                <a:pathLst>
                  <a:path w="1259" h="1152" extrusionOk="0">
                    <a:moveTo>
                      <a:pt x="0" y="1"/>
                    </a:moveTo>
                    <a:lnTo>
                      <a:pt x="36" y="723"/>
                    </a:lnTo>
                    <a:lnTo>
                      <a:pt x="1258" y="1151"/>
                    </a:lnTo>
                    <a:lnTo>
                      <a:pt x="1258" y="62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3"/>
              <p:cNvSpPr/>
              <p:nvPr/>
            </p:nvSpPr>
            <p:spPr>
              <a:xfrm>
                <a:off x="2268867" y="2681870"/>
                <a:ext cx="126308" cy="56878"/>
              </a:xfrm>
              <a:custGeom>
                <a:avLst/>
                <a:gdLst/>
                <a:ahLst/>
                <a:cxnLst/>
                <a:rect l="l" t="t" r="r" b="b"/>
                <a:pathLst>
                  <a:path w="795" h="358" extrusionOk="0">
                    <a:moveTo>
                      <a:pt x="0" y="0"/>
                    </a:moveTo>
                    <a:lnTo>
                      <a:pt x="0" y="357"/>
                    </a:lnTo>
                    <a:lnTo>
                      <a:pt x="794" y="357"/>
                    </a:lnTo>
                    <a:lnTo>
                      <a:pt x="7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3"/>
              <p:cNvSpPr/>
              <p:nvPr/>
            </p:nvSpPr>
            <p:spPr>
              <a:xfrm>
                <a:off x="2190859" y="2732869"/>
                <a:ext cx="282166" cy="363035"/>
              </a:xfrm>
              <a:custGeom>
                <a:avLst/>
                <a:gdLst/>
                <a:ahLst/>
                <a:cxnLst/>
                <a:rect l="l" t="t" r="r" b="b"/>
                <a:pathLst>
                  <a:path w="1776" h="2285" extrusionOk="0">
                    <a:moveTo>
                      <a:pt x="884" y="1"/>
                    </a:moveTo>
                    <a:cubicBezTo>
                      <a:pt x="393" y="1"/>
                      <a:pt x="0" y="393"/>
                      <a:pt x="0" y="884"/>
                    </a:cubicBezTo>
                    <a:lnTo>
                      <a:pt x="0" y="1392"/>
                    </a:lnTo>
                    <a:cubicBezTo>
                      <a:pt x="0" y="1883"/>
                      <a:pt x="393" y="2284"/>
                      <a:pt x="884" y="2284"/>
                    </a:cubicBezTo>
                    <a:cubicBezTo>
                      <a:pt x="1383" y="2284"/>
                      <a:pt x="1776" y="1883"/>
                      <a:pt x="1776" y="1392"/>
                    </a:cubicBezTo>
                    <a:lnTo>
                      <a:pt x="1776" y="884"/>
                    </a:lnTo>
                    <a:cubicBezTo>
                      <a:pt x="1776" y="393"/>
                      <a:pt x="1383" y="1"/>
                      <a:pt x="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3"/>
              <p:cNvSpPr/>
              <p:nvPr/>
            </p:nvSpPr>
            <p:spPr>
              <a:xfrm>
                <a:off x="2190859" y="2816437"/>
                <a:ext cx="282166" cy="8738"/>
              </a:xfrm>
              <a:custGeom>
                <a:avLst/>
                <a:gdLst/>
                <a:ahLst/>
                <a:cxnLst/>
                <a:rect l="l" t="t" r="r" b="b"/>
                <a:pathLst>
                  <a:path w="1776" h="55" extrusionOk="0">
                    <a:moveTo>
                      <a:pt x="446" y="1"/>
                    </a:moveTo>
                    <a:cubicBezTo>
                      <a:pt x="366" y="1"/>
                      <a:pt x="295" y="1"/>
                      <a:pt x="223" y="10"/>
                    </a:cubicBezTo>
                    <a:cubicBezTo>
                      <a:pt x="143" y="10"/>
                      <a:pt x="72" y="10"/>
                      <a:pt x="0" y="19"/>
                    </a:cubicBezTo>
                    <a:lnTo>
                      <a:pt x="0" y="28"/>
                    </a:lnTo>
                    <a:cubicBezTo>
                      <a:pt x="72" y="37"/>
                      <a:pt x="143" y="45"/>
                      <a:pt x="223" y="45"/>
                    </a:cubicBezTo>
                    <a:lnTo>
                      <a:pt x="446" y="45"/>
                    </a:lnTo>
                    <a:cubicBezTo>
                      <a:pt x="518" y="45"/>
                      <a:pt x="589" y="37"/>
                      <a:pt x="669" y="37"/>
                    </a:cubicBezTo>
                    <a:cubicBezTo>
                      <a:pt x="693" y="34"/>
                      <a:pt x="717" y="33"/>
                      <a:pt x="741" y="33"/>
                    </a:cubicBezTo>
                    <a:cubicBezTo>
                      <a:pt x="788" y="33"/>
                      <a:pt x="836" y="37"/>
                      <a:pt x="884" y="37"/>
                    </a:cubicBezTo>
                    <a:cubicBezTo>
                      <a:pt x="964" y="45"/>
                      <a:pt x="1035" y="45"/>
                      <a:pt x="1107" y="45"/>
                    </a:cubicBezTo>
                    <a:cubicBezTo>
                      <a:pt x="1187" y="54"/>
                      <a:pt x="1258" y="54"/>
                      <a:pt x="1330" y="54"/>
                    </a:cubicBezTo>
                    <a:cubicBezTo>
                      <a:pt x="1481" y="45"/>
                      <a:pt x="1633" y="45"/>
                      <a:pt x="1776" y="28"/>
                    </a:cubicBezTo>
                    <a:lnTo>
                      <a:pt x="1776" y="19"/>
                    </a:lnTo>
                    <a:cubicBezTo>
                      <a:pt x="1633" y="10"/>
                      <a:pt x="1481" y="1"/>
                      <a:pt x="1330" y="1"/>
                    </a:cubicBezTo>
                    <a:lnTo>
                      <a:pt x="1107" y="1"/>
                    </a:lnTo>
                    <a:cubicBezTo>
                      <a:pt x="1035" y="1"/>
                      <a:pt x="964" y="10"/>
                      <a:pt x="884" y="10"/>
                    </a:cubicBezTo>
                    <a:cubicBezTo>
                      <a:pt x="812" y="19"/>
                      <a:pt x="741" y="19"/>
                      <a:pt x="669" y="19"/>
                    </a:cubicBezTo>
                    <a:cubicBezTo>
                      <a:pt x="589" y="19"/>
                      <a:pt x="518" y="10"/>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3"/>
              <p:cNvSpPr/>
              <p:nvPr/>
            </p:nvSpPr>
            <p:spPr>
              <a:xfrm>
                <a:off x="2190859" y="2904295"/>
                <a:ext cx="282166" cy="8738"/>
              </a:xfrm>
              <a:custGeom>
                <a:avLst/>
                <a:gdLst/>
                <a:ahLst/>
                <a:cxnLst/>
                <a:rect l="l" t="t" r="r" b="b"/>
                <a:pathLst>
                  <a:path w="1776" h="55" extrusionOk="0">
                    <a:moveTo>
                      <a:pt x="1107" y="1"/>
                    </a:moveTo>
                    <a:cubicBezTo>
                      <a:pt x="1035" y="1"/>
                      <a:pt x="964" y="10"/>
                      <a:pt x="884" y="10"/>
                    </a:cubicBezTo>
                    <a:cubicBezTo>
                      <a:pt x="812" y="19"/>
                      <a:pt x="741" y="19"/>
                      <a:pt x="669" y="19"/>
                    </a:cubicBezTo>
                    <a:cubicBezTo>
                      <a:pt x="589" y="19"/>
                      <a:pt x="518" y="10"/>
                      <a:pt x="446" y="10"/>
                    </a:cubicBezTo>
                    <a:cubicBezTo>
                      <a:pt x="406" y="5"/>
                      <a:pt x="368" y="3"/>
                      <a:pt x="332" y="3"/>
                    </a:cubicBezTo>
                    <a:cubicBezTo>
                      <a:pt x="295" y="3"/>
                      <a:pt x="259" y="5"/>
                      <a:pt x="223" y="10"/>
                    </a:cubicBezTo>
                    <a:cubicBezTo>
                      <a:pt x="143" y="10"/>
                      <a:pt x="72" y="19"/>
                      <a:pt x="0" y="28"/>
                    </a:cubicBezTo>
                    <a:cubicBezTo>
                      <a:pt x="72" y="37"/>
                      <a:pt x="143" y="46"/>
                      <a:pt x="223" y="46"/>
                    </a:cubicBezTo>
                    <a:lnTo>
                      <a:pt x="446" y="46"/>
                    </a:lnTo>
                    <a:cubicBezTo>
                      <a:pt x="518" y="46"/>
                      <a:pt x="589" y="37"/>
                      <a:pt x="669" y="37"/>
                    </a:cubicBezTo>
                    <a:lnTo>
                      <a:pt x="884" y="37"/>
                    </a:lnTo>
                    <a:cubicBezTo>
                      <a:pt x="964" y="46"/>
                      <a:pt x="1035" y="46"/>
                      <a:pt x="1107" y="46"/>
                    </a:cubicBezTo>
                    <a:cubicBezTo>
                      <a:pt x="1187" y="54"/>
                      <a:pt x="1258" y="54"/>
                      <a:pt x="1330" y="54"/>
                    </a:cubicBezTo>
                    <a:cubicBezTo>
                      <a:pt x="1481" y="54"/>
                      <a:pt x="1633" y="46"/>
                      <a:pt x="1776" y="28"/>
                    </a:cubicBezTo>
                    <a:cubicBezTo>
                      <a:pt x="1633" y="10"/>
                      <a:pt x="1481" y="1"/>
                      <a:pt x="1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3"/>
              <p:cNvSpPr/>
              <p:nvPr/>
            </p:nvSpPr>
            <p:spPr>
              <a:xfrm>
                <a:off x="2185140" y="2988022"/>
                <a:ext cx="292176" cy="108196"/>
              </a:xfrm>
              <a:custGeom>
                <a:avLst/>
                <a:gdLst/>
                <a:ahLst/>
                <a:cxnLst/>
                <a:rect l="l" t="t" r="r" b="b"/>
                <a:pathLst>
                  <a:path w="1839" h="681" extrusionOk="0">
                    <a:moveTo>
                      <a:pt x="36" y="0"/>
                    </a:moveTo>
                    <a:cubicBezTo>
                      <a:pt x="36" y="0"/>
                      <a:pt x="1" y="473"/>
                      <a:pt x="108" y="571"/>
                    </a:cubicBezTo>
                    <a:cubicBezTo>
                      <a:pt x="206" y="669"/>
                      <a:pt x="286" y="669"/>
                      <a:pt x="331" y="678"/>
                    </a:cubicBezTo>
                    <a:cubicBezTo>
                      <a:pt x="338" y="680"/>
                      <a:pt x="392" y="681"/>
                      <a:pt x="474" y="681"/>
                    </a:cubicBezTo>
                    <a:cubicBezTo>
                      <a:pt x="803" y="681"/>
                      <a:pt x="1580" y="669"/>
                      <a:pt x="1580" y="669"/>
                    </a:cubicBezTo>
                    <a:cubicBezTo>
                      <a:pt x="1580" y="669"/>
                      <a:pt x="1678" y="660"/>
                      <a:pt x="1758" y="562"/>
                    </a:cubicBezTo>
                    <a:cubicBezTo>
                      <a:pt x="1838" y="464"/>
                      <a:pt x="1821" y="286"/>
                      <a:pt x="1821" y="286"/>
                    </a:cubicBezTo>
                    <a:lnTo>
                      <a:pt x="18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3"/>
              <p:cNvSpPr/>
              <p:nvPr/>
            </p:nvSpPr>
            <p:spPr>
              <a:xfrm>
                <a:off x="2190859" y="2988022"/>
                <a:ext cx="282166" cy="8579"/>
              </a:xfrm>
              <a:custGeom>
                <a:avLst/>
                <a:gdLst/>
                <a:ahLst/>
                <a:cxnLst/>
                <a:rect l="l" t="t" r="r" b="b"/>
                <a:pathLst>
                  <a:path w="1776" h="54" extrusionOk="0">
                    <a:moveTo>
                      <a:pt x="1330" y="0"/>
                    </a:moveTo>
                    <a:cubicBezTo>
                      <a:pt x="1258" y="0"/>
                      <a:pt x="1187" y="0"/>
                      <a:pt x="1107" y="9"/>
                    </a:cubicBezTo>
                    <a:cubicBezTo>
                      <a:pt x="1035" y="9"/>
                      <a:pt x="964" y="9"/>
                      <a:pt x="884" y="18"/>
                    </a:cubicBezTo>
                    <a:lnTo>
                      <a:pt x="669" y="18"/>
                    </a:lnTo>
                    <a:cubicBezTo>
                      <a:pt x="589" y="18"/>
                      <a:pt x="518" y="9"/>
                      <a:pt x="446" y="9"/>
                    </a:cubicBezTo>
                    <a:lnTo>
                      <a:pt x="223" y="9"/>
                    </a:lnTo>
                    <a:cubicBezTo>
                      <a:pt x="143" y="9"/>
                      <a:pt x="72" y="18"/>
                      <a:pt x="0" y="27"/>
                    </a:cubicBezTo>
                    <a:cubicBezTo>
                      <a:pt x="72" y="36"/>
                      <a:pt x="143" y="45"/>
                      <a:pt x="223" y="45"/>
                    </a:cubicBezTo>
                    <a:cubicBezTo>
                      <a:pt x="259" y="49"/>
                      <a:pt x="295" y="52"/>
                      <a:pt x="332" y="52"/>
                    </a:cubicBezTo>
                    <a:cubicBezTo>
                      <a:pt x="368" y="52"/>
                      <a:pt x="406" y="49"/>
                      <a:pt x="446" y="45"/>
                    </a:cubicBezTo>
                    <a:cubicBezTo>
                      <a:pt x="518" y="45"/>
                      <a:pt x="589" y="36"/>
                      <a:pt x="669" y="36"/>
                    </a:cubicBezTo>
                    <a:cubicBezTo>
                      <a:pt x="741" y="36"/>
                      <a:pt x="812" y="36"/>
                      <a:pt x="884" y="45"/>
                    </a:cubicBezTo>
                    <a:cubicBezTo>
                      <a:pt x="964" y="45"/>
                      <a:pt x="1035" y="54"/>
                      <a:pt x="1107" y="54"/>
                    </a:cubicBezTo>
                    <a:lnTo>
                      <a:pt x="1330" y="54"/>
                    </a:lnTo>
                    <a:cubicBezTo>
                      <a:pt x="1481" y="54"/>
                      <a:pt x="1633" y="45"/>
                      <a:pt x="1776" y="27"/>
                    </a:cubicBezTo>
                    <a:cubicBezTo>
                      <a:pt x="1633" y="9"/>
                      <a:pt x="1481"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3"/>
              <p:cNvSpPr/>
              <p:nvPr/>
            </p:nvSpPr>
            <p:spPr>
              <a:xfrm>
                <a:off x="1480688" y="2793877"/>
                <a:ext cx="511903" cy="556230"/>
              </a:xfrm>
              <a:custGeom>
                <a:avLst/>
                <a:gdLst/>
                <a:ahLst/>
                <a:cxnLst/>
                <a:rect l="l" t="t" r="r" b="b"/>
                <a:pathLst>
                  <a:path w="3222" h="3501" extrusionOk="0">
                    <a:moveTo>
                      <a:pt x="72" y="0"/>
                    </a:moveTo>
                    <a:lnTo>
                      <a:pt x="72" y="0"/>
                    </a:lnTo>
                    <a:cubicBezTo>
                      <a:pt x="72" y="0"/>
                      <a:pt x="1" y="1124"/>
                      <a:pt x="108" y="2070"/>
                    </a:cubicBezTo>
                    <a:cubicBezTo>
                      <a:pt x="206" y="3015"/>
                      <a:pt x="1196" y="3363"/>
                      <a:pt x="1196" y="3363"/>
                    </a:cubicBezTo>
                    <a:cubicBezTo>
                      <a:pt x="1401" y="3460"/>
                      <a:pt x="1579" y="3500"/>
                      <a:pt x="1733" y="3500"/>
                    </a:cubicBezTo>
                    <a:cubicBezTo>
                      <a:pt x="2470" y="3500"/>
                      <a:pt x="2659" y="2578"/>
                      <a:pt x="2659" y="2578"/>
                    </a:cubicBezTo>
                    <a:lnTo>
                      <a:pt x="3221" y="214"/>
                    </a:lnTo>
                    <a:lnTo>
                      <a:pt x="72" y="0"/>
                    </a:lnTo>
                    <a:close/>
                  </a:path>
                </a:pathLst>
              </a:custGeom>
              <a:solidFill>
                <a:srgbClr val="FFD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3"/>
              <p:cNvSpPr/>
              <p:nvPr/>
            </p:nvSpPr>
            <p:spPr>
              <a:xfrm>
                <a:off x="834385" y="3381396"/>
                <a:ext cx="791051" cy="1215413"/>
              </a:xfrm>
              <a:custGeom>
                <a:avLst/>
                <a:gdLst/>
                <a:ahLst/>
                <a:cxnLst/>
                <a:rect l="l" t="t" r="r" b="b"/>
                <a:pathLst>
                  <a:path w="4979" h="7650" extrusionOk="0">
                    <a:moveTo>
                      <a:pt x="3439" y="0"/>
                    </a:moveTo>
                    <a:cubicBezTo>
                      <a:pt x="3009" y="0"/>
                      <a:pt x="2057" y="36"/>
                      <a:pt x="1321" y="317"/>
                    </a:cubicBezTo>
                    <a:cubicBezTo>
                      <a:pt x="340" y="700"/>
                      <a:pt x="1" y="4715"/>
                      <a:pt x="1" y="4715"/>
                    </a:cubicBezTo>
                    <a:lnTo>
                      <a:pt x="2508" y="4715"/>
                    </a:lnTo>
                    <a:lnTo>
                      <a:pt x="2508" y="7650"/>
                    </a:lnTo>
                    <a:lnTo>
                      <a:pt x="4979" y="7650"/>
                    </a:lnTo>
                    <a:cubicBezTo>
                      <a:pt x="4979" y="7650"/>
                      <a:pt x="4756" y="2904"/>
                      <a:pt x="4774" y="2217"/>
                    </a:cubicBezTo>
                    <a:cubicBezTo>
                      <a:pt x="4792" y="1539"/>
                      <a:pt x="4506" y="1307"/>
                      <a:pt x="4506" y="1307"/>
                    </a:cubicBezTo>
                    <a:lnTo>
                      <a:pt x="3668" y="4"/>
                    </a:lnTo>
                    <a:cubicBezTo>
                      <a:pt x="3668" y="4"/>
                      <a:pt x="3582" y="0"/>
                      <a:pt x="3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3"/>
              <p:cNvSpPr/>
              <p:nvPr/>
            </p:nvSpPr>
            <p:spPr>
              <a:xfrm>
                <a:off x="1462259" y="3382031"/>
                <a:ext cx="320615" cy="157289"/>
              </a:xfrm>
              <a:custGeom>
                <a:avLst/>
                <a:gdLst/>
                <a:ahLst/>
                <a:cxnLst/>
                <a:rect l="l" t="t" r="r" b="b"/>
                <a:pathLst>
                  <a:path w="2018" h="990" extrusionOk="0">
                    <a:moveTo>
                      <a:pt x="1" y="0"/>
                    </a:moveTo>
                    <a:lnTo>
                      <a:pt x="1" y="0"/>
                    </a:lnTo>
                    <a:cubicBezTo>
                      <a:pt x="304" y="671"/>
                      <a:pt x="591" y="989"/>
                      <a:pt x="1167" y="989"/>
                    </a:cubicBezTo>
                    <a:cubicBezTo>
                      <a:pt x="1219" y="989"/>
                      <a:pt x="1273" y="987"/>
                      <a:pt x="1330" y="982"/>
                    </a:cubicBezTo>
                    <a:cubicBezTo>
                      <a:pt x="2017" y="919"/>
                      <a:pt x="1865" y="125"/>
                      <a:pt x="1865" y="125"/>
                    </a:cubicBezTo>
                    <a:lnTo>
                      <a:pt x="1678" y="125"/>
                    </a:lnTo>
                    <a:cubicBezTo>
                      <a:pt x="1535" y="598"/>
                      <a:pt x="1375" y="589"/>
                      <a:pt x="1312" y="598"/>
                    </a:cubicBezTo>
                    <a:lnTo>
                      <a:pt x="1268" y="607"/>
                    </a:lnTo>
                    <a:cubicBezTo>
                      <a:pt x="1252" y="608"/>
                      <a:pt x="1236" y="609"/>
                      <a:pt x="1221" y="609"/>
                    </a:cubicBezTo>
                    <a:cubicBezTo>
                      <a:pt x="783" y="609"/>
                      <a:pt x="492" y="18"/>
                      <a:pt x="492" y="18"/>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3"/>
              <p:cNvSpPr/>
              <p:nvPr/>
            </p:nvSpPr>
            <p:spPr>
              <a:xfrm>
                <a:off x="1759990" y="3404750"/>
                <a:ext cx="717332" cy="1192058"/>
              </a:xfrm>
              <a:custGeom>
                <a:avLst/>
                <a:gdLst/>
                <a:ahLst/>
                <a:cxnLst/>
                <a:rect l="l" t="t" r="r" b="b"/>
                <a:pathLst>
                  <a:path w="4515" h="7503" extrusionOk="0">
                    <a:moveTo>
                      <a:pt x="411" y="0"/>
                    </a:moveTo>
                    <a:lnTo>
                      <a:pt x="0" y="1615"/>
                    </a:lnTo>
                    <a:cubicBezTo>
                      <a:pt x="0" y="1615"/>
                      <a:pt x="170" y="2248"/>
                      <a:pt x="295" y="2801"/>
                    </a:cubicBezTo>
                    <a:cubicBezTo>
                      <a:pt x="420" y="3354"/>
                      <a:pt x="973" y="7503"/>
                      <a:pt x="973" y="7503"/>
                    </a:cubicBezTo>
                    <a:lnTo>
                      <a:pt x="2882" y="7503"/>
                    </a:lnTo>
                    <a:lnTo>
                      <a:pt x="2418" y="4585"/>
                    </a:lnTo>
                    <a:lnTo>
                      <a:pt x="4514" y="4568"/>
                    </a:lnTo>
                    <a:cubicBezTo>
                      <a:pt x="4514" y="4568"/>
                      <a:pt x="3908" y="1909"/>
                      <a:pt x="3051" y="1088"/>
                    </a:cubicBezTo>
                    <a:cubicBezTo>
                      <a:pt x="2195" y="268"/>
                      <a:pt x="411"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3"/>
              <p:cNvSpPr/>
              <p:nvPr/>
            </p:nvSpPr>
            <p:spPr>
              <a:xfrm>
                <a:off x="1837998" y="3090019"/>
                <a:ext cx="449464" cy="742911"/>
              </a:xfrm>
              <a:custGeom>
                <a:avLst/>
                <a:gdLst/>
                <a:ahLst/>
                <a:cxnLst/>
                <a:rect l="l" t="t" r="r" b="b"/>
                <a:pathLst>
                  <a:path w="2829" h="4676" extrusionOk="0">
                    <a:moveTo>
                      <a:pt x="705" y="1"/>
                    </a:moveTo>
                    <a:lnTo>
                      <a:pt x="384" y="857"/>
                    </a:lnTo>
                    <a:cubicBezTo>
                      <a:pt x="384" y="857"/>
                      <a:pt x="0" y="1722"/>
                      <a:pt x="749" y="2267"/>
                    </a:cubicBezTo>
                    <a:cubicBezTo>
                      <a:pt x="1410" y="2739"/>
                      <a:pt x="1758" y="4372"/>
                      <a:pt x="1856" y="4622"/>
                    </a:cubicBezTo>
                    <a:cubicBezTo>
                      <a:pt x="2061" y="4238"/>
                      <a:pt x="1972" y="3498"/>
                      <a:pt x="1972" y="3498"/>
                    </a:cubicBezTo>
                    <a:lnTo>
                      <a:pt x="1972" y="3498"/>
                    </a:lnTo>
                    <a:cubicBezTo>
                      <a:pt x="2141" y="3658"/>
                      <a:pt x="2382" y="4675"/>
                      <a:pt x="2382" y="4675"/>
                    </a:cubicBezTo>
                    <a:cubicBezTo>
                      <a:pt x="2650" y="4140"/>
                      <a:pt x="2311" y="3382"/>
                      <a:pt x="2311" y="3382"/>
                    </a:cubicBezTo>
                    <a:cubicBezTo>
                      <a:pt x="2317" y="3377"/>
                      <a:pt x="2325" y="3375"/>
                      <a:pt x="2332" y="3375"/>
                    </a:cubicBezTo>
                    <a:cubicBezTo>
                      <a:pt x="2501" y="3375"/>
                      <a:pt x="2828" y="4381"/>
                      <a:pt x="2828" y="4381"/>
                    </a:cubicBezTo>
                    <a:cubicBezTo>
                      <a:pt x="2828" y="4381"/>
                      <a:pt x="2792" y="3221"/>
                      <a:pt x="2659" y="2873"/>
                    </a:cubicBezTo>
                    <a:cubicBezTo>
                      <a:pt x="2525" y="2525"/>
                      <a:pt x="2328" y="2284"/>
                      <a:pt x="1686" y="1901"/>
                    </a:cubicBezTo>
                    <a:cubicBezTo>
                      <a:pt x="1044" y="1517"/>
                      <a:pt x="705" y="1"/>
                      <a:pt x="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3"/>
              <p:cNvSpPr/>
              <p:nvPr/>
            </p:nvSpPr>
            <p:spPr>
              <a:xfrm>
                <a:off x="1387270" y="2313281"/>
                <a:ext cx="243877" cy="198756"/>
              </a:xfrm>
              <a:custGeom>
                <a:avLst/>
                <a:gdLst/>
                <a:ahLst/>
                <a:cxnLst/>
                <a:rect l="l" t="t" r="r" b="b"/>
                <a:pathLst>
                  <a:path w="1535" h="1251" extrusionOk="0">
                    <a:moveTo>
                      <a:pt x="1535" y="1"/>
                    </a:moveTo>
                    <a:lnTo>
                      <a:pt x="0" y="786"/>
                    </a:lnTo>
                    <a:cubicBezTo>
                      <a:pt x="337" y="1123"/>
                      <a:pt x="601" y="1251"/>
                      <a:pt x="807" y="1251"/>
                    </a:cubicBezTo>
                    <a:cubicBezTo>
                      <a:pt x="1453" y="1251"/>
                      <a:pt x="1535" y="1"/>
                      <a:pt x="15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3"/>
              <p:cNvSpPr/>
              <p:nvPr/>
            </p:nvSpPr>
            <p:spPr>
              <a:xfrm>
                <a:off x="1025830" y="2302001"/>
                <a:ext cx="270886" cy="221475"/>
              </a:xfrm>
              <a:custGeom>
                <a:avLst/>
                <a:gdLst/>
                <a:ahLst/>
                <a:cxnLst/>
                <a:rect l="l" t="t" r="r" b="b"/>
                <a:pathLst>
                  <a:path w="1705" h="1394" extrusionOk="0">
                    <a:moveTo>
                      <a:pt x="0" y="1"/>
                    </a:moveTo>
                    <a:cubicBezTo>
                      <a:pt x="0" y="1"/>
                      <a:pt x="87" y="1393"/>
                      <a:pt x="805" y="1393"/>
                    </a:cubicBezTo>
                    <a:cubicBezTo>
                      <a:pt x="1034" y="1393"/>
                      <a:pt x="1328" y="1251"/>
                      <a:pt x="1704" y="875"/>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3"/>
              <p:cNvSpPr/>
              <p:nvPr/>
            </p:nvSpPr>
            <p:spPr>
              <a:xfrm>
                <a:off x="1577125" y="2959583"/>
                <a:ext cx="214167" cy="217503"/>
              </a:xfrm>
              <a:custGeom>
                <a:avLst/>
                <a:gdLst/>
                <a:ahLst/>
                <a:cxnLst/>
                <a:rect l="l" t="t" r="r" b="b"/>
                <a:pathLst>
                  <a:path w="1348" h="1369" extrusionOk="0">
                    <a:moveTo>
                      <a:pt x="688" y="54"/>
                    </a:moveTo>
                    <a:cubicBezTo>
                      <a:pt x="848" y="54"/>
                      <a:pt x="1018" y="117"/>
                      <a:pt x="1142" y="233"/>
                    </a:cubicBezTo>
                    <a:cubicBezTo>
                      <a:pt x="1205" y="286"/>
                      <a:pt x="1250" y="358"/>
                      <a:pt x="1285" y="438"/>
                    </a:cubicBezTo>
                    <a:cubicBezTo>
                      <a:pt x="1321" y="518"/>
                      <a:pt x="1339" y="599"/>
                      <a:pt x="1339" y="688"/>
                    </a:cubicBezTo>
                    <a:cubicBezTo>
                      <a:pt x="1339" y="777"/>
                      <a:pt x="1321" y="857"/>
                      <a:pt x="1285" y="938"/>
                    </a:cubicBezTo>
                    <a:cubicBezTo>
                      <a:pt x="1250" y="1018"/>
                      <a:pt x="1205" y="1089"/>
                      <a:pt x="1142" y="1143"/>
                    </a:cubicBezTo>
                    <a:cubicBezTo>
                      <a:pt x="1018" y="1259"/>
                      <a:pt x="848" y="1321"/>
                      <a:pt x="688" y="1330"/>
                    </a:cubicBezTo>
                    <a:cubicBezTo>
                      <a:pt x="518" y="1330"/>
                      <a:pt x="340" y="1268"/>
                      <a:pt x="224" y="1152"/>
                    </a:cubicBezTo>
                    <a:cubicBezTo>
                      <a:pt x="99" y="1027"/>
                      <a:pt x="27" y="857"/>
                      <a:pt x="36" y="688"/>
                    </a:cubicBezTo>
                    <a:cubicBezTo>
                      <a:pt x="36" y="518"/>
                      <a:pt x="108" y="349"/>
                      <a:pt x="233" y="233"/>
                    </a:cubicBezTo>
                    <a:cubicBezTo>
                      <a:pt x="349" y="117"/>
                      <a:pt x="518" y="54"/>
                      <a:pt x="688" y="54"/>
                    </a:cubicBezTo>
                    <a:close/>
                    <a:moveTo>
                      <a:pt x="688" y="1"/>
                    </a:moveTo>
                    <a:cubicBezTo>
                      <a:pt x="589" y="1"/>
                      <a:pt x="500" y="19"/>
                      <a:pt x="420" y="54"/>
                    </a:cubicBezTo>
                    <a:cubicBezTo>
                      <a:pt x="340" y="90"/>
                      <a:pt x="259" y="135"/>
                      <a:pt x="197" y="206"/>
                    </a:cubicBezTo>
                    <a:cubicBezTo>
                      <a:pt x="72" y="331"/>
                      <a:pt x="1" y="509"/>
                      <a:pt x="10" y="688"/>
                    </a:cubicBezTo>
                    <a:cubicBezTo>
                      <a:pt x="10" y="777"/>
                      <a:pt x="27" y="866"/>
                      <a:pt x="63" y="946"/>
                    </a:cubicBezTo>
                    <a:cubicBezTo>
                      <a:pt x="99" y="1027"/>
                      <a:pt x="152" y="1098"/>
                      <a:pt x="206" y="1161"/>
                    </a:cubicBezTo>
                    <a:cubicBezTo>
                      <a:pt x="268" y="1223"/>
                      <a:pt x="340" y="1277"/>
                      <a:pt x="429" y="1312"/>
                    </a:cubicBezTo>
                    <a:cubicBezTo>
                      <a:pt x="509" y="1348"/>
                      <a:pt x="598" y="1366"/>
                      <a:pt x="688" y="1366"/>
                    </a:cubicBezTo>
                    <a:cubicBezTo>
                      <a:pt x="703" y="1367"/>
                      <a:pt x="718" y="1368"/>
                      <a:pt x="733" y="1368"/>
                    </a:cubicBezTo>
                    <a:cubicBezTo>
                      <a:pt x="807" y="1368"/>
                      <a:pt x="880" y="1351"/>
                      <a:pt x="946" y="1321"/>
                    </a:cubicBezTo>
                    <a:cubicBezTo>
                      <a:pt x="1027" y="1285"/>
                      <a:pt x="1098" y="1232"/>
                      <a:pt x="1160" y="1170"/>
                    </a:cubicBezTo>
                    <a:cubicBezTo>
                      <a:pt x="1285" y="1036"/>
                      <a:pt x="1348" y="857"/>
                      <a:pt x="1348" y="688"/>
                    </a:cubicBezTo>
                    <a:cubicBezTo>
                      <a:pt x="1348" y="509"/>
                      <a:pt x="1285" y="340"/>
                      <a:pt x="1160" y="206"/>
                    </a:cubicBezTo>
                    <a:cubicBezTo>
                      <a:pt x="1098" y="144"/>
                      <a:pt x="1027" y="90"/>
                      <a:pt x="946" y="54"/>
                    </a:cubicBezTo>
                    <a:cubicBezTo>
                      <a:pt x="866" y="19"/>
                      <a:pt x="777" y="1"/>
                      <a:pt x="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3"/>
              <p:cNvSpPr/>
              <p:nvPr/>
            </p:nvSpPr>
            <p:spPr>
              <a:xfrm>
                <a:off x="1802569" y="2995012"/>
                <a:ext cx="214167" cy="218457"/>
              </a:xfrm>
              <a:custGeom>
                <a:avLst/>
                <a:gdLst/>
                <a:ahLst/>
                <a:cxnLst/>
                <a:rect l="l" t="t" r="r" b="b"/>
                <a:pathLst>
                  <a:path w="1348" h="1375" extrusionOk="0">
                    <a:moveTo>
                      <a:pt x="678" y="54"/>
                    </a:moveTo>
                    <a:cubicBezTo>
                      <a:pt x="848" y="54"/>
                      <a:pt x="1017" y="126"/>
                      <a:pt x="1142" y="233"/>
                    </a:cubicBezTo>
                    <a:cubicBezTo>
                      <a:pt x="1204" y="295"/>
                      <a:pt x="1249" y="367"/>
                      <a:pt x="1285" y="438"/>
                    </a:cubicBezTo>
                    <a:cubicBezTo>
                      <a:pt x="1320" y="518"/>
                      <a:pt x="1338" y="608"/>
                      <a:pt x="1338" y="697"/>
                    </a:cubicBezTo>
                    <a:cubicBezTo>
                      <a:pt x="1338" y="777"/>
                      <a:pt x="1320" y="866"/>
                      <a:pt x="1285" y="947"/>
                    </a:cubicBezTo>
                    <a:cubicBezTo>
                      <a:pt x="1249" y="1018"/>
                      <a:pt x="1204" y="1089"/>
                      <a:pt x="1142" y="1152"/>
                    </a:cubicBezTo>
                    <a:cubicBezTo>
                      <a:pt x="1017" y="1268"/>
                      <a:pt x="848" y="1330"/>
                      <a:pt x="678" y="1330"/>
                    </a:cubicBezTo>
                    <a:cubicBezTo>
                      <a:pt x="668" y="1331"/>
                      <a:pt x="658" y="1331"/>
                      <a:pt x="648" y="1331"/>
                    </a:cubicBezTo>
                    <a:cubicBezTo>
                      <a:pt x="495" y="1331"/>
                      <a:pt x="332" y="1269"/>
                      <a:pt x="223" y="1152"/>
                    </a:cubicBezTo>
                    <a:cubicBezTo>
                      <a:pt x="98" y="1036"/>
                      <a:pt x="27" y="866"/>
                      <a:pt x="36" y="697"/>
                    </a:cubicBezTo>
                    <a:cubicBezTo>
                      <a:pt x="36" y="518"/>
                      <a:pt x="107" y="358"/>
                      <a:pt x="232" y="242"/>
                    </a:cubicBezTo>
                    <a:cubicBezTo>
                      <a:pt x="348" y="126"/>
                      <a:pt x="517" y="54"/>
                      <a:pt x="678" y="54"/>
                    </a:cubicBezTo>
                    <a:close/>
                    <a:moveTo>
                      <a:pt x="678" y="1"/>
                    </a:moveTo>
                    <a:cubicBezTo>
                      <a:pt x="589" y="1"/>
                      <a:pt x="500" y="19"/>
                      <a:pt x="419" y="54"/>
                    </a:cubicBezTo>
                    <a:cubicBezTo>
                      <a:pt x="339" y="90"/>
                      <a:pt x="259" y="144"/>
                      <a:pt x="196" y="206"/>
                    </a:cubicBezTo>
                    <a:cubicBezTo>
                      <a:pt x="71" y="340"/>
                      <a:pt x="0" y="518"/>
                      <a:pt x="9" y="697"/>
                    </a:cubicBezTo>
                    <a:cubicBezTo>
                      <a:pt x="9" y="777"/>
                      <a:pt x="27" y="866"/>
                      <a:pt x="62" y="947"/>
                    </a:cubicBezTo>
                    <a:cubicBezTo>
                      <a:pt x="98" y="1027"/>
                      <a:pt x="143" y="1107"/>
                      <a:pt x="205" y="1170"/>
                    </a:cubicBezTo>
                    <a:cubicBezTo>
                      <a:pt x="268" y="1232"/>
                      <a:pt x="339" y="1277"/>
                      <a:pt x="419" y="1312"/>
                    </a:cubicBezTo>
                    <a:cubicBezTo>
                      <a:pt x="500" y="1357"/>
                      <a:pt x="589" y="1375"/>
                      <a:pt x="678" y="1375"/>
                    </a:cubicBezTo>
                    <a:cubicBezTo>
                      <a:pt x="767" y="1375"/>
                      <a:pt x="865" y="1357"/>
                      <a:pt x="946" y="1321"/>
                    </a:cubicBezTo>
                    <a:cubicBezTo>
                      <a:pt x="1026" y="1286"/>
                      <a:pt x="1097" y="1232"/>
                      <a:pt x="1160" y="1170"/>
                    </a:cubicBezTo>
                    <a:cubicBezTo>
                      <a:pt x="1285" y="1045"/>
                      <a:pt x="1347" y="866"/>
                      <a:pt x="1347" y="697"/>
                    </a:cubicBezTo>
                    <a:cubicBezTo>
                      <a:pt x="1347" y="518"/>
                      <a:pt x="1285" y="340"/>
                      <a:pt x="1160" y="215"/>
                    </a:cubicBezTo>
                    <a:cubicBezTo>
                      <a:pt x="1097" y="144"/>
                      <a:pt x="1026" y="90"/>
                      <a:pt x="946" y="63"/>
                    </a:cubicBezTo>
                    <a:cubicBezTo>
                      <a:pt x="865" y="19"/>
                      <a:pt x="776" y="10"/>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3"/>
              <p:cNvSpPr/>
              <p:nvPr/>
            </p:nvSpPr>
            <p:spPr>
              <a:xfrm>
                <a:off x="1269544" y="2635638"/>
                <a:ext cx="808051" cy="622164"/>
              </a:xfrm>
              <a:custGeom>
                <a:avLst/>
                <a:gdLst/>
                <a:ahLst/>
                <a:cxnLst/>
                <a:rect l="l" t="t" r="r" b="b"/>
                <a:pathLst>
                  <a:path w="5086" h="3916" extrusionOk="0">
                    <a:moveTo>
                      <a:pt x="2336" y="0"/>
                    </a:moveTo>
                    <a:cubicBezTo>
                      <a:pt x="2298" y="0"/>
                      <a:pt x="2260" y="2"/>
                      <a:pt x="2222" y="6"/>
                    </a:cubicBezTo>
                    <a:cubicBezTo>
                      <a:pt x="1705" y="50"/>
                      <a:pt x="1562" y="113"/>
                      <a:pt x="911" y="479"/>
                    </a:cubicBezTo>
                    <a:cubicBezTo>
                      <a:pt x="259" y="844"/>
                      <a:pt x="152" y="1647"/>
                      <a:pt x="152" y="1647"/>
                    </a:cubicBezTo>
                    <a:cubicBezTo>
                      <a:pt x="152" y="1647"/>
                      <a:pt x="1" y="2209"/>
                      <a:pt x="268" y="2557"/>
                    </a:cubicBezTo>
                    <a:cubicBezTo>
                      <a:pt x="545" y="2905"/>
                      <a:pt x="1036" y="3298"/>
                      <a:pt x="1036" y="3298"/>
                    </a:cubicBezTo>
                    <a:cubicBezTo>
                      <a:pt x="1036" y="3298"/>
                      <a:pt x="1312" y="3449"/>
                      <a:pt x="1223" y="3699"/>
                    </a:cubicBezTo>
                    <a:cubicBezTo>
                      <a:pt x="1165" y="3861"/>
                      <a:pt x="1145" y="3903"/>
                      <a:pt x="1138" y="3913"/>
                    </a:cubicBezTo>
                    <a:lnTo>
                      <a:pt x="1138" y="3913"/>
                    </a:lnTo>
                    <a:cubicBezTo>
                      <a:pt x="1175" y="3906"/>
                      <a:pt x="1474" y="3846"/>
                      <a:pt x="1633" y="3646"/>
                    </a:cubicBezTo>
                    <a:lnTo>
                      <a:pt x="1446" y="3146"/>
                    </a:lnTo>
                    <a:lnTo>
                      <a:pt x="1437" y="2245"/>
                    </a:lnTo>
                    <a:cubicBezTo>
                      <a:pt x="1437" y="2245"/>
                      <a:pt x="1847" y="2245"/>
                      <a:pt x="1990" y="1888"/>
                    </a:cubicBezTo>
                    <a:cubicBezTo>
                      <a:pt x="1990" y="1888"/>
                      <a:pt x="2103" y="2001"/>
                      <a:pt x="2277" y="2001"/>
                    </a:cubicBezTo>
                    <a:cubicBezTo>
                      <a:pt x="2420" y="2001"/>
                      <a:pt x="2605" y="1925"/>
                      <a:pt x="2802" y="1647"/>
                    </a:cubicBezTo>
                    <a:lnTo>
                      <a:pt x="2802" y="1647"/>
                    </a:lnTo>
                    <a:cubicBezTo>
                      <a:pt x="2802" y="1647"/>
                      <a:pt x="2936" y="1986"/>
                      <a:pt x="2677" y="2156"/>
                    </a:cubicBezTo>
                    <a:cubicBezTo>
                      <a:pt x="2677" y="2156"/>
                      <a:pt x="3257" y="2156"/>
                      <a:pt x="3302" y="1719"/>
                    </a:cubicBezTo>
                    <a:cubicBezTo>
                      <a:pt x="3310" y="1656"/>
                      <a:pt x="3302" y="1594"/>
                      <a:pt x="3275" y="1540"/>
                    </a:cubicBezTo>
                    <a:cubicBezTo>
                      <a:pt x="3257" y="1487"/>
                      <a:pt x="3221" y="1406"/>
                      <a:pt x="3168" y="1317"/>
                    </a:cubicBezTo>
                    <a:cubicBezTo>
                      <a:pt x="3168" y="1317"/>
                      <a:pt x="3088" y="1210"/>
                      <a:pt x="3178" y="1210"/>
                    </a:cubicBezTo>
                    <a:cubicBezTo>
                      <a:pt x="3223" y="1210"/>
                      <a:pt x="3310" y="1237"/>
                      <a:pt x="3471" y="1317"/>
                    </a:cubicBezTo>
                    <a:cubicBezTo>
                      <a:pt x="3471" y="1317"/>
                      <a:pt x="3810" y="1496"/>
                      <a:pt x="3846" y="1790"/>
                    </a:cubicBezTo>
                    <a:cubicBezTo>
                      <a:pt x="3846" y="1790"/>
                      <a:pt x="3846" y="2040"/>
                      <a:pt x="3783" y="2102"/>
                    </a:cubicBezTo>
                    <a:cubicBezTo>
                      <a:pt x="3783" y="2102"/>
                      <a:pt x="4131" y="2013"/>
                      <a:pt x="4015" y="1567"/>
                    </a:cubicBezTo>
                    <a:cubicBezTo>
                      <a:pt x="4015" y="1567"/>
                      <a:pt x="3962" y="1353"/>
                      <a:pt x="3721" y="1237"/>
                    </a:cubicBezTo>
                    <a:lnTo>
                      <a:pt x="3721" y="1237"/>
                    </a:lnTo>
                    <a:cubicBezTo>
                      <a:pt x="3721" y="1237"/>
                      <a:pt x="4024" y="1273"/>
                      <a:pt x="4220" y="1603"/>
                    </a:cubicBezTo>
                    <a:cubicBezTo>
                      <a:pt x="4417" y="1924"/>
                      <a:pt x="4434" y="2423"/>
                      <a:pt x="4363" y="2539"/>
                    </a:cubicBezTo>
                    <a:cubicBezTo>
                      <a:pt x="4363" y="2539"/>
                      <a:pt x="5023" y="2423"/>
                      <a:pt x="4881" y="1612"/>
                    </a:cubicBezTo>
                    <a:cubicBezTo>
                      <a:pt x="4881" y="1612"/>
                      <a:pt x="4863" y="1406"/>
                      <a:pt x="4800" y="1282"/>
                    </a:cubicBezTo>
                    <a:cubicBezTo>
                      <a:pt x="4800" y="1282"/>
                      <a:pt x="4830" y="1280"/>
                      <a:pt x="4872" y="1280"/>
                    </a:cubicBezTo>
                    <a:cubicBezTo>
                      <a:pt x="4934" y="1280"/>
                      <a:pt x="5023" y="1283"/>
                      <a:pt x="5077" y="1299"/>
                    </a:cubicBezTo>
                    <a:cubicBezTo>
                      <a:pt x="5086" y="1299"/>
                      <a:pt x="5077" y="1282"/>
                      <a:pt x="5077" y="1282"/>
                    </a:cubicBezTo>
                    <a:cubicBezTo>
                      <a:pt x="5077" y="1282"/>
                      <a:pt x="4907" y="862"/>
                      <a:pt x="4434" y="755"/>
                    </a:cubicBezTo>
                    <a:cubicBezTo>
                      <a:pt x="4434" y="755"/>
                      <a:pt x="4872" y="470"/>
                      <a:pt x="4765" y="202"/>
                    </a:cubicBezTo>
                    <a:lnTo>
                      <a:pt x="4765" y="202"/>
                    </a:lnTo>
                    <a:cubicBezTo>
                      <a:pt x="4764" y="202"/>
                      <a:pt x="4306" y="418"/>
                      <a:pt x="3944" y="418"/>
                    </a:cubicBezTo>
                    <a:cubicBezTo>
                      <a:pt x="3884" y="418"/>
                      <a:pt x="3827" y="412"/>
                      <a:pt x="3774" y="398"/>
                    </a:cubicBezTo>
                    <a:cubicBezTo>
                      <a:pt x="3427" y="299"/>
                      <a:pt x="2834" y="0"/>
                      <a:pt x="2336" y="0"/>
                    </a:cubicBezTo>
                    <a:close/>
                    <a:moveTo>
                      <a:pt x="1138" y="3913"/>
                    </a:moveTo>
                    <a:cubicBezTo>
                      <a:pt x="1135" y="3913"/>
                      <a:pt x="1134" y="3913"/>
                      <a:pt x="1134" y="3913"/>
                    </a:cubicBezTo>
                    <a:cubicBezTo>
                      <a:pt x="1134" y="3913"/>
                      <a:pt x="1134" y="3915"/>
                      <a:pt x="1135" y="3915"/>
                    </a:cubicBezTo>
                    <a:cubicBezTo>
                      <a:pt x="1135" y="3915"/>
                      <a:pt x="1136" y="3914"/>
                      <a:pt x="1138" y="39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3"/>
              <p:cNvSpPr/>
              <p:nvPr/>
            </p:nvSpPr>
            <p:spPr>
              <a:xfrm>
                <a:off x="1791130" y="3082870"/>
                <a:ext cx="15729" cy="4449"/>
              </a:xfrm>
              <a:custGeom>
                <a:avLst/>
                <a:gdLst/>
                <a:ahLst/>
                <a:cxnLst/>
                <a:rect l="l" t="t" r="r" b="b"/>
                <a:pathLst>
                  <a:path w="99" h="28" extrusionOk="0">
                    <a:moveTo>
                      <a:pt x="1" y="1"/>
                    </a:moveTo>
                    <a:lnTo>
                      <a:pt x="99" y="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3"/>
              <p:cNvSpPr/>
              <p:nvPr/>
            </p:nvSpPr>
            <p:spPr>
              <a:xfrm>
                <a:off x="1789700" y="3080169"/>
                <a:ext cx="18589" cy="10009"/>
              </a:xfrm>
              <a:custGeom>
                <a:avLst/>
                <a:gdLst/>
                <a:ahLst/>
                <a:cxnLst/>
                <a:rect l="l" t="t" r="r" b="b"/>
                <a:pathLst>
                  <a:path w="117" h="63" extrusionOk="0">
                    <a:moveTo>
                      <a:pt x="10" y="0"/>
                    </a:moveTo>
                    <a:lnTo>
                      <a:pt x="1" y="45"/>
                    </a:lnTo>
                    <a:lnTo>
                      <a:pt x="108" y="63"/>
                    </a:lnTo>
                    <a:lnTo>
                      <a:pt x="117" y="18"/>
                    </a:lnTo>
                    <a:lnTo>
                      <a:pt x="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3"/>
              <p:cNvSpPr/>
              <p:nvPr/>
            </p:nvSpPr>
            <p:spPr>
              <a:xfrm>
                <a:off x="1776990" y="2980872"/>
                <a:ext cx="136158" cy="212737"/>
              </a:xfrm>
              <a:custGeom>
                <a:avLst/>
                <a:gdLst/>
                <a:ahLst/>
                <a:cxnLst/>
                <a:rect l="l" t="t" r="r" b="b"/>
                <a:pathLst>
                  <a:path w="857" h="1339" extrusionOk="0">
                    <a:moveTo>
                      <a:pt x="589" y="1"/>
                    </a:moveTo>
                    <a:cubicBezTo>
                      <a:pt x="571" y="1"/>
                      <a:pt x="554" y="10"/>
                      <a:pt x="536" y="19"/>
                    </a:cubicBezTo>
                    <a:cubicBezTo>
                      <a:pt x="500" y="36"/>
                      <a:pt x="464" y="63"/>
                      <a:pt x="438" y="90"/>
                    </a:cubicBezTo>
                    <a:cubicBezTo>
                      <a:pt x="393" y="143"/>
                      <a:pt x="348" y="206"/>
                      <a:pt x="313" y="268"/>
                    </a:cubicBezTo>
                    <a:cubicBezTo>
                      <a:pt x="277" y="331"/>
                      <a:pt x="250" y="393"/>
                      <a:pt x="215" y="456"/>
                    </a:cubicBezTo>
                    <a:cubicBezTo>
                      <a:pt x="188" y="527"/>
                      <a:pt x="161" y="598"/>
                      <a:pt x="143" y="670"/>
                    </a:cubicBezTo>
                    <a:cubicBezTo>
                      <a:pt x="125" y="741"/>
                      <a:pt x="125" y="812"/>
                      <a:pt x="125" y="884"/>
                    </a:cubicBezTo>
                    <a:cubicBezTo>
                      <a:pt x="125" y="964"/>
                      <a:pt x="134" y="1036"/>
                      <a:pt x="143" y="1107"/>
                    </a:cubicBezTo>
                    <a:cubicBezTo>
                      <a:pt x="151" y="1169"/>
                      <a:pt x="165" y="1230"/>
                      <a:pt x="181" y="1292"/>
                    </a:cubicBezTo>
                    <a:lnTo>
                      <a:pt x="181" y="1292"/>
                    </a:lnTo>
                    <a:lnTo>
                      <a:pt x="108" y="1285"/>
                    </a:lnTo>
                    <a:cubicBezTo>
                      <a:pt x="72" y="1285"/>
                      <a:pt x="36" y="1285"/>
                      <a:pt x="0" y="1276"/>
                    </a:cubicBezTo>
                    <a:lnTo>
                      <a:pt x="0" y="1285"/>
                    </a:lnTo>
                    <a:cubicBezTo>
                      <a:pt x="36" y="1294"/>
                      <a:pt x="63" y="1303"/>
                      <a:pt x="99" y="1312"/>
                    </a:cubicBezTo>
                    <a:lnTo>
                      <a:pt x="206" y="1330"/>
                    </a:lnTo>
                    <a:lnTo>
                      <a:pt x="223" y="1339"/>
                    </a:lnTo>
                    <a:lnTo>
                      <a:pt x="223" y="1312"/>
                    </a:lnTo>
                    <a:cubicBezTo>
                      <a:pt x="206" y="1169"/>
                      <a:pt x="188" y="1027"/>
                      <a:pt x="179" y="884"/>
                    </a:cubicBezTo>
                    <a:cubicBezTo>
                      <a:pt x="170" y="812"/>
                      <a:pt x="179" y="741"/>
                      <a:pt x="188" y="679"/>
                    </a:cubicBezTo>
                    <a:cubicBezTo>
                      <a:pt x="197" y="607"/>
                      <a:pt x="215" y="536"/>
                      <a:pt x="241" y="465"/>
                    </a:cubicBezTo>
                    <a:cubicBezTo>
                      <a:pt x="259" y="402"/>
                      <a:pt x="295" y="331"/>
                      <a:pt x="331" y="277"/>
                    </a:cubicBezTo>
                    <a:cubicBezTo>
                      <a:pt x="366" y="215"/>
                      <a:pt x="411" y="152"/>
                      <a:pt x="464" y="108"/>
                    </a:cubicBezTo>
                    <a:cubicBezTo>
                      <a:pt x="491" y="90"/>
                      <a:pt x="518" y="72"/>
                      <a:pt x="554" y="54"/>
                    </a:cubicBezTo>
                    <a:cubicBezTo>
                      <a:pt x="562" y="54"/>
                      <a:pt x="580" y="45"/>
                      <a:pt x="598" y="45"/>
                    </a:cubicBezTo>
                    <a:lnTo>
                      <a:pt x="652" y="45"/>
                    </a:lnTo>
                    <a:cubicBezTo>
                      <a:pt x="714" y="45"/>
                      <a:pt x="786" y="54"/>
                      <a:pt x="857" y="81"/>
                    </a:cubicBezTo>
                    <a:lnTo>
                      <a:pt x="857" y="72"/>
                    </a:lnTo>
                    <a:cubicBezTo>
                      <a:pt x="794" y="27"/>
                      <a:pt x="723" y="10"/>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3"/>
              <p:cNvSpPr/>
              <p:nvPr/>
            </p:nvSpPr>
            <p:spPr>
              <a:xfrm>
                <a:off x="1720272" y="3226175"/>
                <a:ext cx="65299" cy="35589"/>
              </a:xfrm>
              <a:custGeom>
                <a:avLst/>
                <a:gdLst/>
                <a:ahLst/>
                <a:cxnLst/>
                <a:rect l="l" t="t" r="r" b="b"/>
                <a:pathLst>
                  <a:path w="411" h="224" extrusionOk="0">
                    <a:moveTo>
                      <a:pt x="233" y="0"/>
                    </a:moveTo>
                    <a:cubicBezTo>
                      <a:pt x="206" y="9"/>
                      <a:pt x="179" y="18"/>
                      <a:pt x="152" y="27"/>
                    </a:cubicBezTo>
                    <a:cubicBezTo>
                      <a:pt x="134" y="45"/>
                      <a:pt x="108" y="62"/>
                      <a:pt x="90" y="80"/>
                    </a:cubicBezTo>
                    <a:cubicBezTo>
                      <a:pt x="54" y="116"/>
                      <a:pt x="27" y="152"/>
                      <a:pt x="1" y="196"/>
                    </a:cubicBezTo>
                    <a:cubicBezTo>
                      <a:pt x="36" y="161"/>
                      <a:pt x="72" y="134"/>
                      <a:pt x="117" y="107"/>
                    </a:cubicBezTo>
                    <a:cubicBezTo>
                      <a:pt x="152" y="80"/>
                      <a:pt x="197" y="54"/>
                      <a:pt x="241" y="45"/>
                    </a:cubicBezTo>
                    <a:cubicBezTo>
                      <a:pt x="277" y="45"/>
                      <a:pt x="313" y="62"/>
                      <a:pt x="340" y="98"/>
                    </a:cubicBezTo>
                    <a:cubicBezTo>
                      <a:pt x="375" y="125"/>
                      <a:pt x="393" y="178"/>
                      <a:pt x="411" y="223"/>
                    </a:cubicBezTo>
                    <a:cubicBezTo>
                      <a:pt x="411" y="170"/>
                      <a:pt x="402" y="116"/>
                      <a:pt x="375" y="71"/>
                    </a:cubicBezTo>
                    <a:cubicBezTo>
                      <a:pt x="366" y="45"/>
                      <a:pt x="340" y="27"/>
                      <a:pt x="313" y="9"/>
                    </a:cubicBezTo>
                    <a:cubicBezTo>
                      <a:pt x="286" y="0"/>
                      <a:pt x="259"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3"/>
              <p:cNvSpPr/>
              <p:nvPr/>
            </p:nvSpPr>
            <p:spPr>
              <a:xfrm>
                <a:off x="1701842" y="3050301"/>
                <a:ext cx="48299" cy="29075"/>
              </a:xfrm>
              <a:custGeom>
                <a:avLst/>
                <a:gdLst/>
                <a:ahLst/>
                <a:cxnLst/>
                <a:rect l="l" t="t" r="r" b="b"/>
                <a:pathLst>
                  <a:path w="304" h="183" extrusionOk="0">
                    <a:moveTo>
                      <a:pt x="1" y="1"/>
                    </a:moveTo>
                    <a:lnTo>
                      <a:pt x="1" y="1"/>
                    </a:lnTo>
                    <a:cubicBezTo>
                      <a:pt x="10" y="36"/>
                      <a:pt x="18" y="72"/>
                      <a:pt x="45" y="108"/>
                    </a:cubicBezTo>
                    <a:cubicBezTo>
                      <a:pt x="54" y="126"/>
                      <a:pt x="63" y="144"/>
                      <a:pt x="81" y="152"/>
                    </a:cubicBezTo>
                    <a:cubicBezTo>
                      <a:pt x="99" y="170"/>
                      <a:pt x="117" y="179"/>
                      <a:pt x="143" y="179"/>
                    </a:cubicBezTo>
                    <a:cubicBezTo>
                      <a:pt x="151" y="182"/>
                      <a:pt x="159" y="183"/>
                      <a:pt x="167" y="183"/>
                    </a:cubicBezTo>
                    <a:cubicBezTo>
                      <a:pt x="185" y="183"/>
                      <a:pt x="202" y="177"/>
                      <a:pt x="215" y="170"/>
                    </a:cubicBezTo>
                    <a:cubicBezTo>
                      <a:pt x="233" y="152"/>
                      <a:pt x="242" y="135"/>
                      <a:pt x="259" y="126"/>
                    </a:cubicBezTo>
                    <a:cubicBezTo>
                      <a:pt x="277" y="90"/>
                      <a:pt x="295" y="54"/>
                      <a:pt x="304" y="10"/>
                    </a:cubicBezTo>
                    <a:lnTo>
                      <a:pt x="304" y="10"/>
                    </a:lnTo>
                    <a:cubicBezTo>
                      <a:pt x="277" y="45"/>
                      <a:pt x="250" y="72"/>
                      <a:pt x="224" y="99"/>
                    </a:cubicBezTo>
                    <a:cubicBezTo>
                      <a:pt x="215" y="108"/>
                      <a:pt x="206" y="117"/>
                      <a:pt x="188" y="126"/>
                    </a:cubicBezTo>
                    <a:cubicBezTo>
                      <a:pt x="179" y="135"/>
                      <a:pt x="161" y="135"/>
                      <a:pt x="152" y="135"/>
                    </a:cubicBezTo>
                    <a:cubicBezTo>
                      <a:pt x="126" y="135"/>
                      <a:pt x="99" y="108"/>
                      <a:pt x="72" y="81"/>
                    </a:cubicBezTo>
                    <a:cubicBezTo>
                      <a:pt x="45" y="54"/>
                      <a:pt x="27" y="2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3"/>
              <p:cNvSpPr/>
              <p:nvPr/>
            </p:nvSpPr>
            <p:spPr>
              <a:xfrm>
                <a:off x="1844988" y="3075880"/>
                <a:ext cx="47028" cy="29869"/>
              </a:xfrm>
              <a:custGeom>
                <a:avLst/>
                <a:gdLst/>
                <a:ahLst/>
                <a:cxnLst/>
                <a:rect l="l" t="t" r="r" b="b"/>
                <a:pathLst>
                  <a:path w="296" h="188" extrusionOk="0">
                    <a:moveTo>
                      <a:pt x="1" y="0"/>
                    </a:moveTo>
                    <a:cubicBezTo>
                      <a:pt x="1" y="36"/>
                      <a:pt x="19" y="72"/>
                      <a:pt x="36" y="107"/>
                    </a:cubicBezTo>
                    <a:cubicBezTo>
                      <a:pt x="54" y="125"/>
                      <a:pt x="63" y="143"/>
                      <a:pt x="81" y="152"/>
                    </a:cubicBezTo>
                    <a:cubicBezTo>
                      <a:pt x="99" y="170"/>
                      <a:pt x="117" y="179"/>
                      <a:pt x="143" y="188"/>
                    </a:cubicBezTo>
                    <a:cubicBezTo>
                      <a:pt x="170" y="188"/>
                      <a:pt x="188" y="179"/>
                      <a:pt x="215" y="170"/>
                    </a:cubicBezTo>
                    <a:cubicBezTo>
                      <a:pt x="233" y="152"/>
                      <a:pt x="242" y="143"/>
                      <a:pt x="259" y="125"/>
                    </a:cubicBezTo>
                    <a:cubicBezTo>
                      <a:pt x="277" y="90"/>
                      <a:pt x="295" y="54"/>
                      <a:pt x="295" y="18"/>
                    </a:cubicBezTo>
                    <a:lnTo>
                      <a:pt x="295" y="18"/>
                    </a:lnTo>
                    <a:cubicBezTo>
                      <a:pt x="277" y="45"/>
                      <a:pt x="250" y="72"/>
                      <a:pt x="224" y="99"/>
                    </a:cubicBezTo>
                    <a:cubicBezTo>
                      <a:pt x="215" y="107"/>
                      <a:pt x="197" y="125"/>
                      <a:pt x="188" y="125"/>
                    </a:cubicBezTo>
                    <a:cubicBezTo>
                      <a:pt x="170" y="134"/>
                      <a:pt x="161" y="134"/>
                      <a:pt x="143" y="134"/>
                    </a:cubicBezTo>
                    <a:cubicBezTo>
                      <a:pt x="126" y="134"/>
                      <a:pt x="90" y="107"/>
                      <a:pt x="72" y="90"/>
                    </a:cubicBezTo>
                    <a:cubicBezTo>
                      <a:pt x="45" y="63"/>
                      <a:pt x="27" y="2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3"/>
              <p:cNvSpPr/>
              <p:nvPr/>
            </p:nvSpPr>
            <p:spPr>
              <a:xfrm>
                <a:off x="1325309" y="2952593"/>
                <a:ext cx="216550" cy="204475"/>
              </a:xfrm>
              <a:custGeom>
                <a:avLst/>
                <a:gdLst/>
                <a:ahLst/>
                <a:cxnLst/>
                <a:rect l="l" t="t" r="r" b="b"/>
                <a:pathLst>
                  <a:path w="1363" h="1287" extrusionOk="0">
                    <a:moveTo>
                      <a:pt x="811" y="0"/>
                    </a:moveTo>
                    <a:cubicBezTo>
                      <a:pt x="721" y="0"/>
                      <a:pt x="618" y="25"/>
                      <a:pt x="506" y="89"/>
                    </a:cubicBezTo>
                    <a:cubicBezTo>
                      <a:pt x="1" y="386"/>
                      <a:pt x="627" y="1286"/>
                      <a:pt x="1006" y="1286"/>
                    </a:cubicBezTo>
                    <a:cubicBezTo>
                      <a:pt x="1015" y="1286"/>
                      <a:pt x="1024" y="1286"/>
                      <a:pt x="1032" y="1285"/>
                    </a:cubicBezTo>
                    <a:cubicBezTo>
                      <a:pt x="1273" y="1258"/>
                      <a:pt x="1363" y="1098"/>
                      <a:pt x="1363" y="1098"/>
                    </a:cubicBezTo>
                    <a:lnTo>
                      <a:pt x="1264" y="241"/>
                    </a:lnTo>
                    <a:cubicBezTo>
                      <a:pt x="1264" y="241"/>
                      <a:pt x="1095" y="0"/>
                      <a:pt x="811" y="0"/>
                    </a:cubicBezTo>
                    <a:close/>
                  </a:path>
                </a:pathLst>
              </a:custGeom>
              <a:solidFill>
                <a:srgbClr val="FFD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3"/>
              <p:cNvSpPr/>
              <p:nvPr/>
            </p:nvSpPr>
            <p:spPr>
              <a:xfrm>
                <a:off x="1412690" y="2986592"/>
                <a:ext cx="95168" cy="102158"/>
              </a:xfrm>
              <a:custGeom>
                <a:avLst/>
                <a:gdLst/>
                <a:ahLst/>
                <a:cxnLst/>
                <a:rect l="l" t="t" r="r" b="b"/>
                <a:pathLst>
                  <a:path w="599" h="643" extrusionOk="0">
                    <a:moveTo>
                      <a:pt x="206" y="0"/>
                    </a:moveTo>
                    <a:cubicBezTo>
                      <a:pt x="135" y="9"/>
                      <a:pt x="54" y="45"/>
                      <a:pt x="1" y="90"/>
                    </a:cubicBezTo>
                    <a:cubicBezTo>
                      <a:pt x="36" y="72"/>
                      <a:pt x="72" y="54"/>
                      <a:pt x="108" y="45"/>
                    </a:cubicBezTo>
                    <a:cubicBezTo>
                      <a:pt x="135" y="36"/>
                      <a:pt x="179" y="27"/>
                      <a:pt x="215" y="27"/>
                    </a:cubicBezTo>
                    <a:cubicBezTo>
                      <a:pt x="286" y="27"/>
                      <a:pt x="349" y="63"/>
                      <a:pt x="393" y="116"/>
                    </a:cubicBezTo>
                    <a:cubicBezTo>
                      <a:pt x="438" y="170"/>
                      <a:pt x="474" y="241"/>
                      <a:pt x="500" y="304"/>
                    </a:cubicBezTo>
                    <a:cubicBezTo>
                      <a:pt x="512" y="349"/>
                      <a:pt x="523" y="395"/>
                      <a:pt x="534" y="440"/>
                    </a:cubicBezTo>
                    <a:lnTo>
                      <a:pt x="534" y="440"/>
                    </a:lnTo>
                    <a:cubicBezTo>
                      <a:pt x="519" y="426"/>
                      <a:pt x="501" y="413"/>
                      <a:pt x="482" y="402"/>
                    </a:cubicBezTo>
                    <a:cubicBezTo>
                      <a:pt x="456" y="393"/>
                      <a:pt x="438" y="375"/>
                      <a:pt x="411" y="366"/>
                    </a:cubicBezTo>
                    <a:cubicBezTo>
                      <a:pt x="392" y="360"/>
                      <a:pt x="373" y="354"/>
                      <a:pt x="351" y="354"/>
                    </a:cubicBezTo>
                    <a:cubicBezTo>
                      <a:pt x="342" y="354"/>
                      <a:pt x="332" y="355"/>
                      <a:pt x="322" y="357"/>
                    </a:cubicBezTo>
                    <a:cubicBezTo>
                      <a:pt x="313" y="366"/>
                      <a:pt x="295" y="366"/>
                      <a:pt x="286" y="384"/>
                    </a:cubicBezTo>
                    <a:cubicBezTo>
                      <a:pt x="268" y="393"/>
                      <a:pt x="259" y="402"/>
                      <a:pt x="259" y="420"/>
                    </a:cubicBezTo>
                    <a:cubicBezTo>
                      <a:pt x="242" y="446"/>
                      <a:pt x="242" y="473"/>
                      <a:pt x="242" y="500"/>
                    </a:cubicBezTo>
                    <a:cubicBezTo>
                      <a:pt x="233" y="545"/>
                      <a:pt x="242" y="598"/>
                      <a:pt x="259" y="643"/>
                    </a:cubicBezTo>
                    <a:cubicBezTo>
                      <a:pt x="268" y="589"/>
                      <a:pt x="268" y="545"/>
                      <a:pt x="277" y="500"/>
                    </a:cubicBezTo>
                    <a:cubicBezTo>
                      <a:pt x="277" y="482"/>
                      <a:pt x="286" y="455"/>
                      <a:pt x="295" y="437"/>
                    </a:cubicBezTo>
                    <a:cubicBezTo>
                      <a:pt x="304" y="420"/>
                      <a:pt x="322" y="411"/>
                      <a:pt x="340" y="411"/>
                    </a:cubicBezTo>
                    <a:cubicBezTo>
                      <a:pt x="349" y="411"/>
                      <a:pt x="375" y="411"/>
                      <a:pt x="393" y="420"/>
                    </a:cubicBezTo>
                    <a:cubicBezTo>
                      <a:pt x="411" y="429"/>
                      <a:pt x="429" y="437"/>
                      <a:pt x="447" y="446"/>
                    </a:cubicBezTo>
                    <a:cubicBezTo>
                      <a:pt x="491" y="473"/>
                      <a:pt x="527" y="500"/>
                      <a:pt x="563" y="536"/>
                    </a:cubicBezTo>
                    <a:lnTo>
                      <a:pt x="598" y="509"/>
                    </a:lnTo>
                    <a:cubicBezTo>
                      <a:pt x="590" y="437"/>
                      <a:pt x="572" y="366"/>
                      <a:pt x="545" y="286"/>
                    </a:cubicBezTo>
                    <a:cubicBezTo>
                      <a:pt x="518" y="214"/>
                      <a:pt x="482" y="143"/>
                      <a:pt x="429" y="90"/>
                    </a:cubicBezTo>
                    <a:cubicBezTo>
                      <a:pt x="402" y="63"/>
                      <a:pt x="367" y="36"/>
                      <a:pt x="331" y="18"/>
                    </a:cubicBezTo>
                    <a:cubicBezTo>
                      <a:pt x="286" y="0"/>
                      <a:pt x="251"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3"/>
              <p:cNvSpPr/>
              <p:nvPr/>
            </p:nvSpPr>
            <p:spPr>
              <a:xfrm>
                <a:off x="1419839" y="3391881"/>
                <a:ext cx="156018" cy="367801"/>
              </a:xfrm>
              <a:custGeom>
                <a:avLst/>
                <a:gdLst/>
                <a:ahLst/>
                <a:cxnLst/>
                <a:rect l="l" t="t" r="r" b="b"/>
                <a:pathLst>
                  <a:path w="982" h="2315" extrusionOk="0">
                    <a:moveTo>
                      <a:pt x="0" y="1"/>
                    </a:moveTo>
                    <a:cubicBezTo>
                      <a:pt x="18" y="126"/>
                      <a:pt x="27" y="251"/>
                      <a:pt x="45" y="375"/>
                    </a:cubicBezTo>
                    <a:cubicBezTo>
                      <a:pt x="54" y="500"/>
                      <a:pt x="72" y="625"/>
                      <a:pt x="90" y="759"/>
                    </a:cubicBezTo>
                    <a:cubicBezTo>
                      <a:pt x="116" y="1009"/>
                      <a:pt x="152" y="1259"/>
                      <a:pt x="179" y="1508"/>
                    </a:cubicBezTo>
                    <a:cubicBezTo>
                      <a:pt x="197" y="1633"/>
                      <a:pt x="214" y="1758"/>
                      <a:pt x="232" y="1883"/>
                    </a:cubicBezTo>
                    <a:lnTo>
                      <a:pt x="259" y="2070"/>
                    </a:lnTo>
                    <a:lnTo>
                      <a:pt x="259" y="2115"/>
                    </a:lnTo>
                    <a:lnTo>
                      <a:pt x="268" y="2142"/>
                    </a:lnTo>
                    <a:cubicBezTo>
                      <a:pt x="268" y="2151"/>
                      <a:pt x="268" y="2160"/>
                      <a:pt x="268" y="2169"/>
                    </a:cubicBezTo>
                    <a:cubicBezTo>
                      <a:pt x="277" y="2204"/>
                      <a:pt x="295" y="2240"/>
                      <a:pt x="322" y="2267"/>
                    </a:cubicBezTo>
                    <a:cubicBezTo>
                      <a:pt x="339" y="2293"/>
                      <a:pt x="384" y="2311"/>
                      <a:pt x="420" y="2311"/>
                    </a:cubicBezTo>
                    <a:cubicBezTo>
                      <a:pt x="429" y="2314"/>
                      <a:pt x="439" y="2315"/>
                      <a:pt x="448" y="2315"/>
                    </a:cubicBezTo>
                    <a:cubicBezTo>
                      <a:pt x="474" y="2315"/>
                      <a:pt x="501" y="2307"/>
                      <a:pt x="527" y="2293"/>
                    </a:cubicBezTo>
                    <a:cubicBezTo>
                      <a:pt x="589" y="2276"/>
                      <a:pt x="643" y="2231"/>
                      <a:pt x="696" y="2195"/>
                    </a:cubicBezTo>
                    <a:cubicBezTo>
                      <a:pt x="741" y="2160"/>
                      <a:pt x="794" y="2124"/>
                      <a:pt x="848" y="2088"/>
                    </a:cubicBezTo>
                    <a:cubicBezTo>
                      <a:pt x="892" y="2044"/>
                      <a:pt x="946" y="2008"/>
                      <a:pt x="982" y="1954"/>
                    </a:cubicBezTo>
                    <a:lnTo>
                      <a:pt x="982" y="1954"/>
                    </a:lnTo>
                    <a:cubicBezTo>
                      <a:pt x="937" y="1990"/>
                      <a:pt x="884" y="2026"/>
                      <a:pt x="830" y="2062"/>
                    </a:cubicBezTo>
                    <a:cubicBezTo>
                      <a:pt x="776" y="2088"/>
                      <a:pt x="723" y="2124"/>
                      <a:pt x="669" y="2160"/>
                    </a:cubicBezTo>
                    <a:cubicBezTo>
                      <a:pt x="643" y="2177"/>
                      <a:pt x="616" y="2195"/>
                      <a:pt x="589" y="2213"/>
                    </a:cubicBezTo>
                    <a:cubicBezTo>
                      <a:pt x="562" y="2222"/>
                      <a:pt x="536" y="2240"/>
                      <a:pt x="509" y="2249"/>
                    </a:cubicBezTo>
                    <a:cubicBezTo>
                      <a:pt x="490" y="2255"/>
                      <a:pt x="467" y="2261"/>
                      <a:pt x="445" y="2261"/>
                    </a:cubicBezTo>
                    <a:cubicBezTo>
                      <a:pt x="436" y="2261"/>
                      <a:pt x="427" y="2260"/>
                      <a:pt x="420" y="2258"/>
                    </a:cubicBezTo>
                    <a:cubicBezTo>
                      <a:pt x="402" y="2258"/>
                      <a:pt x="375" y="2249"/>
                      <a:pt x="357" y="2231"/>
                    </a:cubicBezTo>
                    <a:cubicBezTo>
                      <a:pt x="339" y="2213"/>
                      <a:pt x="330" y="2186"/>
                      <a:pt x="322" y="2151"/>
                    </a:cubicBezTo>
                    <a:cubicBezTo>
                      <a:pt x="322" y="2151"/>
                      <a:pt x="322" y="2142"/>
                      <a:pt x="322" y="2133"/>
                    </a:cubicBezTo>
                    <a:lnTo>
                      <a:pt x="322" y="2115"/>
                    </a:lnTo>
                    <a:lnTo>
                      <a:pt x="313" y="2062"/>
                    </a:lnTo>
                    <a:lnTo>
                      <a:pt x="286" y="1874"/>
                    </a:lnTo>
                    <a:cubicBezTo>
                      <a:pt x="268" y="1749"/>
                      <a:pt x="250" y="1624"/>
                      <a:pt x="232" y="1499"/>
                    </a:cubicBezTo>
                    <a:cubicBezTo>
                      <a:pt x="197" y="1250"/>
                      <a:pt x="161" y="1000"/>
                      <a:pt x="125" y="750"/>
                    </a:cubicBezTo>
                    <a:cubicBezTo>
                      <a:pt x="107" y="625"/>
                      <a:pt x="90" y="500"/>
                      <a:pt x="63" y="375"/>
                    </a:cubicBezTo>
                    <a:cubicBezTo>
                      <a:pt x="45" y="251"/>
                      <a:pt x="27" y="1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3"/>
              <p:cNvSpPr/>
              <p:nvPr/>
            </p:nvSpPr>
            <p:spPr>
              <a:xfrm>
                <a:off x="1771271" y="3420320"/>
                <a:ext cx="171747" cy="287092"/>
              </a:xfrm>
              <a:custGeom>
                <a:avLst/>
                <a:gdLst/>
                <a:ahLst/>
                <a:cxnLst/>
                <a:rect l="l" t="t" r="r" b="b"/>
                <a:pathLst>
                  <a:path w="1081" h="1807" extrusionOk="0">
                    <a:moveTo>
                      <a:pt x="697" y="0"/>
                    </a:moveTo>
                    <a:lnTo>
                      <a:pt x="697" y="0"/>
                    </a:lnTo>
                    <a:cubicBezTo>
                      <a:pt x="723" y="232"/>
                      <a:pt x="768" y="464"/>
                      <a:pt x="813" y="696"/>
                    </a:cubicBezTo>
                    <a:cubicBezTo>
                      <a:pt x="857" y="928"/>
                      <a:pt x="911" y="1160"/>
                      <a:pt x="955" y="1392"/>
                    </a:cubicBezTo>
                    <a:lnTo>
                      <a:pt x="991" y="1570"/>
                    </a:lnTo>
                    <a:lnTo>
                      <a:pt x="1000" y="1606"/>
                    </a:lnTo>
                    <a:cubicBezTo>
                      <a:pt x="1000" y="1624"/>
                      <a:pt x="1000" y="1633"/>
                      <a:pt x="1009" y="1651"/>
                    </a:cubicBezTo>
                    <a:cubicBezTo>
                      <a:pt x="1009" y="1677"/>
                      <a:pt x="1000" y="1695"/>
                      <a:pt x="991" y="1713"/>
                    </a:cubicBezTo>
                    <a:cubicBezTo>
                      <a:pt x="979" y="1744"/>
                      <a:pt x="945" y="1753"/>
                      <a:pt x="908" y="1753"/>
                    </a:cubicBezTo>
                    <a:cubicBezTo>
                      <a:pt x="891" y="1753"/>
                      <a:pt x="874" y="1751"/>
                      <a:pt x="857" y="1749"/>
                    </a:cubicBezTo>
                    <a:cubicBezTo>
                      <a:pt x="830" y="1740"/>
                      <a:pt x="804" y="1731"/>
                      <a:pt x="777" y="1722"/>
                    </a:cubicBezTo>
                    <a:cubicBezTo>
                      <a:pt x="750" y="1713"/>
                      <a:pt x="723" y="1704"/>
                      <a:pt x="688" y="1695"/>
                    </a:cubicBezTo>
                    <a:cubicBezTo>
                      <a:pt x="581" y="1659"/>
                      <a:pt x="465" y="1633"/>
                      <a:pt x="349" y="1606"/>
                    </a:cubicBezTo>
                    <a:cubicBezTo>
                      <a:pt x="233" y="1579"/>
                      <a:pt x="117" y="1561"/>
                      <a:pt x="1" y="1552"/>
                    </a:cubicBezTo>
                    <a:lnTo>
                      <a:pt x="1" y="1552"/>
                    </a:lnTo>
                    <a:cubicBezTo>
                      <a:pt x="54" y="1570"/>
                      <a:pt x="108" y="1588"/>
                      <a:pt x="161" y="1606"/>
                    </a:cubicBezTo>
                    <a:cubicBezTo>
                      <a:pt x="224" y="1624"/>
                      <a:pt x="277" y="1633"/>
                      <a:pt x="340" y="1651"/>
                    </a:cubicBezTo>
                    <a:cubicBezTo>
                      <a:pt x="447" y="1677"/>
                      <a:pt x="563" y="1713"/>
                      <a:pt x="679" y="1749"/>
                    </a:cubicBezTo>
                    <a:cubicBezTo>
                      <a:pt x="706" y="1758"/>
                      <a:pt x="732" y="1767"/>
                      <a:pt x="759" y="1775"/>
                    </a:cubicBezTo>
                    <a:cubicBezTo>
                      <a:pt x="786" y="1784"/>
                      <a:pt x="813" y="1793"/>
                      <a:pt x="848" y="1802"/>
                    </a:cubicBezTo>
                    <a:cubicBezTo>
                      <a:pt x="866" y="1802"/>
                      <a:pt x="888" y="1806"/>
                      <a:pt x="911" y="1806"/>
                    </a:cubicBezTo>
                    <a:cubicBezTo>
                      <a:pt x="923" y="1806"/>
                      <a:pt x="935" y="1805"/>
                      <a:pt x="946" y="1802"/>
                    </a:cubicBezTo>
                    <a:cubicBezTo>
                      <a:pt x="964" y="1802"/>
                      <a:pt x="982" y="1793"/>
                      <a:pt x="1000" y="1784"/>
                    </a:cubicBezTo>
                    <a:cubicBezTo>
                      <a:pt x="1018" y="1775"/>
                      <a:pt x="1027" y="1767"/>
                      <a:pt x="1036" y="1749"/>
                    </a:cubicBezTo>
                    <a:cubicBezTo>
                      <a:pt x="1080" y="1677"/>
                      <a:pt x="1062" y="1606"/>
                      <a:pt x="1045" y="1552"/>
                    </a:cubicBezTo>
                    <a:lnTo>
                      <a:pt x="1009" y="1383"/>
                    </a:lnTo>
                    <a:cubicBezTo>
                      <a:pt x="964" y="1151"/>
                      <a:pt x="920" y="919"/>
                      <a:pt x="866" y="687"/>
                    </a:cubicBezTo>
                    <a:cubicBezTo>
                      <a:pt x="813" y="455"/>
                      <a:pt x="768" y="223"/>
                      <a:pt x="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3"/>
              <p:cNvSpPr/>
              <p:nvPr/>
            </p:nvSpPr>
            <p:spPr>
              <a:xfrm>
                <a:off x="1225694" y="3787321"/>
                <a:ext cx="8579" cy="343175"/>
              </a:xfrm>
              <a:custGeom>
                <a:avLst/>
                <a:gdLst/>
                <a:ahLst/>
                <a:cxnLst/>
                <a:rect l="l" t="t" r="r" b="b"/>
                <a:pathLst>
                  <a:path w="54" h="2160" extrusionOk="0">
                    <a:moveTo>
                      <a:pt x="27" y="1"/>
                    </a:moveTo>
                    <a:cubicBezTo>
                      <a:pt x="27" y="90"/>
                      <a:pt x="18" y="179"/>
                      <a:pt x="18" y="268"/>
                    </a:cubicBezTo>
                    <a:lnTo>
                      <a:pt x="9" y="536"/>
                    </a:lnTo>
                    <a:cubicBezTo>
                      <a:pt x="9" y="714"/>
                      <a:pt x="0" y="902"/>
                      <a:pt x="0" y="1080"/>
                    </a:cubicBezTo>
                    <a:cubicBezTo>
                      <a:pt x="0" y="1259"/>
                      <a:pt x="0" y="1437"/>
                      <a:pt x="0" y="1615"/>
                    </a:cubicBezTo>
                    <a:cubicBezTo>
                      <a:pt x="0" y="1803"/>
                      <a:pt x="0" y="1981"/>
                      <a:pt x="9" y="2160"/>
                    </a:cubicBezTo>
                    <a:lnTo>
                      <a:pt x="45" y="2160"/>
                    </a:lnTo>
                    <a:cubicBezTo>
                      <a:pt x="54" y="1981"/>
                      <a:pt x="54" y="1803"/>
                      <a:pt x="54" y="1615"/>
                    </a:cubicBezTo>
                    <a:cubicBezTo>
                      <a:pt x="54" y="1437"/>
                      <a:pt x="54" y="1259"/>
                      <a:pt x="54" y="1080"/>
                    </a:cubicBezTo>
                    <a:cubicBezTo>
                      <a:pt x="54" y="902"/>
                      <a:pt x="45" y="714"/>
                      <a:pt x="45" y="536"/>
                    </a:cubicBezTo>
                    <a:lnTo>
                      <a:pt x="36" y="268"/>
                    </a:lnTo>
                    <a:cubicBezTo>
                      <a:pt x="36" y="179"/>
                      <a:pt x="36" y="90"/>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3"/>
              <p:cNvSpPr/>
              <p:nvPr/>
            </p:nvSpPr>
            <p:spPr>
              <a:xfrm>
                <a:off x="1285113" y="3872319"/>
                <a:ext cx="235456" cy="205746"/>
              </a:xfrm>
              <a:custGeom>
                <a:avLst/>
                <a:gdLst/>
                <a:ahLst/>
                <a:cxnLst/>
                <a:rect l="l" t="t" r="r" b="b"/>
                <a:pathLst>
                  <a:path w="1482" h="1295" extrusionOk="0">
                    <a:moveTo>
                      <a:pt x="1294" y="55"/>
                    </a:moveTo>
                    <a:cubicBezTo>
                      <a:pt x="1321" y="162"/>
                      <a:pt x="1401" y="697"/>
                      <a:pt x="1178" y="1009"/>
                    </a:cubicBezTo>
                    <a:cubicBezTo>
                      <a:pt x="1080" y="1143"/>
                      <a:pt x="946" y="1223"/>
                      <a:pt x="759" y="1241"/>
                    </a:cubicBezTo>
                    <a:cubicBezTo>
                      <a:pt x="736" y="1244"/>
                      <a:pt x="714" y="1245"/>
                      <a:pt x="692" y="1245"/>
                    </a:cubicBezTo>
                    <a:cubicBezTo>
                      <a:pt x="561" y="1245"/>
                      <a:pt x="449" y="1199"/>
                      <a:pt x="358" y="1107"/>
                    </a:cubicBezTo>
                    <a:cubicBezTo>
                      <a:pt x="81" y="831"/>
                      <a:pt x="135" y="179"/>
                      <a:pt x="144" y="55"/>
                    </a:cubicBezTo>
                    <a:close/>
                    <a:moveTo>
                      <a:pt x="99" y="1"/>
                    </a:moveTo>
                    <a:lnTo>
                      <a:pt x="99" y="28"/>
                    </a:lnTo>
                    <a:cubicBezTo>
                      <a:pt x="90" y="55"/>
                      <a:pt x="1" y="813"/>
                      <a:pt x="322" y="1143"/>
                    </a:cubicBezTo>
                    <a:cubicBezTo>
                      <a:pt x="420" y="1241"/>
                      <a:pt x="545" y="1295"/>
                      <a:pt x="697" y="1295"/>
                    </a:cubicBezTo>
                    <a:cubicBezTo>
                      <a:pt x="715" y="1295"/>
                      <a:pt x="741" y="1295"/>
                      <a:pt x="768" y="1286"/>
                    </a:cubicBezTo>
                    <a:cubicBezTo>
                      <a:pt x="964" y="1268"/>
                      <a:pt x="1116" y="1187"/>
                      <a:pt x="1223" y="1036"/>
                    </a:cubicBezTo>
                    <a:cubicBezTo>
                      <a:pt x="1482" y="679"/>
                      <a:pt x="1348" y="55"/>
                      <a:pt x="1339" y="28"/>
                    </a:cubicBezTo>
                    <a:lnTo>
                      <a:pt x="13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3"/>
              <p:cNvSpPr/>
              <p:nvPr/>
            </p:nvSpPr>
            <p:spPr>
              <a:xfrm>
                <a:off x="2086002" y="3768891"/>
                <a:ext cx="65299" cy="364465"/>
              </a:xfrm>
              <a:custGeom>
                <a:avLst/>
                <a:gdLst/>
                <a:ahLst/>
                <a:cxnLst/>
                <a:rect l="l" t="t" r="r" b="b"/>
                <a:pathLst>
                  <a:path w="411" h="2294" extrusionOk="0">
                    <a:moveTo>
                      <a:pt x="0" y="1"/>
                    </a:moveTo>
                    <a:lnTo>
                      <a:pt x="0" y="1"/>
                    </a:lnTo>
                    <a:cubicBezTo>
                      <a:pt x="18" y="188"/>
                      <a:pt x="45" y="384"/>
                      <a:pt x="81" y="572"/>
                    </a:cubicBezTo>
                    <a:cubicBezTo>
                      <a:pt x="107" y="768"/>
                      <a:pt x="134" y="955"/>
                      <a:pt x="170" y="1152"/>
                    </a:cubicBezTo>
                    <a:lnTo>
                      <a:pt x="214" y="1437"/>
                    </a:lnTo>
                    <a:lnTo>
                      <a:pt x="268" y="1723"/>
                    </a:lnTo>
                    <a:cubicBezTo>
                      <a:pt x="295" y="1910"/>
                      <a:pt x="330" y="2106"/>
                      <a:pt x="366" y="2293"/>
                    </a:cubicBezTo>
                    <a:lnTo>
                      <a:pt x="411" y="2285"/>
                    </a:lnTo>
                    <a:cubicBezTo>
                      <a:pt x="375" y="2097"/>
                      <a:pt x="348" y="1901"/>
                      <a:pt x="312" y="1714"/>
                    </a:cubicBezTo>
                    <a:lnTo>
                      <a:pt x="268" y="1428"/>
                    </a:lnTo>
                    <a:lnTo>
                      <a:pt x="223" y="1143"/>
                    </a:lnTo>
                    <a:cubicBezTo>
                      <a:pt x="188" y="946"/>
                      <a:pt x="152" y="759"/>
                      <a:pt x="116" y="572"/>
                    </a:cubicBezTo>
                    <a:cubicBezTo>
                      <a:pt x="81" y="375"/>
                      <a:pt x="45" y="18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3"/>
              <p:cNvSpPr/>
              <p:nvPr/>
            </p:nvSpPr>
            <p:spPr>
              <a:xfrm>
                <a:off x="1877558" y="3852618"/>
                <a:ext cx="38448" cy="37018"/>
              </a:xfrm>
              <a:custGeom>
                <a:avLst/>
                <a:gdLst/>
                <a:ahLst/>
                <a:cxnLst/>
                <a:rect l="l" t="t" r="r" b="b"/>
                <a:pathLst>
                  <a:path w="242" h="233" extrusionOk="0">
                    <a:moveTo>
                      <a:pt x="126" y="0"/>
                    </a:moveTo>
                    <a:cubicBezTo>
                      <a:pt x="54" y="0"/>
                      <a:pt x="1" y="54"/>
                      <a:pt x="1" y="116"/>
                    </a:cubicBezTo>
                    <a:cubicBezTo>
                      <a:pt x="1" y="179"/>
                      <a:pt x="54" y="232"/>
                      <a:pt x="126" y="232"/>
                    </a:cubicBezTo>
                    <a:cubicBezTo>
                      <a:pt x="188" y="232"/>
                      <a:pt x="242" y="179"/>
                      <a:pt x="242" y="116"/>
                    </a:cubicBezTo>
                    <a:cubicBezTo>
                      <a:pt x="242" y="54"/>
                      <a:pt x="188" y="0"/>
                      <a:pt x="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3"/>
              <p:cNvSpPr/>
              <p:nvPr/>
            </p:nvSpPr>
            <p:spPr>
              <a:xfrm>
                <a:off x="1911557" y="4036754"/>
                <a:ext cx="37018" cy="37018"/>
              </a:xfrm>
              <a:custGeom>
                <a:avLst/>
                <a:gdLst/>
                <a:ahLst/>
                <a:cxnLst/>
                <a:rect l="l" t="t" r="r" b="b"/>
                <a:pathLst>
                  <a:path w="233" h="233" extrusionOk="0">
                    <a:moveTo>
                      <a:pt x="117" y="1"/>
                    </a:moveTo>
                    <a:cubicBezTo>
                      <a:pt x="54" y="1"/>
                      <a:pt x="1" y="54"/>
                      <a:pt x="1" y="117"/>
                    </a:cubicBezTo>
                    <a:cubicBezTo>
                      <a:pt x="1" y="188"/>
                      <a:pt x="54" y="233"/>
                      <a:pt x="117" y="233"/>
                    </a:cubicBezTo>
                    <a:cubicBezTo>
                      <a:pt x="179" y="233"/>
                      <a:pt x="233" y="188"/>
                      <a:pt x="233" y="117"/>
                    </a:cubicBezTo>
                    <a:cubicBezTo>
                      <a:pt x="233" y="54"/>
                      <a:pt x="179"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3"/>
              <p:cNvSpPr/>
              <p:nvPr/>
            </p:nvSpPr>
            <p:spPr>
              <a:xfrm>
                <a:off x="1948416" y="4246628"/>
                <a:ext cx="38448" cy="38289"/>
              </a:xfrm>
              <a:custGeom>
                <a:avLst/>
                <a:gdLst/>
                <a:ahLst/>
                <a:cxnLst/>
                <a:rect l="l" t="t" r="r" b="b"/>
                <a:pathLst>
                  <a:path w="242" h="241" extrusionOk="0">
                    <a:moveTo>
                      <a:pt x="117" y="0"/>
                    </a:moveTo>
                    <a:cubicBezTo>
                      <a:pt x="54" y="0"/>
                      <a:pt x="1" y="54"/>
                      <a:pt x="1" y="116"/>
                    </a:cubicBezTo>
                    <a:cubicBezTo>
                      <a:pt x="1" y="187"/>
                      <a:pt x="54" y="241"/>
                      <a:pt x="117" y="241"/>
                    </a:cubicBezTo>
                    <a:cubicBezTo>
                      <a:pt x="188" y="241"/>
                      <a:pt x="242" y="187"/>
                      <a:pt x="242" y="116"/>
                    </a:cubicBezTo>
                    <a:cubicBezTo>
                      <a:pt x="242" y="54"/>
                      <a:pt x="188"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3"/>
              <p:cNvSpPr/>
              <p:nvPr/>
            </p:nvSpPr>
            <p:spPr>
              <a:xfrm>
                <a:off x="1299412" y="2628012"/>
                <a:ext cx="154588" cy="139018"/>
              </a:xfrm>
              <a:custGeom>
                <a:avLst/>
                <a:gdLst/>
                <a:ahLst/>
                <a:cxnLst/>
                <a:rect l="l" t="t" r="r" b="b"/>
                <a:pathLst>
                  <a:path w="973" h="875" extrusionOk="0">
                    <a:moveTo>
                      <a:pt x="749" y="0"/>
                    </a:moveTo>
                    <a:lnTo>
                      <a:pt x="749" y="0"/>
                    </a:lnTo>
                    <a:cubicBezTo>
                      <a:pt x="749" y="0"/>
                      <a:pt x="410" y="313"/>
                      <a:pt x="616" y="643"/>
                    </a:cubicBezTo>
                    <a:cubicBezTo>
                      <a:pt x="616" y="643"/>
                      <a:pt x="441" y="473"/>
                      <a:pt x="254" y="473"/>
                    </a:cubicBezTo>
                    <a:cubicBezTo>
                      <a:pt x="199" y="473"/>
                      <a:pt x="142" y="488"/>
                      <a:pt x="89" y="527"/>
                    </a:cubicBezTo>
                    <a:cubicBezTo>
                      <a:pt x="89" y="527"/>
                      <a:pt x="9" y="562"/>
                      <a:pt x="0" y="652"/>
                    </a:cubicBezTo>
                    <a:cubicBezTo>
                      <a:pt x="0" y="652"/>
                      <a:pt x="90" y="621"/>
                      <a:pt x="204" y="621"/>
                    </a:cubicBezTo>
                    <a:cubicBezTo>
                      <a:pt x="313" y="621"/>
                      <a:pt x="444" y="649"/>
                      <a:pt x="535" y="759"/>
                    </a:cubicBezTo>
                    <a:lnTo>
                      <a:pt x="758" y="875"/>
                    </a:lnTo>
                    <a:lnTo>
                      <a:pt x="972" y="571"/>
                    </a:lnTo>
                    <a:cubicBezTo>
                      <a:pt x="972" y="571"/>
                      <a:pt x="616" y="232"/>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3"/>
              <p:cNvSpPr/>
              <p:nvPr/>
            </p:nvSpPr>
            <p:spPr>
              <a:xfrm>
                <a:off x="1758561" y="2684730"/>
                <a:ext cx="217027" cy="46869"/>
              </a:xfrm>
              <a:custGeom>
                <a:avLst/>
                <a:gdLst/>
                <a:ahLst/>
                <a:cxnLst/>
                <a:rect l="l" t="t" r="r" b="b"/>
                <a:pathLst>
                  <a:path w="1366" h="295" extrusionOk="0">
                    <a:moveTo>
                      <a:pt x="0" y="0"/>
                    </a:moveTo>
                    <a:cubicBezTo>
                      <a:pt x="99" y="72"/>
                      <a:pt x="206" y="125"/>
                      <a:pt x="313" y="170"/>
                    </a:cubicBezTo>
                    <a:cubicBezTo>
                      <a:pt x="429" y="223"/>
                      <a:pt x="545" y="250"/>
                      <a:pt x="670" y="277"/>
                    </a:cubicBezTo>
                    <a:cubicBezTo>
                      <a:pt x="723" y="286"/>
                      <a:pt x="786" y="286"/>
                      <a:pt x="848" y="295"/>
                    </a:cubicBezTo>
                    <a:cubicBezTo>
                      <a:pt x="910" y="295"/>
                      <a:pt x="973" y="286"/>
                      <a:pt x="1026" y="277"/>
                    </a:cubicBezTo>
                    <a:cubicBezTo>
                      <a:pt x="1089" y="277"/>
                      <a:pt x="1151" y="259"/>
                      <a:pt x="1205" y="241"/>
                    </a:cubicBezTo>
                    <a:cubicBezTo>
                      <a:pt x="1267" y="214"/>
                      <a:pt x="1321" y="188"/>
                      <a:pt x="1365" y="161"/>
                    </a:cubicBezTo>
                    <a:lnTo>
                      <a:pt x="1365" y="161"/>
                    </a:lnTo>
                    <a:cubicBezTo>
                      <a:pt x="1312" y="179"/>
                      <a:pt x="1258" y="196"/>
                      <a:pt x="1196" y="214"/>
                    </a:cubicBezTo>
                    <a:cubicBezTo>
                      <a:pt x="1142" y="223"/>
                      <a:pt x="1080" y="241"/>
                      <a:pt x="1026" y="241"/>
                    </a:cubicBezTo>
                    <a:cubicBezTo>
                      <a:pt x="995" y="243"/>
                      <a:pt x="964" y="245"/>
                      <a:pt x="932" y="245"/>
                    </a:cubicBezTo>
                    <a:cubicBezTo>
                      <a:pt x="844" y="245"/>
                      <a:pt x="754" y="236"/>
                      <a:pt x="670" y="223"/>
                    </a:cubicBezTo>
                    <a:cubicBezTo>
                      <a:pt x="554" y="205"/>
                      <a:pt x="447" y="179"/>
                      <a:pt x="331" y="134"/>
                    </a:cubicBezTo>
                    <a:cubicBezTo>
                      <a:pt x="215" y="98"/>
                      <a:pt x="108" y="5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3"/>
              <p:cNvSpPr/>
              <p:nvPr/>
            </p:nvSpPr>
            <p:spPr>
              <a:xfrm>
                <a:off x="1985275" y="2806587"/>
                <a:ext cx="48458" cy="209877"/>
              </a:xfrm>
              <a:custGeom>
                <a:avLst/>
                <a:gdLst/>
                <a:ahLst/>
                <a:cxnLst/>
                <a:rect l="l" t="t" r="r" b="b"/>
                <a:pathLst>
                  <a:path w="305" h="1321" extrusionOk="0">
                    <a:moveTo>
                      <a:pt x="72" y="0"/>
                    </a:moveTo>
                    <a:cubicBezTo>
                      <a:pt x="126" y="107"/>
                      <a:pt x="170" y="215"/>
                      <a:pt x="197" y="330"/>
                    </a:cubicBezTo>
                    <a:cubicBezTo>
                      <a:pt x="233" y="446"/>
                      <a:pt x="251" y="562"/>
                      <a:pt x="251" y="678"/>
                    </a:cubicBezTo>
                    <a:cubicBezTo>
                      <a:pt x="251" y="741"/>
                      <a:pt x="251" y="794"/>
                      <a:pt x="242" y="857"/>
                    </a:cubicBezTo>
                    <a:cubicBezTo>
                      <a:pt x="233" y="884"/>
                      <a:pt x="224" y="910"/>
                      <a:pt x="224" y="937"/>
                    </a:cubicBezTo>
                    <a:cubicBezTo>
                      <a:pt x="215" y="973"/>
                      <a:pt x="206" y="1000"/>
                      <a:pt x="197" y="1026"/>
                    </a:cubicBezTo>
                    <a:cubicBezTo>
                      <a:pt x="188" y="1053"/>
                      <a:pt x="170" y="1080"/>
                      <a:pt x="161" y="1107"/>
                    </a:cubicBezTo>
                    <a:cubicBezTo>
                      <a:pt x="144" y="1133"/>
                      <a:pt x="135" y="1160"/>
                      <a:pt x="117" y="1178"/>
                    </a:cubicBezTo>
                    <a:cubicBezTo>
                      <a:pt x="81" y="1231"/>
                      <a:pt x="45" y="1276"/>
                      <a:pt x="1" y="1321"/>
                    </a:cubicBezTo>
                    <a:cubicBezTo>
                      <a:pt x="54" y="1285"/>
                      <a:pt x="99" y="1240"/>
                      <a:pt x="135" y="1196"/>
                    </a:cubicBezTo>
                    <a:cubicBezTo>
                      <a:pt x="153" y="1169"/>
                      <a:pt x="170" y="1142"/>
                      <a:pt x="188" y="1124"/>
                    </a:cubicBezTo>
                    <a:cubicBezTo>
                      <a:pt x="197" y="1098"/>
                      <a:pt x="215" y="1071"/>
                      <a:pt x="233" y="1044"/>
                    </a:cubicBezTo>
                    <a:cubicBezTo>
                      <a:pt x="286" y="928"/>
                      <a:pt x="304" y="803"/>
                      <a:pt x="304" y="678"/>
                    </a:cubicBezTo>
                    <a:cubicBezTo>
                      <a:pt x="304" y="554"/>
                      <a:pt x="277" y="438"/>
                      <a:pt x="233" y="322"/>
                    </a:cubicBezTo>
                    <a:cubicBezTo>
                      <a:pt x="197" y="206"/>
                      <a:pt x="144" y="99"/>
                      <a:pt x="72" y="0"/>
                    </a:cubicBezTo>
                    <a:close/>
                  </a:path>
                </a:pathLst>
              </a:custGeom>
              <a:solidFill>
                <a:srgbClr val="2F20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3"/>
              <p:cNvSpPr/>
              <p:nvPr/>
            </p:nvSpPr>
            <p:spPr>
              <a:xfrm>
                <a:off x="1747280" y="2815007"/>
                <a:ext cx="122018" cy="140607"/>
              </a:xfrm>
              <a:custGeom>
                <a:avLst/>
                <a:gdLst/>
                <a:ahLst/>
                <a:cxnLst/>
                <a:rect l="l" t="t" r="r" b="b"/>
                <a:pathLst>
                  <a:path w="768" h="885" extrusionOk="0">
                    <a:moveTo>
                      <a:pt x="0" y="1"/>
                    </a:moveTo>
                    <a:lnTo>
                      <a:pt x="36" y="54"/>
                    </a:lnTo>
                    <a:cubicBezTo>
                      <a:pt x="80" y="117"/>
                      <a:pt x="116" y="188"/>
                      <a:pt x="143" y="260"/>
                    </a:cubicBezTo>
                    <a:cubicBezTo>
                      <a:pt x="179" y="340"/>
                      <a:pt x="196" y="411"/>
                      <a:pt x="196" y="492"/>
                    </a:cubicBezTo>
                    <a:cubicBezTo>
                      <a:pt x="205" y="563"/>
                      <a:pt x="187" y="643"/>
                      <a:pt x="152" y="706"/>
                    </a:cubicBezTo>
                    <a:cubicBezTo>
                      <a:pt x="143" y="724"/>
                      <a:pt x="134" y="741"/>
                      <a:pt x="125" y="759"/>
                    </a:cubicBezTo>
                    <a:cubicBezTo>
                      <a:pt x="116" y="777"/>
                      <a:pt x="98" y="786"/>
                      <a:pt x="89" y="804"/>
                    </a:cubicBezTo>
                    <a:cubicBezTo>
                      <a:pt x="71" y="822"/>
                      <a:pt x="63" y="831"/>
                      <a:pt x="45" y="848"/>
                    </a:cubicBezTo>
                    <a:cubicBezTo>
                      <a:pt x="36" y="857"/>
                      <a:pt x="18" y="875"/>
                      <a:pt x="0" y="884"/>
                    </a:cubicBezTo>
                    <a:cubicBezTo>
                      <a:pt x="71" y="848"/>
                      <a:pt x="143" y="804"/>
                      <a:pt x="187" y="732"/>
                    </a:cubicBezTo>
                    <a:cubicBezTo>
                      <a:pt x="241" y="661"/>
                      <a:pt x="259" y="572"/>
                      <a:pt x="250" y="483"/>
                    </a:cubicBezTo>
                    <a:cubicBezTo>
                      <a:pt x="250" y="402"/>
                      <a:pt x="232" y="322"/>
                      <a:pt x="196" y="242"/>
                    </a:cubicBezTo>
                    <a:cubicBezTo>
                      <a:pt x="179" y="189"/>
                      <a:pt x="154" y="140"/>
                      <a:pt x="123" y="96"/>
                    </a:cubicBezTo>
                    <a:lnTo>
                      <a:pt x="123" y="96"/>
                    </a:lnTo>
                    <a:cubicBezTo>
                      <a:pt x="184" y="124"/>
                      <a:pt x="246" y="156"/>
                      <a:pt x="303" y="188"/>
                    </a:cubicBezTo>
                    <a:cubicBezTo>
                      <a:pt x="384" y="242"/>
                      <a:pt x="455" y="295"/>
                      <a:pt x="526" y="358"/>
                    </a:cubicBezTo>
                    <a:cubicBezTo>
                      <a:pt x="598" y="420"/>
                      <a:pt x="651" y="501"/>
                      <a:pt x="696" y="581"/>
                    </a:cubicBezTo>
                    <a:cubicBezTo>
                      <a:pt x="714" y="625"/>
                      <a:pt x="723" y="670"/>
                      <a:pt x="741" y="715"/>
                    </a:cubicBezTo>
                    <a:cubicBezTo>
                      <a:pt x="749" y="759"/>
                      <a:pt x="749" y="804"/>
                      <a:pt x="749" y="857"/>
                    </a:cubicBezTo>
                    <a:cubicBezTo>
                      <a:pt x="758" y="813"/>
                      <a:pt x="767" y="759"/>
                      <a:pt x="758" y="715"/>
                    </a:cubicBezTo>
                    <a:cubicBezTo>
                      <a:pt x="758" y="661"/>
                      <a:pt x="749" y="616"/>
                      <a:pt x="732" y="563"/>
                    </a:cubicBezTo>
                    <a:cubicBezTo>
                      <a:pt x="687" y="474"/>
                      <a:pt x="634" y="393"/>
                      <a:pt x="562" y="322"/>
                    </a:cubicBezTo>
                    <a:cubicBezTo>
                      <a:pt x="526" y="286"/>
                      <a:pt x="491" y="260"/>
                      <a:pt x="446" y="224"/>
                    </a:cubicBezTo>
                    <a:cubicBezTo>
                      <a:pt x="410" y="197"/>
                      <a:pt x="366" y="170"/>
                      <a:pt x="330" y="144"/>
                    </a:cubicBezTo>
                    <a:cubicBezTo>
                      <a:pt x="286" y="117"/>
                      <a:pt x="241" y="99"/>
                      <a:pt x="196" y="72"/>
                    </a:cubicBezTo>
                    <a:cubicBezTo>
                      <a:pt x="152" y="54"/>
                      <a:pt x="107" y="37"/>
                      <a:pt x="63" y="1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3"/>
              <p:cNvSpPr/>
              <p:nvPr/>
            </p:nvSpPr>
            <p:spPr>
              <a:xfrm>
                <a:off x="1309262" y="2761149"/>
                <a:ext cx="85158" cy="207176"/>
              </a:xfrm>
              <a:custGeom>
                <a:avLst/>
                <a:gdLst/>
                <a:ahLst/>
                <a:cxnLst/>
                <a:rect l="l" t="t" r="r" b="b"/>
                <a:pathLst>
                  <a:path w="536" h="1304" extrusionOk="0">
                    <a:moveTo>
                      <a:pt x="536" y="1"/>
                    </a:moveTo>
                    <a:lnTo>
                      <a:pt x="536" y="1"/>
                    </a:lnTo>
                    <a:cubicBezTo>
                      <a:pt x="420" y="54"/>
                      <a:pt x="331" y="144"/>
                      <a:pt x="250" y="242"/>
                    </a:cubicBezTo>
                    <a:cubicBezTo>
                      <a:pt x="241" y="251"/>
                      <a:pt x="232" y="269"/>
                      <a:pt x="224" y="277"/>
                    </a:cubicBezTo>
                    <a:lnTo>
                      <a:pt x="197" y="313"/>
                    </a:lnTo>
                    <a:cubicBezTo>
                      <a:pt x="188" y="331"/>
                      <a:pt x="179" y="340"/>
                      <a:pt x="170" y="358"/>
                    </a:cubicBezTo>
                    <a:lnTo>
                      <a:pt x="152" y="393"/>
                    </a:lnTo>
                    <a:lnTo>
                      <a:pt x="125" y="438"/>
                    </a:lnTo>
                    <a:cubicBezTo>
                      <a:pt x="116" y="456"/>
                      <a:pt x="116" y="465"/>
                      <a:pt x="108" y="483"/>
                    </a:cubicBezTo>
                    <a:lnTo>
                      <a:pt x="90" y="527"/>
                    </a:lnTo>
                    <a:cubicBezTo>
                      <a:pt x="81" y="536"/>
                      <a:pt x="81" y="554"/>
                      <a:pt x="72" y="572"/>
                    </a:cubicBezTo>
                    <a:lnTo>
                      <a:pt x="45" y="661"/>
                    </a:lnTo>
                    <a:cubicBezTo>
                      <a:pt x="36" y="670"/>
                      <a:pt x="36" y="688"/>
                      <a:pt x="36" y="706"/>
                    </a:cubicBezTo>
                    <a:lnTo>
                      <a:pt x="27" y="750"/>
                    </a:lnTo>
                    <a:cubicBezTo>
                      <a:pt x="9" y="813"/>
                      <a:pt x="9" y="875"/>
                      <a:pt x="1" y="938"/>
                    </a:cubicBezTo>
                    <a:cubicBezTo>
                      <a:pt x="1" y="964"/>
                      <a:pt x="1" y="1000"/>
                      <a:pt x="1" y="1027"/>
                    </a:cubicBezTo>
                    <a:lnTo>
                      <a:pt x="1" y="1125"/>
                    </a:lnTo>
                    <a:cubicBezTo>
                      <a:pt x="1" y="1178"/>
                      <a:pt x="9" y="1241"/>
                      <a:pt x="18" y="1303"/>
                    </a:cubicBezTo>
                    <a:cubicBezTo>
                      <a:pt x="18" y="1241"/>
                      <a:pt x="18" y="1178"/>
                      <a:pt x="18" y="1125"/>
                    </a:cubicBezTo>
                    <a:lnTo>
                      <a:pt x="27" y="1027"/>
                    </a:lnTo>
                    <a:cubicBezTo>
                      <a:pt x="36" y="1000"/>
                      <a:pt x="36" y="964"/>
                      <a:pt x="36" y="938"/>
                    </a:cubicBezTo>
                    <a:cubicBezTo>
                      <a:pt x="45" y="875"/>
                      <a:pt x="54" y="822"/>
                      <a:pt x="72" y="759"/>
                    </a:cubicBezTo>
                    <a:lnTo>
                      <a:pt x="81" y="715"/>
                    </a:lnTo>
                    <a:cubicBezTo>
                      <a:pt x="81" y="697"/>
                      <a:pt x="90" y="688"/>
                      <a:pt x="90" y="670"/>
                    </a:cubicBezTo>
                    <a:lnTo>
                      <a:pt x="116" y="590"/>
                    </a:lnTo>
                    <a:cubicBezTo>
                      <a:pt x="161" y="474"/>
                      <a:pt x="215" y="367"/>
                      <a:pt x="286" y="269"/>
                    </a:cubicBezTo>
                    <a:cubicBezTo>
                      <a:pt x="348" y="162"/>
                      <a:pt x="438" y="72"/>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3"/>
              <p:cNvSpPr/>
              <p:nvPr/>
            </p:nvSpPr>
            <p:spPr>
              <a:xfrm>
                <a:off x="1518977" y="2888725"/>
                <a:ext cx="58308" cy="75308"/>
              </a:xfrm>
              <a:custGeom>
                <a:avLst/>
                <a:gdLst/>
                <a:ahLst/>
                <a:cxnLst/>
                <a:rect l="l" t="t" r="r" b="b"/>
                <a:pathLst>
                  <a:path w="367" h="474" extrusionOk="0">
                    <a:moveTo>
                      <a:pt x="367" y="1"/>
                    </a:moveTo>
                    <a:cubicBezTo>
                      <a:pt x="358" y="28"/>
                      <a:pt x="349" y="54"/>
                      <a:pt x="340" y="81"/>
                    </a:cubicBezTo>
                    <a:lnTo>
                      <a:pt x="331" y="117"/>
                    </a:lnTo>
                    <a:cubicBezTo>
                      <a:pt x="322" y="126"/>
                      <a:pt x="322" y="144"/>
                      <a:pt x="313" y="152"/>
                    </a:cubicBezTo>
                    <a:cubicBezTo>
                      <a:pt x="304" y="170"/>
                      <a:pt x="295" y="197"/>
                      <a:pt x="286" y="224"/>
                    </a:cubicBezTo>
                    <a:cubicBezTo>
                      <a:pt x="268" y="242"/>
                      <a:pt x="260" y="268"/>
                      <a:pt x="242" y="286"/>
                    </a:cubicBezTo>
                    <a:cubicBezTo>
                      <a:pt x="188" y="367"/>
                      <a:pt x="99" y="438"/>
                      <a:pt x="1" y="474"/>
                    </a:cubicBezTo>
                    <a:cubicBezTo>
                      <a:pt x="54" y="474"/>
                      <a:pt x="108" y="456"/>
                      <a:pt x="161" y="429"/>
                    </a:cubicBezTo>
                    <a:cubicBezTo>
                      <a:pt x="206" y="402"/>
                      <a:pt x="251" y="358"/>
                      <a:pt x="286" y="313"/>
                    </a:cubicBezTo>
                    <a:cubicBezTo>
                      <a:pt x="313" y="268"/>
                      <a:pt x="340" y="215"/>
                      <a:pt x="349" y="161"/>
                    </a:cubicBezTo>
                    <a:cubicBezTo>
                      <a:pt x="358" y="135"/>
                      <a:pt x="358" y="108"/>
                      <a:pt x="367" y="81"/>
                    </a:cubicBezTo>
                    <a:cubicBezTo>
                      <a:pt x="367" y="54"/>
                      <a:pt x="367" y="28"/>
                      <a:pt x="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3"/>
              <p:cNvSpPr/>
              <p:nvPr/>
            </p:nvSpPr>
            <p:spPr>
              <a:xfrm>
                <a:off x="913823" y="3105589"/>
                <a:ext cx="415465" cy="663472"/>
              </a:xfrm>
              <a:custGeom>
                <a:avLst/>
                <a:gdLst/>
                <a:ahLst/>
                <a:cxnLst/>
                <a:rect l="l" t="t" r="r" b="b"/>
                <a:pathLst>
                  <a:path w="2615" h="4176" extrusionOk="0">
                    <a:moveTo>
                      <a:pt x="1071" y="1"/>
                    </a:moveTo>
                    <a:lnTo>
                      <a:pt x="1" y="188"/>
                    </a:lnTo>
                    <a:cubicBezTo>
                      <a:pt x="1" y="188"/>
                      <a:pt x="81" y="1803"/>
                      <a:pt x="527" y="2240"/>
                    </a:cubicBezTo>
                    <a:cubicBezTo>
                      <a:pt x="973" y="2668"/>
                      <a:pt x="1294" y="4176"/>
                      <a:pt x="1294" y="4176"/>
                    </a:cubicBezTo>
                    <a:cubicBezTo>
                      <a:pt x="1678" y="3525"/>
                      <a:pt x="1544" y="3114"/>
                      <a:pt x="1544" y="3114"/>
                    </a:cubicBezTo>
                    <a:lnTo>
                      <a:pt x="1544" y="3114"/>
                    </a:lnTo>
                    <a:cubicBezTo>
                      <a:pt x="1874" y="3346"/>
                      <a:pt x="1990" y="4087"/>
                      <a:pt x="1990" y="4087"/>
                    </a:cubicBezTo>
                    <a:cubicBezTo>
                      <a:pt x="2293" y="3801"/>
                      <a:pt x="2195" y="3141"/>
                      <a:pt x="2195" y="3141"/>
                    </a:cubicBezTo>
                    <a:lnTo>
                      <a:pt x="2195" y="3141"/>
                    </a:lnTo>
                    <a:cubicBezTo>
                      <a:pt x="2365" y="3355"/>
                      <a:pt x="2498" y="3864"/>
                      <a:pt x="2498" y="3864"/>
                    </a:cubicBezTo>
                    <a:cubicBezTo>
                      <a:pt x="2614" y="2918"/>
                      <a:pt x="2400" y="2374"/>
                      <a:pt x="2266" y="2133"/>
                    </a:cubicBezTo>
                    <a:cubicBezTo>
                      <a:pt x="2213" y="2053"/>
                      <a:pt x="2151" y="1981"/>
                      <a:pt x="2070" y="1919"/>
                    </a:cubicBezTo>
                    <a:cubicBezTo>
                      <a:pt x="777" y="929"/>
                      <a:pt x="1071" y="1"/>
                      <a:pt x="10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3"/>
              <p:cNvSpPr/>
              <p:nvPr/>
            </p:nvSpPr>
            <p:spPr>
              <a:xfrm>
                <a:off x="1078258" y="3075880"/>
                <a:ext cx="143308" cy="311877"/>
              </a:xfrm>
              <a:custGeom>
                <a:avLst/>
                <a:gdLst/>
                <a:ahLst/>
                <a:cxnLst/>
                <a:rect l="l" t="t" r="r" b="b"/>
                <a:pathLst>
                  <a:path w="902" h="1963" extrusionOk="0">
                    <a:moveTo>
                      <a:pt x="54" y="0"/>
                    </a:moveTo>
                    <a:cubicBezTo>
                      <a:pt x="0" y="179"/>
                      <a:pt x="0" y="375"/>
                      <a:pt x="18" y="562"/>
                    </a:cubicBezTo>
                    <a:cubicBezTo>
                      <a:pt x="36" y="750"/>
                      <a:pt x="90" y="937"/>
                      <a:pt x="170" y="1116"/>
                    </a:cubicBezTo>
                    <a:cubicBezTo>
                      <a:pt x="206" y="1196"/>
                      <a:pt x="250" y="1285"/>
                      <a:pt x="304" y="1365"/>
                    </a:cubicBezTo>
                    <a:cubicBezTo>
                      <a:pt x="322" y="1401"/>
                      <a:pt x="357" y="1446"/>
                      <a:pt x="384" y="1481"/>
                    </a:cubicBezTo>
                    <a:cubicBezTo>
                      <a:pt x="393" y="1499"/>
                      <a:pt x="411" y="1517"/>
                      <a:pt x="429" y="1535"/>
                    </a:cubicBezTo>
                    <a:cubicBezTo>
                      <a:pt x="438" y="1553"/>
                      <a:pt x="455" y="1570"/>
                      <a:pt x="473" y="1588"/>
                    </a:cubicBezTo>
                    <a:cubicBezTo>
                      <a:pt x="598" y="1740"/>
                      <a:pt x="741" y="1865"/>
                      <a:pt x="901" y="1963"/>
                    </a:cubicBezTo>
                    <a:cubicBezTo>
                      <a:pt x="750" y="1847"/>
                      <a:pt x="616" y="1713"/>
                      <a:pt x="500" y="1570"/>
                    </a:cubicBezTo>
                    <a:cubicBezTo>
                      <a:pt x="482" y="1553"/>
                      <a:pt x="473" y="1535"/>
                      <a:pt x="455" y="1517"/>
                    </a:cubicBezTo>
                    <a:cubicBezTo>
                      <a:pt x="446" y="1490"/>
                      <a:pt x="429" y="1472"/>
                      <a:pt x="420" y="1455"/>
                    </a:cubicBezTo>
                    <a:cubicBezTo>
                      <a:pt x="393" y="1419"/>
                      <a:pt x="366" y="1383"/>
                      <a:pt x="339" y="1339"/>
                    </a:cubicBezTo>
                    <a:cubicBezTo>
                      <a:pt x="313" y="1303"/>
                      <a:pt x="295" y="1258"/>
                      <a:pt x="268" y="1223"/>
                    </a:cubicBezTo>
                    <a:cubicBezTo>
                      <a:pt x="250" y="1178"/>
                      <a:pt x="232" y="1133"/>
                      <a:pt x="214" y="1089"/>
                    </a:cubicBezTo>
                    <a:cubicBezTo>
                      <a:pt x="170" y="1008"/>
                      <a:pt x="143" y="919"/>
                      <a:pt x="116" y="830"/>
                    </a:cubicBezTo>
                    <a:cubicBezTo>
                      <a:pt x="90" y="741"/>
                      <a:pt x="72" y="652"/>
                      <a:pt x="54" y="562"/>
                    </a:cubicBezTo>
                    <a:cubicBezTo>
                      <a:pt x="45" y="464"/>
                      <a:pt x="36" y="375"/>
                      <a:pt x="36" y="277"/>
                    </a:cubicBezTo>
                    <a:cubicBezTo>
                      <a:pt x="36" y="188"/>
                      <a:pt x="36" y="90"/>
                      <a:pt x="54" y="0"/>
                    </a:cubicBezTo>
                    <a:close/>
                  </a:path>
                </a:pathLst>
              </a:custGeom>
              <a:solidFill>
                <a:srgbClr val="2F20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3"/>
              <p:cNvSpPr/>
              <p:nvPr/>
            </p:nvSpPr>
            <p:spPr>
              <a:xfrm>
                <a:off x="895393" y="3182167"/>
                <a:ext cx="103588" cy="285026"/>
              </a:xfrm>
              <a:custGeom>
                <a:avLst/>
                <a:gdLst/>
                <a:ahLst/>
                <a:cxnLst/>
                <a:rect l="l" t="t" r="r" b="b"/>
                <a:pathLst>
                  <a:path w="652" h="1794" extrusionOk="0">
                    <a:moveTo>
                      <a:pt x="81" y="0"/>
                    </a:moveTo>
                    <a:cubicBezTo>
                      <a:pt x="45" y="81"/>
                      <a:pt x="36" y="161"/>
                      <a:pt x="18" y="241"/>
                    </a:cubicBezTo>
                    <a:cubicBezTo>
                      <a:pt x="9" y="331"/>
                      <a:pt x="1" y="411"/>
                      <a:pt x="1" y="491"/>
                    </a:cubicBezTo>
                    <a:cubicBezTo>
                      <a:pt x="1" y="661"/>
                      <a:pt x="27" y="830"/>
                      <a:pt x="81" y="991"/>
                    </a:cubicBezTo>
                    <a:cubicBezTo>
                      <a:pt x="99" y="1071"/>
                      <a:pt x="134" y="1151"/>
                      <a:pt x="170" y="1223"/>
                    </a:cubicBezTo>
                    <a:cubicBezTo>
                      <a:pt x="206" y="1294"/>
                      <a:pt x="250" y="1365"/>
                      <a:pt x="304" y="1437"/>
                    </a:cubicBezTo>
                    <a:cubicBezTo>
                      <a:pt x="402" y="1571"/>
                      <a:pt x="518" y="1695"/>
                      <a:pt x="652" y="1794"/>
                    </a:cubicBezTo>
                    <a:cubicBezTo>
                      <a:pt x="536" y="1678"/>
                      <a:pt x="429" y="1553"/>
                      <a:pt x="340" y="1410"/>
                    </a:cubicBezTo>
                    <a:cubicBezTo>
                      <a:pt x="295" y="1348"/>
                      <a:pt x="250" y="1276"/>
                      <a:pt x="215" y="1205"/>
                    </a:cubicBezTo>
                    <a:cubicBezTo>
                      <a:pt x="179" y="1125"/>
                      <a:pt x="143" y="1053"/>
                      <a:pt x="125" y="973"/>
                    </a:cubicBezTo>
                    <a:cubicBezTo>
                      <a:pt x="72" y="821"/>
                      <a:pt x="45" y="661"/>
                      <a:pt x="36" y="491"/>
                    </a:cubicBezTo>
                    <a:cubicBezTo>
                      <a:pt x="27" y="331"/>
                      <a:pt x="36" y="161"/>
                      <a:pt x="81" y="0"/>
                    </a:cubicBezTo>
                    <a:close/>
                  </a:path>
                </a:pathLst>
              </a:custGeom>
              <a:solidFill>
                <a:srgbClr val="2F20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3"/>
              <p:cNvSpPr/>
              <p:nvPr/>
            </p:nvSpPr>
            <p:spPr>
              <a:xfrm>
                <a:off x="1863418" y="3297033"/>
                <a:ext cx="66729" cy="129009"/>
              </a:xfrm>
              <a:custGeom>
                <a:avLst/>
                <a:gdLst/>
                <a:ahLst/>
                <a:cxnLst/>
                <a:rect l="l" t="t" r="r" b="b"/>
                <a:pathLst>
                  <a:path w="420" h="812" extrusionOk="0">
                    <a:moveTo>
                      <a:pt x="10" y="0"/>
                    </a:moveTo>
                    <a:cubicBezTo>
                      <a:pt x="1" y="80"/>
                      <a:pt x="10" y="161"/>
                      <a:pt x="27" y="232"/>
                    </a:cubicBezTo>
                    <a:cubicBezTo>
                      <a:pt x="45" y="312"/>
                      <a:pt x="72" y="393"/>
                      <a:pt x="108" y="455"/>
                    </a:cubicBezTo>
                    <a:cubicBezTo>
                      <a:pt x="152" y="526"/>
                      <a:pt x="197" y="598"/>
                      <a:pt x="250" y="651"/>
                    </a:cubicBezTo>
                    <a:cubicBezTo>
                      <a:pt x="268" y="687"/>
                      <a:pt x="304" y="714"/>
                      <a:pt x="331" y="741"/>
                    </a:cubicBezTo>
                    <a:cubicBezTo>
                      <a:pt x="357" y="767"/>
                      <a:pt x="393" y="794"/>
                      <a:pt x="420" y="812"/>
                    </a:cubicBezTo>
                    <a:cubicBezTo>
                      <a:pt x="393" y="785"/>
                      <a:pt x="375" y="749"/>
                      <a:pt x="349" y="723"/>
                    </a:cubicBezTo>
                    <a:lnTo>
                      <a:pt x="313" y="678"/>
                    </a:lnTo>
                    <a:cubicBezTo>
                      <a:pt x="304" y="660"/>
                      <a:pt x="286" y="642"/>
                      <a:pt x="277" y="633"/>
                    </a:cubicBezTo>
                    <a:cubicBezTo>
                      <a:pt x="259" y="598"/>
                      <a:pt x="233" y="571"/>
                      <a:pt x="215" y="535"/>
                    </a:cubicBezTo>
                    <a:cubicBezTo>
                      <a:pt x="206" y="517"/>
                      <a:pt x="188" y="500"/>
                      <a:pt x="179" y="482"/>
                    </a:cubicBezTo>
                    <a:lnTo>
                      <a:pt x="152" y="437"/>
                    </a:lnTo>
                    <a:cubicBezTo>
                      <a:pt x="117" y="366"/>
                      <a:pt x="90" y="294"/>
                      <a:pt x="63" y="223"/>
                    </a:cubicBezTo>
                    <a:cubicBezTo>
                      <a:pt x="36" y="152"/>
                      <a:pt x="18" y="80"/>
                      <a:pt x="10" y="0"/>
                    </a:cubicBezTo>
                    <a:close/>
                  </a:path>
                </a:pathLst>
              </a:custGeom>
              <a:solidFill>
                <a:srgbClr val="2F20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3"/>
              <p:cNvSpPr/>
              <p:nvPr/>
            </p:nvSpPr>
            <p:spPr>
              <a:xfrm>
                <a:off x="1501978" y="2968162"/>
                <a:ext cx="86588" cy="69588"/>
              </a:xfrm>
              <a:custGeom>
                <a:avLst/>
                <a:gdLst/>
                <a:ahLst/>
                <a:cxnLst/>
                <a:rect l="l" t="t" r="r" b="b"/>
                <a:pathLst>
                  <a:path w="545" h="438" extrusionOk="0">
                    <a:moveTo>
                      <a:pt x="1" y="0"/>
                    </a:moveTo>
                    <a:lnTo>
                      <a:pt x="1" y="0"/>
                    </a:lnTo>
                    <a:cubicBezTo>
                      <a:pt x="36" y="45"/>
                      <a:pt x="81" y="81"/>
                      <a:pt x="126" y="116"/>
                    </a:cubicBezTo>
                    <a:cubicBezTo>
                      <a:pt x="161" y="161"/>
                      <a:pt x="206" y="197"/>
                      <a:pt x="251" y="232"/>
                    </a:cubicBezTo>
                    <a:cubicBezTo>
                      <a:pt x="295" y="268"/>
                      <a:pt x="340" y="304"/>
                      <a:pt x="384" y="339"/>
                    </a:cubicBezTo>
                    <a:cubicBezTo>
                      <a:pt x="429" y="366"/>
                      <a:pt x="474" y="402"/>
                      <a:pt x="518" y="438"/>
                    </a:cubicBezTo>
                    <a:lnTo>
                      <a:pt x="545" y="402"/>
                    </a:lnTo>
                    <a:cubicBezTo>
                      <a:pt x="500" y="357"/>
                      <a:pt x="456" y="322"/>
                      <a:pt x="420" y="295"/>
                    </a:cubicBezTo>
                    <a:cubicBezTo>
                      <a:pt x="375" y="259"/>
                      <a:pt x="331" y="223"/>
                      <a:pt x="286" y="188"/>
                    </a:cubicBezTo>
                    <a:cubicBezTo>
                      <a:pt x="233" y="152"/>
                      <a:pt x="188" y="125"/>
                      <a:pt x="144" y="90"/>
                    </a:cubicBezTo>
                    <a:cubicBezTo>
                      <a:pt x="99" y="63"/>
                      <a:pt x="54" y="2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 name="Google Shape;1680;p53"/>
            <p:cNvGrpSpPr/>
            <p:nvPr/>
          </p:nvGrpSpPr>
          <p:grpSpPr>
            <a:xfrm>
              <a:off x="1847908" y="1298010"/>
              <a:ext cx="866045" cy="769760"/>
              <a:chOff x="1347210" y="2610751"/>
              <a:chExt cx="344599" cy="306287"/>
            </a:xfrm>
          </p:grpSpPr>
          <p:sp>
            <p:nvSpPr>
              <p:cNvPr id="1681" name="Google Shape;1681;p53"/>
              <p:cNvSpPr/>
              <p:nvPr/>
            </p:nvSpPr>
            <p:spPr>
              <a:xfrm>
                <a:off x="1347210" y="2699253"/>
                <a:ext cx="344599" cy="217784"/>
              </a:xfrm>
              <a:custGeom>
                <a:avLst/>
                <a:gdLst/>
                <a:ahLst/>
                <a:cxnLst/>
                <a:rect l="l" t="t" r="r" b="b"/>
                <a:pathLst>
                  <a:path w="5451" h="3445" extrusionOk="0">
                    <a:moveTo>
                      <a:pt x="1810" y="1"/>
                    </a:moveTo>
                    <a:cubicBezTo>
                      <a:pt x="957" y="1"/>
                      <a:pt x="910" y="830"/>
                      <a:pt x="910" y="830"/>
                    </a:cubicBezTo>
                    <a:cubicBezTo>
                      <a:pt x="874" y="838"/>
                      <a:pt x="330" y="954"/>
                      <a:pt x="161" y="1409"/>
                    </a:cubicBezTo>
                    <a:cubicBezTo>
                      <a:pt x="0" y="1847"/>
                      <a:pt x="232" y="2417"/>
                      <a:pt x="767" y="2667"/>
                    </a:cubicBezTo>
                    <a:cubicBezTo>
                      <a:pt x="767" y="2667"/>
                      <a:pt x="767" y="3140"/>
                      <a:pt x="1231" y="3336"/>
                    </a:cubicBezTo>
                    <a:cubicBezTo>
                      <a:pt x="1412" y="3416"/>
                      <a:pt x="1564" y="3445"/>
                      <a:pt x="1688" y="3445"/>
                    </a:cubicBezTo>
                    <a:cubicBezTo>
                      <a:pt x="1993" y="3445"/>
                      <a:pt x="2132" y="3274"/>
                      <a:pt x="2132" y="3274"/>
                    </a:cubicBezTo>
                    <a:cubicBezTo>
                      <a:pt x="2356" y="3375"/>
                      <a:pt x="2570" y="3411"/>
                      <a:pt x="2764" y="3411"/>
                    </a:cubicBezTo>
                    <a:cubicBezTo>
                      <a:pt x="3274" y="3411"/>
                      <a:pt x="3640" y="3158"/>
                      <a:pt x="3640" y="3158"/>
                    </a:cubicBezTo>
                    <a:cubicBezTo>
                      <a:pt x="3640" y="3158"/>
                      <a:pt x="3824" y="3366"/>
                      <a:pt x="4146" y="3366"/>
                    </a:cubicBezTo>
                    <a:cubicBezTo>
                      <a:pt x="4213" y="3366"/>
                      <a:pt x="4285" y="3358"/>
                      <a:pt x="4363" y="3336"/>
                    </a:cubicBezTo>
                    <a:cubicBezTo>
                      <a:pt x="4818" y="3211"/>
                      <a:pt x="4728" y="2667"/>
                      <a:pt x="4728" y="2667"/>
                    </a:cubicBezTo>
                    <a:cubicBezTo>
                      <a:pt x="5273" y="2132"/>
                      <a:pt x="5451" y="1392"/>
                      <a:pt x="5183" y="838"/>
                    </a:cubicBezTo>
                    <a:cubicBezTo>
                      <a:pt x="5006" y="475"/>
                      <a:pt x="4565" y="75"/>
                      <a:pt x="4113" y="75"/>
                    </a:cubicBezTo>
                    <a:cubicBezTo>
                      <a:pt x="4065" y="75"/>
                      <a:pt x="4018" y="80"/>
                      <a:pt x="3970" y="89"/>
                    </a:cubicBezTo>
                    <a:cubicBezTo>
                      <a:pt x="3783" y="134"/>
                      <a:pt x="3649" y="232"/>
                      <a:pt x="3560" y="312"/>
                    </a:cubicBezTo>
                    <a:cubicBezTo>
                      <a:pt x="3480" y="280"/>
                      <a:pt x="3409" y="266"/>
                      <a:pt x="3345" y="266"/>
                    </a:cubicBezTo>
                    <a:cubicBezTo>
                      <a:pt x="3058" y="266"/>
                      <a:pt x="2926" y="535"/>
                      <a:pt x="2926" y="535"/>
                    </a:cubicBezTo>
                    <a:cubicBezTo>
                      <a:pt x="2914" y="559"/>
                      <a:pt x="2819" y="563"/>
                      <a:pt x="2757" y="563"/>
                    </a:cubicBezTo>
                    <a:cubicBezTo>
                      <a:pt x="2726" y="563"/>
                      <a:pt x="2703" y="562"/>
                      <a:pt x="2703" y="562"/>
                    </a:cubicBezTo>
                    <a:cubicBezTo>
                      <a:pt x="2650" y="205"/>
                      <a:pt x="2284" y="71"/>
                      <a:pt x="2284" y="71"/>
                    </a:cubicBezTo>
                    <a:cubicBezTo>
                      <a:pt x="2103" y="22"/>
                      <a:pt x="1946" y="1"/>
                      <a:pt x="18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3"/>
              <p:cNvSpPr/>
              <p:nvPr/>
            </p:nvSpPr>
            <p:spPr>
              <a:xfrm>
                <a:off x="1476930" y="2700897"/>
                <a:ext cx="75608" cy="63217"/>
              </a:xfrm>
              <a:custGeom>
                <a:avLst/>
                <a:gdLst/>
                <a:ahLst/>
                <a:cxnLst/>
                <a:rect l="l" t="t" r="r" b="b"/>
                <a:pathLst>
                  <a:path w="1196" h="1000" extrusionOk="0">
                    <a:moveTo>
                      <a:pt x="0" y="1"/>
                    </a:moveTo>
                    <a:cubicBezTo>
                      <a:pt x="36" y="10"/>
                      <a:pt x="71" y="18"/>
                      <a:pt x="107" y="27"/>
                    </a:cubicBezTo>
                    <a:cubicBezTo>
                      <a:pt x="143" y="36"/>
                      <a:pt x="178" y="45"/>
                      <a:pt x="214" y="63"/>
                    </a:cubicBezTo>
                    <a:cubicBezTo>
                      <a:pt x="286" y="90"/>
                      <a:pt x="348" y="126"/>
                      <a:pt x="402" y="170"/>
                    </a:cubicBezTo>
                    <a:cubicBezTo>
                      <a:pt x="464" y="215"/>
                      <a:pt x="509" y="277"/>
                      <a:pt x="553" y="340"/>
                    </a:cubicBezTo>
                    <a:cubicBezTo>
                      <a:pt x="571" y="366"/>
                      <a:pt x="589" y="402"/>
                      <a:pt x="598" y="429"/>
                    </a:cubicBezTo>
                    <a:cubicBezTo>
                      <a:pt x="616" y="465"/>
                      <a:pt x="625" y="500"/>
                      <a:pt x="633" y="536"/>
                    </a:cubicBezTo>
                    <a:lnTo>
                      <a:pt x="633" y="554"/>
                    </a:lnTo>
                    <a:lnTo>
                      <a:pt x="660" y="554"/>
                    </a:lnTo>
                    <a:cubicBezTo>
                      <a:pt x="687" y="545"/>
                      <a:pt x="723" y="545"/>
                      <a:pt x="758" y="545"/>
                    </a:cubicBezTo>
                    <a:cubicBezTo>
                      <a:pt x="794" y="545"/>
                      <a:pt x="821" y="554"/>
                      <a:pt x="856" y="554"/>
                    </a:cubicBezTo>
                    <a:cubicBezTo>
                      <a:pt x="919" y="572"/>
                      <a:pt x="990" y="598"/>
                      <a:pt x="1035" y="634"/>
                    </a:cubicBezTo>
                    <a:cubicBezTo>
                      <a:pt x="1088" y="679"/>
                      <a:pt x="1124" y="732"/>
                      <a:pt x="1151" y="795"/>
                    </a:cubicBezTo>
                    <a:cubicBezTo>
                      <a:pt x="1178" y="866"/>
                      <a:pt x="1187" y="928"/>
                      <a:pt x="1187" y="1000"/>
                    </a:cubicBezTo>
                    <a:cubicBezTo>
                      <a:pt x="1195" y="928"/>
                      <a:pt x="1195" y="857"/>
                      <a:pt x="1178" y="795"/>
                    </a:cubicBezTo>
                    <a:cubicBezTo>
                      <a:pt x="1169" y="777"/>
                      <a:pt x="1160" y="759"/>
                      <a:pt x="1160" y="741"/>
                    </a:cubicBezTo>
                    <a:cubicBezTo>
                      <a:pt x="1151" y="723"/>
                      <a:pt x="1142" y="705"/>
                      <a:pt x="1133" y="688"/>
                    </a:cubicBezTo>
                    <a:cubicBezTo>
                      <a:pt x="1115" y="661"/>
                      <a:pt x="1088" y="634"/>
                      <a:pt x="1062" y="607"/>
                    </a:cubicBezTo>
                    <a:cubicBezTo>
                      <a:pt x="1008" y="554"/>
                      <a:pt x="937" y="527"/>
                      <a:pt x="865" y="518"/>
                    </a:cubicBezTo>
                    <a:cubicBezTo>
                      <a:pt x="824" y="508"/>
                      <a:pt x="782" y="503"/>
                      <a:pt x="740" y="503"/>
                    </a:cubicBezTo>
                    <a:cubicBezTo>
                      <a:pt x="715" y="503"/>
                      <a:pt x="691" y="505"/>
                      <a:pt x="666" y="507"/>
                    </a:cubicBezTo>
                    <a:lnTo>
                      <a:pt x="666" y="507"/>
                    </a:lnTo>
                    <a:cubicBezTo>
                      <a:pt x="655" y="441"/>
                      <a:pt x="629" y="370"/>
                      <a:pt x="589" y="313"/>
                    </a:cubicBezTo>
                    <a:cubicBezTo>
                      <a:pt x="544" y="242"/>
                      <a:pt x="491" y="188"/>
                      <a:pt x="428" y="143"/>
                    </a:cubicBezTo>
                    <a:cubicBezTo>
                      <a:pt x="366" y="99"/>
                      <a:pt x="294" y="63"/>
                      <a:pt x="223" y="36"/>
                    </a:cubicBezTo>
                    <a:cubicBezTo>
                      <a:pt x="152" y="18"/>
                      <a:pt x="8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3"/>
              <p:cNvSpPr/>
              <p:nvPr/>
            </p:nvSpPr>
            <p:spPr>
              <a:xfrm>
                <a:off x="1363014" y="2838518"/>
                <a:ext cx="81234" cy="31166"/>
              </a:xfrm>
              <a:custGeom>
                <a:avLst/>
                <a:gdLst/>
                <a:ahLst/>
                <a:cxnLst/>
                <a:rect l="l" t="t" r="r" b="b"/>
                <a:pathLst>
                  <a:path w="1285" h="493" extrusionOk="0">
                    <a:moveTo>
                      <a:pt x="0" y="0"/>
                    </a:moveTo>
                    <a:cubicBezTo>
                      <a:pt x="62" y="116"/>
                      <a:pt x="143" y="223"/>
                      <a:pt x="241" y="304"/>
                    </a:cubicBezTo>
                    <a:cubicBezTo>
                      <a:pt x="330" y="393"/>
                      <a:pt x="455" y="464"/>
                      <a:pt x="580" y="482"/>
                    </a:cubicBezTo>
                    <a:cubicBezTo>
                      <a:pt x="610" y="490"/>
                      <a:pt x="639" y="492"/>
                      <a:pt x="667" y="492"/>
                    </a:cubicBezTo>
                    <a:cubicBezTo>
                      <a:pt x="706" y="492"/>
                      <a:pt x="744" y="487"/>
                      <a:pt x="785" y="482"/>
                    </a:cubicBezTo>
                    <a:lnTo>
                      <a:pt x="812" y="482"/>
                    </a:lnTo>
                    <a:lnTo>
                      <a:pt x="830" y="473"/>
                    </a:lnTo>
                    <a:cubicBezTo>
                      <a:pt x="848" y="464"/>
                      <a:pt x="865" y="464"/>
                      <a:pt x="883" y="455"/>
                    </a:cubicBezTo>
                    <a:cubicBezTo>
                      <a:pt x="910" y="446"/>
                      <a:pt x="946" y="437"/>
                      <a:pt x="972" y="420"/>
                    </a:cubicBezTo>
                    <a:cubicBezTo>
                      <a:pt x="1035" y="393"/>
                      <a:pt x="1088" y="357"/>
                      <a:pt x="1142" y="322"/>
                    </a:cubicBezTo>
                    <a:cubicBezTo>
                      <a:pt x="1169" y="304"/>
                      <a:pt x="1187" y="277"/>
                      <a:pt x="1213" y="259"/>
                    </a:cubicBezTo>
                    <a:lnTo>
                      <a:pt x="1285" y="188"/>
                    </a:lnTo>
                    <a:lnTo>
                      <a:pt x="1258" y="161"/>
                    </a:lnTo>
                    <a:cubicBezTo>
                      <a:pt x="1169" y="250"/>
                      <a:pt x="1062" y="330"/>
                      <a:pt x="955" y="384"/>
                    </a:cubicBezTo>
                    <a:cubicBezTo>
                      <a:pt x="892" y="411"/>
                      <a:pt x="839" y="429"/>
                      <a:pt x="776" y="437"/>
                    </a:cubicBezTo>
                    <a:cubicBezTo>
                      <a:pt x="732" y="444"/>
                      <a:pt x="688" y="450"/>
                      <a:pt x="644" y="450"/>
                    </a:cubicBezTo>
                    <a:cubicBezTo>
                      <a:pt x="625" y="450"/>
                      <a:pt x="607" y="449"/>
                      <a:pt x="589" y="446"/>
                    </a:cubicBezTo>
                    <a:cubicBezTo>
                      <a:pt x="526" y="437"/>
                      <a:pt x="473" y="420"/>
                      <a:pt x="410" y="384"/>
                    </a:cubicBezTo>
                    <a:cubicBezTo>
                      <a:pt x="357" y="357"/>
                      <a:pt x="303" y="322"/>
                      <a:pt x="259" y="286"/>
                    </a:cubicBezTo>
                    <a:cubicBezTo>
                      <a:pt x="205" y="250"/>
                      <a:pt x="161" y="206"/>
                      <a:pt x="116" y="152"/>
                    </a:cubicBezTo>
                    <a:cubicBezTo>
                      <a:pt x="80" y="107"/>
                      <a:pt x="36" y="5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3"/>
              <p:cNvSpPr/>
              <p:nvPr/>
            </p:nvSpPr>
            <p:spPr>
              <a:xfrm>
                <a:off x="1417696" y="2837380"/>
                <a:ext cx="50258" cy="13592"/>
              </a:xfrm>
              <a:custGeom>
                <a:avLst/>
                <a:gdLst/>
                <a:ahLst/>
                <a:cxnLst/>
                <a:rect l="l" t="t" r="r" b="b"/>
                <a:pathLst>
                  <a:path w="795" h="215" extrusionOk="0">
                    <a:moveTo>
                      <a:pt x="0" y="1"/>
                    </a:moveTo>
                    <a:cubicBezTo>
                      <a:pt x="36" y="63"/>
                      <a:pt x="90" y="116"/>
                      <a:pt x="161" y="152"/>
                    </a:cubicBezTo>
                    <a:cubicBezTo>
                      <a:pt x="223" y="188"/>
                      <a:pt x="304" y="206"/>
                      <a:pt x="375" y="215"/>
                    </a:cubicBezTo>
                    <a:cubicBezTo>
                      <a:pt x="411" y="215"/>
                      <a:pt x="455" y="206"/>
                      <a:pt x="491" y="206"/>
                    </a:cubicBezTo>
                    <a:cubicBezTo>
                      <a:pt x="509" y="197"/>
                      <a:pt x="527" y="197"/>
                      <a:pt x="545" y="188"/>
                    </a:cubicBezTo>
                    <a:cubicBezTo>
                      <a:pt x="553" y="188"/>
                      <a:pt x="562" y="188"/>
                      <a:pt x="571" y="179"/>
                    </a:cubicBezTo>
                    <a:lnTo>
                      <a:pt x="598" y="170"/>
                    </a:lnTo>
                    <a:cubicBezTo>
                      <a:pt x="669" y="143"/>
                      <a:pt x="732" y="108"/>
                      <a:pt x="794" y="63"/>
                    </a:cubicBezTo>
                    <a:lnTo>
                      <a:pt x="785" y="63"/>
                    </a:lnTo>
                    <a:cubicBezTo>
                      <a:pt x="723" y="90"/>
                      <a:pt x="661" y="116"/>
                      <a:pt x="589" y="143"/>
                    </a:cubicBezTo>
                    <a:cubicBezTo>
                      <a:pt x="518" y="161"/>
                      <a:pt x="446" y="170"/>
                      <a:pt x="375" y="170"/>
                    </a:cubicBezTo>
                    <a:cubicBezTo>
                      <a:pt x="304" y="170"/>
                      <a:pt x="241" y="152"/>
                      <a:pt x="170" y="125"/>
                    </a:cubicBezTo>
                    <a:cubicBezTo>
                      <a:pt x="107" y="90"/>
                      <a:pt x="54" y="5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3"/>
              <p:cNvSpPr/>
              <p:nvPr/>
            </p:nvSpPr>
            <p:spPr>
              <a:xfrm>
                <a:off x="1404168" y="2730229"/>
                <a:ext cx="17511" cy="44632"/>
              </a:xfrm>
              <a:custGeom>
                <a:avLst/>
                <a:gdLst/>
                <a:ahLst/>
                <a:cxnLst/>
                <a:rect l="l" t="t" r="r" b="b"/>
                <a:pathLst>
                  <a:path w="277" h="706" extrusionOk="0">
                    <a:moveTo>
                      <a:pt x="107" y="1"/>
                    </a:moveTo>
                    <a:cubicBezTo>
                      <a:pt x="81" y="27"/>
                      <a:pt x="63" y="54"/>
                      <a:pt x="45" y="90"/>
                    </a:cubicBezTo>
                    <a:cubicBezTo>
                      <a:pt x="36" y="116"/>
                      <a:pt x="18" y="152"/>
                      <a:pt x="18" y="188"/>
                    </a:cubicBezTo>
                    <a:cubicBezTo>
                      <a:pt x="0" y="250"/>
                      <a:pt x="0" y="331"/>
                      <a:pt x="18" y="393"/>
                    </a:cubicBezTo>
                    <a:cubicBezTo>
                      <a:pt x="27" y="429"/>
                      <a:pt x="45" y="464"/>
                      <a:pt x="63" y="491"/>
                    </a:cubicBezTo>
                    <a:cubicBezTo>
                      <a:pt x="72" y="509"/>
                      <a:pt x="81" y="527"/>
                      <a:pt x="89" y="536"/>
                    </a:cubicBezTo>
                    <a:cubicBezTo>
                      <a:pt x="98" y="554"/>
                      <a:pt x="107" y="563"/>
                      <a:pt x="116" y="580"/>
                    </a:cubicBezTo>
                    <a:cubicBezTo>
                      <a:pt x="170" y="634"/>
                      <a:pt x="223" y="679"/>
                      <a:pt x="277" y="705"/>
                    </a:cubicBezTo>
                    <a:cubicBezTo>
                      <a:pt x="232" y="661"/>
                      <a:pt x="179" y="616"/>
                      <a:pt x="143" y="563"/>
                    </a:cubicBezTo>
                    <a:cubicBezTo>
                      <a:pt x="107" y="509"/>
                      <a:pt x="72" y="447"/>
                      <a:pt x="54" y="384"/>
                    </a:cubicBezTo>
                    <a:cubicBezTo>
                      <a:pt x="45" y="322"/>
                      <a:pt x="36" y="259"/>
                      <a:pt x="45" y="188"/>
                    </a:cubicBezTo>
                    <a:cubicBezTo>
                      <a:pt x="54" y="125"/>
                      <a:pt x="72" y="63"/>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3"/>
              <p:cNvSpPr/>
              <p:nvPr/>
            </p:nvSpPr>
            <p:spPr>
              <a:xfrm>
                <a:off x="1570490" y="2704310"/>
                <a:ext cx="32241" cy="20925"/>
              </a:xfrm>
              <a:custGeom>
                <a:avLst/>
                <a:gdLst/>
                <a:ahLst/>
                <a:cxnLst/>
                <a:rect l="l" t="t" r="r" b="b"/>
                <a:pathLst>
                  <a:path w="510" h="331" extrusionOk="0">
                    <a:moveTo>
                      <a:pt x="438" y="0"/>
                    </a:moveTo>
                    <a:cubicBezTo>
                      <a:pt x="411" y="9"/>
                      <a:pt x="385" y="9"/>
                      <a:pt x="358" y="9"/>
                    </a:cubicBezTo>
                    <a:cubicBezTo>
                      <a:pt x="304" y="27"/>
                      <a:pt x="251" y="36"/>
                      <a:pt x="197" y="63"/>
                    </a:cubicBezTo>
                    <a:cubicBezTo>
                      <a:pt x="153" y="89"/>
                      <a:pt x="108" y="125"/>
                      <a:pt x="72" y="170"/>
                    </a:cubicBezTo>
                    <a:cubicBezTo>
                      <a:pt x="37" y="214"/>
                      <a:pt x="10" y="259"/>
                      <a:pt x="1" y="321"/>
                    </a:cubicBezTo>
                    <a:lnTo>
                      <a:pt x="46" y="330"/>
                    </a:lnTo>
                    <a:cubicBezTo>
                      <a:pt x="46" y="303"/>
                      <a:pt x="54" y="286"/>
                      <a:pt x="63" y="259"/>
                    </a:cubicBezTo>
                    <a:lnTo>
                      <a:pt x="72" y="241"/>
                    </a:lnTo>
                    <a:lnTo>
                      <a:pt x="81" y="232"/>
                    </a:lnTo>
                    <a:cubicBezTo>
                      <a:pt x="90" y="214"/>
                      <a:pt x="99" y="205"/>
                      <a:pt x="108" y="196"/>
                    </a:cubicBezTo>
                    <a:cubicBezTo>
                      <a:pt x="135" y="161"/>
                      <a:pt x="179" y="125"/>
                      <a:pt x="224" y="98"/>
                    </a:cubicBezTo>
                    <a:cubicBezTo>
                      <a:pt x="260" y="72"/>
                      <a:pt x="313" y="54"/>
                      <a:pt x="358" y="36"/>
                    </a:cubicBezTo>
                    <a:cubicBezTo>
                      <a:pt x="385" y="36"/>
                      <a:pt x="411" y="27"/>
                      <a:pt x="438" y="18"/>
                    </a:cubicBezTo>
                    <a:cubicBezTo>
                      <a:pt x="465" y="9"/>
                      <a:pt x="492" y="9"/>
                      <a:pt x="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3"/>
              <p:cNvSpPr/>
              <p:nvPr/>
            </p:nvSpPr>
            <p:spPr>
              <a:xfrm>
                <a:off x="1558099" y="2721189"/>
                <a:ext cx="51965" cy="14730"/>
              </a:xfrm>
              <a:custGeom>
                <a:avLst/>
                <a:gdLst/>
                <a:ahLst/>
                <a:cxnLst/>
                <a:rect l="l" t="t" r="r" b="b"/>
                <a:pathLst>
                  <a:path w="822" h="233" extrusionOk="0">
                    <a:moveTo>
                      <a:pt x="384" y="1"/>
                    </a:moveTo>
                    <a:cubicBezTo>
                      <a:pt x="304" y="10"/>
                      <a:pt x="233" y="36"/>
                      <a:pt x="161" y="72"/>
                    </a:cubicBezTo>
                    <a:cubicBezTo>
                      <a:pt x="99" y="117"/>
                      <a:pt x="36" y="170"/>
                      <a:pt x="1" y="233"/>
                    </a:cubicBezTo>
                    <a:cubicBezTo>
                      <a:pt x="54" y="179"/>
                      <a:pt x="108" y="135"/>
                      <a:pt x="179" y="99"/>
                    </a:cubicBezTo>
                    <a:cubicBezTo>
                      <a:pt x="242" y="72"/>
                      <a:pt x="313" y="45"/>
                      <a:pt x="393" y="36"/>
                    </a:cubicBezTo>
                    <a:cubicBezTo>
                      <a:pt x="465" y="36"/>
                      <a:pt x="536" y="45"/>
                      <a:pt x="607" y="63"/>
                    </a:cubicBezTo>
                    <a:cubicBezTo>
                      <a:pt x="679" y="81"/>
                      <a:pt x="750" y="108"/>
                      <a:pt x="821" y="144"/>
                    </a:cubicBezTo>
                    <a:cubicBezTo>
                      <a:pt x="759" y="99"/>
                      <a:pt x="697" y="54"/>
                      <a:pt x="616" y="28"/>
                    </a:cubicBezTo>
                    <a:cubicBezTo>
                      <a:pt x="581" y="19"/>
                      <a:pt x="545" y="10"/>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3"/>
              <p:cNvSpPr/>
              <p:nvPr/>
            </p:nvSpPr>
            <p:spPr>
              <a:xfrm>
                <a:off x="1617333" y="2822145"/>
                <a:ext cx="36729" cy="18712"/>
              </a:xfrm>
              <a:custGeom>
                <a:avLst/>
                <a:gdLst/>
                <a:ahLst/>
                <a:cxnLst/>
                <a:rect l="l" t="t" r="r" b="b"/>
                <a:pathLst>
                  <a:path w="581" h="296" extrusionOk="0">
                    <a:moveTo>
                      <a:pt x="580" y="1"/>
                    </a:moveTo>
                    <a:cubicBezTo>
                      <a:pt x="545" y="54"/>
                      <a:pt x="509" y="99"/>
                      <a:pt x="464" y="143"/>
                    </a:cubicBezTo>
                    <a:cubicBezTo>
                      <a:pt x="429" y="179"/>
                      <a:pt x="384" y="215"/>
                      <a:pt x="330" y="242"/>
                    </a:cubicBezTo>
                    <a:cubicBezTo>
                      <a:pt x="299" y="252"/>
                      <a:pt x="268" y="256"/>
                      <a:pt x="236" y="256"/>
                    </a:cubicBezTo>
                    <a:cubicBezTo>
                      <a:pt x="214" y="256"/>
                      <a:pt x="192" y="254"/>
                      <a:pt x="170" y="250"/>
                    </a:cubicBezTo>
                    <a:cubicBezTo>
                      <a:pt x="107" y="242"/>
                      <a:pt x="54" y="224"/>
                      <a:pt x="0" y="188"/>
                    </a:cubicBezTo>
                    <a:lnTo>
                      <a:pt x="0" y="188"/>
                    </a:lnTo>
                    <a:cubicBezTo>
                      <a:pt x="45" y="233"/>
                      <a:pt x="99" y="268"/>
                      <a:pt x="161" y="286"/>
                    </a:cubicBezTo>
                    <a:cubicBezTo>
                      <a:pt x="188" y="295"/>
                      <a:pt x="223" y="295"/>
                      <a:pt x="250" y="295"/>
                    </a:cubicBezTo>
                    <a:cubicBezTo>
                      <a:pt x="286" y="295"/>
                      <a:pt x="313" y="286"/>
                      <a:pt x="348" y="277"/>
                    </a:cubicBezTo>
                    <a:cubicBezTo>
                      <a:pt x="375" y="268"/>
                      <a:pt x="402" y="250"/>
                      <a:pt x="429" y="233"/>
                    </a:cubicBezTo>
                    <a:cubicBezTo>
                      <a:pt x="438" y="215"/>
                      <a:pt x="446" y="206"/>
                      <a:pt x="464" y="197"/>
                    </a:cubicBezTo>
                    <a:cubicBezTo>
                      <a:pt x="473" y="188"/>
                      <a:pt x="482" y="170"/>
                      <a:pt x="491" y="161"/>
                    </a:cubicBezTo>
                    <a:cubicBezTo>
                      <a:pt x="527" y="117"/>
                      <a:pt x="554" y="63"/>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3"/>
              <p:cNvSpPr/>
              <p:nvPr/>
            </p:nvSpPr>
            <p:spPr>
              <a:xfrm>
                <a:off x="1610569" y="2839656"/>
                <a:ext cx="26551" cy="25730"/>
              </a:xfrm>
              <a:custGeom>
                <a:avLst/>
                <a:gdLst/>
                <a:ahLst/>
                <a:cxnLst/>
                <a:rect l="l" t="t" r="r" b="b"/>
                <a:pathLst>
                  <a:path w="420" h="407" extrusionOk="0">
                    <a:moveTo>
                      <a:pt x="375" y="0"/>
                    </a:moveTo>
                    <a:cubicBezTo>
                      <a:pt x="375" y="27"/>
                      <a:pt x="366" y="45"/>
                      <a:pt x="366" y="72"/>
                    </a:cubicBezTo>
                    <a:cubicBezTo>
                      <a:pt x="357" y="98"/>
                      <a:pt x="348" y="125"/>
                      <a:pt x="339" y="152"/>
                    </a:cubicBezTo>
                    <a:cubicBezTo>
                      <a:pt x="339" y="161"/>
                      <a:pt x="330" y="170"/>
                      <a:pt x="330" y="179"/>
                    </a:cubicBezTo>
                    <a:cubicBezTo>
                      <a:pt x="330" y="188"/>
                      <a:pt x="322" y="196"/>
                      <a:pt x="322" y="196"/>
                    </a:cubicBezTo>
                    <a:lnTo>
                      <a:pt x="313" y="214"/>
                    </a:lnTo>
                    <a:cubicBezTo>
                      <a:pt x="304" y="223"/>
                      <a:pt x="304" y="241"/>
                      <a:pt x="295" y="250"/>
                    </a:cubicBezTo>
                    <a:cubicBezTo>
                      <a:pt x="286" y="259"/>
                      <a:pt x="277" y="268"/>
                      <a:pt x="277" y="277"/>
                    </a:cubicBezTo>
                    <a:cubicBezTo>
                      <a:pt x="241" y="321"/>
                      <a:pt x="206" y="348"/>
                      <a:pt x="152" y="366"/>
                    </a:cubicBezTo>
                    <a:cubicBezTo>
                      <a:pt x="119" y="386"/>
                      <a:pt x="80" y="396"/>
                      <a:pt x="40" y="396"/>
                    </a:cubicBezTo>
                    <a:cubicBezTo>
                      <a:pt x="27" y="396"/>
                      <a:pt x="14" y="395"/>
                      <a:pt x="0" y="393"/>
                    </a:cubicBezTo>
                    <a:lnTo>
                      <a:pt x="0" y="393"/>
                    </a:lnTo>
                    <a:cubicBezTo>
                      <a:pt x="27" y="402"/>
                      <a:pt x="54" y="406"/>
                      <a:pt x="81" y="406"/>
                    </a:cubicBezTo>
                    <a:cubicBezTo>
                      <a:pt x="107" y="406"/>
                      <a:pt x="134" y="402"/>
                      <a:pt x="161" y="393"/>
                    </a:cubicBezTo>
                    <a:cubicBezTo>
                      <a:pt x="214" y="375"/>
                      <a:pt x="268" y="348"/>
                      <a:pt x="304" y="304"/>
                    </a:cubicBezTo>
                    <a:cubicBezTo>
                      <a:pt x="313" y="295"/>
                      <a:pt x="322" y="286"/>
                      <a:pt x="330" y="277"/>
                    </a:cubicBezTo>
                    <a:cubicBezTo>
                      <a:pt x="339" y="259"/>
                      <a:pt x="348" y="250"/>
                      <a:pt x="348" y="241"/>
                    </a:cubicBezTo>
                    <a:lnTo>
                      <a:pt x="366" y="223"/>
                    </a:lnTo>
                    <a:cubicBezTo>
                      <a:pt x="366" y="214"/>
                      <a:pt x="366" y="205"/>
                      <a:pt x="375" y="205"/>
                    </a:cubicBezTo>
                    <a:cubicBezTo>
                      <a:pt x="375" y="188"/>
                      <a:pt x="384" y="179"/>
                      <a:pt x="384" y="161"/>
                    </a:cubicBezTo>
                    <a:cubicBezTo>
                      <a:pt x="393" y="134"/>
                      <a:pt x="402" y="107"/>
                      <a:pt x="411" y="80"/>
                    </a:cubicBezTo>
                    <a:cubicBezTo>
                      <a:pt x="411" y="54"/>
                      <a:pt x="411" y="27"/>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3"/>
              <p:cNvSpPr/>
              <p:nvPr/>
            </p:nvSpPr>
            <p:spPr>
              <a:xfrm>
                <a:off x="1570490" y="2773659"/>
                <a:ext cx="35591" cy="28827"/>
              </a:xfrm>
              <a:custGeom>
                <a:avLst/>
                <a:gdLst/>
                <a:ahLst/>
                <a:cxnLst/>
                <a:rect l="l" t="t" r="r" b="b"/>
                <a:pathLst>
                  <a:path w="563" h="456" extrusionOk="0">
                    <a:moveTo>
                      <a:pt x="554" y="0"/>
                    </a:moveTo>
                    <a:cubicBezTo>
                      <a:pt x="527" y="72"/>
                      <a:pt x="501" y="143"/>
                      <a:pt x="465" y="206"/>
                    </a:cubicBezTo>
                    <a:cubicBezTo>
                      <a:pt x="456" y="223"/>
                      <a:pt x="447" y="241"/>
                      <a:pt x="438" y="259"/>
                    </a:cubicBezTo>
                    <a:cubicBezTo>
                      <a:pt x="429" y="277"/>
                      <a:pt x="420" y="286"/>
                      <a:pt x="402" y="304"/>
                    </a:cubicBezTo>
                    <a:cubicBezTo>
                      <a:pt x="393" y="322"/>
                      <a:pt x="385" y="331"/>
                      <a:pt x="376" y="348"/>
                    </a:cubicBezTo>
                    <a:cubicBezTo>
                      <a:pt x="358" y="357"/>
                      <a:pt x="349" y="375"/>
                      <a:pt x="331" y="384"/>
                    </a:cubicBezTo>
                    <a:cubicBezTo>
                      <a:pt x="322" y="393"/>
                      <a:pt x="304" y="402"/>
                      <a:pt x="286" y="411"/>
                    </a:cubicBezTo>
                    <a:lnTo>
                      <a:pt x="242" y="411"/>
                    </a:lnTo>
                    <a:cubicBezTo>
                      <a:pt x="206" y="402"/>
                      <a:pt x="179" y="384"/>
                      <a:pt x="153" y="366"/>
                    </a:cubicBezTo>
                    <a:cubicBezTo>
                      <a:pt x="90" y="322"/>
                      <a:pt x="46" y="259"/>
                      <a:pt x="1" y="188"/>
                    </a:cubicBezTo>
                    <a:lnTo>
                      <a:pt x="1" y="188"/>
                    </a:lnTo>
                    <a:cubicBezTo>
                      <a:pt x="19" y="232"/>
                      <a:pt x="37" y="268"/>
                      <a:pt x="54" y="295"/>
                    </a:cubicBezTo>
                    <a:cubicBezTo>
                      <a:pt x="72" y="331"/>
                      <a:pt x="99" y="366"/>
                      <a:pt x="126" y="393"/>
                    </a:cubicBezTo>
                    <a:cubicBezTo>
                      <a:pt x="144" y="402"/>
                      <a:pt x="153" y="420"/>
                      <a:pt x="170" y="429"/>
                    </a:cubicBezTo>
                    <a:cubicBezTo>
                      <a:pt x="188" y="438"/>
                      <a:pt x="215" y="446"/>
                      <a:pt x="233" y="446"/>
                    </a:cubicBezTo>
                    <a:cubicBezTo>
                      <a:pt x="242" y="455"/>
                      <a:pt x="260" y="455"/>
                      <a:pt x="269" y="455"/>
                    </a:cubicBezTo>
                    <a:cubicBezTo>
                      <a:pt x="278" y="446"/>
                      <a:pt x="286" y="446"/>
                      <a:pt x="304" y="446"/>
                    </a:cubicBezTo>
                    <a:cubicBezTo>
                      <a:pt x="322" y="438"/>
                      <a:pt x="340" y="429"/>
                      <a:pt x="358" y="420"/>
                    </a:cubicBezTo>
                    <a:cubicBezTo>
                      <a:pt x="376" y="402"/>
                      <a:pt x="385" y="393"/>
                      <a:pt x="402" y="375"/>
                    </a:cubicBezTo>
                    <a:cubicBezTo>
                      <a:pt x="411" y="357"/>
                      <a:pt x="429" y="339"/>
                      <a:pt x="438" y="322"/>
                    </a:cubicBezTo>
                    <a:cubicBezTo>
                      <a:pt x="438" y="313"/>
                      <a:pt x="447" y="313"/>
                      <a:pt x="456" y="304"/>
                    </a:cubicBezTo>
                    <a:lnTo>
                      <a:pt x="465" y="277"/>
                    </a:lnTo>
                    <a:cubicBezTo>
                      <a:pt x="474" y="259"/>
                      <a:pt x="483" y="241"/>
                      <a:pt x="492" y="223"/>
                    </a:cubicBezTo>
                    <a:cubicBezTo>
                      <a:pt x="518" y="152"/>
                      <a:pt x="545" y="72"/>
                      <a:pt x="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3"/>
              <p:cNvSpPr/>
              <p:nvPr/>
            </p:nvSpPr>
            <p:spPr>
              <a:xfrm>
                <a:off x="1459419" y="2773659"/>
                <a:ext cx="35022" cy="28827"/>
              </a:xfrm>
              <a:custGeom>
                <a:avLst/>
                <a:gdLst/>
                <a:ahLst/>
                <a:cxnLst/>
                <a:rect l="l" t="t" r="r" b="b"/>
                <a:pathLst>
                  <a:path w="554" h="456" extrusionOk="0">
                    <a:moveTo>
                      <a:pt x="1" y="0"/>
                    </a:moveTo>
                    <a:lnTo>
                      <a:pt x="1" y="0"/>
                    </a:lnTo>
                    <a:cubicBezTo>
                      <a:pt x="18" y="72"/>
                      <a:pt x="36" y="152"/>
                      <a:pt x="72" y="223"/>
                    </a:cubicBezTo>
                    <a:cubicBezTo>
                      <a:pt x="72" y="241"/>
                      <a:pt x="81" y="259"/>
                      <a:pt x="90" y="277"/>
                    </a:cubicBezTo>
                    <a:lnTo>
                      <a:pt x="108" y="304"/>
                    </a:lnTo>
                    <a:cubicBezTo>
                      <a:pt x="108" y="313"/>
                      <a:pt x="116" y="313"/>
                      <a:pt x="125" y="322"/>
                    </a:cubicBezTo>
                    <a:cubicBezTo>
                      <a:pt x="134" y="339"/>
                      <a:pt x="143" y="357"/>
                      <a:pt x="161" y="375"/>
                    </a:cubicBezTo>
                    <a:cubicBezTo>
                      <a:pt x="170" y="393"/>
                      <a:pt x="188" y="402"/>
                      <a:pt x="206" y="420"/>
                    </a:cubicBezTo>
                    <a:cubicBezTo>
                      <a:pt x="215" y="429"/>
                      <a:pt x="241" y="438"/>
                      <a:pt x="259" y="446"/>
                    </a:cubicBezTo>
                    <a:cubicBezTo>
                      <a:pt x="268" y="446"/>
                      <a:pt x="277" y="446"/>
                      <a:pt x="295" y="455"/>
                    </a:cubicBezTo>
                    <a:cubicBezTo>
                      <a:pt x="304" y="455"/>
                      <a:pt x="313" y="455"/>
                      <a:pt x="322" y="446"/>
                    </a:cubicBezTo>
                    <a:cubicBezTo>
                      <a:pt x="348" y="446"/>
                      <a:pt x="366" y="438"/>
                      <a:pt x="384" y="429"/>
                    </a:cubicBezTo>
                    <a:cubicBezTo>
                      <a:pt x="402" y="420"/>
                      <a:pt x="420" y="402"/>
                      <a:pt x="429" y="393"/>
                    </a:cubicBezTo>
                    <a:cubicBezTo>
                      <a:pt x="464" y="366"/>
                      <a:pt x="482" y="331"/>
                      <a:pt x="509" y="295"/>
                    </a:cubicBezTo>
                    <a:cubicBezTo>
                      <a:pt x="527" y="268"/>
                      <a:pt x="545" y="232"/>
                      <a:pt x="554" y="188"/>
                    </a:cubicBezTo>
                    <a:lnTo>
                      <a:pt x="554" y="188"/>
                    </a:lnTo>
                    <a:cubicBezTo>
                      <a:pt x="509" y="259"/>
                      <a:pt x="464" y="322"/>
                      <a:pt x="411" y="366"/>
                    </a:cubicBezTo>
                    <a:cubicBezTo>
                      <a:pt x="384" y="384"/>
                      <a:pt x="348" y="402"/>
                      <a:pt x="322" y="411"/>
                    </a:cubicBezTo>
                    <a:lnTo>
                      <a:pt x="268" y="411"/>
                    </a:lnTo>
                    <a:cubicBezTo>
                      <a:pt x="250" y="402"/>
                      <a:pt x="241" y="393"/>
                      <a:pt x="224" y="384"/>
                    </a:cubicBezTo>
                    <a:cubicBezTo>
                      <a:pt x="215" y="375"/>
                      <a:pt x="197" y="357"/>
                      <a:pt x="188" y="348"/>
                    </a:cubicBezTo>
                    <a:cubicBezTo>
                      <a:pt x="179" y="331"/>
                      <a:pt x="161" y="322"/>
                      <a:pt x="152" y="304"/>
                    </a:cubicBezTo>
                    <a:cubicBezTo>
                      <a:pt x="143" y="286"/>
                      <a:pt x="134" y="277"/>
                      <a:pt x="125" y="259"/>
                    </a:cubicBezTo>
                    <a:cubicBezTo>
                      <a:pt x="116" y="241"/>
                      <a:pt x="108" y="223"/>
                      <a:pt x="99" y="206"/>
                    </a:cubicBezTo>
                    <a:cubicBezTo>
                      <a:pt x="63" y="143"/>
                      <a:pt x="36"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3"/>
              <p:cNvSpPr/>
              <p:nvPr/>
            </p:nvSpPr>
            <p:spPr>
              <a:xfrm>
                <a:off x="1463338" y="2881948"/>
                <a:ext cx="64924" cy="33695"/>
              </a:xfrm>
              <a:custGeom>
                <a:avLst/>
                <a:gdLst/>
                <a:ahLst/>
                <a:cxnLst/>
                <a:rect l="l" t="t" r="r" b="b"/>
                <a:pathLst>
                  <a:path w="1027" h="533" extrusionOk="0">
                    <a:moveTo>
                      <a:pt x="37" y="0"/>
                    </a:moveTo>
                    <a:lnTo>
                      <a:pt x="1" y="9"/>
                    </a:lnTo>
                    <a:cubicBezTo>
                      <a:pt x="28" y="107"/>
                      <a:pt x="81" y="205"/>
                      <a:pt x="153" y="277"/>
                    </a:cubicBezTo>
                    <a:cubicBezTo>
                      <a:pt x="224" y="357"/>
                      <a:pt x="313" y="420"/>
                      <a:pt x="411" y="455"/>
                    </a:cubicBezTo>
                    <a:cubicBezTo>
                      <a:pt x="509" y="500"/>
                      <a:pt x="608" y="518"/>
                      <a:pt x="715" y="527"/>
                    </a:cubicBezTo>
                    <a:cubicBezTo>
                      <a:pt x="759" y="530"/>
                      <a:pt x="802" y="532"/>
                      <a:pt x="844" y="532"/>
                    </a:cubicBezTo>
                    <a:cubicBezTo>
                      <a:pt x="905" y="532"/>
                      <a:pt x="964" y="528"/>
                      <a:pt x="1027" y="518"/>
                    </a:cubicBezTo>
                    <a:lnTo>
                      <a:pt x="866" y="518"/>
                    </a:lnTo>
                    <a:lnTo>
                      <a:pt x="795" y="509"/>
                    </a:lnTo>
                    <a:cubicBezTo>
                      <a:pt x="768" y="509"/>
                      <a:pt x="741" y="509"/>
                      <a:pt x="715" y="500"/>
                    </a:cubicBezTo>
                    <a:cubicBezTo>
                      <a:pt x="617" y="491"/>
                      <a:pt x="518" y="464"/>
                      <a:pt x="429" y="420"/>
                    </a:cubicBezTo>
                    <a:cubicBezTo>
                      <a:pt x="385" y="402"/>
                      <a:pt x="340" y="375"/>
                      <a:pt x="295" y="348"/>
                    </a:cubicBezTo>
                    <a:cubicBezTo>
                      <a:pt x="260" y="321"/>
                      <a:pt x="224" y="286"/>
                      <a:pt x="188" y="250"/>
                    </a:cubicBezTo>
                    <a:cubicBezTo>
                      <a:pt x="153" y="214"/>
                      <a:pt x="126" y="170"/>
                      <a:pt x="99" y="134"/>
                    </a:cubicBezTo>
                    <a:cubicBezTo>
                      <a:pt x="72" y="89"/>
                      <a:pt x="54" y="45"/>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3"/>
              <p:cNvSpPr/>
              <p:nvPr/>
            </p:nvSpPr>
            <p:spPr>
              <a:xfrm>
                <a:off x="1442477" y="2871770"/>
                <a:ext cx="37867" cy="12075"/>
              </a:xfrm>
              <a:custGeom>
                <a:avLst/>
                <a:gdLst/>
                <a:ahLst/>
                <a:cxnLst/>
                <a:rect l="l" t="t" r="r" b="b"/>
                <a:pathLst>
                  <a:path w="599" h="191" extrusionOk="0">
                    <a:moveTo>
                      <a:pt x="599" y="1"/>
                    </a:moveTo>
                    <a:lnTo>
                      <a:pt x="599" y="1"/>
                    </a:lnTo>
                    <a:cubicBezTo>
                      <a:pt x="554" y="36"/>
                      <a:pt x="509" y="72"/>
                      <a:pt x="456" y="99"/>
                    </a:cubicBezTo>
                    <a:lnTo>
                      <a:pt x="438" y="108"/>
                    </a:lnTo>
                    <a:lnTo>
                      <a:pt x="420" y="117"/>
                    </a:lnTo>
                    <a:cubicBezTo>
                      <a:pt x="411" y="126"/>
                      <a:pt x="393" y="126"/>
                      <a:pt x="384" y="135"/>
                    </a:cubicBezTo>
                    <a:cubicBezTo>
                      <a:pt x="358" y="135"/>
                      <a:pt x="331" y="143"/>
                      <a:pt x="304" y="143"/>
                    </a:cubicBezTo>
                    <a:cubicBezTo>
                      <a:pt x="290" y="146"/>
                      <a:pt x="276" y="147"/>
                      <a:pt x="261" y="147"/>
                    </a:cubicBezTo>
                    <a:cubicBezTo>
                      <a:pt x="222" y="147"/>
                      <a:pt x="183" y="139"/>
                      <a:pt x="144" y="126"/>
                    </a:cubicBezTo>
                    <a:cubicBezTo>
                      <a:pt x="99" y="108"/>
                      <a:pt x="45" y="81"/>
                      <a:pt x="1" y="45"/>
                    </a:cubicBezTo>
                    <a:lnTo>
                      <a:pt x="1" y="45"/>
                    </a:lnTo>
                    <a:cubicBezTo>
                      <a:pt x="19" y="72"/>
                      <a:pt x="37" y="90"/>
                      <a:pt x="63" y="108"/>
                    </a:cubicBezTo>
                    <a:cubicBezTo>
                      <a:pt x="81" y="126"/>
                      <a:pt x="108" y="143"/>
                      <a:pt x="135" y="161"/>
                    </a:cubicBezTo>
                    <a:cubicBezTo>
                      <a:pt x="178" y="176"/>
                      <a:pt x="228" y="190"/>
                      <a:pt x="279" y="190"/>
                    </a:cubicBezTo>
                    <a:cubicBezTo>
                      <a:pt x="290" y="190"/>
                      <a:pt x="302" y="190"/>
                      <a:pt x="313" y="188"/>
                    </a:cubicBezTo>
                    <a:cubicBezTo>
                      <a:pt x="367" y="179"/>
                      <a:pt x="429" y="161"/>
                      <a:pt x="474" y="126"/>
                    </a:cubicBezTo>
                    <a:cubicBezTo>
                      <a:pt x="527" y="90"/>
                      <a:pt x="563" y="54"/>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3"/>
              <p:cNvSpPr/>
              <p:nvPr/>
            </p:nvSpPr>
            <p:spPr>
              <a:xfrm>
                <a:off x="1570490" y="2882517"/>
                <a:ext cx="29965" cy="28258"/>
              </a:xfrm>
              <a:custGeom>
                <a:avLst/>
                <a:gdLst/>
                <a:ahLst/>
                <a:cxnLst/>
                <a:rect l="l" t="t" r="r" b="b"/>
                <a:pathLst>
                  <a:path w="474" h="447" extrusionOk="0">
                    <a:moveTo>
                      <a:pt x="1" y="0"/>
                    </a:moveTo>
                    <a:cubicBezTo>
                      <a:pt x="1" y="63"/>
                      <a:pt x="19" y="116"/>
                      <a:pt x="46" y="170"/>
                    </a:cubicBezTo>
                    <a:cubicBezTo>
                      <a:pt x="46" y="188"/>
                      <a:pt x="54" y="196"/>
                      <a:pt x="63" y="214"/>
                    </a:cubicBezTo>
                    <a:cubicBezTo>
                      <a:pt x="72" y="223"/>
                      <a:pt x="81" y="241"/>
                      <a:pt x="90" y="250"/>
                    </a:cubicBezTo>
                    <a:lnTo>
                      <a:pt x="117" y="286"/>
                    </a:lnTo>
                    <a:cubicBezTo>
                      <a:pt x="126" y="295"/>
                      <a:pt x="135" y="304"/>
                      <a:pt x="153" y="312"/>
                    </a:cubicBezTo>
                    <a:cubicBezTo>
                      <a:pt x="162" y="330"/>
                      <a:pt x="170" y="339"/>
                      <a:pt x="179" y="348"/>
                    </a:cubicBezTo>
                    <a:cubicBezTo>
                      <a:pt x="197" y="357"/>
                      <a:pt x="206" y="366"/>
                      <a:pt x="224" y="375"/>
                    </a:cubicBezTo>
                    <a:lnTo>
                      <a:pt x="260" y="393"/>
                    </a:lnTo>
                    <a:cubicBezTo>
                      <a:pt x="269" y="402"/>
                      <a:pt x="286" y="411"/>
                      <a:pt x="304" y="411"/>
                    </a:cubicBezTo>
                    <a:lnTo>
                      <a:pt x="322" y="419"/>
                    </a:lnTo>
                    <a:cubicBezTo>
                      <a:pt x="331" y="428"/>
                      <a:pt x="331" y="428"/>
                      <a:pt x="340" y="428"/>
                    </a:cubicBezTo>
                    <a:lnTo>
                      <a:pt x="385" y="437"/>
                    </a:lnTo>
                    <a:cubicBezTo>
                      <a:pt x="411" y="446"/>
                      <a:pt x="447" y="446"/>
                      <a:pt x="474" y="446"/>
                    </a:cubicBezTo>
                    <a:cubicBezTo>
                      <a:pt x="447" y="437"/>
                      <a:pt x="420" y="428"/>
                      <a:pt x="393" y="419"/>
                    </a:cubicBezTo>
                    <a:lnTo>
                      <a:pt x="349" y="402"/>
                    </a:lnTo>
                    <a:cubicBezTo>
                      <a:pt x="349" y="402"/>
                      <a:pt x="340" y="402"/>
                      <a:pt x="331" y="393"/>
                    </a:cubicBezTo>
                    <a:lnTo>
                      <a:pt x="313" y="384"/>
                    </a:lnTo>
                    <a:lnTo>
                      <a:pt x="278" y="366"/>
                    </a:lnTo>
                    <a:lnTo>
                      <a:pt x="242" y="339"/>
                    </a:lnTo>
                    <a:cubicBezTo>
                      <a:pt x="233" y="330"/>
                      <a:pt x="215" y="321"/>
                      <a:pt x="206" y="312"/>
                    </a:cubicBezTo>
                    <a:cubicBezTo>
                      <a:pt x="197" y="304"/>
                      <a:pt x="188" y="295"/>
                      <a:pt x="179" y="286"/>
                    </a:cubicBezTo>
                    <a:cubicBezTo>
                      <a:pt x="135" y="250"/>
                      <a:pt x="99" y="205"/>
                      <a:pt x="72" y="152"/>
                    </a:cubicBezTo>
                    <a:cubicBezTo>
                      <a:pt x="46" y="107"/>
                      <a:pt x="19" y="5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3"/>
              <p:cNvSpPr/>
              <p:nvPr/>
            </p:nvSpPr>
            <p:spPr>
              <a:xfrm rot="10800000" flipH="1">
                <a:off x="1505124" y="2820501"/>
                <a:ext cx="59804" cy="33316"/>
              </a:xfrm>
              <a:custGeom>
                <a:avLst/>
                <a:gdLst/>
                <a:ahLst/>
                <a:cxnLst/>
                <a:rect l="l" t="t" r="r" b="b"/>
                <a:pathLst>
                  <a:path w="946" h="527" extrusionOk="0">
                    <a:moveTo>
                      <a:pt x="607" y="0"/>
                    </a:moveTo>
                    <a:cubicBezTo>
                      <a:pt x="571" y="0"/>
                      <a:pt x="544" y="0"/>
                      <a:pt x="509" y="9"/>
                    </a:cubicBezTo>
                    <a:cubicBezTo>
                      <a:pt x="446" y="27"/>
                      <a:pt x="393" y="63"/>
                      <a:pt x="348" y="98"/>
                    </a:cubicBezTo>
                    <a:cubicBezTo>
                      <a:pt x="295" y="134"/>
                      <a:pt x="250" y="170"/>
                      <a:pt x="205" y="214"/>
                    </a:cubicBezTo>
                    <a:cubicBezTo>
                      <a:pt x="161" y="259"/>
                      <a:pt x="125" y="312"/>
                      <a:pt x="89" y="366"/>
                    </a:cubicBezTo>
                    <a:cubicBezTo>
                      <a:pt x="54" y="419"/>
                      <a:pt x="18" y="473"/>
                      <a:pt x="0" y="526"/>
                    </a:cubicBezTo>
                    <a:cubicBezTo>
                      <a:pt x="71" y="428"/>
                      <a:pt x="152" y="330"/>
                      <a:pt x="223" y="241"/>
                    </a:cubicBezTo>
                    <a:cubicBezTo>
                      <a:pt x="268" y="196"/>
                      <a:pt x="303" y="152"/>
                      <a:pt x="357" y="107"/>
                    </a:cubicBezTo>
                    <a:cubicBezTo>
                      <a:pt x="402" y="71"/>
                      <a:pt x="455" y="45"/>
                      <a:pt x="518" y="36"/>
                    </a:cubicBezTo>
                    <a:cubicBezTo>
                      <a:pt x="532" y="31"/>
                      <a:pt x="548" y="29"/>
                      <a:pt x="564" y="29"/>
                    </a:cubicBezTo>
                    <a:cubicBezTo>
                      <a:pt x="605" y="29"/>
                      <a:pt x="646" y="43"/>
                      <a:pt x="678" y="63"/>
                    </a:cubicBezTo>
                    <a:cubicBezTo>
                      <a:pt x="705" y="80"/>
                      <a:pt x="723" y="98"/>
                      <a:pt x="741" y="125"/>
                    </a:cubicBezTo>
                    <a:cubicBezTo>
                      <a:pt x="758" y="143"/>
                      <a:pt x="776" y="170"/>
                      <a:pt x="794" y="196"/>
                    </a:cubicBezTo>
                    <a:cubicBezTo>
                      <a:pt x="857" y="295"/>
                      <a:pt x="901" y="410"/>
                      <a:pt x="946" y="526"/>
                    </a:cubicBezTo>
                    <a:cubicBezTo>
                      <a:pt x="937" y="464"/>
                      <a:pt x="928" y="402"/>
                      <a:pt x="910" y="348"/>
                    </a:cubicBezTo>
                    <a:cubicBezTo>
                      <a:pt x="892" y="286"/>
                      <a:pt x="865" y="223"/>
                      <a:pt x="830" y="170"/>
                    </a:cubicBezTo>
                    <a:cubicBezTo>
                      <a:pt x="803" y="116"/>
                      <a:pt x="758" y="71"/>
                      <a:pt x="696" y="36"/>
                    </a:cubicBezTo>
                    <a:cubicBezTo>
                      <a:pt x="669" y="18"/>
                      <a:pt x="642" y="0"/>
                      <a:pt x="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3"/>
              <p:cNvSpPr/>
              <p:nvPr/>
            </p:nvSpPr>
            <p:spPr>
              <a:xfrm>
                <a:off x="1499435" y="2852616"/>
                <a:ext cx="12517" cy="63"/>
              </a:xfrm>
              <a:custGeom>
                <a:avLst/>
                <a:gdLst/>
                <a:ahLst/>
                <a:cxnLst/>
                <a:rect l="l" t="t" r="r" b="b"/>
                <a:pathLst>
                  <a:path w="198" h="1" extrusionOk="0">
                    <a:moveTo>
                      <a:pt x="1" y="0"/>
                    </a:moveTo>
                    <a:lnTo>
                      <a:pt x="19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3"/>
              <p:cNvSpPr/>
              <p:nvPr/>
            </p:nvSpPr>
            <p:spPr>
              <a:xfrm rot="10800000" flipH="1">
                <a:off x="1499435" y="2818795"/>
                <a:ext cx="12517" cy="2339"/>
              </a:xfrm>
              <a:custGeom>
                <a:avLst/>
                <a:gdLst/>
                <a:ahLst/>
                <a:cxnLst/>
                <a:rect l="l" t="t" r="r" b="b"/>
                <a:pathLst>
                  <a:path w="198" h="37" extrusionOk="0">
                    <a:moveTo>
                      <a:pt x="46" y="1"/>
                    </a:moveTo>
                    <a:cubicBezTo>
                      <a:pt x="28" y="9"/>
                      <a:pt x="10" y="9"/>
                      <a:pt x="1" y="18"/>
                    </a:cubicBezTo>
                    <a:cubicBezTo>
                      <a:pt x="10" y="27"/>
                      <a:pt x="28" y="27"/>
                      <a:pt x="46" y="36"/>
                    </a:cubicBezTo>
                    <a:lnTo>
                      <a:pt x="153" y="36"/>
                    </a:lnTo>
                    <a:cubicBezTo>
                      <a:pt x="170" y="36"/>
                      <a:pt x="179" y="27"/>
                      <a:pt x="197" y="18"/>
                    </a:cubicBezTo>
                    <a:cubicBezTo>
                      <a:pt x="179" y="9"/>
                      <a:pt x="170" y="9"/>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3"/>
              <p:cNvSpPr/>
              <p:nvPr/>
            </p:nvSpPr>
            <p:spPr>
              <a:xfrm>
                <a:off x="1558668" y="2852616"/>
                <a:ext cx="12454" cy="63"/>
              </a:xfrm>
              <a:custGeom>
                <a:avLst/>
                <a:gdLst/>
                <a:ahLst/>
                <a:cxnLst/>
                <a:rect l="l" t="t" r="r" b="b"/>
                <a:pathLst>
                  <a:path w="197" h="1" extrusionOk="0">
                    <a:moveTo>
                      <a:pt x="1" y="0"/>
                    </a:moveTo>
                    <a:lnTo>
                      <a:pt x="19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3"/>
              <p:cNvSpPr/>
              <p:nvPr/>
            </p:nvSpPr>
            <p:spPr>
              <a:xfrm rot="10800000" flipH="1">
                <a:off x="1558668" y="2818795"/>
                <a:ext cx="12454" cy="2339"/>
              </a:xfrm>
              <a:custGeom>
                <a:avLst/>
                <a:gdLst/>
                <a:ahLst/>
                <a:cxnLst/>
                <a:rect l="l" t="t" r="r" b="b"/>
                <a:pathLst>
                  <a:path w="197" h="37" extrusionOk="0">
                    <a:moveTo>
                      <a:pt x="45" y="1"/>
                    </a:moveTo>
                    <a:cubicBezTo>
                      <a:pt x="27" y="9"/>
                      <a:pt x="10" y="9"/>
                      <a:pt x="1" y="18"/>
                    </a:cubicBezTo>
                    <a:cubicBezTo>
                      <a:pt x="10" y="27"/>
                      <a:pt x="27" y="27"/>
                      <a:pt x="45" y="36"/>
                    </a:cubicBezTo>
                    <a:lnTo>
                      <a:pt x="152" y="36"/>
                    </a:lnTo>
                    <a:cubicBezTo>
                      <a:pt x="161" y="36"/>
                      <a:pt x="179" y="27"/>
                      <a:pt x="197" y="18"/>
                    </a:cubicBezTo>
                    <a:cubicBezTo>
                      <a:pt x="179" y="9"/>
                      <a:pt x="161" y="9"/>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3"/>
              <p:cNvSpPr/>
              <p:nvPr/>
            </p:nvSpPr>
            <p:spPr>
              <a:xfrm>
                <a:off x="1591414" y="2610751"/>
                <a:ext cx="55884" cy="112717"/>
              </a:xfrm>
              <a:custGeom>
                <a:avLst/>
                <a:gdLst/>
                <a:ahLst/>
                <a:cxnLst/>
                <a:rect l="l" t="t" r="r" b="b"/>
                <a:pathLst>
                  <a:path w="884" h="1783" extrusionOk="0">
                    <a:moveTo>
                      <a:pt x="840" y="1"/>
                    </a:moveTo>
                    <a:cubicBezTo>
                      <a:pt x="836" y="1"/>
                      <a:pt x="832" y="3"/>
                      <a:pt x="830" y="8"/>
                    </a:cubicBezTo>
                    <a:lnTo>
                      <a:pt x="9" y="1070"/>
                    </a:lnTo>
                    <a:cubicBezTo>
                      <a:pt x="0" y="1079"/>
                      <a:pt x="9" y="1088"/>
                      <a:pt x="18" y="1088"/>
                    </a:cubicBezTo>
                    <a:lnTo>
                      <a:pt x="393" y="1088"/>
                    </a:lnTo>
                    <a:cubicBezTo>
                      <a:pt x="401" y="1088"/>
                      <a:pt x="410" y="1097"/>
                      <a:pt x="410" y="1105"/>
                    </a:cubicBezTo>
                    <a:lnTo>
                      <a:pt x="125" y="1766"/>
                    </a:lnTo>
                    <a:cubicBezTo>
                      <a:pt x="119" y="1772"/>
                      <a:pt x="125" y="1782"/>
                      <a:pt x="133" y="1782"/>
                    </a:cubicBezTo>
                    <a:cubicBezTo>
                      <a:pt x="136" y="1782"/>
                      <a:pt x="140" y="1780"/>
                      <a:pt x="143" y="1775"/>
                    </a:cubicBezTo>
                    <a:lnTo>
                      <a:pt x="874" y="847"/>
                    </a:lnTo>
                    <a:cubicBezTo>
                      <a:pt x="883" y="838"/>
                      <a:pt x="874" y="829"/>
                      <a:pt x="865" y="829"/>
                    </a:cubicBezTo>
                    <a:lnTo>
                      <a:pt x="446" y="874"/>
                    </a:lnTo>
                    <a:cubicBezTo>
                      <a:pt x="437" y="874"/>
                      <a:pt x="428" y="865"/>
                      <a:pt x="437" y="856"/>
                    </a:cubicBezTo>
                    <a:lnTo>
                      <a:pt x="848" y="17"/>
                    </a:lnTo>
                    <a:cubicBezTo>
                      <a:pt x="854" y="11"/>
                      <a:pt x="84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 name="Google Shape;1701;p53"/>
            <p:cNvGrpSpPr/>
            <p:nvPr/>
          </p:nvGrpSpPr>
          <p:grpSpPr>
            <a:xfrm>
              <a:off x="2643347" y="2400617"/>
              <a:ext cx="418324" cy="475044"/>
              <a:chOff x="1666958" y="2985117"/>
              <a:chExt cx="166451" cy="189020"/>
            </a:xfrm>
          </p:grpSpPr>
          <p:sp>
            <p:nvSpPr>
              <p:cNvPr id="1702" name="Google Shape;1702;p53"/>
              <p:cNvSpPr/>
              <p:nvPr/>
            </p:nvSpPr>
            <p:spPr>
              <a:xfrm>
                <a:off x="1666958" y="3017041"/>
                <a:ext cx="164049" cy="157095"/>
              </a:xfrm>
              <a:custGeom>
                <a:avLst/>
                <a:gdLst/>
                <a:ahLst/>
                <a:cxnLst/>
                <a:rect l="l" t="t" r="r" b="b"/>
                <a:pathLst>
                  <a:path w="2595" h="2485" extrusionOk="0">
                    <a:moveTo>
                      <a:pt x="1067" y="0"/>
                    </a:moveTo>
                    <a:cubicBezTo>
                      <a:pt x="839" y="0"/>
                      <a:pt x="608" y="87"/>
                      <a:pt x="509" y="397"/>
                    </a:cubicBezTo>
                    <a:lnTo>
                      <a:pt x="0" y="1842"/>
                    </a:lnTo>
                    <a:lnTo>
                      <a:pt x="1838" y="2484"/>
                    </a:lnTo>
                    <a:lnTo>
                      <a:pt x="2338" y="1039"/>
                    </a:lnTo>
                    <a:cubicBezTo>
                      <a:pt x="2595" y="353"/>
                      <a:pt x="1658" y="137"/>
                      <a:pt x="1632" y="137"/>
                    </a:cubicBezTo>
                    <a:cubicBezTo>
                      <a:pt x="1631" y="137"/>
                      <a:pt x="1631" y="137"/>
                      <a:pt x="1631" y="137"/>
                    </a:cubicBezTo>
                    <a:lnTo>
                      <a:pt x="1631" y="137"/>
                    </a:lnTo>
                    <a:cubicBezTo>
                      <a:pt x="1595" y="120"/>
                      <a:pt x="1334" y="0"/>
                      <a:pt x="10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3"/>
              <p:cNvSpPr/>
              <p:nvPr/>
            </p:nvSpPr>
            <p:spPr>
              <a:xfrm>
                <a:off x="1713169" y="2985117"/>
                <a:ext cx="120240" cy="61574"/>
              </a:xfrm>
              <a:custGeom>
                <a:avLst/>
                <a:gdLst/>
                <a:ahLst/>
                <a:cxnLst/>
                <a:rect l="l" t="t" r="r" b="b"/>
                <a:pathLst>
                  <a:path w="1902" h="974" extrusionOk="0">
                    <a:moveTo>
                      <a:pt x="126" y="1"/>
                    </a:moveTo>
                    <a:lnTo>
                      <a:pt x="1" y="358"/>
                    </a:lnTo>
                    <a:lnTo>
                      <a:pt x="1776" y="973"/>
                    </a:lnTo>
                    <a:lnTo>
                      <a:pt x="1901" y="616"/>
                    </a:lnTo>
                    <a:lnTo>
                      <a:pt x="1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3"/>
              <p:cNvSpPr/>
              <p:nvPr/>
            </p:nvSpPr>
            <p:spPr>
              <a:xfrm>
                <a:off x="1702485" y="3041126"/>
                <a:ext cx="89137" cy="99062"/>
              </a:xfrm>
              <a:custGeom>
                <a:avLst/>
                <a:gdLst/>
                <a:ahLst/>
                <a:cxnLst/>
                <a:rect l="l" t="t" r="r" b="b"/>
                <a:pathLst>
                  <a:path w="1410" h="1567" extrusionOk="0">
                    <a:moveTo>
                      <a:pt x="823" y="0"/>
                    </a:moveTo>
                    <a:cubicBezTo>
                      <a:pt x="552" y="0"/>
                      <a:pt x="273" y="233"/>
                      <a:pt x="152" y="587"/>
                    </a:cubicBezTo>
                    <a:cubicBezTo>
                      <a:pt x="0" y="1006"/>
                      <a:pt x="134" y="1434"/>
                      <a:pt x="447" y="1541"/>
                    </a:cubicBezTo>
                    <a:cubicBezTo>
                      <a:pt x="494" y="1558"/>
                      <a:pt x="543" y="1566"/>
                      <a:pt x="592" y="1566"/>
                    </a:cubicBezTo>
                    <a:cubicBezTo>
                      <a:pt x="859" y="1566"/>
                      <a:pt x="1138" y="1333"/>
                      <a:pt x="1258" y="979"/>
                    </a:cubicBezTo>
                    <a:cubicBezTo>
                      <a:pt x="1410" y="560"/>
                      <a:pt x="1276" y="132"/>
                      <a:pt x="973" y="25"/>
                    </a:cubicBezTo>
                    <a:cubicBezTo>
                      <a:pt x="924" y="8"/>
                      <a:pt x="874"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3"/>
              <p:cNvSpPr/>
              <p:nvPr/>
            </p:nvSpPr>
            <p:spPr>
              <a:xfrm>
                <a:off x="1739719" y="3076211"/>
                <a:ext cx="36160" cy="34770"/>
              </a:xfrm>
              <a:custGeom>
                <a:avLst/>
                <a:gdLst/>
                <a:ahLst/>
                <a:cxnLst/>
                <a:rect l="l" t="t" r="r" b="b"/>
                <a:pathLst>
                  <a:path w="572" h="550" extrusionOk="0">
                    <a:moveTo>
                      <a:pt x="336" y="1"/>
                    </a:moveTo>
                    <a:cubicBezTo>
                      <a:pt x="251" y="1"/>
                      <a:pt x="170" y="85"/>
                      <a:pt x="170" y="85"/>
                    </a:cubicBezTo>
                    <a:lnTo>
                      <a:pt x="0" y="549"/>
                    </a:lnTo>
                    <a:cubicBezTo>
                      <a:pt x="0" y="549"/>
                      <a:pt x="571" y="273"/>
                      <a:pt x="464" y="94"/>
                    </a:cubicBezTo>
                    <a:cubicBezTo>
                      <a:pt x="427" y="24"/>
                      <a:pt x="381"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3"/>
              <p:cNvSpPr/>
              <p:nvPr/>
            </p:nvSpPr>
            <p:spPr>
              <a:xfrm>
                <a:off x="1722777" y="3069131"/>
                <a:ext cx="27689" cy="41850"/>
              </a:xfrm>
              <a:custGeom>
                <a:avLst/>
                <a:gdLst/>
                <a:ahLst/>
                <a:cxnLst/>
                <a:rect l="l" t="t" r="r" b="b"/>
                <a:pathLst>
                  <a:path w="438" h="662" extrusionOk="0">
                    <a:moveTo>
                      <a:pt x="278" y="1"/>
                    </a:moveTo>
                    <a:cubicBezTo>
                      <a:pt x="254" y="1"/>
                      <a:pt x="227" y="6"/>
                      <a:pt x="197" y="19"/>
                    </a:cubicBezTo>
                    <a:cubicBezTo>
                      <a:pt x="1" y="99"/>
                      <a:pt x="268" y="661"/>
                      <a:pt x="268" y="661"/>
                    </a:cubicBezTo>
                    <a:lnTo>
                      <a:pt x="438" y="197"/>
                    </a:lnTo>
                    <a:cubicBezTo>
                      <a:pt x="438" y="197"/>
                      <a:pt x="418"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3"/>
              <p:cNvSpPr/>
              <p:nvPr/>
            </p:nvSpPr>
            <p:spPr>
              <a:xfrm>
                <a:off x="1769052" y="3004334"/>
                <a:ext cx="7965" cy="23138"/>
              </a:xfrm>
              <a:custGeom>
                <a:avLst/>
                <a:gdLst/>
                <a:ahLst/>
                <a:cxnLst/>
                <a:rect l="l" t="t" r="r" b="b"/>
                <a:pathLst>
                  <a:path w="126" h="366" extrusionOk="0">
                    <a:moveTo>
                      <a:pt x="125" y="0"/>
                    </a:moveTo>
                    <a:cubicBezTo>
                      <a:pt x="116" y="18"/>
                      <a:pt x="107" y="27"/>
                      <a:pt x="98" y="45"/>
                    </a:cubicBezTo>
                    <a:cubicBezTo>
                      <a:pt x="89" y="63"/>
                      <a:pt x="89" y="72"/>
                      <a:pt x="80" y="89"/>
                    </a:cubicBezTo>
                    <a:cubicBezTo>
                      <a:pt x="80" y="107"/>
                      <a:pt x="80" y="125"/>
                      <a:pt x="72" y="134"/>
                    </a:cubicBezTo>
                    <a:cubicBezTo>
                      <a:pt x="72" y="152"/>
                      <a:pt x="63" y="170"/>
                      <a:pt x="54" y="179"/>
                    </a:cubicBezTo>
                    <a:cubicBezTo>
                      <a:pt x="45" y="196"/>
                      <a:pt x="36" y="205"/>
                      <a:pt x="36" y="223"/>
                    </a:cubicBezTo>
                    <a:cubicBezTo>
                      <a:pt x="27" y="241"/>
                      <a:pt x="18" y="250"/>
                      <a:pt x="18" y="268"/>
                    </a:cubicBezTo>
                    <a:cubicBezTo>
                      <a:pt x="9" y="295"/>
                      <a:pt x="0" y="330"/>
                      <a:pt x="0" y="357"/>
                    </a:cubicBezTo>
                    <a:lnTo>
                      <a:pt x="0" y="366"/>
                    </a:lnTo>
                    <a:cubicBezTo>
                      <a:pt x="18" y="339"/>
                      <a:pt x="36" y="303"/>
                      <a:pt x="45" y="277"/>
                    </a:cubicBezTo>
                    <a:cubicBezTo>
                      <a:pt x="54" y="259"/>
                      <a:pt x="54" y="250"/>
                      <a:pt x="63" y="232"/>
                    </a:cubicBezTo>
                    <a:cubicBezTo>
                      <a:pt x="63" y="214"/>
                      <a:pt x="72" y="205"/>
                      <a:pt x="72" y="187"/>
                    </a:cubicBezTo>
                    <a:cubicBezTo>
                      <a:pt x="72" y="170"/>
                      <a:pt x="80" y="152"/>
                      <a:pt x="80" y="143"/>
                    </a:cubicBezTo>
                    <a:cubicBezTo>
                      <a:pt x="89" y="125"/>
                      <a:pt x="98" y="107"/>
                      <a:pt x="107" y="98"/>
                    </a:cubicBezTo>
                    <a:cubicBezTo>
                      <a:pt x="116" y="80"/>
                      <a:pt x="116" y="72"/>
                      <a:pt x="125" y="54"/>
                    </a:cubicBezTo>
                    <a:cubicBezTo>
                      <a:pt x="125" y="36"/>
                      <a:pt x="125" y="18"/>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3"/>
              <p:cNvSpPr/>
              <p:nvPr/>
            </p:nvSpPr>
            <p:spPr>
              <a:xfrm>
                <a:off x="1789344" y="3011667"/>
                <a:ext cx="7965" cy="22569"/>
              </a:xfrm>
              <a:custGeom>
                <a:avLst/>
                <a:gdLst/>
                <a:ahLst/>
                <a:cxnLst/>
                <a:rect l="l" t="t" r="r" b="b"/>
                <a:pathLst>
                  <a:path w="126" h="357" extrusionOk="0">
                    <a:moveTo>
                      <a:pt x="125" y="0"/>
                    </a:moveTo>
                    <a:cubicBezTo>
                      <a:pt x="116" y="9"/>
                      <a:pt x="107" y="27"/>
                      <a:pt x="98" y="36"/>
                    </a:cubicBezTo>
                    <a:cubicBezTo>
                      <a:pt x="90" y="54"/>
                      <a:pt x="90" y="71"/>
                      <a:pt x="81" y="80"/>
                    </a:cubicBezTo>
                    <a:cubicBezTo>
                      <a:pt x="81" y="98"/>
                      <a:pt x="81" y="116"/>
                      <a:pt x="72" y="134"/>
                    </a:cubicBezTo>
                    <a:cubicBezTo>
                      <a:pt x="72" y="143"/>
                      <a:pt x="63" y="161"/>
                      <a:pt x="54" y="179"/>
                    </a:cubicBezTo>
                    <a:cubicBezTo>
                      <a:pt x="45" y="187"/>
                      <a:pt x="45" y="205"/>
                      <a:pt x="36" y="214"/>
                    </a:cubicBezTo>
                    <a:cubicBezTo>
                      <a:pt x="27" y="232"/>
                      <a:pt x="18" y="250"/>
                      <a:pt x="18" y="259"/>
                    </a:cubicBezTo>
                    <a:cubicBezTo>
                      <a:pt x="9" y="294"/>
                      <a:pt x="0" y="321"/>
                      <a:pt x="0" y="357"/>
                    </a:cubicBezTo>
                    <a:cubicBezTo>
                      <a:pt x="27" y="330"/>
                      <a:pt x="36" y="303"/>
                      <a:pt x="45" y="277"/>
                    </a:cubicBezTo>
                    <a:cubicBezTo>
                      <a:pt x="54" y="259"/>
                      <a:pt x="54" y="241"/>
                      <a:pt x="63" y="232"/>
                    </a:cubicBezTo>
                    <a:cubicBezTo>
                      <a:pt x="63" y="214"/>
                      <a:pt x="72" y="196"/>
                      <a:pt x="72" y="179"/>
                    </a:cubicBezTo>
                    <a:cubicBezTo>
                      <a:pt x="72" y="161"/>
                      <a:pt x="81" y="152"/>
                      <a:pt x="81" y="134"/>
                    </a:cubicBezTo>
                    <a:cubicBezTo>
                      <a:pt x="90" y="116"/>
                      <a:pt x="98" y="107"/>
                      <a:pt x="107" y="89"/>
                    </a:cubicBezTo>
                    <a:cubicBezTo>
                      <a:pt x="116" y="80"/>
                      <a:pt x="116" y="63"/>
                      <a:pt x="125" y="45"/>
                    </a:cubicBezTo>
                    <a:cubicBezTo>
                      <a:pt x="125" y="36"/>
                      <a:pt x="125" y="18"/>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3"/>
              <p:cNvSpPr/>
              <p:nvPr/>
            </p:nvSpPr>
            <p:spPr>
              <a:xfrm>
                <a:off x="1809068" y="3018431"/>
                <a:ext cx="7965" cy="22569"/>
              </a:xfrm>
              <a:custGeom>
                <a:avLst/>
                <a:gdLst/>
                <a:ahLst/>
                <a:cxnLst/>
                <a:rect l="l" t="t" r="r" b="b"/>
                <a:pathLst>
                  <a:path w="126" h="357" extrusionOk="0">
                    <a:moveTo>
                      <a:pt x="125" y="0"/>
                    </a:moveTo>
                    <a:lnTo>
                      <a:pt x="125" y="0"/>
                    </a:lnTo>
                    <a:cubicBezTo>
                      <a:pt x="117" y="9"/>
                      <a:pt x="108" y="27"/>
                      <a:pt x="99" y="45"/>
                    </a:cubicBezTo>
                    <a:cubicBezTo>
                      <a:pt x="90" y="54"/>
                      <a:pt x="90" y="72"/>
                      <a:pt x="81" y="89"/>
                    </a:cubicBezTo>
                    <a:cubicBezTo>
                      <a:pt x="81" y="98"/>
                      <a:pt x="81" y="116"/>
                      <a:pt x="72" y="134"/>
                    </a:cubicBezTo>
                    <a:cubicBezTo>
                      <a:pt x="72" y="152"/>
                      <a:pt x="63" y="161"/>
                      <a:pt x="54" y="179"/>
                    </a:cubicBezTo>
                    <a:cubicBezTo>
                      <a:pt x="45" y="187"/>
                      <a:pt x="36" y="205"/>
                      <a:pt x="36" y="223"/>
                    </a:cubicBezTo>
                    <a:cubicBezTo>
                      <a:pt x="27" y="232"/>
                      <a:pt x="18" y="250"/>
                      <a:pt x="18" y="268"/>
                    </a:cubicBezTo>
                    <a:cubicBezTo>
                      <a:pt x="9" y="295"/>
                      <a:pt x="1" y="321"/>
                      <a:pt x="1" y="357"/>
                    </a:cubicBezTo>
                    <a:cubicBezTo>
                      <a:pt x="18" y="330"/>
                      <a:pt x="36" y="303"/>
                      <a:pt x="45" y="277"/>
                    </a:cubicBezTo>
                    <a:cubicBezTo>
                      <a:pt x="54" y="259"/>
                      <a:pt x="54" y="241"/>
                      <a:pt x="63" y="232"/>
                    </a:cubicBezTo>
                    <a:cubicBezTo>
                      <a:pt x="63" y="214"/>
                      <a:pt x="72" y="196"/>
                      <a:pt x="72" y="179"/>
                    </a:cubicBezTo>
                    <a:cubicBezTo>
                      <a:pt x="72" y="170"/>
                      <a:pt x="81" y="152"/>
                      <a:pt x="81" y="134"/>
                    </a:cubicBezTo>
                    <a:cubicBezTo>
                      <a:pt x="90" y="125"/>
                      <a:pt x="99" y="107"/>
                      <a:pt x="108" y="89"/>
                    </a:cubicBezTo>
                    <a:cubicBezTo>
                      <a:pt x="117" y="80"/>
                      <a:pt x="117" y="63"/>
                      <a:pt x="117" y="45"/>
                    </a:cubicBezTo>
                    <a:cubicBezTo>
                      <a:pt x="125" y="36"/>
                      <a:pt x="125" y="18"/>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3"/>
              <p:cNvSpPr/>
              <p:nvPr/>
            </p:nvSpPr>
            <p:spPr>
              <a:xfrm>
                <a:off x="1729542" y="2990806"/>
                <a:ext cx="8534" cy="22569"/>
              </a:xfrm>
              <a:custGeom>
                <a:avLst/>
                <a:gdLst/>
                <a:ahLst/>
                <a:cxnLst/>
                <a:rect l="l" t="t" r="r" b="b"/>
                <a:pathLst>
                  <a:path w="135" h="357" extrusionOk="0">
                    <a:moveTo>
                      <a:pt x="126" y="0"/>
                    </a:moveTo>
                    <a:cubicBezTo>
                      <a:pt x="117" y="18"/>
                      <a:pt x="108" y="27"/>
                      <a:pt x="99" y="45"/>
                    </a:cubicBezTo>
                    <a:cubicBezTo>
                      <a:pt x="99" y="54"/>
                      <a:pt x="90" y="71"/>
                      <a:pt x="90" y="89"/>
                    </a:cubicBezTo>
                    <a:cubicBezTo>
                      <a:pt x="81" y="98"/>
                      <a:pt x="81" y="116"/>
                      <a:pt x="81" y="134"/>
                    </a:cubicBezTo>
                    <a:cubicBezTo>
                      <a:pt x="72" y="152"/>
                      <a:pt x="63" y="161"/>
                      <a:pt x="63" y="178"/>
                    </a:cubicBezTo>
                    <a:cubicBezTo>
                      <a:pt x="54" y="196"/>
                      <a:pt x="45" y="205"/>
                      <a:pt x="36" y="223"/>
                    </a:cubicBezTo>
                    <a:cubicBezTo>
                      <a:pt x="27" y="232"/>
                      <a:pt x="27" y="250"/>
                      <a:pt x="19" y="268"/>
                    </a:cubicBezTo>
                    <a:cubicBezTo>
                      <a:pt x="10" y="294"/>
                      <a:pt x="1" y="330"/>
                      <a:pt x="1" y="357"/>
                    </a:cubicBezTo>
                    <a:lnTo>
                      <a:pt x="10" y="357"/>
                    </a:lnTo>
                    <a:cubicBezTo>
                      <a:pt x="27" y="330"/>
                      <a:pt x="36" y="303"/>
                      <a:pt x="54" y="277"/>
                    </a:cubicBezTo>
                    <a:cubicBezTo>
                      <a:pt x="54" y="259"/>
                      <a:pt x="63" y="250"/>
                      <a:pt x="63" y="232"/>
                    </a:cubicBezTo>
                    <a:cubicBezTo>
                      <a:pt x="72" y="214"/>
                      <a:pt x="72" y="196"/>
                      <a:pt x="72" y="187"/>
                    </a:cubicBezTo>
                    <a:cubicBezTo>
                      <a:pt x="81" y="170"/>
                      <a:pt x="81" y="152"/>
                      <a:pt x="90" y="134"/>
                    </a:cubicBezTo>
                    <a:cubicBezTo>
                      <a:pt x="90" y="125"/>
                      <a:pt x="99" y="107"/>
                      <a:pt x="108" y="98"/>
                    </a:cubicBezTo>
                    <a:cubicBezTo>
                      <a:pt x="117" y="80"/>
                      <a:pt x="117" y="62"/>
                      <a:pt x="126" y="54"/>
                    </a:cubicBezTo>
                    <a:cubicBezTo>
                      <a:pt x="126" y="36"/>
                      <a:pt x="135" y="18"/>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3"/>
              <p:cNvSpPr/>
              <p:nvPr/>
            </p:nvSpPr>
            <p:spPr>
              <a:xfrm>
                <a:off x="1749265" y="2997570"/>
                <a:ext cx="7965" cy="23138"/>
              </a:xfrm>
              <a:custGeom>
                <a:avLst/>
                <a:gdLst/>
                <a:ahLst/>
                <a:cxnLst/>
                <a:rect l="l" t="t" r="r" b="b"/>
                <a:pathLst>
                  <a:path w="126" h="366" extrusionOk="0">
                    <a:moveTo>
                      <a:pt x="126" y="0"/>
                    </a:moveTo>
                    <a:cubicBezTo>
                      <a:pt x="117" y="18"/>
                      <a:pt x="108" y="27"/>
                      <a:pt x="99" y="45"/>
                    </a:cubicBezTo>
                    <a:cubicBezTo>
                      <a:pt x="90" y="54"/>
                      <a:pt x="90" y="71"/>
                      <a:pt x="81" y="89"/>
                    </a:cubicBezTo>
                    <a:cubicBezTo>
                      <a:pt x="81" y="107"/>
                      <a:pt x="81" y="116"/>
                      <a:pt x="72" y="134"/>
                    </a:cubicBezTo>
                    <a:cubicBezTo>
                      <a:pt x="72" y="152"/>
                      <a:pt x="63" y="161"/>
                      <a:pt x="54" y="179"/>
                    </a:cubicBezTo>
                    <a:cubicBezTo>
                      <a:pt x="46" y="196"/>
                      <a:pt x="46" y="205"/>
                      <a:pt x="37" y="223"/>
                    </a:cubicBezTo>
                    <a:cubicBezTo>
                      <a:pt x="28" y="232"/>
                      <a:pt x="28" y="250"/>
                      <a:pt x="19" y="268"/>
                    </a:cubicBezTo>
                    <a:cubicBezTo>
                      <a:pt x="10" y="294"/>
                      <a:pt x="1" y="330"/>
                      <a:pt x="1" y="357"/>
                    </a:cubicBezTo>
                    <a:lnTo>
                      <a:pt x="1" y="366"/>
                    </a:lnTo>
                    <a:cubicBezTo>
                      <a:pt x="28" y="339"/>
                      <a:pt x="37" y="303"/>
                      <a:pt x="46" y="277"/>
                    </a:cubicBezTo>
                    <a:cubicBezTo>
                      <a:pt x="54" y="259"/>
                      <a:pt x="63" y="250"/>
                      <a:pt x="63" y="232"/>
                    </a:cubicBezTo>
                    <a:cubicBezTo>
                      <a:pt x="63" y="214"/>
                      <a:pt x="72" y="196"/>
                      <a:pt x="72" y="187"/>
                    </a:cubicBezTo>
                    <a:cubicBezTo>
                      <a:pt x="72" y="170"/>
                      <a:pt x="81" y="152"/>
                      <a:pt x="81" y="143"/>
                    </a:cubicBezTo>
                    <a:cubicBezTo>
                      <a:pt x="90" y="125"/>
                      <a:pt x="99" y="107"/>
                      <a:pt x="108" y="98"/>
                    </a:cubicBezTo>
                    <a:cubicBezTo>
                      <a:pt x="117" y="80"/>
                      <a:pt x="117" y="63"/>
                      <a:pt x="126" y="54"/>
                    </a:cubicBezTo>
                    <a:cubicBezTo>
                      <a:pt x="126" y="36"/>
                      <a:pt x="126" y="18"/>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3"/>
              <p:cNvSpPr/>
              <p:nvPr/>
            </p:nvSpPr>
            <p:spPr>
              <a:xfrm>
                <a:off x="1703054" y="3090624"/>
                <a:ext cx="24844" cy="51902"/>
              </a:xfrm>
              <a:custGeom>
                <a:avLst/>
                <a:gdLst/>
                <a:ahLst/>
                <a:cxnLst/>
                <a:rect l="l" t="t" r="r" b="b"/>
                <a:pathLst>
                  <a:path w="393" h="821" extrusionOk="0">
                    <a:moveTo>
                      <a:pt x="27" y="0"/>
                    </a:moveTo>
                    <a:lnTo>
                      <a:pt x="27" y="0"/>
                    </a:lnTo>
                    <a:cubicBezTo>
                      <a:pt x="9" y="36"/>
                      <a:pt x="9" y="80"/>
                      <a:pt x="0" y="125"/>
                    </a:cubicBezTo>
                    <a:cubicBezTo>
                      <a:pt x="0" y="161"/>
                      <a:pt x="0" y="205"/>
                      <a:pt x="0" y="241"/>
                    </a:cubicBezTo>
                    <a:cubicBezTo>
                      <a:pt x="0" y="330"/>
                      <a:pt x="18" y="410"/>
                      <a:pt x="45" y="491"/>
                    </a:cubicBezTo>
                    <a:cubicBezTo>
                      <a:pt x="72" y="562"/>
                      <a:pt x="116" y="642"/>
                      <a:pt x="179" y="696"/>
                    </a:cubicBezTo>
                    <a:cubicBezTo>
                      <a:pt x="241" y="758"/>
                      <a:pt x="313" y="794"/>
                      <a:pt x="393" y="821"/>
                    </a:cubicBezTo>
                    <a:cubicBezTo>
                      <a:pt x="313" y="785"/>
                      <a:pt x="250" y="740"/>
                      <a:pt x="197" y="678"/>
                    </a:cubicBezTo>
                    <a:cubicBezTo>
                      <a:pt x="170" y="651"/>
                      <a:pt x="143" y="625"/>
                      <a:pt x="125" y="589"/>
                    </a:cubicBezTo>
                    <a:cubicBezTo>
                      <a:pt x="107" y="553"/>
                      <a:pt x="90" y="517"/>
                      <a:pt x="72" y="482"/>
                    </a:cubicBezTo>
                    <a:cubicBezTo>
                      <a:pt x="45" y="401"/>
                      <a:pt x="36" y="321"/>
                      <a:pt x="27" y="241"/>
                    </a:cubicBezTo>
                    <a:cubicBezTo>
                      <a:pt x="18" y="161"/>
                      <a:pt x="18" y="80"/>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3"/>
              <p:cNvSpPr/>
              <p:nvPr/>
            </p:nvSpPr>
            <p:spPr>
              <a:xfrm>
                <a:off x="1769052" y="3039293"/>
                <a:ext cx="23138" cy="53039"/>
              </a:xfrm>
              <a:custGeom>
                <a:avLst/>
                <a:gdLst/>
                <a:ahLst/>
                <a:cxnLst/>
                <a:rect l="l" t="t" r="r" b="b"/>
                <a:pathLst>
                  <a:path w="366" h="839" extrusionOk="0">
                    <a:moveTo>
                      <a:pt x="0" y="0"/>
                    </a:moveTo>
                    <a:lnTo>
                      <a:pt x="0" y="0"/>
                    </a:lnTo>
                    <a:cubicBezTo>
                      <a:pt x="80" y="36"/>
                      <a:pt x="143" y="89"/>
                      <a:pt x="196" y="143"/>
                    </a:cubicBezTo>
                    <a:cubicBezTo>
                      <a:pt x="223" y="179"/>
                      <a:pt x="241" y="214"/>
                      <a:pt x="259" y="250"/>
                    </a:cubicBezTo>
                    <a:cubicBezTo>
                      <a:pt x="277" y="286"/>
                      <a:pt x="295" y="321"/>
                      <a:pt x="303" y="357"/>
                    </a:cubicBezTo>
                    <a:cubicBezTo>
                      <a:pt x="330" y="437"/>
                      <a:pt x="339" y="518"/>
                      <a:pt x="339" y="598"/>
                    </a:cubicBezTo>
                    <a:cubicBezTo>
                      <a:pt x="339" y="678"/>
                      <a:pt x="339" y="759"/>
                      <a:pt x="330" y="839"/>
                    </a:cubicBezTo>
                    <a:cubicBezTo>
                      <a:pt x="339" y="794"/>
                      <a:pt x="348" y="759"/>
                      <a:pt x="357" y="714"/>
                    </a:cubicBezTo>
                    <a:cubicBezTo>
                      <a:pt x="357" y="678"/>
                      <a:pt x="366" y="634"/>
                      <a:pt x="366" y="598"/>
                    </a:cubicBezTo>
                    <a:cubicBezTo>
                      <a:pt x="366" y="509"/>
                      <a:pt x="357" y="428"/>
                      <a:pt x="330" y="348"/>
                    </a:cubicBezTo>
                    <a:cubicBezTo>
                      <a:pt x="303" y="268"/>
                      <a:pt x="268" y="196"/>
                      <a:pt x="214" y="134"/>
                    </a:cubicBezTo>
                    <a:cubicBezTo>
                      <a:pt x="152" y="72"/>
                      <a:pt x="80" y="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4" name="Google Shape;1714;p53"/>
          <p:cNvGrpSpPr/>
          <p:nvPr/>
        </p:nvGrpSpPr>
        <p:grpSpPr>
          <a:xfrm>
            <a:off x="-783440" y="3036275"/>
            <a:ext cx="5665876" cy="3619595"/>
            <a:chOff x="-783440" y="3036275"/>
            <a:chExt cx="5665876" cy="3619595"/>
          </a:xfrm>
        </p:grpSpPr>
        <p:sp>
          <p:nvSpPr>
            <p:cNvPr id="1715" name="Google Shape;1715;p53"/>
            <p:cNvSpPr/>
            <p:nvPr/>
          </p:nvSpPr>
          <p:spPr>
            <a:xfrm rot="-206116">
              <a:off x="-722070" y="3711035"/>
              <a:ext cx="4058293" cy="2170042"/>
            </a:xfrm>
            <a:custGeom>
              <a:avLst/>
              <a:gdLst/>
              <a:ahLst/>
              <a:cxnLst/>
              <a:rect l="l" t="t" r="r" b="b"/>
              <a:pathLst>
                <a:path w="18503" h="9894" extrusionOk="0">
                  <a:moveTo>
                    <a:pt x="6066" y="0"/>
                  </a:moveTo>
                  <a:cubicBezTo>
                    <a:pt x="3158" y="0"/>
                    <a:pt x="2837" y="3105"/>
                    <a:pt x="2837" y="3105"/>
                  </a:cubicBezTo>
                  <a:cubicBezTo>
                    <a:pt x="2837" y="3105"/>
                    <a:pt x="2827" y="3104"/>
                    <a:pt x="2808" y="3104"/>
                  </a:cubicBezTo>
                  <a:cubicBezTo>
                    <a:pt x="2584" y="3104"/>
                    <a:pt x="1133" y="3165"/>
                    <a:pt x="1133" y="4737"/>
                  </a:cubicBezTo>
                  <a:cubicBezTo>
                    <a:pt x="1133" y="4737"/>
                    <a:pt x="1082" y="4725"/>
                    <a:pt x="1001" y="4725"/>
                  </a:cubicBezTo>
                  <a:cubicBezTo>
                    <a:pt x="702" y="4725"/>
                    <a:pt x="0" y="4891"/>
                    <a:pt x="0" y="6450"/>
                  </a:cubicBezTo>
                  <a:lnTo>
                    <a:pt x="0" y="9894"/>
                  </a:lnTo>
                  <a:lnTo>
                    <a:pt x="18502" y="9894"/>
                  </a:lnTo>
                  <a:cubicBezTo>
                    <a:pt x="18502" y="9894"/>
                    <a:pt x="17754" y="5643"/>
                    <a:pt x="13660" y="5643"/>
                  </a:cubicBezTo>
                  <a:cubicBezTo>
                    <a:pt x="13490" y="5643"/>
                    <a:pt x="13314" y="5650"/>
                    <a:pt x="13132" y="5665"/>
                  </a:cubicBezTo>
                  <a:cubicBezTo>
                    <a:pt x="13132" y="5665"/>
                    <a:pt x="12792" y="3004"/>
                    <a:pt x="9682" y="3004"/>
                  </a:cubicBezTo>
                  <a:cubicBezTo>
                    <a:pt x="9447" y="3004"/>
                    <a:pt x="9197" y="3019"/>
                    <a:pt x="8930" y="3051"/>
                  </a:cubicBezTo>
                  <a:cubicBezTo>
                    <a:pt x="8930" y="3051"/>
                    <a:pt x="8975" y="0"/>
                    <a:pt x="6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3"/>
            <p:cNvSpPr/>
            <p:nvPr/>
          </p:nvSpPr>
          <p:spPr>
            <a:xfrm rot="1590266">
              <a:off x="708236" y="3799309"/>
              <a:ext cx="3912675" cy="2093527"/>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53"/>
          <p:cNvGrpSpPr/>
          <p:nvPr/>
        </p:nvGrpSpPr>
        <p:grpSpPr>
          <a:xfrm rot="659987">
            <a:off x="528293" y="319073"/>
            <a:ext cx="1064755" cy="1271937"/>
            <a:chOff x="8526855" y="2372584"/>
            <a:chExt cx="1064786" cy="1271973"/>
          </a:xfrm>
        </p:grpSpPr>
        <p:grpSp>
          <p:nvGrpSpPr>
            <p:cNvPr id="1718" name="Google Shape;1718;p53"/>
            <p:cNvGrpSpPr/>
            <p:nvPr/>
          </p:nvGrpSpPr>
          <p:grpSpPr>
            <a:xfrm>
              <a:off x="8695918" y="3302612"/>
              <a:ext cx="374612" cy="341945"/>
              <a:chOff x="2045902" y="4332533"/>
              <a:chExt cx="219598" cy="200449"/>
            </a:xfrm>
          </p:grpSpPr>
          <p:sp>
            <p:nvSpPr>
              <p:cNvPr id="1719" name="Google Shape;1719;p53"/>
              <p:cNvSpPr/>
              <p:nvPr/>
            </p:nvSpPr>
            <p:spPr>
              <a:xfrm>
                <a:off x="2045902" y="4332533"/>
                <a:ext cx="219598" cy="200449"/>
              </a:xfrm>
              <a:custGeom>
                <a:avLst/>
                <a:gdLst/>
                <a:ahLst/>
                <a:cxnLst/>
                <a:rect l="l" t="t" r="r" b="b"/>
                <a:pathLst>
                  <a:path w="1375" h="1255" extrusionOk="0">
                    <a:moveTo>
                      <a:pt x="630" y="0"/>
                    </a:moveTo>
                    <a:cubicBezTo>
                      <a:pt x="580" y="0"/>
                      <a:pt x="527" y="21"/>
                      <a:pt x="491" y="57"/>
                    </a:cubicBezTo>
                    <a:cubicBezTo>
                      <a:pt x="438" y="128"/>
                      <a:pt x="429" y="226"/>
                      <a:pt x="446" y="315"/>
                    </a:cubicBezTo>
                    <a:cubicBezTo>
                      <a:pt x="455" y="351"/>
                      <a:pt x="473" y="396"/>
                      <a:pt x="491" y="431"/>
                    </a:cubicBezTo>
                    <a:cubicBezTo>
                      <a:pt x="495" y="440"/>
                      <a:pt x="504" y="461"/>
                      <a:pt x="515" y="482"/>
                    </a:cubicBezTo>
                    <a:lnTo>
                      <a:pt x="515" y="482"/>
                    </a:lnTo>
                    <a:cubicBezTo>
                      <a:pt x="476" y="440"/>
                      <a:pt x="430" y="404"/>
                      <a:pt x="384" y="378"/>
                    </a:cubicBezTo>
                    <a:cubicBezTo>
                      <a:pt x="329" y="348"/>
                      <a:pt x="271" y="330"/>
                      <a:pt x="214" y="330"/>
                    </a:cubicBezTo>
                    <a:cubicBezTo>
                      <a:pt x="187" y="330"/>
                      <a:pt x="160" y="334"/>
                      <a:pt x="134" y="342"/>
                    </a:cubicBezTo>
                    <a:cubicBezTo>
                      <a:pt x="81" y="360"/>
                      <a:pt x="27" y="405"/>
                      <a:pt x="18" y="458"/>
                    </a:cubicBezTo>
                    <a:cubicBezTo>
                      <a:pt x="0" y="503"/>
                      <a:pt x="27" y="556"/>
                      <a:pt x="54" y="592"/>
                    </a:cubicBezTo>
                    <a:cubicBezTo>
                      <a:pt x="129" y="697"/>
                      <a:pt x="261" y="739"/>
                      <a:pt x="391" y="739"/>
                    </a:cubicBezTo>
                    <a:cubicBezTo>
                      <a:pt x="395" y="739"/>
                      <a:pt x="398" y="739"/>
                      <a:pt x="401" y="739"/>
                    </a:cubicBezTo>
                    <a:lnTo>
                      <a:pt x="401" y="739"/>
                    </a:lnTo>
                    <a:cubicBezTo>
                      <a:pt x="334" y="748"/>
                      <a:pt x="267" y="770"/>
                      <a:pt x="206" y="797"/>
                    </a:cubicBezTo>
                    <a:cubicBezTo>
                      <a:pt x="170" y="824"/>
                      <a:pt x="125" y="851"/>
                      <a:pt x="107" y="895"/>
                    </a:cubicBezTo>
                    <a:cubicBezTo>
                      <a:pt x="72" y="976"/>
                      <a:pt x="125" y="1065"/>
                      <a:pt x="197" y="1101"/>
                    </a:cubicBezTo>
                    <a:cubicBezTo>
                      <a:pt x="235" y="1120"/>
                      <a:pt x="278" y="1129"/>
                      <a:pt x="323" y="1129"/>
                    </a:cubicBezTo>
                    <a:cubicBezTo>
                      <a:pt x="361" y="1129"/>
                      <a:pt x="400" y="1122"/>
                      <a:pt x="438" y="1109"/>
                    </a:cubicBezTo>
                    <a:cubicBezTo>
                      <a:pt x="482" y="1092"/>
                      <a:pt x="527" y="1074"/>
                      <a:pt x="554" y="1038"/>
                    </a:cubicBezTo>
                    <a:cubicBezTo>
                      <a:pt x="589" y="1002"/>
                      <a:pt x="607" y="958"/>
                      <a:pt x="598" y="904"/>
                    </a:cubicBezTo>
                    <a:lnTo>
                      <a:pt x="598" y="904"/>
                    </a:lnTo>
                    <a:cubicBezTo>
                      <a:pt x="616" y="985"/>
                      <a:pt x="634" y="1056"/>
                      <a:pt x="669" y="1127"/>
                    </a:cubicBezTo>
                    <a:cubicBezTo>
                      <a:pt x="714" y="1190"/>
                      <a:pt x="777" y="1243"/>
                      <a:pt x="857" y="1252"/>
                    </a:cubicBezTo>
                    <a:cubicBezTo>
                      <a:pt x="866" y="1254"/>
                      <a:pt x="875" y="1254"/>
                      <a:pt x="884" y="1254"/>
                    </a:cubicBezTo>
                    <a:cubicBezTo>
                      <a:pt x="930" y="1254"/>
                      <a:pt x="977" y="1236"/>
                      <a:pt x="1000" y="1199"/>
                    </a:cubicBezTo>
                    <a:cubicBezTo>
                      <a:pt x="1026" y="1163"/>
                      <a:pt x="1035" y="1118"/>
                      <a:pt x="1026" y="1074"/>
                    </a:cubicBezTo>
                    <a:cubicBezTo>
                      <a:pt x="1026" y="940"/>
                      <a:pt x="973" y="815"/>
                      <a:pt x="875" y="717"/>
                    </a:cubicBezTo>
                    <a:lnTo>
                      <a:pt x="875" y="717"/>
                    </a:lnTo>
                    <a:cubicBezTo>
                      <a:pt x="934" y="750"/>
                      <a:pt x="994" y="768"/>
                      <a:pt x="1057" y="768"/>
                    </a:cubicBezTo>
                    <a:cubicBezTo>
                      <a:pt x="1079" y="768"/>
                      <a:pt x="1101" y="766"/>
                      <a:pt x="1124" y="762"/>
                    </a:cubicBezTo>
                    <a:cubicBezTo>
                      <a:pt x="1205" y="744"/>
                      <a:pt x="1276" y="699"/>
                      <a:pt x="1330" y="628"/>
                    </a:cubicBezTo>
                    <a:cubicBezTo>
                      <a:pt x="1356" y="583"/>
                      <a:pt x="1374" y="521"/>
                      <a:pt x="1347" y="476"/>
                    </a:cubicBezTo>
                    <a:cubicBezTo>
                      <a:pt x="1330" y="449"/>
                      <a:pt x="1303" y="431"/>
                      <a:pt x="1267" y="414"/>
                    </a:cubicBezTo>
                    <a:cubicBezTo>
                      <a:pt x="1208" y="387"/>
                      <a:pt x="1145" y="371"/>
                      <a:pt x="1080" y="371"/>
                    </a:cubicBezTo>
                    <a:cubicBezTo>
                      <a:pt x="1056" y="371"/>
                      <a:pt x="1032" y="373"/>
                      <a:pt x="1008" y="378"/>
                    </a:cubicBezTo>
                    <a:cubicBezTo>
                      <a:pt x="919" y="396"/>
                      <a:pt x="830" y="449"/>
                      <a:pt x="785" y="521"/>
                    </a:cubicBezTo>
                    <a:cubicBezTo>
                      <a:pt x="821" y="405"/>
                      <a:pt x="821" y="271"/>
                      <a:pt x="785" y="146"/>
                    </a:cubicBezTo>
                    <a:cubicBezTo>
                      <a:pt x="777" y="110"/>
                      <a:pt x="768" y="66"/>
                      <a:pt x="732" y="39"/>
                    </a:cubicBezTo>
                    <a:cubicBezTo>
                      <a:pt x="705" y="12"/>
                      <a:pt x="668" y="0"/>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3"/>
              <p:cNvSpPr/>
              <p:nvPr/>
            </p:nvSpPr>
            <p:spPr>
              <a:xfrm>
                <a:off x="2129906" y="4419897"/>
                <a:ext cx="38649" cy="37215"/>
              </a:xfrm>
              <a:custGeom>
                <a:avLst/>
                <a:gdLst/>
                <a:ahLst/>
                <a:cxnLst/>
                <a:rect l="l" t="t" r="r" b="b"/>
                <a:pathLst>
                  <a:path w="242" h="233" extrusionOk="0">
                    <a:moveTo>
                      <a:pt x="117" y="0"/>
                    </a:moveTo>
                    <a:cubicBezTo>
                      <a:pt x="54" y="0"/>
                      <a:pt x="1" y="54"/>
                      <a:pt x="1" y="116"/>
                    </a:cubicBezTo>
                    <a:cubicBezTo>
                      <a:pt x="1" y="188"/>
                      <a:pt x="54" y="232"/>
                      <a:pt x="117" y="232"/>
                    </a:cubicBezTo>
                    <a:cubicBezTo>
                      <a:pt x="188" y="232"/>
                      <a:pt x="242" y="188"/>
                      <a:pt x="242" y="116"/>
                    </a:cubicBezTo>
                    <a:cubicBezTo>
                      <a:pt x="242" y="54"/>
                      <a:pt x="188"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53"/>
            <p:cNvGrpSpPr/>
            <p:nvPr/>
          </p:nvGrpSpPr>
          <p:grpSpPr>
            <a:xfrm>
              <a:off x="8526855" y="2372584"/>
              <a:ext cx="1064786" cy="822043"/>
              <a:chOff x="123530" y="3298509"/>
              <a:chExt cx="1064786" cy="822043"/>
            </a:xfrm>
          </p:grpSpPr>
          <p:grpSp>
            <p:nvGrpSpPr>
              <p:cNvPr id="1722" name="Google Shape;1722;p53"/>
              <p:cNvGrpSpPr/>
              <p:nvPr/>
            </p:nvGrpSpPr>
            <p:grpSpPr>
              <a:xfrm>
                <a:off x="862471" y="3819204"/>
                <a:ext cx="325844" cy="301348"/>
                <a:chOff x="1772497" y="4936297"/>
                <a:chExt cx="191010" cy="176650"/>
              </a:xfrm>
            </p:grpSpPr>
            <p:sp>
              <p:nvSpPr>
                <p:cNvPr id="1723" name="Google Shape;1723;p53"/>
                <p:cNvSpPr/>
                <p:nvPr/>
              </p:nvSpPr>
              <p:spPr>
                <a:xfrm>
                  <a:off x="1772497" y="4936297"/>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3"/>
                <p:cNvSpPr/>
                <p:nvPr/>
              </p:nvSpPr>
              <p:spPr>
                <a:xfrm>
                  <a:off x="1845162" y="5014079"/>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 name="Google Shape;1725;p53"/>
              <p:cNvGrpSpPr/>
              <p:nvPr/>
            </p:nvGrpSpPr>
            <p:grpSpPr>
              <a:xfrm>
                <a:off x="123530" y="3298509"/>
                <a:ext cx="413159" cy="393065"/>
                <a:chOff x="520730" y="4173296"/>
                <a:chExt cx="413159" cy="393065"/>
              </a:xfrm>
            </p:grpSpPr>
            <p:sp>
              <p:nvSpPr>
                <p:cNvPr id="1726" name="Google Shape;1726;p53"/>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3"/>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3"/>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3"/>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3"/>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3"/>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3"/>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10"/>
                                        </p:tgtEl>
                                        <p:attrNameLst>
                                          <p:attrName>style.visibility</p:attrName>
                                        </p:attrNameLst>
                                      </p:cBhvr>
                                      <p:to>
                                        <p:strVal val="visible"/>
                                      </p:to>
                                    </p:set>
                                    <p:anim calcmode="lin" valueType="num">
                                      <p:cBhvr>
                                        <p:cTn id="7" dur="500" fill="hold"/>
                                        <p:tgtEl>
                                          <p:spTgt spid="1610"/>
                                        </p:tgtEl>
                                        <p:attrNameLst>
                                          <p:attrName>ppt_w</p:attrName>
                                        </p:attrNameLst>
                                      </p:cBhvr>
                                      <p:tavLst>
                                        <p:tav tm="0">
                                          <p:val>
                                            <p:fltVal val="0"/>
                                          </p:val>
                                        </p:tav>
                                        <p:tav tm="100000">
                                          <p:val>
                                            <p:strVal val="#ppt_w"/>
                                          </p:val>
                                        </p:tav>
                                      </p:tavLst>
                                    </p:anim>
                                    <p:anim calcmode="lin" valueType="num">
                                      <p:cBhvr>
                                        <p:cTn id="8" dur="500" fill="hold"/>
                                        <p:tgtEl>
                                          <p:spTgt spid="1610"/>
                                        </p:tgtEl>
                                        <p:attrNameLst>
                                          <p:attrName>ppt_h</p:attrName>
                                        </p:attrNameLst>
                                      </p:cBhvr>
                                      <p:tavLst>
                                        <p:tav tm="0">
                                          <p:val>
                                            <p:fltVal val="0"/>
                                          </p:val>
                                        </p:tav>
                                        <p:tav tm="100000">
                                          <p:val>
                                            <p:strVal val="#ppt_h"/>
                                          </p:val>
                                        </p:tav>
                                      </p:tavLst>
                                    </p:anim>
                                    <p:animEffect transition="in" filter="fade">
                                      <p:cBhvr>
                                        <p:cTn id="9" dur="500"/>
                                        <p:tgtEl>
                                          <p:spTgt spid="16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11">
                                            <p:txEl>
                                              <p:pRg st="0" end="0"/>
                                            </p:txEl>
                                          </p:spTgt>
                                        </p:tgtEl>
                                        <p:attrNameLst>
                                          <p:attrName>style.visibility</p:attrName>
                                        </p:attrNameLst>
                                      </p:cBhvr>
                                      <p:to>
                                        <p:strVal val="visible"/>
                                      </p:to>
                                    </p:set>
                                    <p:anim calcmode="lin" valueType="num">
                                      <p:cBhvr>
                                        <p:cTn id="12" dur="500" fill="hold"/>
                                        <p:tgtEl>
                                          <p:spTgt spid="161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611">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611">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1612"/>
                                        </p:tgtEl>
                                        <p:attrNameLst>
                                          <p:attrName>style.visibility</p:attrName>
                                        </p:attrNameLst>
                                      </p:cBhvr>
                                      <p:to>
                                        <p:strVal val="visible"/>
                                      </p:to>
                                    </p:set>
                                    <p:anim calcmode="lin" valueType="num">
                                      <p:cBhvr>
                                        <p:cTn id="17" dur="500" fill="hold"/>
                                        <p:tgtEl>
                                          <p:spTgt spid="1612"/>
                                        </p:tgtEl>
                                        <p:attrNameLst>
                                          <p:attrName>ppt_w</p:attrName>
                                        </p:attrNameLst>
                                      </p:cBhvr>
                                      <p:tavLst>
                                        <p:tav tm="0">
                                          <p:val>
                                            <p:fltVal val="0"/>
                                          </p:val>
                                        </p:tav>
                                        <p:tav tm="100000">
                                          <p:val>
                                            <p:strVal val="#ppt_w"/>
                                          </p:val>
                                        </p:tav>
                                      </p:tavLst>
                                    </p:anim>
                                    <p:anim calcmode="lin" valueType="num">
                                      <p:cBhvr>
                                        <p:cTn id="18" dur="500" fill="hold"/>
                                        <p:tgtEl>
                                          <p:spTgt spid="1612"/>
                                        </p:tgtEl>
                                        <p:attrNameLst>
                                          <p:attrName>ppt_h</p:attrName>
                                        </p:attrNameLst>
                                      </p:cBhvr>
                                      <p:tavLst>
                                        <p:tav tm="0">
                                          <p:val>
                                            <p:fltVal val="0"/>
                                          </p:val>
                                        </p:tav>
                                        <p:tav tm="100000">
                                          <p:val>
                                            <p:strVal val="#ppt_h"/>
                                          </p:val>
                                        </p:tav>
                                      </p:tavLst>
                                    </p:anim>
                                    <p:animEffect transition="in" filter="fade">
                                      <p:cBhvr>
                                        <p:cTn id="19" dur="500"/>
                                        <p:tgtEl>
                                          <p:spTgt spid="1612"/>
                                        </p:tgtEl>
                                      </p:cBhvr>
                                    </p:animEffect>
                                  </p:childTnLst>
                                </p:cTn>
                              </p:par>
                              <p:par>
                                <p:cTn id="20" presetID="53" presetClass="entr" presetSubtype="16" fill="hold" nodeType="withEffect">
                                  <p:stCondLst>
                                    <p:cond delay="0"/>
                                  </p:stCondLst>
                                  <p:childTnLst>
                                    <p:set>
                                      <p:cBhvr>
                                        <p:cTn id="21" dur="1" fill="hold">
                                          <p:stCondLst>
                                            <p:cond delay="0"/>
                                          </p:stCondLst>
                                        </p:cTn>
                                        <p:tgtEl>
                                          <p:spTgt spid="1714"/>
                                        </p:tgtEl>
                                        <p:attrNameLst>
                                          <p:attrName>style.visibility</p:attrName>
                                        </p:attrNameLst>
                                      </p:cBhvr>
                                      <p:to>
                                        <p:strVal val="visible"/>
                                      </p:to>
                                    </p:set>
                                    <p:anim calcmode="lin" valueType="num">
                                      <p:cBhvr>
                                        <p:cTn id="22" dur="500" fill="hold"/>
                                        <p:tgtEl>
                                          <p:spTgt spid="1714"/>
                                        </p:tgtEl>
                                        <p:attrNameLst>
                                          <p:attrName>ppt_w</p:attrName>
                                        </p:attrNameLst>
                                      </p:cBhvr>
                                      <p:tavLst>
                                        <p:tav tm="0">
                                          <p:val>
                                            <p:fltVal val="0"/>
                                          </p:val>
                                        </p:tav>
                                        <p:tav tm="100000">
                                          <p:val>
                                            <p:strVal val="#ppt_w"/>
                                          </p:val>
                                        </p:tav>
                                      </p:tavLst>
                                    </p:anim>
                                    <p:anim calcmode="lin" valueType="num">
                                      <p:cBhvr>
                                        <p:cTn id="23" dur="500" fill="hold"/>
                                        <p:tgtEl>
                                          <p:spTgt spid="1714"/>
                                        </p:tgtEl>
                                        <p:attrNameLst>
                                          <p:attrName>ppt_h</p:attrName>
                                        </p:attrNameLst>
                                      </p:cBhvr>
                                      <p:tavLst>
                                        <p:tav tm="0">
                                          <p:val>
                                            <p:fltVal val="0"/>
                                          </p:val>
                                        </p:tav>
                                        <p:tav tm="100000">
                                          <p:val>
                                            <p:strVal val="#ppt_h"/>
                                          </p:val>
                                        </p:tav>
                                      </p:tavLst>
                                    </p:anim>
                                    <p:animEffect transition="in" filter="fade">
                                      <p:cBhvr>
                                        <p:cTn id="24" dur="500"/>
                                        <p:tgtEl>
                                          <p:spTgt spid="1714"/>
                                        </p:tgtEl>
                                      </p:cBhvr>
                                    </p:animEffect>
                                  </p:childTnLst>
                                </p:cTn>
                              </p:par>
                              <p:par>
                                <p:cTn id="25" presetID="53" presetClass="entr" presetSubtype="16" fill="hold" nodeType="withEffect">
                                  <p:stCondLst>
                                    <p:cond delay="0"/>
                                  </p:stCondLst>
                                  <p:childTnLst>
                                    <p:set>
                                      <p:cBhvr>
                                        <p:cTn id="26" dur="1" fill="hold">
                                          <p:stCondLst>
                                            <p:cond delay="0"/>
                                          </p:stCondLst>
                                        </p:cTn>
                                        <p:tgtEl>
                                          <p:spTgt spid="1717"/>
                                        </p:tgtEl>
                                        <p:attrNameLst>
                                          <p:attrName>style.visibility</p:attrName>
                                        </p:attrNameLst>
                                      </p:cBhvr>
                                      <p:to>
                                        <p:strVal val="visible"/>
                                      </p:to>
                                    </p:set>
                                    <p:anim calcmode="lin" valueType="num">
                                      <p:cBhvr>
                                        <p:cTn id="27" dur="500" fill="hold"/>
                                        <p:tgtEl>
                                          <p:spTgt spid="1717"/>
                                        </p:tgtEl>
                                        <p:attrNameLst>
                                          <p:attrName>ppt_w</p:attrName>
                                        </p:attrNameLst>
                                      </p:cBhvr>
                                      <p:tavLst>
                                        <p:tav tm="0">
                                          <p:val>
                                            <p:fltVal val="0"/>
                                          </p:val>
                                        </p:tav>
                                        <p:tav tm="100000">
                                          <p:val>
                                            <p:strVal val="#ppt_w"/>
                                          </p:val>
                                        </p:tav>
                                      </p:tavLst>
                                    </p:anim>
                                    <p:anim calcmode="lin" valueType="num">
                                      <p:cBhvr>
                                        <p:cTn id="28" dur="500" fill="hold"/>
                                        <p:tgtEl>
                                          <p:spTgt spid="1717"/>
                                        </p:tgtEl>
                                        <p:attrNameLst>
                                          <p:attrName>ppt_h</p:attrName>
                                        </p:attrNameLst>
                                      </p:cBhvr>
                                      <p:tavLst>
                                        <p:tav tm="0">
                                          <p:val>
                                            <p:fltVal val="0"/>
                                          </p:val>
                                        </p:tav>
                                        <p:tav tm="100000">
                                          <p:val>
                                            <p:strVal val="#ppt_h"/>
                                          </p:val>
                                        </p:tav>
                                      </p:tavLst>
                                    </p:anim>
                                    <p:animEffect transition="in" filter="fade">
                                      <p:cBhvr>
                                        <p:cTn id="29" dur="500"/>
                                        <p:tgtEl>
                                          <p:spTgt spid="1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0" grpId="0"/>
      <p:bldP spid="1611"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36"/>
        <p:cNvGrpSpPr/>
        <p:nvPr/>
      </p:nvGrpSpPr>
      <p:grpSpPr>
        <a:xfrm>
          <a:off x="0" y="0"/>
          <a:ext cx="0" cy="0"/>
          <a:chOff x="0" y="0"/>
          <a:chExt cx="0" cy="0"/>
        </a:xfrm>
      </p:grpSpPr>
      <p:sp>
        <p:nvSpPr>
          <p:cNvPr id="1737" name="Google Shape;1737;p54"/>
          <p:cNvSpPr txBox="1"/>
          <p:nvPr/>
        </p:nvSpPr>
        <p:spPr>
          <a:xfrm>
            <a:off x="714049" y="1475550"/>
            <a:ext cx="2764500" cy="5166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fa-IR" sz="2200" b="1" dirty="0">
                <a:solidFill>
                  <a:schemeClr val="dk1"/>
                </a:solidFill>
                <a:latin typeface="Fira Sans"/>
                <a:ea typeface="Fira Sans"/>
                <a:cs typeface="Fira Sans"/>
                <a:sym typeface="Fira Sans"/>
              </a:rPr>
              <a:t>عنوان</a:t>
            </a:r>
            <a:endParaRPr sz="2200" b="1" dirty="0">
              <a:solidFill>
                <a:schemeClr val="dk1"/>
              </a:solidFill>
              <a:latin typeface="Fira Sans"/>
              <a:ea typeface="Fira Sans"/>
              <a:cs typeface="Fira Sans"/>
              <a:sym typeface="Fira Sans"/>
            </a:endParaRPr>
          </a:p>
        </p:txBody>
      </p:sp>
      <p:sp>
        <p:nvSpPr>
          <p:cNvPr id="1738" name="Google Shape;1738;p54"/>
          <p:cNvSpPr txBox="1"/>
          <p:nvPr/>
        </p:nvSpPr>
        <p:spPr>
          <a:xfrm>
            <a:off x="714062" y="2879739"/>
            <a:ext cx="2764500" cy="5166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fa-IR" sz="2200" b="1" dirty="0">
                <a:solidFill>
                  <a:schemeClr val="dk1"/>
                </a:solidFill>
                <a:latin typeface="Fira Sans"/>
                <a:ea typeface="Fira Sans"/>
                <a:cs typeface="Fira Sans"/>
                <a:sym typeface="Fira Sans"/>
              </a:rPr>
              <a:t>عنوان</a:t>
            </a:r>
            <a:endParaRPr sz="2200" b="1" dirty="0">
              <a:solidFill>
                <a:schemeClr val="dk1"/>
              </a:solidFill>
              <a:latin typeface="Fira Sans"/>
              <a:ea typeface="Fira Sans"/>
              <a:cs typeface="Fira Sans"/>
              <a:sym typeface="Fira Sans"/>
            </a:endParaRPr>
          </a:p>
        </p:txBody>
      </p:sp>
      <p:sp>
        <p:nvSpPr>
          <p:cNvPr id="1739" name="Google Shape;1739;p5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تجزیه و تحلیل نتایج</a:t>
            </a:r>
          </a:p>
        </p:txBody>
      </p:sp>
      <p:sp>
        <p:nvSpPr>
          <p:cNvPr id="1740" name="Google Shape;1740;p54"/>
          <p:cNvSpPr txBox="1"/>
          <p:nvPr/>
        </p:nvSpPr>
        <p:spPr>
          <a:xfrm>
            <a:off x="720000" y="4252250"/>
            <a:ext cx="7704000" cy="351900"/>
          </a:xfrm>
          <a:prstGeom prst="rect">
            <a:avLst/>
          </a:prstGeom>
          <a:noFill/>
          <a:ln>
            <a:noFill/>
          </a:ln>
        </p:spPr>
        <p:txBody>
          <a:bodyPr spcFirstLastPara="1" wrap="square" lIns="91425" tIns="91425" rIns="91425" bIns="91425" anchor="t" anchorCtr="0">
            <a:noAutofit/>
          </a:bodyPr>
          <a:lstStyle/>
          <a:p>
            <a:pPr algn="r" rtl="1"/>
            <a:r>
              <a:rPr lang="fa-IR" sz="1400" b="1" dirty="0"/>
              <a:t>پیوند موجود در نمودار را دنبال کنید تا داده‌های آن را تغییر دهید و سپس پیوند جدید را در اینجا جای‌گذاری کنید. برای اطلاعات بیشتر اینجا را کلیک کنید</a:t>
            </a:r>
          </a:p>
        </p:txBody>
      </p:sp>
      <p:sp>
        <p:nvSpPr>
          <p:cNvPr id="1741" name="Google Shape;1741;p54"/>
          <p:cNvSpPr txBox="1"/>
          <p:nvPr/>
        </p:nvSpPr>
        <p:spPr>
          <a:xfrm>
            <a:off x="714087" y="3222975"/>
            <a:ext cx="2764500" cy="6513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Arial" panose="020B0604020202020204" pitchFamily="34" charset="0"/>
              </a:rPr>
              <a:t>قالب پاورپوينت روانشناسی اجتماعی – 37 اسلاید، قابل ویرایش می باشد</a:t>
            </a:r>
            <a:endParaRPr lang="en-US" sz="1600"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742" name="Google Shape;1742;p54"/>
          <p:cNvSpPr txBox="1"/>
          <p:nvPr/>
        </p:nvSpPr>
        <p:spPr>
          <a:xfrm>
            <a:off x="714062" y="1818936"/>
            <a:ext cx="2764500" cy="6513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Arial" panose="020B0604020202020204" pitchFamily="34" charset="0"/>
              </a:rPr>
              <a:t>قالب پاورپوينت روانشناسی اجتماعی – 37 اسلاید، قابل ویرایش می باشد</a:t>
            </a:r>
            <a:endParaRPr lang="en-US" sz="1600"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743" name="Google Shape;1743;p54"/>
          <p:cNvSpPr/>
          <p:nvPr/>
        </p:nvSpPr>
        <p:spPr>
          <a:xfrm>
            <a:off x="3570750" y="1582150"/>
            <a:ext cx="781500" cy="781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4"/>
          <p:cNvSpPr/>
          <p:nvPr/>
        </p:nvSpPr>
        <p:spPr>
          <a:xfrm>
            <a:off x="3570675" y="2986100"/>
            <a:ext cx="781500" cy="781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45" name="Google Shape;1745;p54" title="Chart">
            <a:hlinkClick r:id="rId3"/>
          </p:cNvPr>
          <p:cNvPicPr preferRelativeResize="0"/>
          <p:nvPr/>
        </p:nvPicPr>
        <p:blipFill>
          <a:blip r:embed="rId4">
            <a:alphaModFix/>
          </a:blip>
          <a:stretch>
            <a:fillRect/>
          </a:stretch>
        </p:blipFill>
        <p:spPr>
          <a:xfrm>
            <a:off x="5172985" y="1347100"/>
            <a:ext cx="2616880" cy="2609850"/>
          </a:xfrm>
          <a:prstGeom prst="rect">
            <a:avLst/>
          </a:prstGeom>
          <a:noFill/>
          <a:ln>
            <a:noFill/>
          </a:ln>
        </p:spPr>
      </p:pic>
      <p:sp>
        <p:nvSpPr>
          <p:cNvPr id="1746" name="Google Shape;1746;p54"/>
          <p:cNvSpPr txBox="1"/>
          <p:nvPr/>
        </p:nvSpPr>
        <p:spPr>
          <a:xfrm>
            <a:off x="4538850" y="1502550"/>
            <a:ext cx="941100" cy="4626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200" b="1">
                <a:solidFill>
                  <a:schemeClr val="lt2"/>
                </a:solidFill>
                <a:latin typeface="Montagu Slab"/>
                <a:ea typeface="Montagu Slab"/>
                <a:cs typeface="Montagu Slab"/>
                <a:sym typeface="Montagu Slab"/>
              </a:rPr>
              <a:t>40%</a:t>
            </a:r>
            <a:endParaRPr sz="2200" b="1">
              <a:solidFill>
                <a:schemeClr val="lt2"/>
              </a:solidFill>
              <a:latin typeface="Montagu Slab"/>
              <a:ea typeface="Montagu Slab"/>
              <a:cs typeface="Montagu Slab"/>
              <a:sym typeface="Montagu Slab"/>
            </a:endParaRPr>
          </a:p>
        </p:txBody>
      </p:sp>
      <p:sp>
        <p:nvSpPr>
          <p:cNvPr id="1747" name="Google Shape;1747;p54"/>
          <p:cNvSpPr txBox="1"/>
          <p:nvPr/>
        </p:nvSpPr>
        <p:spPr>
          <a:xfrm>
            <a:off x="7482900" y="1502550"/>
            <a:ext cx="941100" cy="4626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200" b="1">
                <a:solidFill>
                  <a:schemeClr val="lt2"/>
                </a:solidFill>
                <a:latin typeface="Montagu Slab"/>
                <a:ea typeface="Montagu Slab"/>
                <a:cs typeface="Montagu Slab"/>
                <a:sym typeface="Montagu Slab"/>
              </a:rPr>
              <a:t>60%</a:t>
            </a:r>
            <a:endParaRPr sz="2200" b="1">
              <a:solidFill>
                <a:schemeClr val="lt2"/>
              </a:solidFill>
              <a:latin typeface="Montagu Slab"/>
              <a:ea typeface="Montagu Slab"/>
              <a:cs typeface="Montagu Slab"/>
              <a:sym typeface="Montagu Slab"/>
            </a:endParaRPr>
          </a:p>
        </p:txBody>
      </p:sp>
      <p:cxnSp>
        <p:nvCxnSpPr>
          <p:cNvPr id="1748" name="Google Shape;1748;p54"/>
          <p:cNvCxnSpPr>
            <a:stCxn id="1746" idx="2"/>
            <a:endCxn id="1745" idx="1"/>
          </p:cNvCxnSpPr>
          <p:nvPr/>
        </p:nvCxnSpPr>
        <p:spPr>
          <a:xfrm rot="-5400000" flipH="1">
            <a:off x="4747650" y="2226900"/>
            <a:ext cx="687000" cy="163500"/>
          </a:xfrm>
          <a:prstGeom prst="bentConnector2">
            <a:avLst/>
          </a:prstGeom>
          <a:noFill/>
          <a:ln w="9525" cap="flat" cmpd="sng">
            <a:solidFill>
              <a:schemeClr val="dk1"/>
            </a:solidFill>
            <a:prstDash val="solid"/>
            <a:round/>
            <a:headEnd type="none" w="med" len="med"/>
            <a:tailEnd type="triangle" w="med" len="med"/>
          </a:ln>
        </p:spPr>
      </p:cxnSp>
      <p:cxnSp>
        <p:nvCxnSpPr>
          <p:cNvPr id="1749" name="Google Shape;1749;p54"/>
          <p:cNvCxnSpPr>
            <a:stCxn id="1747" idx="2"/>
            <a:endCxn id="1745" idx="3"/>
          </p:cNvCxnSpPr>
          <p:nvPr/>
        </p:nvCxnSpPr>
        <p:spPr>
          <a:xfrm rot="5400000">
            <a:off x="7528200" y="2226900"/>
            <a:ext cx="687000" cy="163500"/>
          </a:xfrm>
          <a:prstGeom prst="bentConnector2">
            <a:avLst/>
          </a:prstGeom>
          <a:noFill/>
          <a:ln w="9525" cap="flat" cmpd="sng">
            <a:solidFill>
              <a:schemeClr val="dk1"/>
            </a:solidFill>
            <a:prstDash val="solid"/>
            <a:round/>
            <a:headEnd type="none" w="med" len="med"/>
            <a:tailEnd type="triangle" w="med" len="med"/>
          </a:ln>
        </p:spPr>
      </p:cxnSp>
      <p:grpSp>
        <p:nvGrpSpPr>
          <p:cNvPr id="1750" name="Google Shape;1750;p54"/>
          <p:cNvGrpSpPr/>
          <p:nvPr/>
        </p:nvGrpSpPr>
        <p:grpSpPr>
          <a:xfrm>
            <a:off x="3784086" y="1743996"/>
            <a:ext cx="400938" cy="457799"/>
            <a:chOff x="7535261" y="2731996"/>
            <a:chExt cx="400938" cy="457799"/>
          </a:xfrm>
        </p:grpSpPr>
        <p:sp>
          <p:nvSpPr>
            <p:cNvPr id="1751" name="Google Shape;1751;p54"/>
            <p:cNvSpPr/>
            <p:nvPr/>
          </p:nvSpPr>
          <p:spPr>
            <a:xfrm>
              <a:off x="7535261" y="2770177"/>
              <a:ext cx="400938" cy="419618"/>
            </a:xfrm>
            <a:custGeom>
              <a:avLst/>
              <a:gdLst/>
              <a:ahLst/>
              <a:cxnLst/>
              <a:rect l="l" t="t" r="r" b="b"/>
              <a:pathLst>
                <a:path w="6353" h="6649" extrusionOk="0">
                  <a:moveTo>
                    <a:pt x="502" y="1"/>
                  </a:moveTo>
                  <a:cubicBezTo>
                    <a:pt x="467" y="1"/>
                    <a:pt x="434" y="18"/>
                    <a:pt x="411" y="47"/>
                  </a:cubicBezTo>
                  <a:cubicBezTo>
                    <a:pt x="197" y="368"/>
                    <a:pt x="117" y="778"/>
                    <a:pt x="250" y="1153"/>
                  </a:cubicBezTo>
                  <a:lnTo>
                    <a:pt x="81" y="2687"/>
                  </a:lnTo>
                  <a:cubicBezTo>
                    <a:pt x="1" y="3419"/>
                    <a:pt x="54" y="4150"/>
                    <a:pt x="224" y="4873"/>
                  </a:cubicBezTo>
                  <a:lnTo>
                    <a:pt x="286" y="5114"/>
                  </a:lnTo>
                  <a:cubicBezTo>
                    <a:pt x="294" y="5145"/>
                    <a:pt x="335" y="5189"/>
                    <a:pt x="386" y="5189"/>
                  </a:cubicBezTo>
                  <a:cubicBezTo>
                    <a:pt x="394" y="5189"/>
                    <a:pt x="403" y="5188"/>
                    <a:pt x="411" y="5185"/>
                  </a:cubicBezTo>
                  <a:cubicBezTo>
                    <a:pt x="474" y="5176"/>
                    <a:pt x="509" y="5114"/>
                    <a:pt x="491" y="5060"/>
                  </a:cubicBezTo>
                  <a:lnTo>
                    <a:pt x="429" y="4819"/>
                  </a:lnTo>
                  <a:cubicBezTo>
                    <a:pt x="268" y="4124"/>
                    <a:pt x="215" y="3419"/>
                    <a:pt x="295" y="2714"/>
                  </a:cubicBezTo>
                  <a:lnTo>
                    <a:pt x="420" y="1528"/>
                  </a:lnTo>
                  <a:cubicBezTo>
                    <a:pt x="572" y="1786"/>
                    <a:pt x="732" y="2009"/>
                    <a:pt x="777" y="2063"/>
                  </a:cubicBezTo>
                  <a:cubicBezTo>
                    <a:pt x="884" y="2223"/>
                    <a:pt x="1027" y="2357"/>
                    <a:pt x="1196" y="2455"/>
                  </a:cubicBezTo>
                  <a:cubicBezTo>
                    <a:pt x="928" y="3214"/>
                    <a:pt x="830" y="3972"/>
                    <a:pt x="911" y="4802"/>
                  </a:cubicBezTo>
                  <a:lnTo>
                    <a:pt x="1071" y="6434"/>
                  </a:lnTo>
                  <a:cubicBezTo>
                    <a:pt x="928" y="6434"/>
                    <a:pt x="804" y="6336"/>
                    <a:pt x="768" y="6193"/>
                  </a:cubicBezTo>
                  <a:lnTo>
                    <a:pt x="607" y="5542"/>
                  </a:lnTo>
                  <a:cubicBezTo>
                    <a:pt x="594" y="5494"/>
                    <a:pt x="553" y="5462"/>
                    <a:pt x="507" y="5462"/>
                  </a:cubicBezTo>
                  <a:cubicBezTo>
                    <a:pt x="493" y="5462"/>
                    <a:pt x="479" y="5465"/>
                    <a:pt x="465" y="5471"/>
                  </a:cubicBezTo>
                  <a:cubicBezTo>
                    <a:pt x="420" y="5488"/>
                    <a:pt x="393" y="5542"/>
                    <a:pt x="402" y="5596"/>
                  </a:cubicBezTo>
                  <a:lnTo>
                    <a:pt x="563" y="6247"/>
                  </a:lnTo>
                  <a:cubicBezTo>
                    <a:pt x="616" y="6479"/>
                    <a:pt x="830" y="6648"/>
                    <a:pt x="1071" y="6648"/>
                  </a:cubicBezTo>
                  <a:lnTo>
                    <a:pt x="1928" y="6648"/>
                  </a:lnTo>
                  <a:cubicBezTo>
                    <a:pt x="2133" y="6648"/>
                    <a:pt x="2320" y="6523"/>
                    <a:pt x="2409" y="6336"/>
                  </a:cubicBezTo>
                  <a:lnTo>
                    <a:pt x="2704" y="5676"/>
                  </a:lnTo>
                  <a:cubicBezTo>
                    <a:pt x="2900" y="5078"/>
                    <a:pt x="2989" y="4570"/>
                    <a:pt x="2962" y="4231"/>
                  </a:cubicBezTo>
                  <a:cubicBezTo>
                    <a:pt x="2998" y="4222"/>
                    <a:pt x="3025" y="4204"/>
                    <a:pt x="3052" y="4177"/>
                  </a:cubicBezTo>
                  <a:lnTo>
                    <a:pt x="3328" y="3954"/>
                  </a:lnTo>
                  <a:lnTo>
                    <a:pt x="3632" y="4757"/>
                  </a:lnTo>
                  <a:cubicBezTo>
                    <a:pt x="3666" y="4827"/>
                    <a:pt x="3747" y="4881"/>
                    <a:pt x="3833" y="4881"/>
                  </a:cubicBezTo>
                  <a:cubicBezTo>
                    <a:pt x="3879" y="4881"/>
                    <a:pt x="3927" y="4866"/>
                    <a:pt x="3971" y="4828"/>
                  </a:cubicBezTo>
                  <a:lnTo>
                    <a:pt x="4470" y="4391"/>
                  </a:lnTo>
                  <a:cubicBezTo>
                    <a:pt x="4542" y="4329"/>
                    <a:pt x="4559" y="4222"/>
                    <a:pt x="4515" y="4124"/>
                  </a:cubicBezTo>
                  <a:lnTo>
                    <a:pt x="4426" y="3945"/>
                  </a:lnTo>
                  <a:lnTo>
                    <a:pt x="4497" y="3945"/>
                  </a:lnTo>
                  <a:cubicBezTo>
                    <a:pt x="5514" y="3945"/>
                    <a:pt x="6352" y="3115"/>
                    <a:pt x="6352" y="2090"/>
                  </a:cubicBezTo>
                  <a:lnTo>
                    <a:pt x="6352" y="1688"/>
                  </a:lnTo>
                  <a:cubicBezTo>
                    <a:pt x="6352" y="1358"/>
                    <a:pt x="6263" y="1028"/>
                    <a:pt x="6112" y="734"/>
                  </a:cubicBezTo>
                  <a:cubicBezTo>
                    <a:pt x="6093" y="697"/>
                    <a:pt x="6058" y="677"/>
                    <a:pt x="6020" y="677"/>
                  </a:cubicBezTo>
                  <a:cubicBezTo>
                    <a:pt x="6003" y="677"/>
                    <a:pt x="5985" y="681"/>
                    <a:pt x="5969" y="689"/>
                  </a:cubicBezTo>
                  <a:cubicBezTo>
                    <a:pt x="5915" y="716"/>
                    <a:pt x="5898" y="778"/>
                    <a:pt x="5924" y="832"/>
                  </a:cubicBezTo>
                  <a:cubicBezTo>
                    <a:pt x="6067" y="1090"/>
                    <a:pt x="6138" y="1394"/>
                    <a:pt x="6138" y="1688"/>
                  </a:cubicBezTo>
                  <a:lnTo>
                    <a:pt x="6138" y="2090"/>
                  </a:lnTo>
                  <a:cubicBezTo>
                    <a:pt x="6138" y="3000"/>
                    <a:pt x="5398" y="3731"/>
                    <a:pt x="4497" y="3731"/>
                  </a:cubicBezTo>
                  <a:lnTo>
                    <a:pt x="4327" y="3731"/>
                  </a:lnTo>
                  <a:lnTo>
                    <a:pt x="3962" y="2955"/>
                  </a:lnTo>
                  <a:cubicBezTo>
                    <a:pt x="3962" y="2955"/>
                    <a:pt x="3962" y="2955"/>
                    <a:pt x="3962" y="2946"/>
                  </a:cubicBezTo>
                  <a:cubicBezTo>
                    <a:pt x="3926" y="2875"/>
                    <a:pt x="3855" y="2812"/>
                    <a:pt x="3774" y="2803"/>
                  </a:cubicBezTo>
                  <a:cubicBezTo>
                    <a:pt x="3755" y="2799"/>
                    <a:pt x="3735" y="2797"/>
                    <a:pt x="3716" y="2797"/>
                  </a:cubicBezTo>
                  <a:cubicBezTo>
                    <a:pt x="3656" y="2797"/>
                    <a:pt x="3596" y="2818"/>
                    <a:pt x="3542" y="2866"/>
                  </a:cubicBezTo>
                  <a:lnTo>
                    <a:pt x="3132" y="3223"/>
                  </a:lnTo>
                  <a:lnTo>
                    <a:pt x="2686" y="2518"/>
                  </a:lnTo>
                  <a:cubicBezTo>
                    <a:pt x="2640" y="2452"/>
                    <a:pt x="2569" y="2415"/>
                    <a:pt x="2492" y="2415"/>
                  </a:cubicBezTo>
                  <a:cubicBezTo>
                    <a:pt x="2465" y="2415"/>
                    <a:pt x="2437" y="2419"/>
                    <a:pt x="2409" y="2429"/>
                  </a:cubicBezTo>
                  <a:cubicBezTo>
                    <a:pt x="2311" y="2473"/>
                    <a:pt x="2249" y="2589"/>
                    <a:pt x="2276" y="2696"/>
                  </a:cubicBezTo>
                  <a:lnTo>
                    <a:pt x="2392" y="3160"/>
                  </a:lnTo>
                  <a:cubicBezTo>
                    <a:pt x="2408" y="3208"/>
                    <a:pt x="2459" y="3242"/>
                    <a:pt x="2509" y="3242"/>
                  </a:cubicBezTo>
                  <a:cubicBezTo>
                    <a:pt x="2514" y="3242"/>
                    <a:pt x="2520" y="3241"/>
                    <a:pt x="2525" y="3240"/>
                  </a:cubicBezTo>
                  <a:cubicBezTo>
                    <a:pt x="2579" y="3223"/>
                    <a:pt x="2615" y="3169"/>
                    <a:pt x="2606" y="3107"/>
                  </a:cubicBezTo>
                  <a:lnTo>
                    <a:pt x="2481" y="2643"/>
                  </a:lnTo>
                  <a:cubicBezTo>
                    <a:pt x="2481" y="2634"/>
                    <a:pt x="2490" y="2634"/>
                    <a:pt x="2490" y="2625"/>
                  </a:cubicBezTo>
                  <a:cubicBezTo>
                    <a:pt x="2499" y="2625"/>
                    <a:pt x="2508" y="2625"/>
                    <a:pt x="2508" y="2634"/>
                  </a:cubicBezTo>
                  <a:lnTo>
                    <a:pt x="3007" y="3410"/>
                  </a:lnTo>
                  <a:cubicBezTo>
                    <a:pt x="3016" y="3428"/>
                    <a:pt x="3034" y="3446"/>
                    <a:pt x="3052" y="3454"/>
                  </a:cubicBezTo>
                  <a:cubicBezTo>
                    <a:pt x="3073" y="3465"/>
                    <a:pt x="3095" y="3470"/>
                    <a:pt x="3117" y="3470"/>
                  </a:cubicBezTo>
                  <a:cubicBezTo>
                    <a:pt x="3150" y="3470"/>
                    <a:pt x="3182" y="3458"/>
                    <a:pt x="3203" y="3437"/>
                  </a:cubicBezTo>
                  <a:lnTo>
                    <a:pt x="3685" y="3026"/>
                  </a:lnTo>
                  <a:cubicBezTo>
                    <a:pt x="3703" y="3008"/>
                    <a:pt x="3712" y="3008"/>
                    <a:pt x="3730" y="3008"/>
                  </a:cubicBezTo>
                  <a:cubicBezTo>
                    <a:pt x="3748" y="3008"/>
                    <a:pt x="3765" y="3026"/>
                    <a:pt x="3774" y="3044"/>
                  </a:cubicBezTo>
                  <a:cubicBezTo>
                    <a:pt x="3783" y="3080"/>
                    <a:pt x="4318" y="4195"/>
                    <a:pt x="4327" y="4240"/>
                  </a:cubicBezTo>
                  <a:lnTo>
                    <a:pt x="3828" y="4668"/>
                  </a:lnTo>
                  <a:lnTo>
                    <a:pt x="3489" y="3776"/>
                  </a:lnTo>
                  <a:cubicBezTo>
                    <a:pt x="3471" y="3731"/>
                    <a:pt x="3435" y="3704"/>
                    <a:pt x="3391" y="3686"/>
                  </a:cubicBezTo>
                  <a:cubicBezTo>
                    <a:pt x="3382" y="3684"/>
                    <a:pt x="3372" y="3683"/>
                    <a:pt x="3363" y="3683"/>
                  </a:cubicBezTo>
                  <a:cubicBezTo>
                    <a:pt x="3333" y="3683"/>
                    <a:pt x="3301" y="3693"/>
                    <a:pt x="3275" y="3713"/>
                  </a:cubicBezTo>
                  <a:lnTo>
                    <a:pt x="2918" y="4017"/>
                  </a:lnTo>
                  <a:cubicBezTo>
                    <a:pt x="2907" y="4027"/>
                    <a:pt x="2894" y="4031"/>
                    <a:pt x="2881" y="4031"/>
                  </a:cubicBezTo>
                  <a:cubicBezTo>
                    <a:pt x="2872" y="4031"/>
                    <a:pt x="2863" y="4029"/>
                    <a:pt x="2855" y="4025"/>
                  </a:cubicBezTo>
                  <a:cubicBezTo>
                    <a:pt x="2847" y="4025"/>
                    <a:pt x="2829" y="4017"/>
                    <a:pt x="2829" y="3999"/>
                  </a:cubicBezTo>
                  <a:lnTo>
                    <a:pt x="2722" y="3588"/>
                  </a:lnTo>
                  <a:cubicBezTo>
                    <a:pt x="2714" y="3544"/>
                    <a:pt x="2671" y="3512"/>
                    <a:pt x="2626" y="3512"/>
                  </a:cubicBezTo>
                  <a:cubicBezTo>
                    <a:pt x="2616" y="3512"/>
                    <a:pt x="2606" y="3514"/>
                    <a:pt x="2597" y="3517"/>
                  </a:cubicBezTo>
                  <a:cubicBezTo>
                    <a:pt x="2534" y="3526"/>
                    <a:pt x="2499" y="3588"/>
                    <a:pt x="2516" y="3642"/>
                  </a:cubicBezTo>
                  <a:cubicBezTo>
                    <a:pt x="2516" y="3651"/>
                    <a:pt x="2615" y="4052"/>
                    <a:pt x="2623" y="4061"/>
                  </a:cubicBezTo>
                  <a:cubicBezTo>
                    <a:pt x="2641" y="4132"/>
                    <a:pt x="2686" y="4186"/>
                    <a:pt x="2748" y="4213"/>
                  </a:cubicBezTo>
                  <a:cubicBezTo>
                    <a:pt x="2775" y="4534"/>
                    <a:pt x="2695" y="4998"/>
                    <a:pt x="2508" y="5596"/>
                  </a:cubicBezTo>
                  <a:lnTo>
                    <a:pt x="2213" y="6247"/>
                  </a:lnTo>
                  <a:cubicBezTo>
                    <a:pt x="2160" y="6363"/>
                    <a:pt x="2053" y="6434"/>
                    <a:pt x="1928" y="6434"/>
                  </a:cubicBezTo>
                  <a:lnTo>
                    <a:pt x="1285" y="6434"/>
                  </a:lnTo>
                  <a:lnTo>
                    <a:pt x="1125" y="4775"/>
                  </a:lnTo>
                  <a:cubicBezTo>
                    <a:pt x="1053" y="3999"/>
                    <a:pt x="1134" y="3267"/>
                    <a:pt x="1392" y="2553"/>
                  </a:cubicBezTo>
                  <a:cubicBezTo>
                    <a:pt x="1464" y="2580"/>
                    <a:pt x="1571" y="2616"/>
                    <a:pt x="1678" y="2625"/>
                  </a:cubicBezTo>
                  <a:cubicBezTo>
                    <a:pt x="1731" y="2625"/>
                    <a:pt x="1776" y="2589"/>
                    <a:pt x="1785" y="2536"/>
                  </a:cubicBezTo>
                  <a:cubicBezTo>
                    <a:pt x="1794" y="2482"/>
                    <a:pt x="1749" y="2429"/>
                    <a:pt x="1696" y="2420"/>
                  </a:cubicBezTo>
                  <a:cubicBezTo>
                    <a:pt x="1339" y="2357"/>
                    <a:pt x="1036" y="2134"/>
                    <a:pt x="884" y="1822"/>
                  </a:cubicBezTo>
                  <a:cubicBezTo>
                    <a:pt x="714" y="1492"/>
                    <a:pt x="723" y="1108"/>
                    <a:pt x="902" y="796"/>
                  </a:cubicBezTo>
                  <a:cubicBezTo>
                    <a:pt x="928" y="743"/>
                    <a:pt x="920" y="689"/>
                    <a:pt x="875" y="653"/>
                  </a:cubicBezTo>
                  <a:cubicBezTo>
                    <a:pt x="854" y="640"/>
                    <a:pt x="831" y="632"/>
                    <a:pt x="809" y="632"/>
                  </a:cubicBezTo>
                  <a:cubicBezTo>
                    <a:pt x="773" y="632"/>
                    <a:pt x="740" y="651"/>
                    <a:pt x="723" y="689"/>
                  </a:cubicBezTo>
                  <a:cubicBezTo>
                    <a:pt x="607" y="876"/>
                    <a:pt x="554" y="1099"/>
                    <a:pt x="554" y="1313"/>
                  </a:cubicBezTo>
                  <a:cubicBezTo>
                    <a:pt x="349" y="974"/>
                    <a:pt x="349" y="511"/>
                    <a:pt x="589" y="163"/>
                  </a:cubicBezTo>
                  <a:cubicBezTo>
                    <a:pt x="625" y="118"/>
                    <a:pt x="607" y="56"/>
                    <a:pt x="563" y="20"/>
                  </a:cubicBezTo>
                  <a:cubicBezTo>
                    <a:pt x="543" y="7"/>
                    <a:pt x="52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4"/>
            <p:cNvSpPr/>
            <p:nvPr/>
          </p:nvSpPr>
          <p:spPr>
            <a:xfrm>
              <a:off x="7581457" y="2731996"/>
              <a:ext cx="322618" cy="163329"/>
            </a:xfrm>
            <a:custGeom>
              <a:avLst/>
              <a:gdLst/>
              <a:ahLst/>
              <a:cxnLst/>
              <a:rect l="l" t="t" r="r" b="b"/>
              <a:pathLst>
                <a:path w="5112" h="2588" extrusionOk="0">
                  <a:moveTo>
                    <a:pt x="1136" y="0"/>
                  </a:moveTo>
                  <a:cubicBezTo>
                    <a:pt x="932" y="0"/>
                    <a:pt x="732" y="24"/>
                    <a:pt x="535" y="72"/>
                  </a:cubicBezTo>
                  <a:cubicBezTo>
                    <a:pt x="366" y="107"/>
                    <a:pt x="205" y="179"/>
                    <a:pt x="54" y="277"/>
                  </a:cubicBezTo>
                  <a:cubicBezTo>
                    <a:pt x="9" y="304"/>
                    <a:pt x="0" y="375"/>
                    <a:pt x="27" y="420"/>
                  </a:cubicBezTo>
                  <a:cubicBezTo>
                    <a:pt x="48" y="452"/>
                    <a:pt x="79" y="468"/>
                    <a:pt x="112" y="468"/>
                  </a:cubicBezTo>
                  <a:cubicBezTo>
                    <a:pt x="134" y="468"/>
                    <a:pt x="157" y="461"/>
                    <a:pt x="179" y="446"/>
                  </a:cubicBezTo>
                  <a:cubicBezTo>
                    <a:pt x="295" y="366"/>
                    <a:pt x="437" y="304"/>
                    <a:pt x="580" y="277"/>
                  </a:cubicBezTo>
                  <a:cubicBezTo>
                    <a:pt x="762" y="236"/>
                    <a:pt x="943" y="214"/>
                    <a:pt x="1128" y="214"/>
                  </a:cubicBezTo>
                  <a:cubicBezTo>
                    <a:pt x="1224" y="214"/>
                    <a:pt x="1321" y="220"/>
                    <a:pt x="1419" y="232"/>
                  </a:cubicBezTo>
                  <a:lnTo>
                    <a:pt x="3024" y="411"/>
                  </a:lnTo>
                  <a:lnTo>
                    <a:pt x="2525" y="554"/>
                  </a:lnTo>
                  <a:cubicBezTo>
                    <a:pt x="2293" y="625"/>
                    <a:pt x="2070" y="723"/>
                    <a:pt x="1865" y="848"/>
                  </a:cubicBezTo>
                  <a:cubicBezTo>
                    <a:pt x="1704" y="741"/>
                    <a:pt x="1517" y="670"/>
                    <a:pt x="1312" y="634"/>
                  </a:cubicBezTo>
                  <a:cubicBezTo>
                    <a:pt x="1307" y="633"/>
                    <a:pt x="1302" y="633"/>
                    <a:pt x="1298" y="633"/>
                  </a:cubicBezTo>
                  <a:cubicBezTo>
                    <a:pt x="1249" y="633"/>
                    <a:pt x="1204" y="674"/>
                    <a:pt x="1196" y="723"/>
                  </a:cubicBezTo>
                  <a:cubicBezTo>
                    <a:pt x="1187" y="785"/>
                    <a:pt x="1222" y="839"/>
                    <a:pt x="1285" y="848"/>
                  </a:cubicBezTo>
                  <a:cubicBezTo>
                    <a:pt x="1642" y="901"/>
                    <a:pt x="1945" y="1124"/>
                    <a:pt x="2106" y="1446"/>
                  </a:cubicBezTo>
                  <a:cubicBezTo>
                    <a:pt x="2266" y="1758"/>
                    <a:pt x="2266" y="2115"/>
                    <a:pt x="2106" y="2436"/>
                  </a:cubicBezTo>
                  <a:cubicBezTo>
                    <a:pt x="2079" y="2489"/>
                    <a:pt x="2106" y="2552"/>
                    <a:pt x="2150" y="2579"/>
                  </a:cubicBezTo>
                  <a:cubicBezTo>
                    <a:pt x="2168" y="2588"/>
                    <a:pt x="2186" y="2588"/>
                    <a:pt x="2204" y="2588"/>
                  </a:cubicBezTo>
                  <a:cubicBezTo>
                    <a:pt x="2239" y="2588"/>
                    <a:pt x="2275" y="2570"/>
                    <a:pt x="2293" y="2525"/>
                  </a:cubicBezTo>
                  <a:cubicBezTo>
                    <a:pt x="2480" y="2159"/>
                    <a:pt x="2480" y="1722"/>
                    <a:pt x="2302" y="1348"/>
                  </a:cubicBezTo>
                  <a:cubicBezTo>
                    <a:pt x="2230" y="1214"/>
                    <a:pt x="2141" y="1098"/>
                    <a:pt x="2034" y="991"/>
                  </a:cubicBezTo>
                  <a:cubicBezTo>
                    <a:pt x="2213" y="893"/>
                    <a:pt x="2391" y="812"/>
                    <a:pt x="2578" y="759"/>
                  </a:cubicBezTo>
                  <a:lnTo>
                    <a:pt x="3578" y="464"/>
                  </a:lnTo>
                  <a:cubicBezTo>
                    <a:pt x="4086" y="464"/>
                    <a:pt x="4577" y="687"/>
                    <a:pt x="4916" y="1062"/>
                  </a:cubicBezTo>
                  <a:cubicBezTo>
                    <a:pt x="4942" y="1080"/>
                    <a:pt x="4969" y="1098"/>
                    <a:pt x="4996" y="1098"/>
                  </a:cubicBezTo>
                  <a:cubicBezTo>
                    <a:pt x="5023" y="1098"/>
                    <a:pt x="5050" y="1080"/>
                    <a:pt x="5067" y="1062"/>
                  </a:cubicBezTo>
                  <a:cubicBezTo>
                    <a:pt x="5112" y="1026"/>
                    <a:pt x="5112" y="955"/>
                    <a:pt x="5076" y="919"/>
                  </a:cubicBezTo>
                  <a:cubicBezTo>
                    <a:pt x="4693" y="500"/>
                    <a:pt x="4131" y="250"/>
                    <a:pt x="3569" y="250"/>
                  </a:cubicBezTo>
                  <a:lnTo>
                    <a:pt x="1445" y="18"/>
                  </a:lnTo>
                  <a:cubicBezTo>
                    <a:pt x="1341" y="6"/>
                    <a:pt x="1238"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4"/>
            <p:cNvSpPr/>
            <p:nvPr/>
          </p:nvSpPr>
          <p:spPr>
            <a:xfrm>
              <a:off x="7628725" y="2833348"/>
              <a:ext cx="46260" cy="40580"/>
            </a:xfrm>
            <a:custGeom>
              <a:avLst/>
              <a:gdLst/>
              <a:ahLst/>
              <a:cxnLst/>
              <a:rect l="l" t="t" r="r" b="b"/>
              <a:pathLst>
                <a:path w="733" h="643" extrusionOk="0">
                  <a:moveTo>
                    <a:pt x="375" y="211"/>
                  </a:moveTo>
                  <a:cubicBezTo>
                    <a:pt x="415" y="211"/>
                    <a:pt x="455" y="231"/>
                    <a:pt x="473" y="268"/>
                  </a:cubicBezTo>
                  <a:cubicBezTo>
                    <a:pt x="491" y="312"/>
                    <a:pt x="491" y="384"/>
                    <a:pt x="420" y="420"/>
                  </a:cubicBezTo>
                  <a:cubicBezTo>
                    <a:pt x="403" y="428"/>
                    <a:pt x="386" y="432"/>
                    <a:pt x="369" y="432"/>
                  </a:cubicBezTo>
                  <a:cubicBezTo>
                    <a:pt x="331" y="432"/>
                    <a:pt x="296" y="412"/>
                    <a:pt x="277" y="375"/>
                  </a:cubicBezTo>
                  <a:cubicBezTo>
                    <a:pt x="250" y="312"/>
                    <a:pt x="268" y="250"/>
                    <a:pt x="322" y="223"/>
                  </a:cubicBezTo>
                  <a:cubicBezTo>
                    <a:pt x="338" y="215"/>
                    <a:pt x="357" y="211"/>
                    <a:pt x="375" y="211"/>
                  </a:cubicBezTo>
                  <a:close/>
                  <a:moveTo>
                    <a:pt x="369" y="1"/>
                  </a:moveTo>
                  <a:cubicBezTo>
                    <a:pt x="321" y="1"/>
                    <a:pt x="271" y="12"/>
                    <a:pt x="224" y="36"/>
                  </a:cubicBezTo>
                  <a:cubicBezTo>
                    <a:pt x="63" y="116"/>
                    <a:pt x="1" y="304"/>
                    <a:pt x="81" y="464"/>
                  </a:cubicBezTo>
                  <a:cubicBezTo>
                    <a:pt x="134" y="580"/>
                    <a:pt x="250" y="643"/>
                    <a:pt x="366" y="643"/>
                  </a:cubicBezTo>
                  <a:cubicBezTo>
                    <a:pt x="411" y="643"/>
                    <a:pt x="464" y="634"/>
                    <a:pt x="509" y="607"/>
                  </a:cubicBezTo>
                  <a:cubicBezTo>
                    <a:pt x="661" y="544"/>
                    <a:pt x="732" y="339"/>
                    <a:pt x="652" y="179"/>
                  </a:cubicBezTo>
                  <a:cubicBezTo>
                    <a:pt x="595" y="65"/>
                    <a:pt x="485"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4"/>
            <p:cNvSpPr/>
            <p:nvPr/>
          </p:nvSpPr>
          <p:spPr>
            <a:xfrm>
              <a:off x="7598307" y="2825207"/>
              <a:ext cx="54148" cy="80276"/>
            </a:xfrm>
            <a:custGeom>
              <a:avLst/>
              <a:gdLst/>
              <a:ahLst/>
              <a:cxnLst/>
              <a:rect l="l" t="t" r="r" b="b"/>
              <a:pathLst>
                <a:path w="858" h="1272" extrusionOk="0">
                  <a:moveTo>
                    <a:pt x="234" y="1"/>
                  </a:moveTo>
                  <a:cubicBezTo>
                    <a:pt x="196" y="1"/>
                    <a:pt x="162" y="19"/>
                    <a:pt x="144" y="49"/>
                  </a:cubicBezTo>
                  <a:cubicBezTo>
                    <a:pt x="10" y="290"/>
                    <a:pt x="1" y="575"/>
                    <a:pt x="126" y="825"/>
                  </a:cubicBezTo>
                  <a:cubicBezTo>
                    <a:pt x="233" y="1057"/>
                    <a:pt x="483" y="1235"/>
                    <a:pt x="750" y="1271"/>
                  </a:cubicBezTo>
                  <a:cubicBezTo>
                    <a:pt x="795" y="1271"/>
                    <a:pt x="839" y="1235"/>
                    <a:pt x="848" y="1182"/>
                  </a:cubicBezTo>
                  <a:cubicBezTo>
                    <a:pt x="857" y="1119"/>
                    <a:pt x="822" y="1066"/>
                    <a:pt x="759" y="1057"/>
                  </a:cubicBezTo>
                  <a:cubicBezTo>
                    <a:pt x="572" y="1030"/>
                    <a:pt x="402" y="905"/>
                    <a:pt x="313" y="727"/>
                  </a:cubicBezTo>
                  <a:cubicBezTo>
                    <a:pt x="224" y="549"/>
                    <a:pt x="224" y="334"/>
                    <a:pt x="331" y="156"/>
                  </a:cubicBezTo>
                  <a:cubicBezTo>
                    <a:pt x="358" y="102"/>
                    <a:pt x="340" y="40"/>
                    <a:pt x="286" y="13"/>
                  </a:cubicBezTo>
                  <a:cubicBezTo>
                    <a:pt x="269" y="5"/>
                    <a:pt x="251"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4"/>
            <p:cNvSpPr/>
            <p:nvPr/>
          </p:nvSpPr>
          <p:spPr>
            <a:xfrm>
              <a:off x="7651823" y="2802299"/>
              <a:ext cx="54085" cy="78951"/>
            </a:xfrm>
            <a:custGeom>
              <a:avLst/>
              <a:gdLst/>
              <a:ahLst/>
              <a:cxnLst/>
              <a:rect l="l" t="t" r="r" b="b"/>
              <a:pathLst>
                <a:path w="857" h="1251" extrusionOk="0">
                  <a:moveTo>
                    <a:pt x="111" y="0"/>
                  </a:moveTo>
                  <a:cubicBezTo>
                    <a:pt x="63" y="0"/>
                    <a:pt x="17" y="42"/>
                    <a:pt x="9" y="91"/>
                  </a:cubicBezTo>
                  <a:cubicBezTo>
                    <a:pt x="0" y="153"/>
                    <a:pt x="36" y="207"/>
                    <a:pt x="98" y="216"/>
                  </a:cubicBezTo>
                  <a:cubicBezTo>
                    <a:pt x="295" y="242"/>
                    <a:pt x="464" y="367"/>
                    <a:pt x="553" y="546"/>
                  </a:cubicBezTo>
                  <a:cubicBezTo>
                    <a:pt x="643" y="724"/>
                    <a:pt x="643" y="920"/>
                    <a:pt x="553" y="1099"/>
                  </a:cubicBezTo>
                  <a:cubicBezTo>
                    <a:pt x="527" y="1143"/>
                    <a:pt x="545" y="1215"/>
                    <a:pt x="598" y="1242"/>
                  </a:cubicBezTo>
                  <a:cubicBezTo>
                    <a:pt x="616" y="1242"/>
                    <a:pt x="634" y="1251"/>
                    <a:pt x="652" y="1251"/>
                  </a:cubicBezTo>
                  <a:cubicBezTo>
                    <a:pt x="687" y="1251"/>
                    <a:pt x="723" y="1224"/>
                    <a:pt x="741" y="1188"/>
                  </a:cubicBezTo>
                  <a:cubicBezTo>
                    <a:pt x="857" y="956"/>
                    <a:pt x="857" y="680"/>
                    <a:pt x="741" y="448"/>
                  </a:cubicBezTo>
                  <a:cubicBezTo>
                    <a:pt x="625" y="207"/>
                    <a:pt x="393" y="46"/>
                    <a:pt x="125" y="2"/>
                  </a:cubicBezTo>
                  <a:cubicBezTo>
                    <a:pt x="121" y="1"/>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54"/>
          <p:cNvGrpSpPr/>
          <p:nvPr/>
        </p:nvGrpSpPr>
        <p:grpSpPr>
          <a:xfrm>
            <a:off x="3733454" y="3147813"/>
            <a:ext cx="456096" cy="458368"/>
            <a:chOff x="7509954" y="3358601"/>
            <a:chExt cx="456096" cy="458368"/>
          </a:xfrm>
        </p:grpSpPr>
        <p:sp>
          <p:nvSpPr>
            <p:cNvPr id="1757" name="Google Shape;1757;p54"/>
            <p:cNvSpPr/>
            <p:nvPr/>
          </p:nvSpPr>
          <p:spPr>
            <a:xfrm>
              <a:off x="7509954" y="3358601"/>
              <a:ext cx="456096" cy="458368"/>
            </a:xfrm>
            <a:custGeom>
              <a:avLst/>
              <a:gdLst/>
              <a:ahLst/>
              <a:cxnLst/>
              <a:rect l="l" t="t" r="r" b="b"/>
              <a:pathLst>
                <a:path w="7227" h="7263" extrusionOk="0">
                  <a:moveTo>
                    <a:pt x="848" y="357"/>
                  </a:moveTo>
                  <a:lnTo>
                    <a:pt x="990" y="491"/>
                  </a:lnTo>
                  <a:cubicBezTo>
                    <a:pt x="999" y="500"/>
                    <a:pt x="999" y="518"/>
                    <a:pt x="990" y="536"/>
                  </a:cubicBezTo>
                  <a:lnTo>
                    <a:pt x="473" y="1624"/>
                  </a:lnTo>
                  <a:cubicBezTo>
                    <a:pt x="464" y="1642"/>
                    <a:pt x="455" y="1651"/>
                    <a:pt x="437" y="1651"/>
                  </a:cubicBezTo>
                  <a:lnTo>
                    <a:pt x="241" y="1624"/>
                  </a:lnTo>
                  <a:lnTo>
                    <a:pt x="848" y="357"/>
                  </a:lnTo>
                  <a:close/>
                  <a:moveTo>
                    <a:pt x="1106" y="786"/>
                  </a:moveTo>
                  <a:lnTo>
                    <a:pt x="1303" y="875"/>
                  </a:lnTo>
                  <a:lnTo>
                    <a:pt x="937" y="1651"/>
                  </a:lnTo>
                  <a:lnTo>
                    <a:pt x="741" y="1562"/>
                  </a:lnTo>
                  <a:lnTo>
                    <a:pt x="1106" y="786"/>
                  </a:lnTo>
                  <a:close/>
                  <a:moveTo>
                    <a:pt x="3787" y="2166"/>
                  </a:moveTo>
                  <a:cubicBezTo>
                    <a:pt x="3875" y="2166"/>
                    <a:pt x="3965" y="2184"/>
                    <a:pt x="4050" y="2222"/>
                  </a:cubicBezTo>
                  <a:lnTo>
                    <a:pt x="3881" y="2382"/>
                  </a:lnTo>
                  <a:cubicBezTo>
                    <a:pt x="3762" y="2335"/>
                    <a:pt x="3639" y="2311"/>
                    <a:pt x="3520" y="2311"/>
                  </a:cubicBezTo>
                  <a:cubicBezTo>
                    <a:pt x="3461" y="2311"/>
                    <a:pt x="3402" y="2317"/>
                    <a:pt x="3346" y="2329"/>
                  </a:cubicBezTo>
                  <a:cubicBezTo>
                    <a:pt x="3467" y="2225"/>
                    <a:pt x="3625" y="2166"/>
                    <a:pt x="3787" y="2166"/>
                  </a:cubicBezTo>
                  <a:close/>
                  <a:moveTo>
                    <a:pt x="3856" y="1462"/>
                  </a:moveTo>
                  <a:cubicBezTo>
                    <a:pt x="4017" y="1462"/>
                    <a:pt x="4176" y="1497"/>
                    <a:pt x="4327" y="1571"/>
                  </a:cubicBezTo>
                  <a:lnTo>
                    <a:pt x="4604" y="1695"/>
                  </a:lnTo>
                  <a:lnTo>
                    <a:pt x="4220" y="2061"/>
                  </a:lnTo>
                  <a:lnTo>
                    <a:pt x="4166" y="2034"/>
                  </a:lnTo>
                  <a:cubicBezTo>
                    <a:pt x="4048" y="1978"/>
                    <a:pt x="3921" y="1951"/>
                    <a:pt x="3795" y="1951"/>
                  </a:cubicBezTo>
                  <a:cubicBezTo>
                    <a:pt x="3523" y="1951"/>
                    <a:pt x="3255" y="2077"/>
                    <a:pt x="3078" y="2302"/>
                  </a:cubicBezTo>
                  <a:cubicBezTo>
                    <a:pt x="2980" y="2445"/>
                    <a:pt x="2793" y="2686"/>
                    <a:pt x="2694" y="2828"/>
                  </a:cubicBezTo>
                  <a:cubicBezTo>
                    <a:pt x="2683" y="2839"/>
                    <a:pt x="2669" y="2847"/>
                    <a:pt x="2653" y="2847"/>
                  </a:cubicBezTo>
                  <a:cubicBezTo>
                    <a:pt x="2643" y="2847"/>
                    <a:pt x="2633" y="2844"/>
                    <a:pt x="2623" y="2837"/>
                  </a:cubicBezTo>
                  <a:cubicBezTo>
                    <a:pt x="2596" y="2828"/>
                    <a:pt x="2587" y="2802"/>
                    <a:pt x="2596" y="2766"/>
                  </a:cubicBezTo>
                  <a:lnTo>
                    <a:pt x="2837" y="2150"/>
                  </a:lnTo>
                  <a:cubicBezTo>
                    <a:pt x="2953" y="1865"/>
                    <a:pt x="3167" y="1651"/>
                    <a:pt x="3453" y="1535"/>
                  </a:cubicBezTo>
                  <a:cubicBezTo>
                    <a:pt x="3586" y="1486"/>
                    <a:pt x="3722" y="1462"/>
                    <a:pt x="3856" y="1462"/>
                  </a:cubicBezTo>
                  <a:close/>
                  <a:moveTo>
                    <a:pt x="5063" y="1592"/>
                  </a:moveTo>
                  <a:cubicBezTo>
                    <a:pt x="5084" y="1592"/>
                    <a:pt x="5105" y="1600"/>
                    <a:pt x="5121" y="1615"/>
                  </a:cubicBezTo>
                  <a:lnTo>
                    <a:pt x="5487" y="1927"/>
                  </a:lnTo>
                  <a:cubicBezTo>
                    <a:pt x="5513" y="1954"/>
                    <a:pt x="5531" y="1981"/>
                    <a:pt x="5522" y="2017"/>
                  </a:cubicBezTo>
                  <a:cubicBezTo>
                    <a:pt x="5522" y="2052"/>
                    <a:pt x="5513" y="2079"/>
                    <a:pt x="5487" y="2097"/>
                  </a:cubicBezTo>
                  <a:lnTo>
                    <a:pt x="4380" y="2882"/>
                  </a:lnTo>
                  <a:cubicBezTo>
                    <a:pt x="4318" y="2730"/>
                    <a:pt x="4211" y="2588"/>
                    <a:pt x="4077" y="2489"/>
                  </a:cubicBezTo>
                  <a:lnTo>
                    <a:pt x="4987" y="1624"/>
                  </a:lnTo>
                  <a:cubicBezTo>
                    <a:pt x="5007" y="1604"/>
                    <a:pt x="5036" y="1592"/>
                    <a:pt x="5063" y="1592"/>
                  </a:cubicBezTo>
                  <a:close/>
                  <a:moveTo>
                    <a:pt x="5549" y="2311"/>
                  </a:moveTo>
                  <a:cubicBezTo>
                    <a:pt x="5585" y="2347"/>
                    <a:pt x="5621" y="2391"/>
                    <a:pt x="5647" y="2436"/>
                  </a:cubicBezTo>
                  <a:cubicBezTo>
                    <a:pt x="5736" y="2561"/>
                    <a:pt x="5808" y="2695"/>
                    <a:pt x="5861" y="2837"/>
                  </a:cubicBezTo>
                  <a:cubicBezTo>
                    <a:pt x="5888" y="2909"/>
                    <a:pt x="5879" y="2989"/>
                    <a:pt x="5835" y="3051"/>
                  </a:cubicBezTo>
                  <a:cubicBezTo>
                    <a:pt x="5790" y="3114"/>
                    <a:pt x="5728" y="3159"/>
                    <a:pt x="5647" y="3167"/>
                  </a:cubicBezTo>
                  <a:cubicBezTo>
                    <a:pt x="5641" y="3168"/>
                    <a:pt x="5634" y="3168"/>
                    <a:pt x="5627" y="3168"/>
                  </a:cubicBezTo>
                  <a:cubicBezTo>
                    <a:pt x="5527" y="3168"/>
                    <a:pt x="5430" y="3107"/>
                    <a:pt x="5389" y="3007"/>
                  </a:cubicBezTo>
                  <a:cubicBezTo>
                    <a:pt x="5335" y="2855"/>
                    <a:pt x="5255" y="2721"/>
                    <a:pt x="5148" y="2605"/>
                  </a:cubicBezTo>
                  <a:lnTo>
                    <a:pt x="5549" y="2311"/>
                  </a:lnTo>
                  <a:close/>
                  <a:moveTo>
                    <a:pt x="6084" y="2873"/>
                  </a:moveTo>
                  <a:lnTo>
                    <a:pt x="6914" y="3275"/>
                  </a:lnTo>
                  <a:cubicBezTo>
                    <a:pt x="6968" y="3301"/>
                    <a:pt x="6994" y="3364"/>
                    <a:pt x="6968" y="3417"/>
                  </a:cubicBezTo>
                  <a:lnTo>
                    <a:pt x="6477" y="4443"/>
                  </a:lnTo>
                  <a:cubicBezTo>
                    <a:pt x="6468" y="4470"/>
                    <a:pt x="6441" y="4488"/>
                    <a:pt x="6414" y="4497"/>
                  </a:cubicBezTo>
                  <a:cubicBezTo>
                    <a:pt x="6401" y="4501"/>
                    <a:pt x="6388" y="4503"/>
                    <a:pt x="6374" y="4503"/>
                  </a:cubicBezTo>
                  <a:cubicBezTo>
                    <a:pt x="6361" y="4503"/>
                    <a:pt x="6348" y="4501"/>
                    <a:pt x="6334" y="4497"/>
                  </a:cubicBezTo>
                  <a:lnTo>
                    <a:pt x="5005" y="3863"/>
                  </a:lnTo>
                  <a:cubicBezTo>
                    <a:pt x="4889" y="3801"/>
                    <a:pt x="4835" y="3658"/>
                    <a:pt x="4889" y="3533"/>
                  </a:cubicBezTo>
                  <a:lnTo>
                    <a:pt x="5157" y="2989"/>
                  </a:lnTo>
                  <a:cubicBezTo>
                    <a:pt x="5166" y="3016"/>
                    <a:pt x="5183" y="3043"/>
                    <a:pt x="5192" y="3078"/>
                  </a:cubicBezTo>
                  <a:cubicBezTo>
                    <a:pt x="5255" y="3257"/>
                    <a:pt x="5433" y="3382"/>
                    <a:pt x="5621" y="3382"/>
                  </a:cubicBezTo>
                  <a:cubicBezTo>
                    <a:pt x="5763" y="3382"/>
                    <a:pt x="5933" y="3301"/>
                    <a:pt x="6013" y="3159"/>
                  </a:cubicBezTo>
                  <a:cubicBezTo>
                    <a:pt x="6067" y="3078"/>
                    <a:pt x="6093" y="2971"/>
                    <a:pt x="6084" y="2873"/>
                  </a:cubicBezTo>
                  <a:close/>
                  <a:moveTo>
                    <a:pt x="3702" y="1"/>
                  </a:moveTo>
                  <a:cubicBezTo>
                    <a:pt x="2962" y="1"/>
                    <a:pt x="2293" y="215"/>
                    <a:pt x="1811" y="607"/>
                  </a:cubicBezTo>
                  <a:lnTo>
                    <a:pt x="1793" y="598"/>
                  </a:lnTo>
                  <a:cubicBezTo>
                    <a:pt x="1748" y="578"/>
                    <a:pt x="1700" y="567"/>
                    <a:pt x="1653" y="567"/>
                  </a:cubicBezTo>
                  <a:cubicBezTo>
                    <a:pt x="1616" y="567"/>
                    <a:pt x="1579" y="574"/>
                    <a:pt x="1544" y="589"/>
                  </a:cubicBezTo>
                  <a:cubicBezTo>
                    <a:pt x="1490" y="607"/>
                    <a:pt x="1437" y="643"/>
                    <a:pt x="1401" y="687"/>
                  </a:cubicBezTo>
                  <a:lnTo>
                    <a:pt x="1196" y="589"/>
                  </a:lnTo>
                  <a:cubicBezTo>
                    <a:pt x="1231" y="500"/>
                    <a:pt x="1205" y="402"/>
                    <a:pt x="1133" y="340"/>
                  </a:cubicBezTo>
                  <a:lnTo>
                    <a:pt x="955" y="170"/>
                  </a:lnTo>
                  <a:cubicBezTo>
                    <a:pt x="925" y="133"/>
                    <a:pt x="877" y="114"/>
                    <a:pt x="830" y="114"/>
                  </a:cubicBezTo>
                  <a:cubicBezTo>
                    <a:pt x="821" y="114"/>
                    <a:pt x="812" y="115"/>
                    <a:pt x="803" y="116"/>
                  </a:cubicBezTo>
                  <a:cubicBezTo>
                    <a:pt x="750" y="125"/>
                    <a:pt x="696" y="170"/>
                    <a:pt x="669" y="215"/>
                  </a:cubicBezTo>
                  <a:lnTo>
                    <a:pt x="27" y="1580"/>
                  </a:lnTo>
                  <a:cubicBezTo>
                    <a:pt x="0" y="1624"/>
                    <a:pt x="0" y="1687"/>
                    <a:pt x="27" y="1740"/>
                  </a:cubicBezTo>
                  <a:cubicBezTo>
                    <a:pt x="63" y="1785"/>
                    <a:pt x="107" y="1820"/>
                    <a:pt x="161" y="1829"/>
                  </a:cubicBezTo>
                  <a:lnTo>
                    <a:pt x="411" y="1856"/>
                  </a:lnTo>
                  <a:lnTo>
                    <a:pt x="437" y="1856"/>
                  </a:lnTo>
                  <a:cubicBezTo>
                    <a:pt x="527" y="1856"/>
                    <a:pt x="607" y="1820"/>
                    <a:pt x="651" y="1749"/>
                  </a:cubicBezTo>
                  <a:lnTo>
                    <a:pt x="857" y="1847"/>
                  </a:lnTo>
                  <a:cubicBezTo>
                    <a:pt x="821" y="1990"/>
                    <a:pt x="892" y="2133"/>
                    <a:pt x="1026" y="2204"/>
                  </a:cubicBezTo>
                  <a:cubicBezTo>
                    <a:pt x="1008" y="2311"/>
                    <a:pt x="973" y="2382"/>
                    <a:pt x="937" y="2454"/>
                  </a:cubicBezTo>
                  <a:cubicBezTo>
                    <a:pt x="919" y="2498"/>
                    <a:pt x="892" y="2543"/>
                    <a:pt x="883" y="2588"/>
                  </a:cubicBezTo>
                  <a:cubicBezTo>
                    <a:pt x="857" y="2721"/>
                    <a:pt x="928" y="2837"/>
                    <a:pt x="990" y="2944"/>
                  </a:cubicBezTo>
                  <a:cubicBezTo>
                    <a:pt x="1017" y="2980"/>
                    <a:pt x="1044" y="3016"/>
                    <a:pt x="1053" y="3051"/>
                  </a:cubicBezTo>
                  <a:cubicBezTo>
                    <a:pt x="1062" y="3078"/>
                    <a:pt x="1062" y="3105"/>
                    <a:pt x="1053" y="3132"/>
                  </a:cubicBezTo>
                  <a:cubicBezTo>
                    <a:pt x="955" y="3301"/>
                    <a:pt x="839" y="3426"/>
                    <a:pt x="643" y="3578"/>
                  </a:cubicBezTo>
                  <a:cubicBezTo>
                    <a:pt x="562" y="3640"/>
                    <a:pt x="428" y="3747"/>
                    <a:pt x="428" y="3926"/>
                  </a:cubicBezTo>
                  <a:cubicBezTo>
                    <a:pt x="428" y="4113"/>
                    <a:pt x="544" y="4247"/>
                    <a:pt x="776" y="4318"/>
                  </a:cubicBezTo>
                  <a:cubicBezTo>
                    <a:pt x="821" y="4336"/>
                    <a:pt x="839" y="4345"/>
                    <a:pt x="848" y="4354"/>
                  </a:cubicBezTo>
                  <a:cubicBezTo>
                    <a:pt x="839" y="4390"/>
                    <a:pt x="759" y="4470"/>
                    <a:pt x="678" y="4523"/>
                  </a:cubicBezTo>
                  <a:cubicBezTo>
                    <a:pt x="598" y="4586"/>
                    <a:pt x="571" y="4755"/>
                    <a:pt x="705" y="4862"/>
                  </a:cubicBezTo>
                  <a:cubicBezTo>
                    <a:pt x="741" y="4889"/>
                    <a:pt x="767" y="4916"/>
                    <a:pt x="794" y="4943"/>
                  </a:cubicBezTo>
                  <a:cubicBezTo>
                    <a:pt x="696" y="5068"/>
                    <a:pt x="723" y="5201"/>
                    <a:pt x="776" y="5273"/>
                  </a:cubicBezTo>
                  <a:cubicBezTo>
                    <a:pt x="785" y="5300"/>
                    <a:pt x="812" y="5317"/>
                    <a:pt x="839" y="5317"/>
                  </a:cubicBezTo>
                  <a:cubicBezTo>
                    <a:pt x="857" y="5326"/>
                    <a:pt x="919" y="5344"/>
                    <a:pt x="964" y="5371"/>
                  </a:cubicBezTo>
                  <a:cubicBezTo>
                    <a:pt x="919" y="5451"/>
                    <a:pt x="839" y="5585"/>
                    <a:pt x="892" y="5799"/>
                  </a:cubicBezTo>
                  <a:cubicBezTo>
                    <a:pt x="955" y="6067"/>
                    <a:pt x="1160" y="6227"/>
                    <a:pt x="1499" y="6290"/>
                  </a:cubicBezTo>
                  <a:cubicBezTo>
                    <a:pt x="1523" y="6290"/>
                    <a:pt x="1558" y="6294"/>
                    <a:pt x="1601" y="6294"/>
                  </a:cubicBezTo>
                  <a:cubicBezTo>
                    <a:pt x="1622" y="6294"/>
                    <a:pt x="1645" y="6293"/>
                    <a:pt x="1668" y="6290"/>
                  </a:cubicBezTo>
                  <a:cubicBezTo>
                    <a:pt x="1722" y="6290"/>
                    <a:pt x="1767" y="6245"/>
                    <a:pt x="1767" y="6183"/>
                  </a:cubicBezTo>
                  <a:cubicBezTo>
                    <a:pt x="1767" y="6126"/>
                    <a:pt x="1722" y="6083"/>
                    <a:pt x="1673" y="6083"/>
                  </a:cubicBezTo>
                  <a:cubicBezTo>
                    <a:pt x="1669" y="6083"/>
                    <a:pt x="1664" y="6084"/>
                    <a:pt x="1660" y="6085"/>
                  </a:cubicBezTo>
                  <a:cubicBezTo>
                    <a:pt x="1606" y="6085"/>
                    <a:pt x="1561" y="6085"/>
                    <a:pt x="1535" y="6076"/>
                  </a:cubicBezTo>
                  <a:cubicBezTo>
                    <a:pt x="1276" y="6031"/>
                    <a:pt x="1142" y="5933"/>
                    <a:pt x="1098" y="5746"/>
                  </a:cubicBezTo>
                  <a:cubicBezTo>
                    <a:pt x="1071" y="5630"/>
                    <a:pt x="1106" y="5549"/>
                    <a:pt x="1151" y="5469"/>
                  </a:cubicBezTo>
                  <a:cubicBezTo>
                    <a:pt x="1205" y="5371"/>
                    <a:pt x="1160" y="5246"/>
                    <a:pt x="1089" y="5201"/>
                  </a:cubicBezTo>
                  <a:cubicBezTo>
                    <a:pt x="1035" y="5166"/>
                    <a:pt x="982" y="5139"/>
                    <a:pt x="937" y="5130"/>
                  </a:cubicBezTo>
                  <a:cubicBezTo>
                    <a:pt x="937" y="5103"/>
                    <a:pt x="955" y="5068"/>
                    <a:pt x="1008" y="5032"/>
                  </a:cubicBezTo>
                  <a:cubicBezTo>
                    <a:pt x="1026" y="5014"/>
                    <a:pt x="1044" y="4987"/>
                    <a:pt x="1053" y="4961"/>
                  </a:cubicBezTo>
                  <a:cubicBezTo>
                    <a:pt x="1053" y="4934"/>
                    <a:pt x="1044" y="4898"/>
                    <a:pt x="1026" y="4880"/>
                  </a:cubicBezTo>
                  <a:cubicBezTo>
                    <a:pt x="1026" y="4871"/>
                    <a:pt x="928" y="4773"/>
                    <a:pt x="821" y="4684"/>
                  </a:cubicBezTo>
                  <a:cubicBezTo>
                    <a:pt x="910" y="4622"/>
                    <a:pt x="1080" y="4479"/>
                    <a:pt x="1062" y="4318"/>
                  </a:cubicBezTo>
                  <a:cubicBezTo>
                    <a:pt x="1053" y="4256"/>
                    <a:pt x="1008" y="4167"/>
                    <a:pt x="839" y="4113"/>
                  </a:cubicBezTo>
                  <a:cubicBezTo>
                    <a:pt x="660" y="4060"/>
                    <a:pt x="643" y="3997"/>
                    <a:pt x="643" y="3926"/>
                  </a:cubicBezTo>
                  <a:cubicBezTo>
                    <a:pt x="643" y="3863"/>
                    <a:pt x="678" y="3819"/>
                    <a:pt x="776" y="3747"/>
                  </a:cubicBezTo>
                  <a:cubicBezTo>
                    <a:pt x="928" y="3622"/>
                    <a:pt x="1098" y="3471"/>
                    <a:pt x="1240" y="3230"/>
                  </a:cubicBezTo>
                  <a:cubicBezTo>
                    <a:pt x="1285" y="3150"/>
                    <a:pt x="1285" y="3051"/>
                    <a:pt x="1249" y="2971"/>
                  </a:cubicBezTo>
                  <a:cubicBezTo>
                    <a:pt x="1231" y="2918"/>
                    <a:pt x="1196" y="2873"/>
                    <a:pt x="1169" y="2828"/>
                  </a:cubicBezTo>
                  <a:cubicBezTo>
                    <a:pt x="1124" y="2757"/>
                    <a:pt x="1080" y="2686"/>
                    <a:pt x="1089" y="2641"/>
                  </a:cubicBezTo>
                  <a:cubicBezTo>
                    <a:pt x="1098" y="2614"/>
                    <a:pt x="1115" y="2579"/>
                    <a:pt x="1133" y="2543"/>
                  </a:cubicBezTo>
                  <a:cubicBezTo>
                    <a:pt x="1160" y="2481"/>
                    <a:pt x="1196" y="2400"/>
                    <a:pt x="1222" y="2293"/>
                  </a:cubicBezTo>
                  <a:lnTo>
                    <a:pt x="2382" y="2846"/>
                  </a:lnTo>
                  <a:cubicBezTo>
                    <a:pt x="2400" y="2927"/>
                    <a:pt x="2454" y="2998"/>
                    <a:pt x="2534" y="3034"/>
                  </a:cubicBezTo>
                  <a:cubicBezTo>
                    <a:pt x="2561" y="3051"/>
                    <a:pt x="2596" y="3051"/>
                    <a:pt x="2623" y="3060"/>
                  </a:cubicBezTo>
                  <a:cubicBezTo>
                    <a:pt x="2552" y="3462"/>
                    <a:pt x="2748" y="3881"/>
                    <a:pt x="3132" y="4068"/>
                  </a:cubicBezTo>
                  <a:cubicBezTo>
                    <a:pt x="3256" y="4122"/>
                    <a:pt x="3399" y="4158"/>
                    <a:pt x="3533" y="4158"/>
                  </a:cubicBezTo>
                  <a:cubicBezTo>
                    <a:pt x="3622" y="4158"/>
                    <a:pt x="3720" y="4140"/>
                    <a:pt x="3810" y="4113"/>
                  </a:cubicBezTo>
                  <a:cubicBezTo>
                    <a:pt x="3863" y="4095"/>
                    <a:pt x="3890" y="4033"/>
                    <a:pt x="3872" y="3979"/>
                  </a:cubicBezTo>
                  <a:cubicBezTo>
                    <a:pt x="3857" y="3935"/>
                    <a:pt x="3818" y="3903"/>
                    <a:pt x="3775" y="3903"/>
                  </a:cubicBezTo>
                  <a:cubicBezTo>
                    <a:pt x="3766" y="3903"/>
                    <a:pt x="3757" y="3905"/>
                    <a:pt x="3747" y="3908"/>
                  </a:cubicBezTo>
                  <a:cubicBezTo>
                    <a:pt x="3673" y="3930"/>
                    <a:pt x="3599" y="3942"/>
                    <a:pt x="3526" y="3942"/>
                  </a:cubicBezTo>
                  <a:cubicBezTo>
                    <a:pt x="3423" y="3942"/>
                    <a:pt x="3323" y="3919"/>
                    <a:pt x="3230" y="3872"/>
                  </a:cubicBezTo>
                  <a:cubicBezTo>
                    <a:pt x="2873" y="3703"/>
                    <a:pt x="2721" y="3283"/>
                    <a:pt x="2891" y="2927"/>
                  </a:cubicBezTo>
                  <a:cubicBezTo>
                    <a:pt x="3007" y="2680"/>
                    <a:pt x="3270" y="2528"/>
                    <a:pt x="3538" y="2528"/>
                  </a:cubicBezTo>
                  <a:cubicBezTo>
                    <a:pt x="3639" y="2528"/>
                    <a:pt x="3741" y="2550"/>
                    <a:pt x="3836" y="2597"/>
                  </a:cubicBezTo>
                  <a:cubicBezTo>
                    <a:pt x="4184" y="2766"/>
                    <a:pt x="4336" y="3185"/>
                    <a:pt x="4166" y="3542"/>
                  </a:cubicBezTo>
                  <a:cubicBezTo>
                    <a:pt x="4149" y="3587"/>
                    <a:pt x="4122" y="3631"/>
                    <a:pt x="4095" y="3667"/>
                  </a:cubicBezTo>
                  <a:cubicBezTo>
                    <a:pt x="4059" y="3712"/>
                    <a:pt x="4068" y="3783"/>
                    <a:pt x="4113" y="3819"/>
                  </a:cubicBezTo>
                  <a:cubicBezTo>
                    <a:pt x="4131" y="3834"/>
                    <a:pt x="4155" y="3841"/>
                    <a:pt x="4178" y="3841"/>
                  </a:cubicBezTo>
                  <a:cubicBezTo>
                    <a:pt x="4211" y="3841"/>
                    <a:pt x="4244" y="3827"/>
                    <a:pt x="4265" y="3801"/>
                  </a:cubicBezTo>
                  <a:cubicBezTo>
                    <a:pt x="4300" y="3747"/>
                    <a:pt x="4336" y="3685"/>
                    <a:pt x="4363" y="3631"/>
                  </a:cubicBezTo>
                  <a:cubicBezTo>
                    <a:pt x="4443" y="3462"/>
                    <a:pt x="4470" y="3283"/>
                    <a:pt x="4443" y="3105"/>
                  </a:cubicBezTo>
                  <a:lnTo>
                    <a:pt x="4969" y="2730"/>
                  </a:lnTo>
                  <a:cubicBezTo>
                    <a:pt x="4987" y="2739"/>
                    <a:pt x="5005" y="2757"/>
                    <a:pt x="5014" y="2775"/>
                  </a:cubicBezTo>
                  <a:lnTo>
                    <a:pt x="4702" y="3444"/>
                  </a:lnTo>
                  <a:cubicBezTo>
                    <a:pt x="4595" y="3676"/>
                    <a:pt x="4684" y="3944"/>
                    <a:pt x="4916" y="4051"/>
                  </a:cubicBezTo>
                  <a:lnTo>
                    <a:pt x="6031" y="4586"/>
                  </a:lnTo>
                  <a:cubicBezTo>
                    <a:pt x="5977" y="4631"/>
                    <a:pt x="5924" y="4684"/>
                    <a:pt x="5861" y="4738"/>
                  </a:cubicBezTo>
                  <a:cubicBezTo>
                    <a:pt x="5621" y="4961"/>
                    <a:pt x="5647" y="5460"/>
                    <a:pt x="5951" y="6263"/>
                  </a:cubicBezTo>
                  <a:cubicBezTo>
                    <a:pt x="5968" y="6308"/>
                    <a:pt x="5960" y="6361"/>
                    <a:pt x="5942" y="6406"/>
                  </a:cubicBezTo>
                  <a:cubicBezTo>
                    <a:pt x="5915" y="6450"/>
                    <a:pt x="5870" y="6486"/>
                    <a:pt x="5826" y="6495"/>
                  </a:cubicBezTo>
                  <a:lnTo>
                    <a:pt x="3711" y="7039"/>
                  </a:lnTo>
                  <a:cubicBezTo>
                    <a:pt x="3694" y="7044"/>
                    <a:pt x="3676" y="7047"/>
                    <a:pt x="3659" y="7047"/>
                  </a:cubicBezTo>
                  <a:cubicBezTo>
                    <a:pt x="3589" y="7047"/>
                    <a:pt x="3526" y="7005"/>
                    <a:pt x="3497" y="6941"/>
                  </a:cubicBezTo>
                  <a:cubicBezTo>
                    <a:pt x="3381" y="6650"/>
                    <a:pt x="3117" y="5994"/>
                    <a:pt x="2474" y="5994"/>
                  </a:cubicBezTo>
                  <a:cubicBezTo>
                    <a:pt x="2427" y="5994"/>
                    <a:pt x="2379" y="5997"/>
                    <a:pt x="2329" y="6004"/>
                  </a:cubicBezTo>
                  <a:cubicBezTo>
                    <a:pt x="2284" y="6004"/>
                    <a:pt x="2213" y="6013"/>
                    <a:pt x="2141" y="6031"/>
                  </a:cubicBezTo>
                  <a:cubicBezTo>
                    <a:pt x="2079" y="6031"/>
                    <a:pt x="2043" y="6085"/>
                    <a:pt x="2052" y="6147"/>
                  </a:cubicBezTo>
                  <a:cubicBezTo>
                    <a:pt x="2060" y="6196"/>
                    <a:pt x="2106" y="6237"/>
                    <a:pt x="2154" y="6237"/>
                  </a:cubicBezTo>
                  <a:cubicBezTo>
                    <a:pt x="2159" y="6237"/>
                    <a:pt x="2163" y="6237"/>
                    <a:pt x="2168" y="6236"/>
                  </a:cubicBezTo>
                  <a:cubicBezTo>
                    <a:pt x="2222" y="6227"/>
                    <a:pt x="2275" y="6218"/>
                    <a:pt x="2355" y="6210"/>
                  </a:cubicBezTo>
                  <a:cubicBezTo>
                    <a:pt x="2394" y="6204"/>
                    <a:pt x="2432" y="6202"/>
                    <a:pt x="2468" y="6202"/>
                  </a:cubicBezTo>
                  <a:cubicBezTo>
                    <a:pt x="2909" y="6202"/>
                    <a:pt x="3128" y="6592"/>
                    <a:pt x="3301" y="7012"/>
                  </a:cubicBezTo>
                  <a:cubicBezTo>
                    <a:pt x="3363" y="7164"/>
                    <a:pt x="3515" y="7262"/>
                    <a:pt x="3667" y="7262"/>
                  </a:cubicBezTo>
                  <a:cubicBezTo>
                    <a:pt x="3702" y="7262"/>
                    <a:pt x="3729" y="7253"/>
                    <a:pt x="3765" y="7244"/>
                  </a:cubicBezTo>
                  <a:lnTo>
                    <a:pt x="5879" y="6700"/>
                  </a:lnTo>
                  <a:cubicBezTo>
                    <a:pt x="5986" y="6673"/>
                    <a:pt x="6075" y="6602"/>
                    <a:pt x="6129" y="6504"/>
                  </a:cubicBezTo>
                  <a:cubicBezTo>
                    <a:pt x="6183" y="6406"/>
                    <a:pt x="6183" y="6290"/>
                    <a:pt x="6147" y="6192"/>
                  </a:cubicBezTo>
                  <a:cubicBezTo>
                    <a:pt x="5897" y="5514"/>
                    <a:pt x="5844" y="5041"/>
                    <a:pt x="6004" y="4898"/>
                  </a:cubicBezTo>
                  <a:cubicBezTo>
                    <a:pt x="6093" y="4818"/>
                    <a:pt x="6165" y="4746"/>
                    <a:pt x="6236" y="4684"/>
                  </a:cubicBezTo>
                  <a:lnTo>
                    <a:pt x="6245" y="4684"/>
                  </a:lnTo>
                  <a:cubicBezTo>
                    <a:pt x="6290" y="4702"/>
                    <a:pt x="6334" y="4720"/>
                    <a:pt x="6379" y="4720"/>
                  </a:cubicBezTo>
                  <a:cubicBezTo>
                    <a:pt x="6414" y="4720"/>
                    <a:pt x="6450" y="4711"/>
                    <a:pt x="6486" y="4693"/>
                  </a:cubicBezTo>
                  <a:cubicBezTo>
                    <a:pt x="6566" y="4666"/>
                    <a:pt x="6629" y="4613"/>
                    <a:pt x="6664" y="4532"/>
                  </a:cubicBezTo>
                  <a:lnTo>
                    <a:pt x="7155" y="3506"/>
                  </a:lnTo>
                  <a:cubicBezTo>
                    <a:pt x="7226" y="3355"/>
                    <a:pt x="7173" y="3176"/>
                    <a:pt x="7030" y="3087"/>
                  </a:cubicBezTo>
                  <a:cubicBezTo>
                    <a:pt x="7039" y="2953"/>
                    <a:pt x="7039" y="2802"/>
                    <a:pt x="7039" y="2614"/>
                  </a:cubicBezTo>
                  <a:cubicBezTo>
                    <a:pt x="7039" y="1803"/>
                    <a:pt x="6682" y="1125"/>
                    <a:pt x="6013" y="652"/>
                  </a:cubicBezTo>
                  <a:cubicBezTo>
                    <a:pt x="5993" y="642"/>
                    <a:pt x="5972" y="637"/>
                    <a:pt x="5951" y="637"/>
                  </a:cubicBezTo>
                  <a:cubicBezTo>
                    <a:pt x="5916" y="637"/>
                    <a:pt x="5884" y="651"/>
                    <a:pt x="5861" y="679"/>
                  </a:cubicBezTo>
                  <a:cubicBezTo>
                    <a:pt x="5826" y="732"/>
                    <a:pt x="5844" y="794"/>
                    <a:pt x="5888" y="830"/>
                  </a:cubicBezTo>
                  <a:cubicBezTo>
                    <a:pt x="6513" y="1258"/>
                    <a:pt x="6834" y="1865"/>
                    <a:pt x="6834" y="2614"/>
                  </a:cubicBezTo>
                  <a:cubicBezTo>
                    <a:pt x="6834" y="2757"/>
                    <a:pt x="6825" y="2882"/>
                    <a:pt x="6816" y="2989"/>
                  </a:cubicBezTo>
                  <a:lnTo>
                    <a:pt x="5986" y="2597"/>
                  </a:lnTo>
                  <a:cubicBezTo>
                    <a:pt x="5942" y="2498"/>
                    <a:pt x="5888" y="2400"/>
                    <a:pt x="5826" y="2311"/>
                  </a:cubicBezTo>
                  <a:cubicBezTo>
                    <a:pt x="5781" y="2258"/>
                    <a:pt x="5745" y="2213"/>
                    <a:pt x="5701" y="2159"/>
                  </a:cubicBezTo>
                  <a:cubicBezTo>
                    <a:pt x="5728" y="2124"/>
                    <a:pt x="5736" y="2070"/>
                    <a:pt x="5736" y="2026"/>
                  </a:cubicBezTo>
                  <a:cubicBezTo>
                    <a:pt x="5745" y="1927"/>
                    <a:pt x="5701" y="1838"/>
                    <a:pt x="5629" y="1767"/>
                  </a:cubicBezTo>
                  <a:lnTo>
                    <a:pt x="5264" y="1455"/>
                  </a:lnTo>
                  <a:cubicBezTo>
                    <a:pt x="5205" y="1404"/>
                    <a:pt x="5132" y="1380"/>
                    <a:pt x="5060" y="1380"/>
                  </a:cubicBezTo>
                  <a:cubicBezTo>
                    <a:pt x="4978" y="1380"/>
                    <a:pt x="4897" y="1411"/>
                    <a:pt x="4835" y="1472"/>
                  </a:cubicBezTo>
                  <a:lnTo>
                    <a:pt x="4764" y="1535"/>
                  </a:lnTo>
                  <a:lnTo>
                    <a:pt x="4425" y="1374"/>
                  </a:lnTo>
                  <a:cubicBezTo>
                    <a:pt x="4248" y="1293"/>
                    <a:pt x="4052" y="1250"/>
                    <a:pt x="3856" y="1250"/>
                  </a:cubicBezTo>
                  <a:cubicBezTo>
                    <a:pt x="3688" y="1250"/>
                    <a:pt x="3520" y="1282"/>
                    <a:pt x="3363" y="1348"/>
                  </a:cubicBezTo>
                  <a:lnTo>
                    <a:pt x="2819" y="1089"/>
                  </a:lnTo>
                  <a:cubicBezTo>
                    <a:pt x="2805" y="1082"/>
                    <a:pt x="2790" y="1078"/>
                    <a:pt x="2775" y="1078"/>
                  </a:cubicBezTo>
                  <a:cubicBezTo>
                    <a:pt x="2735" y="1078"/>
                    <a:pt x="2696" y="1103"/>
                    <a:pt x="2677" y="1142"/>
                  </a:cubicBezTo>
                  <a:cubicBezTo>
                    <a:pt x="2650" y="1196"/>
                    <a:pt x="2677" y="1258"/>
                    <a:pt x="2730" y="1276"/>
                  </a:cubicBezTo>
                  <a:lnTo>
                    <a:pt x="3132" y="1472"/>
                  </a:lnTo>
                  <a:cubicBezTo>
                    <a:pt x="2909" y="1615"/>
                    <a:pt x="2739" y="1820"/>
                    <a:pt x="2641" y="2079"/>
                  </a:cubicBezTo>
                  <a:lnTo>
                    <a:pt x="2418" y="2632"/>
                  </a:lnTo>
                  <a:lnTo>
                    <a:pt x="1115" y="2008"/>
                  </a:lnTo>
                  <a:cubicBezTo>
                    <a:pt x="1089" y="1999"/>
                    <a:pt x="1071" y="1981"/>
                    <a:pt x="1062" y="1954"/>
                  </a:cubicBezTo>
                  <a:cubicBezTo>
                    <a:pt x="1053" y="1927"/>
                    <a:pt x="1053" y="1892"/>
                    <a:pt x="1071" y="1865"/>
                  </a:cubicBezTo>
                  <a:lnTo>
                    <a:pt x="1561" y="839"/>
                  </a:lnTo>
                  <a:cubicBezTo>
                    <a:pt x="1570" y="812"/>
                    <a:pt x="1588" y="794"/>
                    <a:pt x="1615" y="786"/>
                  </a:cubicBezTo>
                  <a:cubicBezTo>
                    <a:pt x="1626" y="782"/>
                    <a:pt x="1639" y="780"/>
                    <a:pt x="1651" y="780"/>
                  </a:cubicBezTo>
                  <a:cubicBezTo>
                    <a:pt x="1668" y="780"/>
                    <a:pt x="1685" y="784"/>
                    <a:pt x="1695" y="794"/>
                  </a:cubicBezTo>
                  <a:lnTo>
                    <a:pt x="2284" y="1071"/>
                  </a:lnTo>
                  <a:cubicBezTo>
                    <a:pt x="2297" y="1075"/>
                    <a:pt x="2311" y="1078"/>
                    <a:pt x="2325" y="1078"/>
                  </a:cubicBezTo>
                  <a:cubicBezTo>
                    <a:pt x="2367" y="1078"/>
                    <a:pt x="2407" y="1058"/>
                    <a:pt x="2427" y="1018"/>
                  </a:cubicBezTo>
                  <a:cubicBezTo>
                    <a:pt x="2454" y="964"/>
                    <a:pt x="2427" y="902"/>
                    <a:pt x="2373" y="875"/>
                  </a:cubicBezTo>
                  <a:lnTo>
                    <a:pt x="2025" y="705"/>
                  </a:lnTo>
                  <a:cubicBezTo>
                    <a:pt x="2462" y="393"/>
                    <a:pt x="3051" y="215"/>
                    <a:pt x="3702" y="215"/>
                  </a:cubicBezTo>
                  <a:cubicBezTo>
                    <a:pt x="4336" y="215"/>
                    <a:pt x="4969" y="348"/>
                    <a:pt x="5478" y="589"/>
                  </a:cubicBezTo>
                  <a:cubicBezTo>
                    <a:pt x="5494" y="598"/>
                    <a:pt x="5512" y="602"/>
                    <a:pt x="5529" y="602"/>
                  </a:cubicBezTo>
                  <a:cubicBezTo>
                    <a:pt x="5567" y="602"/>
                    <a:pt x="5602" y="582"/>
                    <a:pt x="5621" y="545"/>
                  </a:cubicBezTo>
                  <a:cubicBezTo>
                    <a:pt x="5647" y="491"/>
                    <a:pt x="5621" y="429"/>
                    <a:pt x="5567" y="402"/>
                  </a:cubicBezTo>
                  <a:cubicBezTo>
                    <a:pt x="5032" y="143"/>
                    <a:pt x="4372" y="1"/>
                    <a:pt x="3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4"/>
            <p:cNvSpPr/>
            <p:nvPr/>
          </p:nvSpPr>
          <p:spPr>
            <a:xfrm>
              <a:off x="7704708" y="3538145"/>
              <a:ext cx="56420" cy="49226"/>
            </a:xfrm>
            <a:custGeom>
              <a:avLst/>
              <a:gdLst/>
              <a:ahLst/>
              <a:cxnLst/>
              <a:rect l="l" t="t" r="r" b="b"/>
              <a:pathLst>
                <a:path w="894" h="780" extrusionOk="0">
                  <a:moveTo>
                    <a:pt x="447" y="215"/>
                  </a:moveTo>
                  <a:cubicBezTo>
                    <a:pt x="474" y="215"/>
                    <a:pt x="501" y="215"/>
                    <a:pt x="518" y="233"/>
                  </a:cubicBezTo>
                  <a:cubicBezTo>
                    <a:pt x="608" y="269"/>
                    <a:pt x="643" y="376"/>
                    <a:pt x="608" y="465"/>
                  </a:cubicBezTo>
                  <a:cubicBezTo>
                    <a:pt x="581" y="518"/>
                    <a:pt x="516" y="566"/>
                    <a:pt x="444" y="566"/>
                  </a:cubicBezTo>
                  <a:cubicBezTo>
                    <a:pt x="419" y="566"/>
                    <a:pt x="392" y="560"/>
                    <a:pt x="367" y="545"/>
                  </a:cubicBezTo>
                  <a:cubicBezTo>
                    <a:pt x="277" y="510"/>
                    <a:pt x="242" y="403"/>
                    <a:pt x="286" y="314"/>
                  </a:cubicBezTo>
                  <a:cubicBezTo>
                    <a:pt x="313" y="251"/>
                    <a:pt x="376" y="215"/>
                    <a:pt x="447" y="215"/>
                  </a:cubicBezTo>
                  <a:close/>
                  <a:moveTo>
                    <a:pt x="447" y="1"/>
                  </a:moveTo>
                  <a:cubicBezTo>
                    <a:pt x="303" y="1"/>
                    <a:pt x="161" y="82"/>
                    <a:pt x="90" y="224"/>
                  </a:cubicBezTo>
                  <a:cubicBezTo>
                    <a:pt x="1" y="412"/>
                    <a:pt x="81" y="653"/>
                    <a:pt x="277" y="742"/>
                  </a:cubicBezTo>
                  <a:cubicBezTo>
                    <a:pt x="323" y="767"/>
                    <a:pt x="378" y="780"/>
                    <a:pt x="434" y="780"/>
                  </a:cubicBezTo>
                  <a:cubicBezTo>
                    <a:pt x="576" y="780"/>
                    <a:pt x="731" y="701"/>
                    <a:pt x="795" y="554"/>
                  </a:cubicBezTo>
                  <a:cubicBezTo>
                    <a:pt x="893" y="358"/>
                    <a:pt x="804" y="126"/>
                    <a:pt x="608" y="37"/>
                  </a:cubicBezTo>
                  <a:cubicBezTo>
                    <a:pt x="556" y="12"/>
                    <a:pt x="501" y="1"/>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37"/>
                                        </p:tgtEl>
                                        <p:attrNameLst>
                                          <p:attrName>style.visibility</p:attrName>
                                        </p:attrNameLst>
                                      </p:cBhvr>
                                      <p:to>
                                        <p:strVal val="visible"/>
                                      </p:to>
                                    </p:set>
                                    <p:anim calcmode="lin" valueType="num">
                                      <p:cBhvr>
                                        <p:cTn id="7" dur="500" fill="hold"/>
                                        <p:tgtEl>
                                          <p:spTgt spid="1737"/>
                                        </p:tgtEl>
                                        <p:attrNameLst>
                                          <p:attrName>ppt_w</p:attrName>
                                        </p:attrNameLst>
                                      </p:cBhvr>
                                      <p:tavLst>
                                        <p:tav tm="0">
                                          <p:val>
                                            <p:fltVal val="0"/>
                                          </p:val>
                                        </p:tav>
                                        <p:tav tm="100000">
                                          <p:val>
                                            <p:strVal val="#ppt_w"/>
                                          </p:val>
                                        </p:tav>
                                      </p:tavLst>
                                    </p:anim>
                                    <p:anim calcmode="lin" valueType="num">
                                      <p:cBhvr>
                                        <p:cTn id="8" dur="500" fill="hold"/>
                                        <p:tgtEl>
                                          <p:spTgt spid="1737"/>
                                        </p:tgtEl>
                                        <p:attrNameLst>
                                          <p:attrName>ppt_h</p:attrName>
                                        </p:attrNameLst>
                                      </p:cBhvr>
                                      <p:tavLst>
                                        <p:tav tm="0">
                                          <p:val>
                                            <p:fltVal val="0"/>
                                          </p:val>
                                        </p:tav>
                                        <p:tav tm="100000">
                                          <p:val>
                                            <p:strVal val="#ppt_h"/>
                                          </p:val>
                                        </p:tav>
                                      </p:tavLst>
                                    </p:anim>
                                    <p:animEffect transition="in" filter="fade">
                                      <p:cBhvr>
                                        <p:cTn id="9" dur="500"/>
                                        <p:tgtEl>
                                          <p:spTgt spid="173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738"/>
                                        </p:tgtEl>
                                        <p:attrNameLst>
                                          <p:attrName>style.visibility</p:attrName>
                                        </p:attrNameLst>
                                      </p:cBhvr>
                                      <p:to>
                                        <p:strVal val="visible"/>
                                      </p:to>
                                    </p:set>
                                    <p:anim calcmode="lin" valueType="num">
                                      <p:cBhvr>
                                        <p:cTn id="12" dur="500" fill="hold"/>
                                        <p:tgtEl>
                                          <p:spTgt spid="1738"/>
                                        </p:tgtEl>
                                        <p:attrNameLst>
                                          <p:attrName>ppt_w</p:attrName>
                                        </p:attrNameLst>
                                      </p:cBhvr>
                                      <p:tavLst>
                                        <p:tav tm="0">
                                          <p:val>
                                            <p:fltVal val="0"/>
                                          </p:val>
                                        </p:tav>
                                        <p:tav tm="100000">
                                          <p:val>
                                            <p:strVal val="#ppt_w"/>
                                          </p:val>
                                        </p:tav>
                                      </p:tavLst>
                                    </p:anim>
                                    <p:anim calcmode="lin" valueType="num">
                                      <p:cBhvr>
                                        <p:cTn id="13" dur="500" fill="hold"/>
                                        <p:tgtEl>
                                          <p:spTgt spid="1738"/>
                                        </p:tgtEl>
                                        <p:attrNameLst>
                                          <p:attrName>ppt_h</p:attrName>
                                        </p:attrNameLst>
                                      </p:cBhvr>
                                      <p:tavLst>
                                        <p:tav tm="0">
                                          <p:val>
                                            <p:fltVal val="0"/>
                                          </p:val>
                                        </p:tav>
                                        <p:tav tm="100000">
                                          <p:val>
                                            <p:strVal val="#ppt_h"/>
                                          </p:val>
                                        </p:tav>
                                      </p:tavLst>
                                    </p:anim>
                                    <p:animEffect transition="in" filter="fade">
                                      <p:cBhvr>
                                        <p:cTn id="14" dur="500"/>
                                        <p:tgtEl>
                                          <p:spTgt spid="173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739"/>
                                        </p:tgtEl>
                                        <p:attrNameLst>
                                          <p:attrName>style.visibility</p:attrName>
                                        </p:attrNameLst>
                                      </p:cBhvr>
                                      <p:to>
                                        <p:strVal val="visible"/>
                                      </p:to>
                                    </p:set>
                                    <p:anim calcmode="lin" valueType="num">
                                      <p:cBhvr>
                                        <p:cTn id="17" dur="500" fill="hold"/>
                                        <p:tgtEl>
                                          <p:spTgt spid="1739"/>
                                        </p:tgtEl>
                                        <p:attrNameLst>
                                          <p:attrName>ppt_w</p:attrName>
                                        </p:attrNameLst>
                                      </p:cBhvr>
                                      <p:tavLst>
                                        <p:tav tm="0">
                                          <p:val>
                                            <p:fltVal val="0"/>
                                          </p:val>
                                        </p:tav>
                                        <p:tav tm="100000">
                                          <p:val>
                                            <p:strVal val="#ppt_w"/>
                                          </p:val>
                                        </p:tav>
                                      </p:tavLst>
                                    </p:anim>
                                    <p:anim calcmode="lin" valueType="num">
                                      <p:cBhvr>
                                        <p:cTn id="18" dur="500" fill="hold"/>
                                        <p:tgtEl>
                                          <p:spTgt spid="1739"/>
                                        </p:tgtEl>
                                        <p:attrNameLst>
                                          <p:attrName>ppt_h</p:attrName>
                                        </p:attrNameLst>
                                      </p:cBhvr>
                                      <p:tavLst>
                                        <p:tav tm="0">
                                          <p:val>
                                            <p:fltVal val="0"/>
                                          </p:val>
                                        </p:tav>
                                        <p:tav tm="100000">
                                          <p:val>
                                            <p:strVal val="#ppt_h"/>
                                          </p:val>
                                        </p:tav>
                                      </p:tavLst>
                                    </p:anim>
                                    <p:animEffect transition="in" filter="fade">
                                      <p:cBhvr>
                                        <p:cTn id="19" dur="500"/>
                                        <p:tgtEl>
                                          <p:spTgt spid="173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740"/>
                                        </p:tgtEl>
                                        <p:attrNameLst>
                                          <p:attrName>style.visibility</p:attrName>
                                        </p:attrNameLst>
                                      </p:cBhvr>
                                      <p:to>
                                        <p:strVal val="visible"/>
                                      </p:to>
                                    </p:set>
                                    <p:anim calcmode="lin" valueType="num">
                                      <p:cBhvr>
                                        <p:cTn id="22" dur="500" fill="hold"/>
                                        <p:tgtEl>
                                          <p:spTgt spid="1740"/>
                                        </p:tgtEl>
                                        <p:attrNameLst>
                                          <p:attrName>ppt_w</p:attrName>
                                        </p:attrNameLst>
                                      </p:cBhvr>
                                      <p:tavLst>
                                        <p:tav tm="0">
                                          <p:val>
                                            <p:fltVal val="0"/>
                                          </p:val>
                                        </p:tav>
                                        <p:tav tm="100000">
                                          <p:val>
                                            <p:strVal val="#ppt_w"/>
                                          </p:val>
                                        </p:tav>
                                      </p:tavLst>
                                    </p:anim>
                                    <p:anim calcmode="lin" valueType="num">
                                      <p:cBhvr>
                                        <p:cTn id="23" dur="500" fill="hold"/>
                                        <p:tgtEl>
                                          <p:spTgt spid="1740"/>
                                        </p:tgtEl>
                                        <p:attrNameLst>
                                          <p:attrName>ppt_h</p:attrName>
                                        </p:attrNameLst>
                                      </p:cBhvr>
                                      <p:tavLst>
                                        <p:tav tm="0">
                                          <p:val>
                                            <p:fltVal val="0"/>
                                          </p:val>
                                        </p:tav>
                                        <p:tav tm="100000">
                                          <p:val>
                                            <p:strVal val="#ppt_h"/>
                                          </p:val>
                                        </p:tav>
                                      </p:tavLst>
                                    </p:anim>
                                    <p:animEffect transition="in" filter="fade">
                                      <p:cBhvr>
                                        <p:cTn id="24" dur="500"/>
                                        <p:tgtEl>
                                          <p:spTgt spid="174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741"/>
                                        </p:tgtEl>
                                        <p:attrNameLst>
                                          <p:attrName>style.visibility</p:attrName>
                                        </p:attrNameLst>
                                      </p:cBhvr>
                                      <p:to>
                                        <p:strVal val="visible"/>
                                      </p:to>
                                    </p:set>
                                    <p:anim calcmode="lin" valueType="num">
                                      <p:cBhvr>
                                        <p:cTn id="27" dur="500" fill="hold"/>
                                        <p:tgtEl>
                                          <p:spTgt spid="1741"/>
                                        </p:tgtEl>
                                        <p:attrNameLst>
                                          <p:attrName>ppt_w</p:attrName>
                                        </p:attrNameLst>
                                      </p:cBhvr>
                                      <p:tavLst>
                                        <p:tav tm="0">
                                          <p:val>
                                            <p:fltVal val="0"/>
                                          </p:val>
                                        </p:tav>
                                        <p:tav tm="100000">
                                          <p:val>
                                            <p:strVal val="#ppt_w"/>
                                          </p:val>
                                        </p:tav>
                                      </p:tavLst>
                                    </p:anim>
                                    <p:anim calcmode="lin" valueType="num">
                                      <p:cBhvr>
                                        <p:cTn id="28" dur="500" fill="hold"/>
                                        <p:tgtEl>
                                          <p:spTgt spid="1741"/>
                                        </p:tgtEl>
                                        <p:attrNameLst>
                                          <p:attrName>ppt_h</p:attrName>
                                        </p:attrNameLst>
                                      </p:cBhvr>
                                      <p:tavLst>
                                        <p:tav tm="0">
                                          <p:val>
                                            <p:fltVal val="0"/>
                                          </p:val>
                                        </p:tav>
                                        <p:tav tm="100000">
                                          <p:val>
                                            <p:strVal val="#ppt_h"/>
                                          </p:val>
                                        </p:tav>
                                      </p:tavLst>
                                    </p:anim>
                                    <p:animEffect transition="in" filter="fade">
                                      <p:cBhvr>
                                        <p:cTn id="29" dur="500"/>
                                        <p:tgtEl>
                                          <p:spTgt spid="1741"/>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42"/>
                                        </p:tgtEl>
                                        <p:attrNameLst>
                                          <p:attrName>style.visibility</p:attrName>
                                        </p:attrNameLst>
                                      </p:cBhvr>
                                      <p:to>
                                        <p:strVal val="visible"/>
                                      </p:to>
                                    </p:set>
                                    <p:anim calcmode="lin" valueType="num">
                                      <p:cBhvr>
                                        <p:cTn id="32" dur="500" fill="hold"/>
                                        <p:tgtEl>
                                          <p:spTgt spid="1742"/>
                                        </p:tgtEl>
                                        <p:attrNameLst>
                                          <p:attrName>ppt_w</p:attrName>
                                        </p:attrNameLst>
                                      </p:cBhvr>
                                      <p:tavLst>
                                        <p:tav tm="0">
                                          <p:val>
                                            <p:fltVal val="0"/>
                                          </p:val>
                                        </p:tav>
                                        <p:tav tm="100000">
                                          <p:val>
                                            <p:strVal val="#ppt_w"/>
                                          </p:val>
                                        </p:tav>
                                      </p:tavLst>
                                    </p:anim>
                                    <p:anim calcmode="lin" valueType="num">
                                      <p:cBhvr>
                                        <p:cTn id="33" dur="500" fill="hold"/>
                                        <p:tgtEl>
                                          <p:spTgt spid="1742"/>
                                        </p:tgtEl>
                                        <p:attrNameLst>
                                          <p:attrName>ppt_h</p:attrName>
                                        </p:attrNameLst>
                                      </p:cBhvr>
                                      <p:tavLst>
                                        <p:tav tm="0">
                                          <p:val>
                                            <p:fltVal val="0"/>
                                          </p:val>
                                        </p:tav>
                                        <p:tav tm="100000">
                                          <p:val>
                                            <p:strVal val="#ppt_h"/>
                                          </p:val>
                                        </p:tav>
                                      </p:tavLst>
                                    </p:anim>
                                    <p:animEffect transition="in" filter="fade">
                                      <p:cBhvr>
                                        <p:cTn id="34" dur="500"/>
                                        <p:tgtEl>
                                          <p:spTgt spid="174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43"/>
                                        </p:tgtEl>
                                        <p:attrNameLst>
                                          <p:attrName>style.visibility</p:attrName>
                                        </p:attrNameLst>
                                      </p:cBhvr>
                                      <p:to>
                                        <p:strVal val="visible"/>
                                      </p:to>
                                    </p:set>
                                    <p:anim calcmode="lin" valueType="num">
                                      <p:cBhvr>
                                        <p:cTn id="37" dur="500" fill="hold"/>
                                        <p:tgtEl>
                                          <p:spTgt spid="1743"/>
                                        </p:tgtEl>
                                        <p:attrNameLst>
                                          <p:attrName>ppt_w</p:attrName>
                                        </p:attrNameLst>
                                      </p:cBhvr>
                                      <p:tavLst>
                                        <p:tav tm="0">
                                          <p:val>
                                            <p:fltVal val="0"/>
                                          </p:val>
                                        </p:tav>
                                        <p:tav tm="100000">
                                          <p:val>
                                            <p:strVal val="#ppt_w"/>
                                          </p:val>
                                        </p:tav>
                                      </p:tavLst>
                                    </p:anim>
                                    <p:anim calcmode="lin" valueType="num">
                                      <p:cBhvr>
                                        <p:cTn id="38" dur="500" fill="hold"/>
                                        <p:tgtEl>
                                          <p:spTgt spid="1743"/>
                                        </p:tgtEl>
                                        <p:attrNameLst>
                                          <p:attrName>ppt_h</p:attrName>
                                        </p:attrNameLst>
                                      </p:cBhvr>
                                      <p:tavLst>
                                        <p:tav tm="0">
                                          <p:val>
                                            <p:fltVal val="0"/>
                                          </p:val>
                                        </p:tav>
                                        <p:tav tm="100000">
                                          <p:val>
                                            <p:strVal val="#ppt_h"/>
                                          </p:val>
                                        </p:tav>
                                      </p:tavLst>
                                    </p:anim>
                                    <p:animEffect transition="in" filter="fade">
                                      <p:cBhvr>
                                        <p:cTn id="39" dur="500"/>
                                        <p:tgtEl>
                                          <p:spTgt spid="1743"/>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744"/>
                                        </p:tgtEl>
                                        <p:attrNameLst>
                                          <p:attrName>style.visibility</p:attrName>
                                        </p:attrNameLst>
                                      </p:cBhvr>
                                      <p:to>
                                        <p:strVal val="visible"/>
                                      </p:to>
                                    </p:set>
                                    <p:anim calcmode="lin" valueType="num">
                                      <p:cBhvr>
                                        <p:cTn id="42" dur="500" fill="hold"/>
                                        <p:tgtEl>
                                          <p:spTgt spid="1744"/>
                                        </p:tgtEl>
                                        <p:attrNameLst>
                                          <p:attrName>ppt_w</p:attrName>
                                        </p:attrNameLst>
                                      </p:cBhvr>
                                      <p:tavLst>
                                        <p:tav tm="0">
                                          <p:val>
                                            <p:fltVal val="0"/>
                                          </p:val>
                                        </p:tav>
                                        <p:tav tm="100000">
                                          <p:val>
                                            <p:strVal val="#ppt_w"/>
                                          </p:val>
                                        </p:tav>
                                      </p:tavLst>
                                    </p:anim>
                                    <p:anim calcmode="lin" valueType="num">
                                      <p:cBhvr>
                                        <p:cTn id="43" dur="500" fill="hold"/>
                                        <p:tgtEl>
                                          <p:spTgt spid="1744"/>
                                        </p:tgtEl>
                                        <p:attrNameLst>
                                          <p:attrName>ppt_h</p:attrName>
                                        </p:attrNameLst>
                                      </p:cBhvr>
                                      <p:tavLst>
                                        <p:tav tm="0">
                                          <p:val>
                                            <p:fltVal val="0"/>
                                          </p:val>
                                        </p:tav>
                                        <p:tav tm="100000">
                                          <p:val>
                                            <p:strVal val="#ppt_h"/>
                                          </p:val>
                                        </p:tav>
                                      </p:tavLst>
                                    </p:anim>
                                    <p:animEffect transition="in" filter="fade">
                                      <p:cBhvr>
                                        <p:cTn id="44" dur="500"/>
                                        <p:tgtEl>
                                          <p:spTgt spid="1744"/>
                                        </p:tgtEl>
                                      </p:cBhvr>
                                    </p:animEffect>
                                  </p:childTnLst>
                                </p:cTn>
                              </p:par>
                              <p:par>
                                <p:cTn id="45" presetID="53" presetClass="entr" presetSubtype="16" fill="hold" nodeType="withEffect">
                                  <p:stCondLst>
                                    <p:cond delay="0"/>
                                  </p:stCondLst>
                                  <p:childTnLst>
                                    <p:set>
                                      <p:cBhvr>
                                        <p:cTn id="46" dur="1" fill="hold">
                                          <p:stCondLst>
                                            <p:cond delay="0"/>
                                          </p:stCondLst>
                                        </p:cTn>
                                        <p:tgtEl>
                                          <p:spTgt spid="1745"/>
                                        </p:tgtEl>
                                        <p:attrNameLst>
                                          <p:attrName>style.visibility</p:attrName>
                                        </p:attrNameLst>
                                      </p:cBhvr>
                                      <p:to>
                                        <p:strVal val="visible"/>
                                      </p:to>
                                    </p:set>
                                    <p:anim calcmode="lin" valueType="num">
                                      <p:cBhvr>
                                        <p:cTn id="47" dur="500" fill="hold"/>
                                        <p:tgtEl>
                                          <p:spTgt spid="1745"/>
                                        </p:tgtEl>
                                        <p:attrNameLst>
                                          <p:attrName>ppt_w</p:attrName>
                                        </p:attrNameLst>
                                      </p:cBhvr>
                                      <p:tavLst>
                                        <p:tav tm="0">
                                          <p:val>
                                            <p:fltVal val="0"/>
                                          </p:val>
                                        </p:tav>
                                        <p:tav tm="100000">
                                          <p:val>
                                            <p:strVal val="#ppt_w"/>
                                          </p:val>
                                        </p:tav>
                                      </p:tavLst>
                                    </p:anim>
                                    <p:anim calcmode="lin" valueType="num">
                                      <p:cBhvr>
                                        <p:cTn id="48" dur="500" fill="hold"/>
                                        <p:tgtEl>
                                          <p:spTgt spid="1745"/>
                                        </p:tgtEl>
                                        <p:attrNameLst>
                                          <p:attrName>ppt_h</p:attrName>
                                        </p:attrNameLst>
                                      </p:cBhvr>
                                      <p:tavLst>
                                        <p:tav tm="0">
                                          <p:val>
                                            <p:fltVal val="0"/>
                                          </p:val>
                                        </p:tav>
                                        <p:tav tm="100000">
                                          <p:val>
                                            <p:strVal val="#ppt_h"/>
                                          </p:val>
                                        </p:tav>
                                      </p:tavLst>
                                    </p:anim>
                                    <p:animEffect transition="in" filter="fade">
                                      <p:cBhvr>
                                        <p:cTn id="49" dur="500"/>
                                        <p:tgtEl>
                                          <p:spTgt spid="1745"/>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746"/>
                                        </p:tgtEl>
                                        <p:attrNameLst>
                                          <p:attrName>style.visibility</p:attrName>
                                        </p:attrNameLst>
                                      </p:cBhvr>
                                      <p:to>
                                        <p:strVal val="visible"/>
                                      </p:to>
                                    </p:set>
                                    <p:anim calcmode="lin" valueType="num">
                                      <p:cBhvr>
                                        <p:cTn id="52" dur="500" fill="hold"/>
                                        <p:tgtEl>
                                          <p:spTgt spid="1746"/>
                                        </p:tgtEl>
                                        <p:attrNameLst>
                                          <p:attrName>ppt_w</p:attrName>
                                        </p:attrNameLst>
                                      </p:cBhvr>
                                      <p:tavLst>
                                        <p:tav tm="0">
                                          <p:val>
                                            <p:fltVal val="0"/>
                                          </p:val>
                                        </p:tav>
                                        <p:tav tm="100000">
                                          <p:val>
                                            <p:strVal val="#ppt_w"/>
                                          </p:val>
                                        </p:tav>
                                      </p:tavLst>
                                    </p:anim>
                                    <p:anim calcmode="lin" valueType="num">
                                      <p:cBhvr>
                                        <p:cTn id="53" dur="500" fill="hold"/>
                                        <p:tgtEl>
                                          <p:spTgt spid="1746"/>
                                        </p:tgtEl>
                                        <p:attrNameLst>
                                          <p:attrName>ppt_h</p:attrName>
                                        </p:attrNameLst>
                                      </p:cBhvr>
                                      <p:tavLst>
                                        <p:tav tm="0">
                                          <p:val>
                                            <p:fltVal val="0"/>
                                          </p:val>
                                        </p:tav>
                                        <p:tav tm="100000">
                                          <p:val>
                                            <p:strVal val="#ppt_h"/>
                                          </p:val>
                                        </p:tav>
                                      </p:tavLst>
                                    </p:anim>
                                    <p:animEffect transition="in" filter="fade">
                                      <p:cBhvr>
                                        <p:cTn id="54" dur="500"/>
                                        <p:tgtEl>
                                          <p:spTgt spid="1746"/>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747"/>
                                        </p:tgtEl>
                                        <p:attrNameLst>
                                          <p:attrName>style.visibility</p:attrName>
                                        </p:attrNameLst>
                                      </p:cBhvr>
                                      <p:to>
                                        <p:strVal val="visible"/>
                                      </p:to>
                                    </p:set>
                                    <p:anim calcmode="lin" valueType="num">
                                      <p:cBhvr>
                                        <p:cTn id="57" dur="500" fill="hold"/>
                                        <p:tgtEl>
                                          <p:spTgt spid="1747"/>
                                        </p:tgtEl>
                                        <p:attrNameLst>
                                          <p:attrName>ppt_w</p:attrName>
                                        </p:attrNameLst>
                                      </p:cBhvr>
                                      <p:tavLst>
                                        <p:tav tm="0">
                                          <p:val>
                                            <p:fltVal val="0"/>
                                          </p:val>
                                        </p:tav>
                                        <p:tav tm="100000">
                                          <p:val>
                                            <p:strVal val="#ppt_w"/>
                                          </p:val>
                                        </p:tav>
                                      </p:tavLst>
                                    </p:anim>
                                    <p:anim calcmode="lin" valueType="num">
                                      <p:cBhvr>
                                        <p:cTn id="58" dur="500" fill="hold"/>
                                        <p:tgtEl>
                                          <p:spTgt spid="1747"/>
                                        </p:tgtEl>
                                        <p:attrNameLst>
                                          <p:attrName>ppt_h</p:attrName>
                                        </p:attrNameLst>
                                      </p:cBhvr>
                                      <p:tavLst>
                                        <p:tav tm="0">
                                          <p:val>
                                            <p:fltVal val="0"/>
                                          </p:val>
                                        </p:tav>
                                        <p:tav tm="100000">
                                          <p:val>
                                            <p:strVal val="#ppt_h"/>
                                          </p:val>
                                        </p:tav>
                                      </p:tavLst>
                                    </p:anim>
                                    <p:animEffect transition="in" filter="fade">
                                      <p:cBhvr>
                                        <p:cTn id="59" dur="500"/>
                                        <p:tgtEl>
                                          <p:spTgt spid="1747"/>
                                        </p:tgtEl>
                                      </p:cBhvr>
                                    </p:animEffect>
                                  </p:childTnLst>
                                </p:cTn>
                              </p:par>
                              <p:par>
                                <p:cTn id="60" presetID="53" presetClass="entr" presetSubtype="16" fill="hold" nodeType="withEffect">
                                  <p:stCondLst>
                                    <p:cond delay="0"/>
                                  </p:stCondLst>
                                  <p:childTnLst>
                                    <p:set>
                                      <p:cBhvr>
                                        <p:cTn id="61" dur="1" fill="hold">
                                          <p:stCondLst>
                                            <p:cond delay="0"/>
                                          </p:stCondLst>
                                        </p:cTn>
                                        <p:tgtEl>
                                          <p:spTgt spid="1748"/>
                                        </p:tgtEl>
                                        <p:attrNameLst>
                                          <p:attrName>style.visibility</p:attrName>
                                        </p:attrNameLst>
                                      </p:cBhvr>
                                      <p:to>
                                        <p:strVal val="visible"/>
                                      </p:to>
                                    </p:set>
                                    <p:anim calcmode="lin" valueType="num">
                                      <p:cBhvr>
                                        <p:cTn id="62" dur="500" fill="hold"/>
                                        <p:tgtEl>
                                          <p:spTgt spid="1748"/>
                                        </p:tgtEl>
                                        <p:attrNameLst>
                                          <p:attrName>ppt_w</p:attrName>
                                        </p:attrNameLst>
                                      </p:cBhvr>
                                      <p:tavLst>
                                        <p:tav tm="0">
                                          <p:val>
                                            <p:fltVal val="0"/>
                                          </p:val>
                                        </p:tav>
                                        <p:tav tm="100000">
                                          <p:val>
                                            <p:strVal val="#ppt_w"/>
                                          </p:val>
                                        </p:tav>
                                      </p:tavLst>
                                    </p:anim>
                                    <p:anim calcmode="lin" valueType="num">
                                      <p:cBhvr>
                                        <p:cTn id="63" dur="500" fill="hold"/>
                                        <p:tgtEl>
                                          <p:spTgt spid="1748"/>
                                        </p:tgtEl>
                                        <p:attrNameLst>
                                          <p:attrName>ppt_h</p:attrName>
                                        </p:attrNameLst>
                                      </p:cBhvr>
                                      <p:tavLst>
                                        <p:tav tm="0">
                                          <p:val>
                                            <p:fltVal val="0"/>
                                          </p:val>
                                        </p:tav>
                                        <p:tav tm="100000">
                                          <p:val>
                                            <p:strVal val="#ppt_h"/>
                                          </p:val>
                                        </p:tav>
                                      </p:tavLst>
                                    </p:anim>
                                    <p:animEffect transition="in" filter="fade">
                                      <p:cBhvr>
                                        <p:cTn id="64" dur="500"/>
                                        <p:tgtEl>
                                          <p:spTgt spid="1748"/>
                                        </p:tgtEl>
                                      </p:cBhvr>
                                    </p:animEffect>
                                  </p:childTnLst>
                                </p:cTn>
                              </p:par>
                              <p:par>
                                <p:cTn id="65" presetID="53" presetClass="entr" presetSubtype="16" fill="hold" nodeType="withEffect">
                                  <p:stCondLst>
                                    <p:cond delay="0"/>
                                  </p:stCondLst>
                                  <p:childTnLst>
                                    <p:set>
                                      <p:cBhvr>
                                        <p:cTn id="66" dur="1" fill="hold">
                                          <p:stCondLst>
                                            <p:cond delay="0"/>
                                          </p:stCondLst>
                                        </p:cTn>
                                        <p:tgtEl>
                                          <p:spTgt spid="1749"/>
                                        </p:tgtEl>
                                        <p:attrNameLst>
                                          <p:attrName>style.visibility</p:attrName>
                                        </p:attrNameLst>
                                      </p:cBhvr>
                                      <p:to>
                                        <p:strVal val="visible"/>
                                      </p:to>
                                    </p:set>
                                    <p:anim calcmode="lin" valueType="num">
                                      <p:cBhvr>
                                        <p:cTn id="67" dur="500" fill="hold"/>
                                        <p:tgtEl>
                                          <p:spTgt spid="1749"/>
                                        </p:tgtEl>
                                        <p:attrNameLst>
                                          <p:attrName>ppt_w</p:attrName>
                                        </p:attrNameLst>
                                      </p:cBhvr>
                                      <p:tavLst>
                                        <p:tav tm="0">
                                          <p:val>
                                            <p:fltVal val="0"/>
                                          </p:val>
                                        </p:tav>
                                        <p:tav tm="100000">
                                          <p:val>
                                            <p:strVal val="#ppt_w"/>
                                          </p:val>
                                        </p:tav>
                                      </p:tavLst>
                                    </p:anim>
                                    <p:anim calcmode="lin" valueType="num">
                                      <p:cBhvr>
                                        <p:cTn id="68" dur="500" fill="hold"/>
                                        <p:tgtEl>
                                          <p:spTgt spid="1749"/>
                                        </p:tgtEl>
                                        <p:attrNameLst>
                                          <p:attrName>ppt_h</p:attrName>
                                        </p:attrNameLst>
                                      </p:cBhvr>
                                      <p:tavLst>
                                        <p:tav tm="0">
                                          <p:val>
                                            <p:fltVal val="0"/>
                                          </p:val>
                                        </p:tav>
                                        <p:tav tm="100000">
                                          <p:val>
                                            <p:strVal val="#ppt_h"/>
                                          </p:val>
                                        </p:tav>
                                      </p:tavLst>
                                    </p:anim>
                                    <p:animEffect transition="in" filter="fade">
                                      <p:cBhvr>
                                        <p:cTn id="69" dur="500"/>
                                        <p:tgtEl>
                                          <p:spTgt spid="1749"/>
                                        </p:tgtEl>
                                      </p:cBhvr>
                                    </p:animEffect>
                                  </p:childTnLst>
                                </p:cTn>
                              </p:par>
                              <p:par>
                                <p:cTn id="70" presetID="53" presetClass="entr" presetSubtype="16" fill="hold" nodeType="withEffect">
                                  <p:stCondLst>
                                    <p:cond delay="0"/>
                                  </p:stCondLst>
                                  <p:childTnLst>
                                    <p:set>
                                      <p:cBhvr>
                                        <p:cTn id="71" dur="1" fill="hold">
                                          <p:stCondLst>
                                            <p:cond delay="0"/>
                                          </p:stCondLst>
                                        </p:cTn>
                                        <p:tgtEl>
                                          <p:spTgt spid="1750"/>
                                        </p:tgtEl>
                                        <p:attrNameLst>
                                          <p:attrName>style.visibility</p:attrName>
                                        </p:attrNameLst>
                                      </p:cBhvr>
                                      <p:to>
                                        <p:strVal val="visible"/>
                                      </p:to>
                                    </p:set>
                                    <p:anim calcmode="lin" valueType="num">
                                      <p:cBhvr>
                                        <p:cTn id="72" dur="500" fill="hold"/>
                                        <p:tgtEl>
                                          <p:spTgt spid="1750"/>
                                        </p:tgtEl>
                                        <p:attrNameLst>
                                          <p:attrName>ppt_w</p:attrName>
                                        </p:attrNameLst>
                                      </p:cBhvr>
                                      <p:tavLst>
                                        <p:tav tm="0">
                                          <p:val>
                                            <p:fltVal val="0"/>
                                          </p:val>
                                        </p:tav>
                                        <p:tav tm="100000">
                                          <p:val>
                                            <p:strVal val="#ppt_w"/>
                                          </p:val>
                                        </p:tav>
                                      </p:tavLst>
                                    </p:anim>
                                    <p:anim calcmode="lin" valueType="num">
                                      <p:cBhvr>
                                        <p:cTn id="73" dur="500" fill="hold"/>
                                        <p:tgtEl>
                                          <p:spTgt spid="1750"/>
                                        </p:tgtEl>
                                        <p:attrNameLst>
                                          <p:attrName>ppt_h</p:attrName>
                                        </p:attrNameLst>
                                      </p:cBhvr>
                                      <p:tavLst>
                                        <p:tav tm="0">
                                          <p:val>
                                            <p:fltVal val="0"/>
                                          </p:val>
                                        </p:tav>
                                        <p:tav tm="100000">
                                          <p:val>
                                            <p:strVal val="#ppt_h"/>
                                          </p:val>
                                        </p:tav>
                                      </p:tavLst>
                                    </p:anim>
                                    <p:animEffect transition="in" filter="fade">
                                      <p:cBhvr>
                                        <p:cTn id="74" dur="500"/>
                                        <p:tgtEl>
                                          <p:spTgt spid="1750"/>
                                        </p:tgtEl>
                                      </p:cBhvr>
                                    </p:animEffect>
                                  </p:childTnLst>
                                </p:cTn>
                              </p:par>
                              <p:par>
                                <p:cTn id="75" presetID="53" presetClass="entr" presetSubtype="16" fill="hold" nodeType="withEffect">
                                  <p:stCondLst>
                                    <p:cond delay="0"/>
                                  </p:stCondLst>
                                  <p:childTnLst>
                                    <p:set>
                                      <p:cBhvr>
                                        <p:cTn id="76" dur="1" fill="hold">
                                          <p:stCondLst>
                                            <p:cond delay="0"/>
                                          </p:stCondLst>
                                        </p:cTn>
                                        <p:tgtEl>
                                          <p:spTgt spid="1756"/>
                                        </p:tgtEl>
                                        <p:attrNameLst>
                                          <p:attrName>style.visibility</p:attrName>
                                        </p:attrNameLst>
                                      </p:cBhvr>
                                      <p:to>
                                        <p:strVal val="visible"/>
                                      </p:to>
                                    </p:set>
                                    <p:anim calcmode="lin" valueType="num">
                                      <p:cBhvr>
                                        <p:cTn id="77" dur="500" fill="hold"/>
                                        <p:tgtEl>
                                          <p:spTgt spid="1756"/>
                                        </p:tgtEl>
                                        <p:attrNameLst>
                                          <p:attrName>ppt_w</p:attrName>
                                        </p:attrNameLst>
                                      </p:cBhvr>
                                      <p:tavLst>
                                        <p:tav tm="0">
                                          <p:val>
                                            <p:fltVal val="0"/>
                                          </p:val>
                                        </p:tav>
                                        <p:tav tm="100000">
                                          <p:val>
                                            <p:strVal val="#ppt_w"/>
                                          </p:val>
                                        </p:tav>
                                      </p:tavLst>
                                    </p:anim>
                                    <p:anim calcmode="lin" valueType="num">
                                      <p:cBhvr>
                                        <p:cTn id="78" dur="500" fill="hold"/>
                                        <p:tgtEl>
                                          <p:spTgt spid="1756"/>
                                        </p:tgtEl>
                                        <p:attrNameLst>
                                          <p:attrName>ppt_h</p:attrName>
                                        </p:attrNameLst>
                                      </p:cBhvr>
                                      <p:tavLst>
                                        <p:tav tm="0">
                                          <p:val>
                                            <p:fltVal val="0"/>
                                          </p:val>
                                        </p:tav>
                                        <p:tav tm="100000">
                                          <p:val>
                                            <p:strVal val="#ppt_h"/>
                                          </p:val>
                                        </p:tav>
                                      </p:tavLst>
                                    </p:anim>
                                    <p:animEffect transition="in" filter="fade">
                                      <p:cBhvr>
                                        <p:cTn id="79" dur="500"/>
                                        <p:tgtEl>
                                          <p:spTgt spid="17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7" grpId="0"/>
      <p:bldP spid="1738" grpId="0"/>
      <p:bldP spid="1739" grpId="0"/>
      <p:bldP spid="1740" grpId="0"/>
      <p:bldP spid="1741" grpId="0"/>
      <p:bldP spid="1742" grpId="0"/>
      <p:bldP spid="1743" grpId="0" animBg="1"/>
      <p:bldP spid="1744" grpId="0" animBg="1"/>
      <p:bldP spid="1746" grpId="0"/>
      <p:bldP spid="174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762"/>
        <p:cNvGrpSpPr/>
        <p:nvPr/>
      </p:nvGrpSpPr>
      <p:grpSpPr>
        <a:xfrm>
          <a:off x="0" y="0"/>
          <a:ext cx="0" cy="0"/>
          <a:chOff x="0" y="0"/>
          <a:chExt cx="0" cy="0"/>
        </a:xfrm>
      </p:grpSpPr>
      <p:sp>
        <p:nvSpPr>
          <p:cNvPr id="1763" name="Google Shape;1763;p55"/>
          <p:cNvSpPr txBox="1">
            <a:spLocks noGrp="1"/>
          </p:cNvSpPr>
          <p:nvPr>
            <p:ph type="title"/>
          </p:nvPr>
        </p:nvSpPr>
        <p:spPr>
          <a:xfrm>
            <a:off x="720000" y="264059"/>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بحث و گفت و گو</a:t>
            </a:r>
            <a:endParaRPr dirty="0">
              <a:cs typeface="B Nazanin" panose="00000400000000000000" pitchFamily="2" charset="-78"/>
            </a:endParaRPr>
          </a:p>
        </p:txBody>
      </p:sp>
      <p:graphicFrame>
        <p:nvGraphicFramePr>
          <p:cNvPr id="1764" name="Google Shape;1764;p55"/>
          <p:cNvGraphicFramePr/>
          <p:nvPr>
            <p:extLst>
              <p:ext uri="{D42A27DB-BD31-4B8C-83A1-F6EECF244321}">
                <p14:modId xmlns:p14="http://schemas.microsoft.com/office/powerpoint/2010/main" val="3628856258"/>
              </p:ext>
            </p:extLst>
          </p:nvPr>
        </p:nvGraphicFramePr>
        <p:xfrm>
          <a:off x="957775" y="1291662"/>
          <a:ext cx="7228450" cy="3301429"/>
        </p:xfrm>
        <a:graphic>
          <a:graphicData uri="http://schemas.openxmlformats.org/drawingml/2006/table">
            <a:tbl>
              <a:tblPr>
                <a:noFill/>
                <a:tableStyleId>{32B4ADC4-B905-4F7D-8B9F-0FB22FC7E915}</a:tableStyleId>
              </a:tblPr>
              <a:tblGrid>
                <a:gridCol w="3614225">
                  <a:extLst>
                    <a:ext uri="{9D8B030D-6E8A-4147-A177-3AD203B41FA5}">
                      <a16:colId xmlns:a16="http://schemas.microsoft.com/office/drawing/2014/main" val="20000"/>
                    </a:ext>
                  </a:extLst>
                </a:gridCol>
                <a:gridCol w="3614225">
                  <a:extLst>
                    <a:ext uri="{9D8B030D-6E8A-4147-A177-3AD203B41FA5}">
                      <a16:colId xmlns:a16="http://schemas.microsoft.com/office/drawing/2014/main" val="20001"/>
                    </a:ext>
                  </a:extLst>
                </a:gridCol>
              </a:tblGrid>
              <a:tr h="551200">
                <a:tc>
                  <a:txBody>
                    <a:bodyPr/>
                    <a:lstStyle/>
                    <a:p>
                      <a:pPr marL="0" lvl="0" indent="0" algn="ctr" rtl="1">
                        <a:lnSpc>
                          <a:spcPct val="115000"/>
                        </a:lnSpc>
                        <a:spcBef>
                          <a:spcPts val="0"/>
                        </a:spcBef>
                        <a:spcAft>
                          <a:spcPts val="0"/>
                        </a:spcAft>
                        <a:buNone/>
                      </a:pPr>
                      <a:r>
                        <a:rPr lang="fa-IR" sz="2400" dirty="0">
                          <a:cs typeface="B Nazanin" panose="00000400000000000000" pitchFamily="2" charset="-78"/>
                        </a:rPr>
                        <a:t>بحث</a:t>
                      </a:r>
                      <a:r>
                        <a:rPr lang="en" sz="2200" b="1" dirty="0">
                          <a:solidFill>
                            <a:schemeClr val="dk1"/>
                          </a:solidFill>
                          <a:latin typeface="Fira Sans"/>
                          <a:ea typeface="Fira Sans"/>
                          <a:cs typeface="B Nazanin" panose="00000400000000000000" pitchFamily="2" charset="-78"/>
                          <a:sym typeface="Fira Sans"/>
                        </a:rPr>
                        <a:t> 01</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1">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930175">
                <a:tc>
                  <a:txBody>
                    <a:bodyPr/>
                    <a:lstStyle/>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sz="1400" b="1" i="0" u="none" strike="noStrike" cap="none" dirty="0">
                        <a:solidFill>
                          <a:srgbClr val="000000"/>
                        </a:solidFill>
                        <a:effectLst/>
                        <a:latin typeface="Arial"/>
                        <a:ea typeface="Arial"/>
                        <a:cs typeface="B Nazanin" panose="00000400000000000000" pitchFamily="2" charset="-78"/>
                        <a:sym typeface="Arial"/>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en-US" sz="1400" b="0" i="0" u="none" strike="noStrike" cap="none" dirty="0">
                        <a:solidFill>
                          <a:srgbClr val="000000"/>
                        </a:solidFill>
                        <a:effectLst/>
                        <a:latin typeface="Arial"/>
                        <a:ea typeface="Arial"/>
                        <a:cs typeface="B Nazanin" panose="00000400000000000000" pitchFamily="2" charset="-78"/>
                        <a:sym typeface="Arial"/>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51200">
                <a:tc>
                  <a:txBody>
                    <a:bodyPr/>
                    <a:lstStyle/>
                    <a:p>
                      <a:pPr marL="0" lvl="0" indent="0" algn="ctr" rtl="1">
                        <a:lnSpc>
                          <a:spcPct val="115000"/>
                        </a:lnSpc>
                        <a:spcBef>
                          <a:spcPts val="0"/>
                        </a:spcBef>
                        <a:spcAft>
                          <a:spcPts val="0"/>
                        </a:spcAft>
                        <a:buNone/>
                      </a:pPr>
                      <a:r>
                        <a:rPr lang="fa-IR" sz="2400" dirty="0">
                          <a:cs typeface="B Nazanin" panose="00000400000000000000" pitchFamily="2" charset="-78"/>
                        </a:rPr>
                        <a:t>بحث</a:t>
                      </a:r>
                      <a:r>
                        <a:rPr lang="en" sz="2200" b="1" dirty="0">
                          <a:solidFill>
                            <a:schemeClr val="dk1"/>
                          </a:solidFill>
                          <a:latin typeface="Fira Sans"/>
                          <a:ea typeface="Fira Sans"/>
                          <a:cs typeface="B Nazanin" panose="00000400000000000000" pitchFamily="2" charset="-78"/>
                          <a:sym typeface="Fira Sans"/>
                        </a:rPr>
                        <a:t> 02</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1">
                        <a:lnSpc>
                          <a:spcPct val="115000"/>
                        </a:lnSpc>
                        <a:spcBef>
                          <a:spcPts val="0"/>
                        </a:spcBef>
                        <a:spcAft>
                          <a:spcPts val="0"/>
                        </a:spcAft>
                        <a:buNone/>
                      </a:pPr>
                      <a:r>
                        <a:rPr lang="fa-IR" sz="2200" b="1" dirty="0">
                          <a:solidFill>
                            <a:schemeClr val="dk1"/>
                          </a:solidFill>
                          <a:latin typeface="Fira Sans"/>
                          <a:ea typeface="Fira Sans"/>
                          <a:cs typeface="B Nazanin" panose="00000400000000000000" pitchFamily="2" charset="-78"/>
                          <a:sym typeface="Fira Sans"/>
                        </a:rPr>
                        <a:t>عنوان</a:t>
                      </a:r>
                      <a:endParaRPr sz="2200" b="1"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930175">
                <a:tc>
                  <a:txBody>
                    <a:bodyPr/>
                    <a:lstStyle/>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sz="1400" b="1" i="0" u="none" strike="noStrike" cap="none" dirty="0">
                        <a:solidFill>
                          <a:srgbClr val="000000"/>
                        </a:solidFill>
                        <a:effectLst/>
                        <a:latin typeface="Arial"/>
                        <a:ea typeface="Arial"/>
                        <a:cs typeface="B Nazanin" panose="00000400000000000000" pitchFamily="2" charset="-78"/>
                        <a:sym typeface="Arial"/>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p>
                      <a:pPr marL="457200" marR="0" lvl="0" indent="-317500" algn="r" defTabSz="914400" rtl="1" eaLnBrk="1" fontAlgn="auto" latinLnBrk="0" hangingPunct="1">
                        <a:lnSpc>
                          <a:spcPct val="115000"/>
                        </a:lnSpc>
                        <a:spcBef>
                          <a:spcPts val="0"/>
                        </a:spcBef>
                        <a:spcAft>
                          <a:spcPts val="0"/>
                        </a:spcAft>
                        <a:buClr>
                          <a:schemeClr val="dk1"/>
                        </a:buClr>
                        <a:buSzPts val="1400"/>
                        <a:buFont typeface="Fira Sans"/>
                        <a:buChar char="●"/>
                        <a:tabLst/>
                        <a:defRPr/>
                      </a:pPr>
                      <a:r>
                        <a:rPr lang="ar-SA" sz="1400" b="1" i="0" u="none" strike="noStrike" cap="none" dirty="0">
                          <a:solidFill>
                            <a:srgbClr val="000000"/>
                          </a:solidFill>
                          <a:effectLst/>
                          <a:latin typeface="Arial"/>
                          <a:ea typeface="Arial"/>
                          <a:cs typeface="B Nazanin" panose="00000400000000000000" pitchFamily="2" charset="-78"/>
                          <a:sym typeface="Arial"/>
                        </a:rPr>
                        <a:t>قالب پاورپوينت ، قابل ویرایش می باشد</a:t>
                      </a:r>
                      <a:endParaRPr lang="fa-IR" dirty="0">
                        <a:solidFill>
                          <a:schemeClr val="dk1"/>
                        </a:solidFill>
                        <a:latin typeface="Fira Sans"/>
                        <a:ea typeface="Fira Sans"/>
                        <a:cs typeface="B Nazanin" panose="00000400000000000000" pitchFamily="2" charset="-78"/>
                        <a:sym typeface="Fira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68"/>
        <p:cNvGrpSpPr/>
        <p:nvPr/>
      </p:nvGrpSpPr>
      <p:grpSpPr>
        <a:xfrm>
          <a:off x="0" y="0"/>
          <a:ext cx="0" cy="0"/>
          <a:chOff x="0" y="0"/>
          <a:chExt cx="0" cy="0"/>
        </a:xfrm>
      </p:grpSpPr>
      <p:sp>
        <p:nvSpPr>
          <p:cNvPr id="1769" name="Google Shape;1769;p56"/>
          <p:cNvSpPr txBox="1">
            <a:spLocks noGrp="1"/>
          </p:cNvSpPr>
          <p:nvPr>
            <p:ph type="subTitle" idx="5"/>
          </p:nvPr>
        </p:nvSpPr>
        <p:spPr>
          <a:xfrm>
            <a:off x="6136125" y="2116307"/>
            <a:ext cx="2132100" cy="6489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770" name="Google Shape;1770;p56"/>
          <p:cNvSpPr txBox="1">
            <a:spLocks noGrp="1"/>
          </p:cNvSpPr>
          <p:nvPr>
            <p:ph type="subTitle" idx="6"/>
          </p:nvPr>
        </p:nvSpPr>
        <p:spPr>
          <a:xfrm>
            <a:off x="6136227" y="3898050"/>
            <a:ext cx="2132100" cy="6489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771" name="Google Shape;1771;p56"/>
          <p:cNvSpPr txBox="1">
            <a:spLocks noGrp="1"/>
          </p:cNvSpPr>
          <p:nvPr>
            <p:ph type="title"/>
          </p:nvPr>
        </p:nvSpPr>
        <p:spPr>
          <a:xfrm>
            <a:off x="753810" y="190115"/>
            <a:ext cx="7704000" cy="5727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نتیجه گیری</a:t>
            </a:r>
          </a:p>
        </p:txBody>
      </p:sp>
      <p:sp>
        <p:nvSpPr>
          <p:cNvPr id="1772" name="Google Shape;1772;p56"/>
          <p:cNvSpPr txBox="1">
            <a:spLocks noGrp="1"/>
          </p:cNvSpPr>
          <p:nvPr>
            <p:ph type="subTitle" idx="1"/>
          </p:nvPr>
        </p:nvSpPr>
        <p:spPr>
          <a:xfrm>
            <a:off x="875675" y="2116307"/>
            <a:ext cx="2132100" cy="648900"/>
          </a:xfrm>
          <a:prstGeom prst="rect">
            <a:avLst/>
          </a:prstGeom>
        </p:spPr>
        <p:txBody>
          <a:bodyPr spcFirstLastPara="1" wrap="square" lIns="91425" tIns="91425" rIns="10027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773" name="Google Shape;1773;p56"/>
          <p:cNvSpPr txBox="1">
            <a:spLocks noGrp="1"/>
          </p:cNvSpPr>
          <p:nvPr>
            <p:ph type="subTitle" idx="2"/>
          </p:nvPr>
        </p:nvSpPr>
        <p:spPr>
          <a:xfrm>
            <a:off x="3505928" y="2116307"/>
            <a:ext cx="2132100" cy="6489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774" name="Google Shape;1774;p56"/>
          <p:cNvSpPr txBox="1">
            <a:spLocks noGrp="1"/>
          </p:cNvSpPr>
          <p:nvPr>
            <p:ph type="subTitle" idx="3"/>
          </p:nvPr>
        </p:nvSpPr>
        <p:spPr>
          <a:xfrm>
            <a:off x="875675" y="3898050"/>
            <a:ext cx="2132100" cy="6489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775" name="Google Shape;1775;p56"/>
          <p:cNvSpPr txBox="1">
            <a:spLocks noGrp="1"/>
          </p:cNvSpPr>
          <p:nvPr>
            <p:ph type="subTitle" idx="4"/>
          </p:nvPr>
        </p:nvSpPr>
        <p:spPr>
          <a:xfrm>
            <a:off x="3505951" y="3898050"/>
            <a:ext cx="2132100" cy="6489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776" name="Google Shape;1776;p56"/>
          <p:cNvSpPr/>
          <p:nvPr/>
        </p:nvSpPr>
        <p:spPr>
          <a:xfrm>
            <a:off x="951875" y="1125989"/>
            <a:ext cx="572700" cy="572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7" name="Google Shape;1777;p56"/>
          <p:cNvSpPr/>
          <p:nvPr/>
        </p:nvSpPr>
        <p:spPr>
          <a:xfrm>
            <a:off x="951875" y="2906688"/>
            <a:ext cx="572700" cy="572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8" name="Google Shape;1778;p56"/>
          <p:cNvSpPr/>
          <p:nvPr/>
        </p:nvSpPr>
        <p:spPr>
          <a:xfrm>
            <a:off x="4285600" y="1125989"/>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79" name="Google Shape;1779;p56"/>
          <p:cNvSpPr/>
          <p:nvPr/>
        </p:nvSpPr>
        <p:spPr>
          <a:xfrm>
            <a:off x="4285600" y="2906688"/>
            <a:ext cx="572700" cy="572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80" name="Google Shape;1780;p56"/>
          <p:cNvSpPr/>
          <p:nvPr/>
        </p:nvSpPr>
        <p:spPr>
          <a:xfrm>
            <a:off x="7619325" y="1125989"/>
            <a:ext cx="572700" cy="572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81" name="Google Shape;1781;p56"/>
          <p:cNvSpPr/>
          <p:nvPr/>
        </p:nvSpPr>
        <p:spPr>
          <a:xfrm>
            <a:off x="7619325" y="2906688"/>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82" name="Google Shape;1782;p56"/>
          <p:cNvSpPr txBox="1">
            <a:spLocks noGrp="1"/>
          </p:cNvSpPr>
          <p:nvPr>
            <p:ph type="subTitle" idx="7"/>
          </p:nvPr>
        </p:nvSpPr>
        <p:spPr>
          <a:xfrm>
            <a:off x="3505900" y="1752991"/>
            <a:ext cx="21321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783" name="Google Shape;1783;p56"/>
          <p:cNvSpPr txBox="1">
            <a:spLocks noGrp="1"/>
          </p:cNvSpPr>
          <p:nvPr>
            <p:ph type="subTitle" idx="8"/>
          </p:nvPr>
        </p:nvSpPr>
        <p:spPr>
          <a:xfrm>
            <a:off x="3505900" y="3534759"/>
            <a:ext cx="21321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784" name="Google Shape;1784;p56"/>
          <p:cNvSpPr txBox="1">
            <a:spLocks noGrp="1"/>
          </p:cNvSpPr>
          <p:nvPr>
            <p:ph type="subTitle" idx="9"/>
          </p:nvPr>
        </p:nvSpPr>
        <p:spPr>
          <a:xfrm>
            <a:off x="6136275" y="1752991"/>
            <a:ext cx="21321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785" name="Google Shape;1785;p56"/>
          <p:cNvSpPr txBox="1">
            <a:spLocks noGrp="1"/>
          </p:cNvSpPr>
          <p:nvPr>
            <p:ph type="subTitle" idx="13"/>
          </p:nvPr>
        </p:nvSpPr>
        <p:spPr>
          <a:xfrm>
            <a:off x="6136275" y="3534759"/>
            <a:ext cx="21321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786" name="Google Shape;1786;p56"/>
          <p:cNvSpPr txBox="1">
            <a:spLocks noGrp="1"/>
          </p:cNvSpPr>
          <p:nvPr>
            <p:ph type="subTitle" idx="14"/>
          </p:nvPr>
        </p:nvSpPr>
        <p:spPr>
          <a:xfrm>
            <a:off x="875675" y="1752991"/>
            <a:ext cx="21321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787" name="Google Shape;1787;p56"/>
          <p:cNvSpPr txBox="1">
            <a:spLocks noGrp="1"/>
          </p:cNvSpPr>
          <p:nvPr>
            <p:ph type="subTitle" idx="15"/>
          </p:nvPr>
        </p:nvSpPr>
        <p:spPr>
          <a:xfrm>
            <a:off x="875675" y="3534759"/>
            <a:ext cx="21321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grpSp>
        <p:nvGrpSpPr>
          <p:cNvPr id="1788" name="Google Shape;1788;p56"/>
          <p:cNvGrpSpPr/>
          <p:nvPr/>
        </p:nvGrpSpPr>
        <p:grpSpPr>
          <a:xfrm>
            <a:off x="1080272" y="1253216"/>
            <a:ext cx="315909" cy="318267"/>
            <a:chOff x="1179654" y="3358601"/>
            <a:chExt cx="455528" cy="458928"/>
          </a:xfrm>
        </p:grpSpPr>
        <p:sp>
          <p:nvSpPr>
            <p:cNvPr id="1789" name="Google Shape;1789;p56"/>
            <p:cNvSpPr/>
            <p:nvPr/>
          </p:nvSpPr>
          <p:spPr>
            <a:xfrm>
              <a:off x="1585001" y="3440705"/>
              <a:ext cx="43420" cy="252377"/>
            </a:xfrm>
            <a:custGeom>
              <a:avLst/>
              <a:gdLst/>
              <a:ahLst/>
              <a:cxnLst/>
              <a:rect l="l" t="t" r="r" b="b"/>
              <a:pathLst>
                <a:path w="688" h="3999" extrusionOk="0">
                  <a:moveTo>
                    <a:pt x="575" y="0"/>
                  </a:moveTo>
                  <a:cubicBezTo>
                    <a:pt x="523" y="0"/>
                    <a:pt x="480" y="28"/>
                    <a:pt x="464" y="82"/>
                  </a:cubicBezTo>
                  <a:cubicBezTo>
                    <a:pt x="419" y="243"/>
                    <a:pt x="375" y="403"/>
                    <a:pt x="312" y="564"/>
                  </a:cubicBezTo>
                  <a:cubicBezTo>
                    <a:pt x="98" y="1081"/>
                    <a:pt x="0" y="1626"/>
                    <a:pt x="9" y="2179"/>
                  </a:cubicBezTo>
                  <a:lnTo>
                    <a:pt x="18" y="2973"/>
                  </a:lnTo>
                  <a:cubicBezTo>
                    <a:pt x="27" y="3294"/>
                    <a:pt x="80" y="3615"/>
                    <a:pt x="179" y="3927"/>
                  </a:cubicBezTo>
                  <a:cubicBezTo>
                    <a:pt x="196" y="3972"/>
                    <a:pt x="232" y="3999"/>
                    <a:pt x="277" y="3999"/>
                  </a:cubicBezTo>
                  <a:lnTo>
                    <a:pt x="312" y="3999"/>
                  </a:lnTo>
                  <a:cubicBezTo>
                    <a:pt x="366" y="3981"/>
                    <a:pt x="402" y="3918"/>
                    <a:pt x="384" y="3865"/>
                  </a:cubicBezTo>
                  <a:cubicBezTo>
                    <a:pt x="286" y="3570"/>
                    <a:pt x="241" y="3276"/>
                    <a:pt x="232" y="2973"/>
                  </a:cubicBezTo>
                  <a:lnTo>
                    <a:pt x="223" y="2179"/>
                  </a:lnTo>
                  <a:cubicBezTo>
                    <a:pt x="214" y="1652"/>
                    <a:pt x="312" y="1144"/>
                    <a:pt x="500" y="662"/>
                  </a:cubicBezTo>
                  <a:cubicBezTo>
                    <a:pt x="571" y="493"/>
                    <a:pt x="625" y="314"/>
                    <a:pt x="669" y="136"/>
                  </a:cubicBezTo>
                  <a:cubicBezTo>
                    <a:pt x="687" y="73"/>
                    <a:pt x="651" y="20"/>
                    <a:pt x="598" y="2"/>
                  </a:cubicBezTo>
                  <a:cubicBezTo>
                    <a:pt x="590" y="1"/>
                    <a:pt x="582" y="0"/>
                    <a:pt x="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0" name="Google Shape;1790;p56"/>
            <p:cNvSpPr/>
            <p:nvPr/>
          </p:nvSpPr>
          <p:spPr>
            <a:xfrm>
              <a:off x="1179654" y="3708538"/>
              <a:ext cx="455528" cy="108991"/>
            </a:xfrm>
            <a:custGeom>
              <a:avLst/>
              <a:gdLst/>
              <a:ahLst/>
              <a:cxnLst/>
              <a:rect l="l" t="t" r="r" b="b"/>
              <a:pathLst>
                <a:path w="7218" h="1727" extrusionOk="0">
                  <a:moveTo>
                    <a:pt x="6893" y="1"/>
                  </a:moveTo>
                  <a:cubicBezTo>
                    <a:pt x="6876" y="1"/>
                    <a:pt x="6859" y="5"/>
                    <a:pt x="6842" y="13"/>
                  </a:cubicBezTo>
                  <a:cubicBezTo>
                    <a:pt x="6789" y="40"/>
                    <a:pt x="6771" y="102"/>
                    <a:pt x="6798" y="156"/>
                  </a:cubicBezTo>
                  <a:cubicBezTo>
                    <a:pt x="6834" y="218"/>
                    <a:pt x="6860" y="281"/>
                    <a:pt x="6896" y="334"/>
                  </a:cubicBezTo>
                  <a:cubicBezTo>
                    <a:pt x="6967" y="459"/>
                    <a:pt x="7003" y="593"/>
                    <a:pt x="7003" y="727"/>
                  </a:cubicBezTo>
                  <a:cubicBezTo>
                    <a:pt x="7003" y="1155"/>
                    <a:pt x="6655" y="1494"/>
                    <a:pt x="6236" y="1494"/>
                  </a:cubicBezTo>
                  <a:lnTo>
                    <a:pt x="5781" y="1494"/>
                  </a:lnTo>
                  <a:cubicBezTo>
                    <a:pt x="5727" y="1494"/>
                    <a:pt x="5683" y="1494"/>
                    <a:pt x="5638" y="1485"/>
                  </a:cubicBezTo>
                  <a:lnTo>
                    <a:pt x="5335" y="1432"/>
                  </a:lnTo>
                  <a:cubicBezTo>
                    <a:pt x="4817" y="1325"/>
                    <a:pt x="4291" y="1280"/>
                    <a:pt x="3765" y="1280"/>
                  </a:cubicBezTo>
                  <a:cubicBezTo>
                    <a:pt x="3426" y="1280"/>
                    <a:pt x="3087" y="1334"/>
                    <a:pt x="2774" y="1441"/>
                  </a:cubicBezTo>
                  <a:cubicBezTo>
                    <a:pt x="2667" y="1476"/>
                    <a:pt x="2560" y="1494"/>
                    <a:pt x="2453" y="1494"/>
                  </a:cubicBezTo>
                  <a:lnTo>
                    <a:pt x="1927" y="1494"/>
                  </a:lnTo>
                  <a:cubicBezTo>
                    <a:pt x="1820" y="1494"/>
                    <a:pt x="1704" y="1485"/>
                    <a:pt x="1597" y="1458"/>
                  </a:cubicBezTo>
                  <a:cubicBezTo>
                    <a:pt x="1478" y="1435"/>
                    <a:pt x="1359" y="1423"/>
                    <a:pt x="1240" y="1423"/>
                  </a:cubicBezTo>
                  <a:cubicBezTo>
                    <a:pt x="1181" y="1423"/>
                    <a:pt x="1121" y="1426"/>
                    <a:pt x="1062" y="1432"/>
                  </a:cubicBezTo>
                  <a:lnTo>
                    <a:pt x="767" y="1450"/>
                  </a:lnTo>
                  <a:cubicBezTo>
                    <a:pt x="756" y="1450"/>
                    <a:pt x="745" y="1451"/>
                    <a:pt x="735" y="1451"/>
                  </a:cubicBezTo>
                  <a:cubicBezTo>
                    <a:pt x="595" y="1451"/>
                    <a:pt x="465" y="1398"/>
                    <a:pt x="366" y="1307"/>
                  </a:cubicBezTo>
                  <a:cubicBezTo>
                    <a:pt x="259" y="1209"/>
                    <a:pt x="205" y="923"/>
                    <a:pt x="205" y="923"/>
                  </a:cubicBezTo>
                  <a:lnTo>
                    <a:pt x="205" y="754"/>
                  </a:lnTo>
                  <a:cubicBezTo>
                    <a:pt x="205" y="682"/>
                    <a:pt x="259" y="629"/>
                    <a:pt x="330" y="629"/>
                  </a:cubicBezTo>
                  <a:lnTo>
                    <a:pt x="803" y="629"/>
                  </a:lnTo>
                  <a:cubicBezTo>
                    <a:pt x="990" y="629"/>
                    <a:pt x="1178" y="611"/>
                    <a:pt x="1365" y="584"/>
                  </a:cubicBezTo>
                  <a:cubicBezTo>
                    <a:pt x="1410" y="575"/>
                    <a:pt x="1454" y="531"/>
                    <a:pt x="1454" y="477"/>
                  </a:cubicBezTo>
                  <a:cubicBezTo>
                    <a:pt x="1454" y="412"/>
                    <a:pt x="1402" y="369"/>
                    <a:pt x="1345" y="369"/>
                  </a:cubicBezTo>
                  <a:cubicBezTo>
                    <a:pt x="1340" y="369"/>
                    <a:pt x="1335" y="369"/>
                    <a:pt x="1329" y="370"/>
                  </a:cubicBezTo>
                  <a:cubicBezTo>
                    <a:pt x="1160" y="406"/>
                    <a:pt x="981" y="415"/>
                    <a:pt x="803" y="415"/>
                  </a:cubicBezTo>
                  <a:lnTo>
                    <a:pt x="330" y="415"/>
                  </a:lnTo>
                  <a:cubicBezTo>
                    <a:pt x="143" y="415"/>
                    <a:pt x="0" y="566"/>
                    <a:pt x="0" y="754"/>
                  </a:cubicBezTo>
                  <a:lnTo>
                    <a:pt x="0" y="923"/>
                  </a:lnTo>
                  <a:cubicBezTo>
                    <a:pt x="0" y="923"/>
                    <a:pt x="71" y="1325"/>
                    <a:pt x="223" y="1458"/>
                  </a:cubicBezTo>
                  <a:cubicBezTo>
                    <a:pt x="366" y="1593"/>
                    <a:pt x="549" y="1664"/>
                    <a:pt x="742" y="1664"/>
                  </a:cubicBezTo>
                  <a:cubicBezTo>
                    <a:pt x="753" y="1664"/>
                    <a:pt x="765" y="1664"/>
                    <a:pt x="776" y="1664"/>
                  </a:cubicBezTo>
                  <a:lnTo>
                    <a:pt x="1079" y="1637"/>
                  </a:lnTo>
                  <a:cubicBezTo>
                    <a:pt x="1117" y="1635"/>
                    <a:pt x="1155" y="1634"/>
                    <a:pt x="1192" y="1634"/>
                  </a:cubicBezTo>
                  <a:cubicBezTo>
                    <a:pt x="1312" y="1634"/>
                    <a:pt x="1430" y="1645"/>
                    <a:pt x="1552" y="1673"/>
                  </a:cubicBezTo>
                  <a:cubicBezTo>
                    <a:pt x="1677" y="1690"/>
                    <a:pt x="1802" y="1708"/>
                    <a:pt x="1927" y="1708"/>
                  </a:cubicBezTo>
                  <a:lnTo>
                    <a:pt x="2453" y="1708"/>
                  </a:lnTo>
                  <a:cubicBezTo>
                    <a:pt x="2587" y="1708"/>
                    <a:pt x="2712" y="1690"/>
                    <a:pt x="2837" y="1646"/>
                  </a:cubicBezTo>
                  <a:cubicBezTo>
                    <a:pt x="3140" y="1539"/>
                    <a:pt x="3452" y="1494"/>
                    <a:pt x="3765" y="1494"/>
                  </a:cubicBezTo>
                  <a:cubicBezTo>
                    <a:pt x="4273" y="1494"/>
                    <a:pt x="4791" y="1539"/>
                    <a:pt x="5299" y="1637"/>
                  </a:cubicBezTo>
                  <a:lnTo>
                    <a:pt x="5594" y="1690"/>
                  </a:lnTo>
                  <a:cubicBezTo>
                    <a:pt x="5656" y="1708"/>
                    <a:pt x="5781" y="1726"/>
                    <a:pt x="5781" y="1726"/>
                  </a:cubicBezTo>
                  <a:lnTo>
                    <a:pt x="6236" y="1726"/>
                  </a:lnTo>
                  <a:cubicBezTo>
                    <a:pt x="6236" y="1726"/>
                    <a:pt x="7217" y="1271"/>
                    <a:pt x="7217" y="727"/>
                  </a:cubicBezTo>
                  <a:cubicBezTo>
                    <a:pt x="7217" y="557"/>
                    <a:pt x="7173" y="379"/>
                    <a:pt x="7083" y="227"/>
                  </a:cubicBezTo>
                  <a:cubicBezTo>
                    <a:pt x="7048" y="174"/>
                    <a:pt x="7021" y="120"/>
                    <a:pt x="6985" y="58"/>
                  </a:cubicBezTo>
                  <a:cubicBezTo>
                    <a:pt x="6967" y="21"/>
                    <a:pt x="6931" y="1"/>
                    <a:pt x="6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1" name="Google Shape;1791;p56"/>
            <p:cNvSpPr/>
            <p:nvPr/>
          </p:nvSpPr>
          <p:spPr>
            <a:xfrm>
              <a:off x="1287128" y="3358601"/>
              <a:ext cx="347484" cy="378976"/>
            </a:xfrm>
            <a:custGeom>
              <a:avLst/>
              <a:gdLst/>
              <a:ahLst/>
              <a:cxnLst/>
              <a:rect l="l" t="t" r="r" b="b"/>
              <a:pathLst>
                <a:path w="5506" h="6005" extrusionOk="0">
                  <a:moveTo>
                    <a:pt x="2722" y="1"/>
                  </a:moveTo>
                  <a:cubicBezTo>
                    <a:pt x="2722" y="1"/>
                    <a:pt x="2597" y="27"/>
                    <a:pt x="2552" y="72"/>
                  </a:cubicBezTo>
                  <a:cubicBezTo>
                    <a:pt x="2499" y="116"/>
                    <a:pt x="2472" y="179"/>
                    <a:pt x="2472" y="250"/>
                  </a:cubicBezTo>
                  <a:lnTo>
                    <a:pt x="2472" y="3453"/>
                  </a:lnTo>
                  <a:cubicBezTo>
                    <a:pt x="2481" y="4068"/>
                    <a:pt x="2178" y="4631"/>
                    <a:pt x="1660" y="4970"/>
                  </a:cubicBezTo>
                  <a:lnTo>
                    <a:pt x="1018" y="5380"/>
                  </a:lnTo>
                  <a:cubicBezTo>
                    <a:pt x="750" y="5558"/>
                    <a:pt x="385" y="5692"/>
                    <a:pt x="81" y="5799"/>
                  </a:cubicBezTo>
                  <a:cubicBezTo>
                    <a:pt x="28" y="5817"/>
                    <a:pt x="1" y="5879"/>
                    <a:pt x="19" y="5933"/>
                  </a:cubicBezTo>
                  <a:cubicBezTo>
                    <a:pt x="37" y="5978"/>
                    <a:pt x="81" y="6004"/>
                    <a:pt x="126" y="6004"/>
                  </a:cubicBezTo>
                  <a:cubicBezTo>
                    <a:pt x="456" y="5897"/>
                    <a:pt x="840" y="5755"/>
                    <a:pt x="1134" y="5558"/>
                  </a:cubicBezTo>
                  <a:lnTo>
                    <a:pt x="1776" y="5148"/>
                  </a:lnTo>
                  <a:cubicBezTo>
                    <a:pt x="2347" y="4773"/>
                    <a:pt x="2695" y="4140"/>
                    <a:pt x="2686" y="3453"/>
                  </a:cubicBezTo>
                  <a:lnTo>
                    <a:pt x="2686" y="250"/>
                  </a:lnTo>
                  <a:cubicBezTo>
                    <a:pt x="2686" y="232"/>
                    <a:pt x="2695" y="224"/>
                    <a:pt x="2695" y="224"/>
                  </a:cubicBezTo>
                  <a:cubicBezTo>
                    <a:pt x="2704" y="215"/>
                    <a:pt x="2722" y="206"/>
                    <a:pt x="2722" y="206"/>
                  </a:cubicBezTo>
                  <a:lnTo>
                    <a:pt x="5255" y="206"/>
                  </a:lnTo>
                  <a:cubicBezTo>
                    <a:pt x="5282" y="206"/>
                    <a:pt x="5291" y="224"/>
                    <a:pt x="5291" y="241"/>
                  </a:cubicBezTo>
                  <a:lnTo>
                    <a:pt x="5291" y="420"/>
                  </a:lnTo>
                  <a:cubicBezTo>
                    <a:pt x="5291" y="580"/>
                    <a:pt x="5291" y="741"/>
                    <a:pt x="5264" y="902"/>
                  </a:cubicBezTo>
                  <a:cubicBezTo>
                    <a:pt x="5255" y="964"/>
                    <a:pt x="5300" y="1018"/>
                    <a:pt x="5354" y="1026"/>
                  </a:cubicBezTo>
                  <a:cubicBezTo>
                    <a:pt x="5416" y="1026"/>
                    <a:pt x="5470" y="991"/>
                    <a:pt x="5478" y="928"/>
                  </a:cubicBezTo>
                  <a:cubicBezTo>
                    <a:pt x="5496" y="759"/>
                    <a:pt x="5505" y="589"/>
                    <a:pt x="5505" y="420"/>
                  </a:cubicBezTo>
                  <a:lnTo>
                    <a:pt x="5505" y="241"/>
                  </a:lnTo>
                  <a:cubicBezTo>
                    <a:pt x="5505" y="108"/>
                    <a:pt x="5398" y="1"/>
                    <a:pt x="5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2" name="Google Shape;1792;p56"/>
            <p:cNvSpPr/>
            <p:nvPr/>
          </p:nvSpPr>
          <p:spPr>
            <a:xfrm>
              <a:off x="1486425" y="3686387"/>
              <a:ext cx="43988" cy="39886"/>
            </a:xfrm>
            <a:custGeom>
              <a:avLst/>
              <a:gdLst/>
              <a:ahLst/>
              <a:cxnLst/>
              <a:rect l="l" t="t" r="r" b="b"/>
              <a:pathLst>
                <a:path w="697" h="632" extrusionOk="0">
                  <a:moveTo>
                    <a:pt x="341" y="210"/>
                  </a:moveTo>
                  <a:cubicBezTo>
                    <a:pt x="348" y="210"/>
                    <a:pt x="357" y="211"/>
                    <a:pt x="367" y="213"/>
                  </a:cubicBezTo>
                  <a:cubicBezTo>
                    <a:pt x="429" y="222"/>
                    <a:pt x="465" y="284"/>
                    <a:pt x="456" y="338"/>
                  </a:cubicBezTo>
                  <a:cubicBezTo>
                    <a:pt x="441" y="383"/>
                    <a:pt x="400" y="422"/>
                    <a:pt x="355" y="422"/>
                  </a:cubicBezTo>
                  <a:cubicBezTo>
                    <a:pt x="347" y="422"/>
                    <a:pt x="339" y="421"/>
                    <a:pt x="331" y="418"/>
                  </a:cubicBezTo>
                  <a:cubicBezTo>
                    <a:pt x="269" y="409"/>
                    <a:pt x="233" y="355"/>
                    <a:pt x="242" y="293"/>
                  </a:cubicBezTo>
                  <a:cubicBezTo>
                    <a:pt x="251" y="266"/>
                    <a:pt x="269" y="248"/>
                    <a:pt x="286" y="230"/>
                  </a:cubicBezTo>
                  <a:cubicBezTo>
                    <a:pt x="301" y="223"/>
                    <a:pt x="309" y="210"/>
                    <a:pt x="341" y="210"/>
                  </a:cubicBezTo>
                  <a:close/>
                  <a:moveTo>
                    <a:pt x="344" y="1"/>
                  </a:moveTo>
                  <a:cubicBezTo>
                    <a:pt x="281" y="1"/>
                    <a:pt x="223" y="19"/>
                    <a:pt x="170" y="52"/>
                  </a:cubicBezTo>
                  <a:cubicBezTo>
                    <a:pt x="99" y="97"/>
                    <a:pt x="55" y="177"/>
                    <a:pt x="37" y="257"/>
                  </a:cubicBezTo>
                  <a:cubicBezTo>
                    <a:pt x="1" y="427"/>
                    <a:pt x="117" y="596"/>
                    <a:pt x="286" y="632"/>
                  </a:cubicBezTo>
                  <a:lnTo>
                    <a:pt x="349" y="632"/>
                  </a:lnTo>
                  <a:cubicBezTo>
                    <a:pt x="501" y="632"/>
                    <a:pt x="634" y="534"/>
                    <a:pt x="661" y="382"/>
                  </a:cubicBezTo>
                  <a:cubicBezTo>
                    <a:pt x="697" y="204"/>
                    <a:pt x="581" y="34"/>
                    <a:pt x="411" y="7"/>
                  </a:cubicBezTo>
                  <a:cubicBezTo>
                    <a:pt x="388" y="3"/>
                    <a:pt x="366" y="1"/>
                    <a:pt x="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3" name="Google Shape;1793;p56"/>
            <p:cNvSpPr/>
            <p:nvPr/>
          </p:nvSpPr>
          <p:spPr>
            <a:xfrm>
              <a:off x="1516275" y="3671683"/>
              <a:ext cx="41211" cy="78256"/>
            </a:xfrm>
            <a:custGeom>
              <a:avLst/>
              <a:gdLst/>
              <a:ahLst/>
              <a:cxnLst/>
              <a:rect l="l" t="t" r="r" b="b"/>
              <a:pathLst>
                <a:path w="653" h="1240" extrusionOk="0">
                  <a:moveTo>
                    <a:pt x="336" y="1"/>
                  </a:moveTo>
                  <a:cubicBezTo>
                    <a:pt x="310" y="1"/>
                    <a:pt x="285" y="9"/>
                    <a:pt x="268" y="26"/>
                  </a:cubicBezTo>
                  <a:cubicBezTo>
                    <a:pt x="224" y="71"/>
                    <a:pt x="224" y="133"/>
                    <a:pt x="260" y="178"/>
                  </a:cubicBezTo>
                  <a:cubicBezTo>
                    <a:pt x="375" y="303"/>
                    <a:pt x="429" y="481"/>
                    <a:pt x="393" y="651"/>
                  </a:cubicBezTo>
                  <a:cubicBezTo>
                    <a:pt x="367" y="820"/>
                    <a:pt x="251" y="963"/>
                    <a:pt x="81" y="1034"/>
                  </a:cubicBezTo>
                  <a:cubicBezTo>
                    <a:pt x="28" y="1061"/>
                    <a:pt x="1" y="1124"/>
                    <a:pt x="28" y="1177"/>
                  </a:cubicBezTo>
                  <a:cubicBezTo>
                    <a:pt x="45" y="1213"/>
                    <a:pt x="81" y="1240"/>
                    <a:pt x="126" y="1240"/>
                  </a:cubicBezTo>
                  <a:cubicBezTo>
                    <a:pt x="135" y="1240"/>
                    <a:pt x="152" y="1240"/>
                    <a:pt x="170" y="1231"/>
                  </a:cubicBezTo>
                  <a:cubicBezTo>
                    <a:pt x="393" y="1133"/>
                    <a:pt x="563" y="927"/>
                    <a:pt x="607" y="686"/>
                  </a:cubicBezTo>
                  <a:cubicBezTo>
                    <a:pt x="652" y="455"/>
                    <a:pt x="581" y="205"/>
                    <a:pt x="420" y="35"/>
                  </a:cubicBezTo>
                  <a:cubicBezTo>
                    <a:pt x="397" y="12"/>
                    <a:pt x="366" y="1"/>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4" name="Google Shape;1794;p56"/>
            <p:cNvSpPr/>
            <p:nvPr/>
          </p:nvSpPr>
          <p:spPr>
            <a:xfrm>
              <a:off x="1459415" y="3663100"/>
              <a:ext cx="39507" cy="77815"/>
            </a:xfrm>
            <a:custGeom>
              <a:avLst/>
              <a:gdLst/>
              <a:ahLst/>
              <a:cxnLst/>
              <a:rect l="l" t="t" r="r" b="b"/>
              <a:pathLst>
                <a:path w="626" h="1233" extrusionOk="0">
                  <a:moveTo>
                    <a:pt x="500" y="0"/>
                  </a:moveTo>
                  <a:cubicBezTo>
                    <a:pt x="485" y="0"/>
                    <a:pt x="470" y="4"/>
                    <a:pt x="456" y="11"/>
                  </a:cubicBezTo>
                  <a:cubicBezTo>
                    <a:pt x="242" y="109"/>
                    <a:pt x="90" y="305"/>
                    <a:pt x="45" y="537"/>
                  </a:cubicBezTo>
                  <a:cubicBezTo>
                    <a:pt x="1" y="778"/>
                    <a:pt x="72" y="1028"/>
                    <a:pt x="242" y="1197"/>
                  </a:cubicBezTo>
                  <a:cubicBezTo>
                    <a:pt x="259" y="1224"/>
                    <a:pt x="295" y="1233"/>
                    <a:pt x="322" y="1233"/>
                  </a:cubicBezTo>
                  <a:cubicBezTo>
                    <a:pt x="349" y="1233"/>
                    <a:pt x="375" y="1224"/>
                    <a:pt x="393" y="1206"/>
                  </a:cubicBezTo>
                  <a:cubicBezTo>
                    <a:pt x="438" y="1161"/>
                    <a:pt x="438" y="1090"/>
                    <a:pt x="393" y="1054"/>
                  </a:cubicBezTo>
                  <a:cubicBezTo>
                    <a:pt x="277" y="930"/>
                    <a:pt x="224" y="751"/>
                    <a:pt x="259" y="582"/>
                  </a:cubicBezTo>
                  <a:cubicBezTo>
                    <a:pt x="286" y="412"/>
                    <a:pt x="393" y="278"/>
                    <a:pt x="545" y="198"/>
                  </a:cubicBezTo>
                  <a:cubicBezTo>
                    <a:pt x="598" y="180"/>
                    <a:pt x="625" y="109"/>
                    <a:pt x="598" y="64"/>
                  </a:cubicBezTo>
                  <a:cubicBezTo>
                    <a:pt x="579" y="25"/>
                    <a:pt x="540" y="0"/>
                    <a:pt x="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5" name="Google Shape;1795;p56"/>
            <p:cNvSpPr/>
            <p:nvPr/>
          </p:nvSpPr>
          <p:spPr>
            <a:xfrm>
              <a:off x="1527004" y="3653129"/>
              <a:ext cx="58629" cy="121045"/>
            </a:xfrm>
            <a:custGeom>
              <a:avLst/>
              <a:gdLst/>
              <a:ahLst/>
              <a:cxnLst/>
              <a:rect l="l" t="t" r="r" b="b"/>
              <a:pathLst>
                <a:path w="929" h="1918" extrusionOk="0">
                  <a:moveTo>
                    <a:pt x="476" y="0"/>
                  </a:moveTo>
                  <a:cubicBezTo>
                    <a:pt x="450" y="0"/>
                    <a:pt x="423" y="9"/>
                    <a:pt x="402" y="26"/>
                  </a:cubicBezTo>
                  <a:cubicBezTo>
                    <a:pt x="366" y="71"/>
                    <a:pt x="357" y="133"/>
                    <a:pt x="402" y="178"/>
                  </a:cubicBezTo>
                  <a:cubicBezTo>
                    <a:pt x="616" y="401"/>
                    <a:pt x="705" y="713"/>
                    <a:pt x="643" y="1016"/>
                  </a:cubicBezTo>
                  <a:cubicBezTo>
                    <a:pt x="589" y="1328"/>
                    <a:pt x="375" y="1596"/>
                    <a:pt x="81" y="1721"/>
                  </a:cubicBezTo>
                  <a:cubicBezTo>
                    <a:pt x="27" y="1739"/>
                    <a:pt x="0" y="1801"/>
                    <a:pt x="27" y="1855"/>
                  </a:cubicBezTo>
                  <a:cubicBezTo>
                    <a:pt x="45" y="1899"/>
                    <a:pt x="81" y="1917"/>
                    <a:pt x="125" y="1917"/>
                  </a:cubicBezTo>
                  <a:cubicBezTo>
                    <a:pt x="134" y="1917"/>
                    <a:pt x="152" y="1917"/>
                    <a:pt x="161" y="1908"/>
                  </a:cubicBezTo>
                  <a:cubicBezTo>
                    <a:pt x="518" y="1757"/>
                    <a:pt x="776" y="1444"/>
                    <a:pt x="857" y="1061"/>
                  </a:cubicBezTo>
                  <a:cubicBezTo>
                    <a:pt x="928" y="686"/>
                    <a:pt x="812" y="303"/>
                    <a:pt x="553" y="35"/>
                  </a:cubicBezTo>
                  <a:cubicBezTo>
                    <a:pt x="535" y="11"/>
                    <a:pt x="506"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6" name="Google Shape;1796;p56"/>
            <p:cNvSpPr/>
            <p:nvPr/>
          </p:nvSpPr>
          <p:spPr>
            <a:xfrm>
              <a:off x="1431268" y="3638740"/>
              <a:ext cx="55789" cy="120793"/>
            </a:xfrm>
            <a:custGeom>
              <a:avLst/>
              <a:gdLst/>
              <a:ahLst/>
              <a:cxnLst/>
              <a:rect l="l" t="t" r="r" b="b"/>
              <a:pathLst>
                <a:path w="884" h="1914" extrusionOk="0">
                  <a:moveTo>
                    <a:pt x="770" y="1"/>
                  </a:moveTo>
                  <a:cubicBezTo>
                    <a:pt x="754" y="1"/>
                    <a:pt x="737" y="5"/>
                    <a:pt x="723" y="13"/>
                  </a:cubicBezTo>
                  <a:cubicBezTo>
                    <a:pt x="384" y="165"/>
                    <a:pt x="143" y="477"/>
                    <a:pt x="72" y="843"/>
                  </a:cubicBezTo>
                  <a:cubicBezTo>
                    <a:pt x="1" y="1217"/>
                    <a:pt x="117" y="1601"/>
                    <a:pt x="384" y="1878"/>
                  </a:cubicBezTo>
                  <a:cubicBezTo>
                    <a:pt x="402" y="1904"/>
                    <a:pt x="429" y="1913"/>
                    <a:pt x="465" y="1913"/>
                  </a:cubicBezTo>
                  <a:cubicBezTo>
                    <a:pt x="491" y="1913"/>
                    <a:pt x="518" y="1904"/>
                    <a:pt x="536" y="1878"/>
                  </a:cubicBezTo>
                  <a:cubicBezTo>
                    <a:pt x="581" y="1842"/>
                    <a:pt x="581" y="1771"/>
                    <a:pt x="536" y="1735"/>
                  </a:cubicBezTo>
                  <a:cubicBezTo>
                    <a:pt x="322" y="1503"/>
                    <a:pt x="224" y="1191"/>
                    <a:pt x="286" y="878"/>
                  </a:cubicBezTo>
                  <a:cubicBezTo>
                    <a:pt x="340" y="584"/>
                    <a:pt x="536" y="334"/>
                    <a:pt x="813" y="200"/>
                  </a:cubicBezTo>
                  <a:cubicBezTo>
                    <a:pt x="866" y="174"/>
                    <a:pt x="884" y="111"/>
                    <a:pt x="857" y="58"/>
                  </a:cubicBezTo>
                  <a:cubicBezTo>
                    <a:pt x="845" y="21"/>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97" name="Google Shape;1797;p56"/>
            <p:cNvSpPr/>
            <p:nvPr/>
          </p:nvSpPr>
          <p:spPr>
            <a:xfrm>
              <a:off x="1474624" y="3498197"/>
              <a:ext cx="94097" cy="147614"/>
            </a:xfrm>
            <a:custGeom>
              <a:avLst/>
              <a:gdLst/>
              <a:ahLst/>
              <a:cxnLst/>
              <a:rect l="l" t="t" r="r" b="b"/>
              <a:pathLst>
                <a:path w="1491" h="2339" extrusionOk="0">
                  <a:moveTo>
                    <a:pt x="518" y="1"/>
                  </a:moveTo>
                  <a:cubicBezTo>
                    <a:pt x="429" y="1"/>
                    <a:pt x="349" y="63"/>
                    <a:pt x="322" y="153"/>
                  </a:cubicBezTo>
                  <a:lnTo>
                    <a:pt x="242" y="420"/>
                  </a:lnTo>
                  <a:cubicBezTo>
                    <a:pt x="224" y="474"/>
                    <a:pt x="259" y="536"/>
                    <a:pt x="313" y="554"/>
                  </a:cubicBezTo>
                  <a:cubicBezTo>
                    <a:pt x="320" y="555"/>
                    <a:pt x="327" y="556"/>
                    <a:pt x="334" y="556"/>
                  </a:cubicBezTo>
                  <a:cubicBezTo>
                    <a:pt x="382" y="556"/>
                    <a:pt x="431" y="529"/>
                    <a:pt x="447" y="483"/>
                  </a:cubicBezTo>
                  <a:lnTo>
                    <a:pt x="527" y="215"/>
                  </a:lnTo>
                  <a:lnTo>
                    <a:pt x="1018" y="224"/>
                  </a:lnTo>
                  <a:lnTo>
                    <a:pt x="750" y="920"/>
                  </a:lnTo>
                  <a:cubicBezTo>
                    <a:pt x="732" y="955"/>
                    <a:pt x="741" y="1000"/>
                    <a:pt x="759" y="1036"/>
                  </a:cubicBezTo>
                  <a:cubicBezTo>
                    <a:pt x="786" y="1071"/>
                    <a:pt x="821" y="1089"/>
                    <a:pt x="866" y="1089"/>
                  </a:cubicBezTo>
                  <a:lnTo>
                    <a:pt x="1241" y="1107"/>
                  </a:lnTo>
                  <a:cubicBezTo>
                    <a:pt x="1259" y="1107"/>
                    <a:pt x="1267" y="1116"/>
                    <a:pt x="1267" y="1116"/>
                  </a:cubicBezTo>
                  <a:cubicBezTo>
                    <a:pt x="1276" y="1125"/>
                    <a:pt x="1267" y="1134"/>
                    <a:pt x="1267" y="1134"/>
                  </a:cubicBezTo>
                  <a:lnTo>
                    <a:pt x="768" y="2071"/>
                  </a:lnTo>
                  <a:lnTo>
                    <a:pt x="884" y="1402"/>
                  </a:lnTo>
                  <a:cubicBezTo>
                    <a:pt x="893" y="1366"/>
                    <a:pt x="875" y="1330"/>
                    <a:pt x="857" y="1303"/>
                  </a:cubicBezTo>
                  <a:cubicBezTo>
                    <a:pt x="830" y="1277"/>
                    <a:pt x="795" y="1259"/>
                    <a:pt x="759" y="1259"/>
                  </a:cubicBezTo>
                  <a:lnTo>
                    <a:pt x="242" y="1250"/>
                  </a:lnTo>
                  <a:cubicBezTo>
                    <a:pt x="233" y="1250"/>
                    <a:pt x="224" y="1241"/>
                    <a:pt x="224" y="1241"/>
                  </a:cubicBezTo>
                  <a:cubicBezTo>
                    <a:pt x="224" y="1232"/>
                    <a:pt x="224" y="1223"/>
                    <a:pt x="224" y="1214"/>
                  </a:cubicBezTo>
                  <a:lnTo>
                    <a:pt x="304" y="947"/>
                  </a:lnTo>
                  <a:cubicBezTo>
                    <a:pt x="322" y="893"/>
                    <a:pt x="286" y="839"/>
                    <a:pt x="233" y="822"/>
                  </a:cubicBezTo>
                  <a:cubicBezTo>
                    <a:pt x="222" y="818"/>
                    <a:pt x="210" y="816"/>
                    <a:pt x="199" y="816"/>
                  </a:cubicBezTo>
                  <a:cubicBezTo>
                    <a:pt x="155" y="816"/>
                    <a:pt x="113" y="843"/>
                    <a:pt x="99" y="893"/>
                  </a:cubicBezTo>
                  <a:lnTo>
                    <a:pt x="18" y="1152"/>
                  </a:lnTo>
                  <a:cubicBezTo>
                    <a:pt x="1" y="1232"/>
                    <a:pt x="10" y="1303"/>
                    <a:pt x="54" y="1366"/>
                  </a:cubicBezTo>
                  <a:cubicBezTo>
                    <a:pt x="99" y="1419"/>
                    <a:pt x="170" y="1455"/>
                    <a:pt x="242" y="1455"/>
                  </a:cubicBezTo>
                  <a:lnTo>
                    <a:pt x="661" y="1464"/>
                  </a:lnTo>
                  <a:lnTo>
                    <a:pt x="554" y="2106"/>
                  </a:lnTo>
                  <a:cubicBezTo>
                    <a:pt x="536" y="2204"/>
                    <a:pt x="589" y="2294"/>
                    <a:pt x="679" y="2329"/>
                  </a:cubicBezTo>
                  <a:cubicBezTo>
                    <a:pt x="705" y="2338"/>
                    <a:pt x="723" y="2338"/>
                    <a:pt x="750" y="2338"/>
                  </a:cubicBezTo>
                  <a:cubicBezTo>
                    <a:pt x="821" y="2338"/>
                    <a:pt x="893" y="2303"/>
                    <a:pt x="928" y="2231"/>
                  </a:cubicBezTo>
                  <a:lnTo>
                    <a:pt x="1464" y="1232"/>
                  </a:lnTo>
                  <a:cubicBezTo>
                    <a:pt x="1464" y="1232"/>
                    <a:pt x="1464" y="1232"/>
                    <a:pt x="1464" y="1223"/>
                  </a:cubicBezTo>
                  <a:cubicBezTo>
                    <a:pt x="1490" y="1161"/>
                    <a:pt x="1490" y="1071"/>
                    <a:pt x="1446" y="1009"/>
                  </a:cubicBezTo>
                  <a:cubicBezTo>
                    <a:pt x="1410" y="938"/>
                    <a:pt x="1330" y="893"/>
                    <a:pt x="1250" y="893"/>
                  </a:cubicBezTo>
                  <a:lnTo>
                    <a:pt x="991" y="884"/>
                  </a:lnTo>
                  <a:lnTo>
                    <a:pt x="1232" y="269"/>
                  </a:lnTo>
                  <a:cubicBezTo>
                    <a:pt x="1232" y="260"/>
                    <a:pt x="1232" y="260"/>
                    <a:pt x="1232" y="260"/>
                  </a:cubicBezTo>
                  <a:cubicBezTo>
                    <a:pt x="1250" y="197"/>
                    <a:pt x="1241" y="135"/>
                    <a:pt x="1205" y="90"/>
                  </a:cubicBezTo>
                  <a:cubicBezTo>
                    <a:pt x="1169" y="37"/>
                    <a:pt x="1107" y="10"/>
                    <a:pt x="1053" y="10"/>
                  </a:cubicBezTo>
                  <a:lnTo>
                    <a:pt x="5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798" name="Google Shape;1798;p56"/>
          <p:cNvGrpSpPr/>
          <p:nvPr/>
        </p:nvGrpSpPr>
        <p:grpSpPr>
          <a:xfrm>
            <a:off x="7770844" y="1253435"/>
            <a:ext cx="269865" cy="317697"/>
            <a:chOff x="1916006" y="3358916"/>
            <a:chExt cx="389135" cy="458107"/>
          </a:xfrm>
        </p:grpSpPr>
        <p:sp>
          <p:nvSpPr>
            <p:cNvPr id="1799" name="Google Shape;1799;p56"/>
            <p:cNvSpPr/>
            <p:nvPr/>
          </p:nvSpPr>
          <p:spPr>
            <a:xfrm>
              <a:off x="1916006" y="3749054"/>
              <a:ext cx="33827" cy="67969"/>
            </a:xfrm>
            <a:custGeom>
              <a:avLst/>
              <a:gdLst/>
              <a:ahLst/>
              <a:cxnLst/>
              <a:rect l="l" t="t" r="r" b="b"/>
              <a:pathLst>
                <a:path w="536" h="1077" extrusionOk="0">
                  <a:moveTo>
                    <a:pt x="420" y="1"/>
                  </a:moveTo>
                  <a:cubicBezTo>
                    <a:pt x="389" y="1"/>
                    <a:pt x="357" y="14"/>
                    <a:pt x="331" y="40"/>
                  </a:cubicBezTo>
                  <a:cubicBezTo>
                    <a:pt x="197" y="210"/>
                    <a:pt x="108" y="415"/>
                    <a:pt x="63" y="638"/>
                  </a:cubicBezTo>
                  <a:lnTo>
                    <a:pt x="10" y="950"/>
                  </a:lnTo>
                  <a:cubicBezTo>
                    <a:pt x="1" y="1013"/>
                    <a:pt x="36" y="1066"/>
                    <a:pt x="99" y="1075"/>
                  </a:cubicBezTo>
                  <a:cubicBezTo>
                    <a:pt x="104" y="1076"/>
                    <a:pt x="110" y="1077"/>
                    <a:pt x="116" y="1077"/>
                  </a:cubicBezTo>
                  <a:cubicBezTo>
                    <a:pt x="156" y="1077"/>
                    <a:pt x="200" y="1049"/>
                    <a:pt x="224" y="986"/>
                  </a:cubicBezTo>
                  <a:lnTo>
                    <a:pt x="277" y="674"/>
                  </a:lnTo>
                  <a:cubicBezTo>
                    <a:pt x="304" y="486"/>
                    <a:pt x="384" y="317"/>
                    <a:pt x="500" y="174"/>
                  </a:cubicBezTo>
                  <a:cubicBezTo>
                    <a:pt x="536" y="121"/>
                    <a:pt x="527" y="58"/>
                    <a:pt x="482" y="23"/>
                  </a:cubicBezTo>
                  <a:cubicBezTo>
                    <a:pt x="464" y="8"/>
                    <a:pt x="442" y="1"/>
                    <a:pt x="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0" name="Google Shape;1800;p56"/>
            <p:cNvSpPr/>
            <p:nvPr/>
          </p:nvSpPr>
          <p:spPr>
            <a:xfrm>
              <a:off x="1959361" y="3358916"/>
              <a:ext cx="345780" cy="457674"/>
            </a:xfrm>
            <a:custGeom>
              <a:avLst/>
              <a:gdLst/>
              <a:ahLst/>
              <a:cxnLst/>
              <a:rect l="l" t="t" r="r" b="b"/>
              <a:pathLst>
                <a:path w="5479" h="7252" extrusionOk="0">
                  <a:moveTo>
                    <a:pt x="527" y="2788"/>
                  </a:moveTo>
                  <a:cubicBezTo>
                    <a:pt x="545" y="2815"/>
                    <a:pt x="572" y="2832"/>
                    <a:pt x="589" y="2859"/>
                  </a:cubicBezTo>
                  <a:cubicBezTo>
                    <a:pt x="598" y="3145"/>
                    <a:pt x="598" y="3350"/>
                    <a:pt x="643" y="3537"/>
                  </a:cubicBezTo>
                  <a:cubicBezTo>
                    <a:pt x="438" y="3484"/>
                    <a:pt x="286" y="3305"/>
                    <a:pt x="286" y="3082"/>
                  </a:cubicBezTo>
                  <a:cubicBezTo>
                    <a:pt x="286" y="2939"/>
                    <a:pt x="384" y="2815"/>
                    <a:pt x="527" y="2788"/>
                  </a:cubicBezTo>
                  <a:close/>
                  <a:moveTo>
                    <a:pt x="4194" y="2779"/>
                  </a:moveTo>
                  <a:cubicBezTo>
                    <a:pt x="4363" y="2788"/>
                    <a:pt x="4497" y="2922"/>
                    <a:pt x="4497" y="3082"/>
                  </a:cubicBezTo>
                  <a:cubicBezTo>
                    <a:pt x="4497" y="3305"/>
                    <a:pt x="4345" y="3493"/>
                    <a:pt x="4140" y="3537"/>
                  </a:cubicBezTo>
                  <a:cubicBezTo>
                    <a:pt x="4185" y="3341"/>
                    <a:pt x="4194" y="3091"/>
                    <a:pt x="4194" y="2779"/>
                  </a:cubicBezTo>
                  <a:close/>
                  <a:moveTo>
                    <a:pt x="2757" y="1"/>
                  </a:moveTo>
                  <a:cubicBezTo>
                    <a:pt x="2278" y="1"/>
                    <a:pt x="1840" y="161"/>
                    <a:pt x="1526" y="468"/>
                  </a:cubicBezTo>
                  <a:cubicBezTo>
                    <a:pt x="1437" y="433"/>
                    <a:pt x="1339" y="415"/>
                    <a:pt x="1241" y="415"/>
                  </a:cubicBezTo>
                  <a:cubicBezTo>
                    <a:pt x="955" y="415"/>
                    <a:pt x="688" y="531"/>
                    <a:pt x="482" y="727"/>
                  </a:cubicBezTo>
                  <a:cubicBezTo>
                    <a:pt x="304" y="905"/>
                    <a:pt x="90" y="1227"/>
                    <a:pt x="90" y="1789"/>
                  </a:cubicBezTo>
                  <a:cubicBezTo>
                    <a:pt x="90" y="2065"/>
                    <a:pt x="179" y="2422"/>
                    <a:pt x="366" y="2618"/>
                  </a:cubicBezTo>
                  <a:cubicBezTo>
                    <a:pt x="197" y="2707"/>
                    <a:pt x="81" y="2877"/>
                    <a:pt x="81" y="3082"/>
                  </a:cubicBezTo>
                  <a:cubicBezTo>
                    <a:pt x="81" y="3439"/>
                    <a:pt x="366" y="3742"/>
                    <a:pt x="723" y="3760"/>
                  </a:cubicBezTo>
                  <a:cubicBezTo>
                    <a:pt x="768" y="3867"/>
                    <a:pt x="830" y="3974"/>
                    <a:pt x="920" y="4099"/>
                  </a:cubicBezTo>
                  <a:cubicBezTo>
                    <a:pt x="1018" y="4233"/>
                    <a:pt x="1116" y="4349"/>
                    <a:pt x="1223" y="4465"/>
                  </a:cubicBezTo>
                  <a:cubicBezTo>
                    <a:pt x="1223" y="4465"/>
                    <a:pt x="1232" y="4474"/>
                    <a:pt x="1232" y="4483"/>
                  </a:cubicBezTo>
                  <a:lnTo>
                    <a:pt x="1232" y="5625"/>
                  </a:lnTo>
                  <a:cubicBezTo>
                    <a:pt x="830" y="5651"/>
                    <a:pt x="447" y="5696"/>
                    <a:pt x="72" y="5874"/>
                  </a:cubicBezTo>
                  <a:cubicBezTo>
                    <a:pt x="19" y="5901"/>
                    <a:pt x="1" y="5964"/>
                    <a:pt x="27" y="6017"/>
                  </a:cubicBezTo>
                  <a:cubicBezTo>
                    <a:pt x="46" y="6054"/>
                    <a:pt x="81" y="6074"/>
                    <a:pt x="119" y="6074"/>
                  </a:cubicBezTo>
                  <a:cubicBezTo>
                    <a:pt x="136" y="6074"/>
                    <a:pt x="154" y="6070"/>
                    <a:pt x="170" y="6062"/>
                  </a:cubicBezTo>
                  <a:cubicBezTo>
                    <a:pt x="518" y="5901"/>
                    <a:pt x="982" y="5839"/>
                    <a:pt x="1366" y="5839"/>
                  </a:cubicBezTo>
                  <a:lnTo>
                    <a:pt x="3426" y="5839"/>
                  </a:lnTo>
                  <a:cubicBezTo>
                    <a:pt x="3774" y="5839"/>
                    <a:pt x="4113" y="5892"/>
                    <a:pt x="4434" y="5990"/>
                  </a:cubicBezTo>
                  <a:cubicBezTo>
                    <a:pt x="4836" y="6106"/>
                    <a:pt x="5130" y="6436"/>
                    <a:pt x="5202" y="6856"/>
                  </a:cubicBezTo>
                  <a:lnTo>
                    <a:pt x="5255" y="7168"/>
                  </a:lnTo>
                  <a:cubicBezTo>
                    <a:pt x="5263" y="7199"/>
                    <a:pt x="5305" y="7251"/>
                    <a:pt x="5358" y="7251"/>
                  </a:cubicBezTo>
                  <a:cubicBezTo>
                    <a:pt x="5365" y="7251"/>
                    <a:pt x="5373" y="7250"/>
                    <a:pt x="5380" y="7248"/>
                  </a:cubicBezTo>
                  <a:cubicBezTo>
                    <a:pt x="5442" y="7239"/>
                    <a:pt x="5478" y="7186"/>
                    <a:pt x="5469" y="7132"/>
                  </a:cubicBezTo>
                  <a:lnTo>
                    <a:pt x="5416" y="6820"/>
                  </a:lnTo>
                  <a:cubicBezTo>
                    <a:pt x="5327" y="6320"/>
                    <a:pt x="4979" y="5928"/>
                    <a:pt x="4497" y="5785"/>
                  </a:cubicBezTo>
                  <a:cubicBezTo>
                    <a:pt x="4194" y="5696"/>
                    <a:pt x="3881" y="5642"/>
                    <a:pt x="3569" y="5625"/>
                  </a:cubicBezTo>
                  <a:lnTo>
                    <a:pt x="3569" y="5339"/>
                  </a:lnTo>
                  <a:cubicBezTo>
                    <a:pt x="3569" y="5286"/>
                    <a:pt x="3524" y="5232"/>
                    <a:pt x="3471" y="5232"/>
                  </a:cubicBezTo>
                  <a:cubicBezTo>
                    <a:pt x="3466" y="5231"/>
                    <a:pt x="3460" y="5231"/>
                    <a:pt x="3455" y="5231"/>
                  </a:cubicBezTo>
                  <a:cubicBezTo>
                    <a:pt x="3400" y="5231"/>
                    <a:pt x="3355" y="5273"/>
                    <a:pt x="3355" y="5330"/>
                  </a:cubicBezTo>
                  <a:lnTo>
                    <a:pt x="3355" y="5625"/>
                  </a:lnTo>
                  <a:lnTo>
                    <a:pt x="1437" y="5625"/>
                  </a:lnTo>
                  <a:lnTo>
                    <a:pt x="1437" y="4483"/>
                  </a:lnTo>
                  <a:cubicBezTo>
                    <a:pt x="1437" y="4420"/>
                    <a:pt x="1419" y="4367"/>
                    <a:pt x="1374" y="4313"/>
                  </a:cubicBezTo>
                  <a:cubicBezTo>
                    <a:pt x="1276" y="4215"/>
                    <a:pt x="1178" y="4099"/>
                    <a:pt x="1089" y="3974"/>
                  </a:cubicBezTo>
                  <a:cubicBezTo>
                    <a:pt x="893" y="3689"/>
                    <a:pt x="830" y="3501"/>
                    <a:pt x="812" y="3145"/>
                  </a:cubicBezTo>
                  <a:lnTo>
                    <a:pt x="812" y="3145"/>
                  </a:lnTo>
                  <a:cubicBezTo>
                    <a:pt x="857" y="3216"/>
                    <a:pt x="893" y="3278"/>
                    <a:pt x="928" y="3350"/>
                  </a:cubicBezTo>
                  <a:cubicBezTo>
                    <a:pt x="1214" y="3903"/>
                    <a:pt x="1776" y="4242"/>
                    <a:pt x="2400" y="4242"/>
                  </a:cubicBezTo>
                  <a:cubicBezTo>
                    <a:pt x="3016" y="4242"/>
                    <a:pt x="3578" y="3903"/>
                    <a:pt x="3863" y="3350"/>
                  </a:cubicBezTo>
                  <a:lnTo>
                    <a:pt x="3944" y="3198"/>
                  </a:lnTo>
                  <a:cubicBezTo>
                    <a:pt x="3953" y="3171"/>
                    <a:pt x="3971" y="3154"/>
                    <a:pt x="3979" y="3127"/>
                  </a:cubicBezTo>
                  <a:lnTo>
                    <a:pt x="3979" y="3127"/>
                  </a:lnTo>
                  <a:cubicBezTo>
                    <a:pt x="3962" y="3510"/>
                    <a:pt x="3899" y="3698"/>
                    <a:pt x="3703" y="3974"/>
                  </a:cubicBezTo>
                  <a:cubicBezTo>
                    <a:pt x="3614" y="4099"/>
                    <a:pt x="3516" y="4215"/>
                    <a:pt x="3417" y="4313"/>
                  </a:cubicBezTo>
                  <a:cubicBezTo>
                    <a:pt x="3382" y="4358"/>
                    <a:pt x="3355" y="4420"/>
                    <a:pt x="3355" y="4483"/>
                  </a:cubicBezTo>
                  <a:lnTo>
                    <a:pt x="3355" y="4831"/>
                  </a:lnTo>
                  <a:cubicBezTo>
                    <a:pt x="3355" y="4884"/>
                    <a:pt x="3391" y="4938"/>
                    <a:pt x="3444" y="4947"/>
                  </a:cubicBezTo>
                  <a:cubicBezTo>
                    <a:pt x="3516" y="4947"/>
                    <a:pt x="3569" y="4902"/>
                    <a:pt x="3569" y="4840"/>
                  </a:cubicBezTo>
                  <a:lnTo>
                    <a:pt x="3569" y="4483"/>
                  </a:lnTo>
                  <a:cubicBezTo>
                    <a:pt x="3569" y="4474"/>
                    <a:pt x="3569" y="4465"/>
                    <a:pt x="3578" y="4456"/>
                  </a:cubicBezTo>
                  <a:cubicBezTo>
                    <a:pt x="3676" y="4349"/>
                    <a:pt x="3774" y="4224"/>
                    <a:pt x="3872" y="4099"/>
                  </a:cubicBezTo>
                  <a:cubicBezTo>
                    <a:pt x="3962" y="3974"/>
                    <a:pt x="4024" y="3867"/>
                    <a:pt x="4069" y="3760"/>
                  </a:cubicBezTo>
                  <a:cubicBezTo>
                    <a:pt x="4425" y="3742"/>
                    <a:pt x="4711" y="3448"/>
                    <a:pt x="4711" y="3082"/>
                  </a:cubicBezTo>
                  <a:cubicBezTo>
                    <a:pt x="4711" y="2859"/>
                    <a:pt x="4577" y="2672"/>
                    <a:pt x="4381" y="2592"/>
                  </a:cubicBezTo>
                  <a:cubicBezTo>
                    <a:pt x="4657" y="2270"/>
                    <a:pt x="4684" y="1610"/>
                    <a:pt x="4425" y="1030"/>
                  </a:cubicBezTo>
                  <a:cubicBezTo>
                    <a:pt x="4402" y="992"/>
                    <a:pt x="4365" y="966"/>
                    <a:pt x="4321" y="966"/>
                  </a:cubicBezTo>
                  <a:cubicBezTo>
                    <a:pt x="4314" y="966"/>
                    <a:pt x="4308" y="967"/>
                    <a:pt x="4301" y="968"/>
                  </a:cubicBezTo>
                  <a:cubicBezTo>
                    <a:pt x="4229" y="986"/>
                    <a:pt x="4202" y="1057"/>
                    <a:pt x="4229" y="1111"/>
                  </a:cubicBezTo>
                  <a:cubicBezTo>
                    <a:pt x="4452" y="1619"/>
                    <a:pt x="4443" y="2235"/>
                    <a:pt x="4194" y="2484"/>
                  </a:cubicBezTo>
                  <a:cubicBezTo>
                    <a:pt x="4024" y="2654"/>
                    <a:pt x="3881" y="2859"/>
                    <a:pt x="3756" y="3100"/>
                  </a:cubicBezTo>
                  <a:lnTo>
                    <a:pt x="3676" y="3252"/>
                  </a:lnTo>
                  <a:cubicBezTo>
                    <a:pt x="3426" y="3733"/>
                    <a:pt x="2936" y="4037"/>
                    <a:pt x="2400" y="4037"/>
                  </a:cubicBezTo>
                  <a:cubicBezTo>
                    <a:pt x="1856" y="4037"/>
                    <a:pt x="1366" y="3733"/>
                    <a:pt x="1116" y="3252"/>
                  </a:cubicBezTo>
                  <a:cubicBezTo>
                    <a:pt x="982" y="2975"/>
                    <a:pt x="786" y="2716"/>
                    <a:pt x="536" y="2493"/>
                  </a:cubicBezTo>
                  <a:cubicBezTo>
                    <a:pt x="384" y="2351"/>
                    <a:pt x="304" y="2029"/>
                    <a:pt x="304" y="1789"/>
                  </a:cubicBezTo>
                  <a:cubicBezTo>
                    <a:pt x="304" y="1405"/>
                    <a:pt x="420" y="1093"/>
                    <a:pt x="625" y="879"/>
                  </a:cubicBezTo>
                  <a:cubicBezTo>
                    <a:pt x="786" y="727"/>
                    <a:pt x="1018" y="629"/>
                    <a:pt x="1241" y="629"/>
                  </a:cubicBezTo>
                  <a:cubicBezTo>
                    <a:pt x="1330" y="629"/>
                    <a:pt x="1419" y="656"/>
                    <a:pt x="1499" y="691"/>
                  </a:cubicBezTo>
                  <a:cubicBezTo>
                    <a:pt x="1515" y="698"/>
                    <a:pt x="1531" y="701"/>
                    <a:pt x="1546" y="701"/>
                  </a:cubicBezTo>
                  <a:cubicBezTo>
                    <a:pt x="1574" y="701"/>
                    <a:pt x="1601" y="691"/>
                    <a:pt x="1624" y="674"/>
                  </a:cubicBezTo>
                  <a:cubicBezTo>
                    <a:pt x="1909" y="370"/>
                    <a:pt x="2310" y="211"/>
                    <a:pt x="2757" y="211"/>
                  </a:cubicBezTo>
                  <a:cubicBezTo>
                    <a:pt x="2927" y="211"/>
                    <a:pt x="3104" y="234"/>
                    <a:pt x="3284" y="281"/>
                  </a:cubicBezTo>
                  <a:cubicBezTo>
                    <a:pt x="3551" y="343"/>
                    <a:pt x="3783" y="495"/>
                    <a:pt x="3979" y="718"/>
                  </a:cubicBezTo>
                  <a:cubicBezTo>
                    <a:pt x="4001" y="744"/>
                    <a:pt x="4029" y="757"/>
                    <a:pt x="4056" y="757"/>
                  </a:cubicBezTo>
                  <a:cubicBezTo>
                    <a:pt x="4086" y="757"/>
                    <a:pt x="4117" y="742"/>
                    <a:pt x="4140" y="709"/>
                  </a:cubicBezTo>
                  <a:cubicBezTo>
                    <a:pt x="4176" y="674"/>
                    <a:pt x="4167" y="611"/>
                    <a:pt x="4140" y="575"/>
                  </a:cubicBezTo>
                  <a:cubicBezTo>
                    <a:pt x="3917" y="326"/>
                    <a:pt x="3649" y="156"/>
                    <a:pt x="3337" y="76"/>
                  </a:cubicBezTo>
                  <a:cubicBezTo>
                    <a:pt x="3141" y="25"/>
                    <a:pt x="2946" y="1"/>
                    <a:pt x="2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1" name="Google Shape;1801;p56"/>
            <p:cNvSpPr/>
            <p:nvPr/>
          </p:nvSpPr>
          <p:spPr>
            <a:xfrm>
              <a:off x="2089996" y="3647954"/>
              <a:ext cx="40580" cy="40075"/>
            </a:xfrm>
            <a:custGeom>
              <a:avLst/>
              <a:gdLst/>
              <a:ahLst/>
              <a:cxnLst/>
              <a:rect l="l" t="t" r="r" b="b"/>
              <a:pathLst>
                <a:path w="643" h="635" extrusionOk="0">
                  <a:moveTo>
                    <a:pt x="321" y="215"/>
                  </a:moveTo>
                  <a:cubicBezTo>
                    <a:pt x="384" y="215"/>
                    <a:pt x="429" y="260"/>
                    <a:pt x="429" y="322"/>
                  </a:cubicBezTo>
                  <a:cubicBezTo>
                    <a:pt x="429" y="376"/>
                    <a:pt x="384" y="429"/>
                    <a:pt x="321" y="429"/>
                  </a:cubicBezTo>
                  <a:cubicBezTo>
                    <a:pt x="268" y="429"/>
                    <a:pt x="214" y="376"/>
                    <a:pt x="214" y="322"/>
                  </a:cubicBezTo>
                  <a:cubicBezTo>
                    <a:pt x="214" y="260"/>
                    <a:pt x="268" y="215"/>
                    <a:pt x="321" y="215"/>
                  </a:cubicBezTo>
                  <a:close/>
                  <a:moveTo>
                    <a:pt x="321" y="1"/>
                  </a:moveTo>
                  <a:cubicBezTo>
                    <a:pt x="143" y="1"/>
                    <a:pt x="0" y="144"/>
                    <a:pt x="0" y="322"/>
                  </a:cubicBezTo>
                  <a:cubicBezTo>
                    <a:pt x="0" y="492"/>
                    <a:pt x="143" y="634"/>
                    <a:pt x="321" y="634"/>
                  </a:cubicBezTo>
                  <a:cubicBezTo>
                    <a:pt x="500" y="634"/>
                    <a:pt x="643" y="492"/>
                    <a:pt x="643" y="322"/>
                  </a:cubicBezTo>
                  <a:cubicBezTo>
                    <a:pt x="643" y="144"/>
                    <a:pt x="500"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2" name="Google Shape;1802;p56"/>
            <p:cNvSpPr/>
            <p:nvPr/>
          </p:nvSpPr>
          <p:spPr>
            <a:xfrm>
              <a:off x="2134488" y="3635900"/>
              <a:ext cx="23098" cy="63930"/>
            </a:xfrm>
            <a:custGeom>
              <a:avLst/>
              <a:gdLst/>
              <a:ahLst/>
              <a:cxnLst/>
              <a:rect l="l" t="t" r="r" b="b"/>
              <a:pathLst>
                <a:path w="366" h="1013" extrusionOk="0">
                  <a:moveTo>
                    <a:pt x="114" y="0"/>
                  </a:moveTo>
                  <a:cubicBezTo>
                    <a:pt x="91" y="0"/>
                    <a:pt x="67" y="8"/>
                    <a:pt x="45" y="22"/>
                  </a:cubicBezTo>
                  <a:cubicBezTo>
                    <a:pt x="0" y="58"/>
                    <a:pt x="0" y="129"/>
                    <a:pt x="36" y="174"/>
                  </a:cubicBezTo>
                  <a:cubicBezTo>
                    <a:pt x="107" y="272"/>
                    <a:pt x="152" y="379"/>
                    <a:pt x="152" y="504"/>
                  </a:cubicBezTo>
                  <a:cubicBezTo>
                    <a:pt x="152" y="629"/>
                    <a:pt x="107" y="745"/>
                    <a:pt x="36" y="834"/>
                  </a:cubicBezTo>
                  <a:cubicBezTo>
                    <a:pt x="0" y="888"/>
                    <a:pt x="0" y="950"/>
                    <a:pt x="45" y="986"/>
                  </a:cubicBezTo>
                  <a:cubicBezTo>
                    <a:pt x="71" y="1004"/>
                    <a:pt x="89" y="1013"/>
                    <a:pt x="116" y="1013"/>
                  </a:cubicBezTo>
                  <a:cubicBezTo>
                    <a:pt x="143" y="1013"/>
                    <a:pt x="179" y="995"/>
                    <a:pt x="196" y="968"/>
                  </a:cubicBezTo>
                  <a:cubicBezTo>
                    <a:pt x="303" y="843"/>
                    <a:pt x="366" y="674"/>
                    <a:pt x="366" y="504"/>
                  </a:cubicBezTo>
                  <a:cubicBezTo>
                    <a:pt x="366" y="335"/>
                    <a:pt x="303" y="174"/>
                    <a:pt x="196" y="40"/>
                  </a:cubicBezTo>
                  <a:cubicBezTo>
                    <a:pt x="176" y="14"/>
                    <a:pt x="14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3" name="Google Shape;1803;p56"/>
            <p:cNvSpPr/>
            <p:nvPr/>
          </p:nvSpPr>
          <p:spPr>
            <a:xfrm>
              <a:off x="2063554" y="3636026"/>
              <a:ext cx="22530" cy="63236"/>
            </a:xfrm>
            <a:custGeom>
              <a:avLst/>
              <a:gdLst/>
              <a:ahLst/>
              <a:cxnLst/>
              <a:rect l="l" t="t" r="r" b="b"/>
              <a:pathLst>
                <a:path w="357" h="1002" extrusionOk="0">
                  <a:moveTo>
                    <a:pt x="239" y="1"/>
                  </a:moveTo>
                  <a:cubicBezTo>
                    <a:pt x="210" y="1"/>
                    <a:pt x="181" y="17"/>
                    <a:pt x="161" y="47"/>
                  </a:cubicBezTo>
                  <a:cubicBezTo>
                    <a:pt x="54" y="172"/>
                    <a:pt x="0" y="333"/>
                    <a:pt x="0" y="502"/>
                  </a:cubicBezTo>
                  <a:cubicBezTo>
                    <a:pt x="0" y="672"/>
                    <a:pt x="54" y="832"/>
                    <a:pt x="161" y="966"/>
                  </a:cubicBezTo>
                  <a:cubicBezTo>
                    <a:pt x="178" y="993"/>
                    <a:pt x="214" y="1002"/>
                    <a:pt x="241" y="1002"/>
                  </a:cubicBezTo>
                  <a:cubicBezTo>
                    <a:pt x="268" y="1002"/>
                    <a:pt x="286" y="993"/>
                    <a:pt x="303" y="984"/>
                  </a:cubicBezTo>
                  <a:cubicBezTo>
                    <a:pt x="357" y="948"/>
                    <a:pt x="357" y="877"/>
                    <a:pt x="321" y="832"/>
                  </a:cubicBezTo>
                  <a:cubicBezTo>
                    <a:pt x="250" y="734"/>
                    <a:pt x="214" y="627"/>
                    <a:pt x="214" y="502"/>
                  </a:cubicBezTo>
                  <a:cubicBezTo>
                    <a:pt x="214" y="386"/>
                    <a:pt x="250" y="270"/>
                    <a:pt x="321" y="172"/>
                  </a:cubicBezTo>
                  <a:cubicBezTo>
                    <a:pt x="357" y="127"/>
                    <a:pt x="357" y="65"/>
                    <a:pt x="303" y="29"/>
                  </a:cubicBezTo>
                  <a:cubicBezTo>
                    <a:pt x="284" y="10"/>
                    <a:pt x="261" y="1"/>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4" name="Google Shape;1804;p56"/>
            <p:cNvSpPr/>
            <p:nvPr/>
          </p:nvSpPr>
          <p:spPr>
            <a:xfrm>
              <a:off x="2062418" y="3446448"/>
              <a:ext cx="95170" cy="153168"/>
            </a:xfrm>
            <a:custGeom>
              <a:avLst/>
              <a:gdLst/>
              <a:ahLst/>
              <a:cxnLst/>
              <a:rect l="l" t="t" r="r" b="b"/>
              <a:pathLst>
                <a:path w="1508" h="2427" extrusionOk="0">
                  <a:moveTo>
                    <a:pt x="500" y="0"/>
                  </a:moveTo>
                  <a:cubicBezTo>
                    <a:pt x="411" y="0"/>
                    <a:pt x="330" y="63"/>
                    <a:pt x="312" y="161"/>
                  </a:cubicBezTo>
                  <a:lnTo>
                    <a:pt x="241" y="402"/>
                  </a:lnTo>
                  <a:cubicBezTo>
                    <a:pt x="223" y="455"/>
                    <a:pt x="250" y="509"/>
                    <a:pt x="295" y="527"/>
                  </a:cubicBezTo>
                  <a:cubicBezTo>
                    <a:pt x="312" y="536"/>
                    <a:pt x="329" y="541"/>
                    <a:pt x="347" y="541"/>
                  </a:cubicBezTo>
                  <a:cubicBezTo>
                    <a:pt x="392" y="541"/>
                    <a:pt x="433" y="509"/>
                    <a:pt x="446" y="464"/>
                  </a:cubicBezTo>
                  <a:cubicBezTo>
                    <a:pt x="446" y="464"/>
                    <a:pt x="518" y="223"/>
                    <a:pt x="518" y="214"/>
                  </a:cubicBezTo>
                  <a:lnTo>
                    <a:pt x="1017" y="214"/>
                  </a:lnTo>
                  <a:lnTo>
                    <a:pt x="758" y="919"/>
                  </a:lnTo>
                  <a:cubicBezTo>
                    <a:pt x="741" y="964"/>
                    <a:pt x="750" y="999"/>
                    <a:pt x="776" y="1035"/>
                  </a:cubicBezTo>
                  <a:cubicBezTo>
                    <a:pt x="794" y="1071"/>
                    <a:pt x="830" y="1089"/>
                    <a:pt x="874" y="1097"/>
                  </a:cubicBezTo>
                  <a:lnTo>
                    <a:pt x="1258" y="1097"/>
                  </a:lnTo>
                  <a:cubicBezTo>
                    <a:pt x="1276" y="1097"/>
                    <a:pt x="1285" y="1115"/>
                    <a:pt x="1285" y="1115"/>
                  </a:cubicBezTo>
                  <a:cubicBezTo>
                    <a:pt x="1285" y="1124"/>
                    <a:pt x="1285" y="1133"/>
                    <a:pt x="1285" y="1142"/>
                  </a:cubicBezTo>
                  <a:lnTo>
                    <a:pt x="794" y="2097"/>
                  </a:lnTo>
                  <a:lnTo>
                    <a:pt x="892" y="1410"/>
                  </a:lnTo>
                  <a:cubicBezTo>
                    <a:pt x="901" y="1356"/>
                    <a:pt x="883" y="1303"/>
                    <a:pt x="830" y="1276"/>
                  </a:cubicBezTo>
                  <a:cubicBezTo>
                    <a:pt x="812" y="1267"/>
                    <a:pt x="785" y="1258"/>
                    <a:pt x="767" y="1258"/>
                  </a:cubicBezTo>
                  <a:lnTo>
                    <a:pt x="232" y="1258"/>
                  </a:lnTo>
                  <a:cubicBezTo>
                    <a:pt x="223" y="1249"/>
                    <a:pt x="223" y="1240"/>
                    <a:pt x="223" y="1231"/>
                  </a:cubicBezTo>
                  <a:lnTo>
                    <a:pt x="304" y="937"/>
                  </a:lnTo>
                  <a:cubicBezTo>
                    <a:pt x="321" y="892"/>
                    <a:pt x="304" y="839"/>
                    <a:pt x="259" y="812"/>
                  </a:cubicBezTo>
                  <a:cubicBezTo>
                    <a:pt x="243" y="805"/>
                    <a:pt x="226" y="802"/>
                    <a:pt x="209" y="802"/>
                  </a:cubicBezTo>
                  <a:cubicBezTo>
                    <a:pt x="163" y="802"/>
                    <a:pt x="120" y="828"/>
                    <a:pt x="107" y="874"/>
                  </a:cubicBezTo>
                  <a:lnTo>
                    <a:pt x="18" y="1169"/>
                  </a:lnTo>
                  <a:cubicBezTo>
                    <a:pt x="0" y="1249"/>
                    <a:pt x="18" y="1329"/>
                    <a:pt x="63" y="1383"/>
                  </a:cubicBezTo>
                  <a:cubicBezTo>
                    <a:pt x="107" y="1445"/>
                    <a:pt x="170" y="1472"/>
                    <a:pt x="250" y="1472"/>
                  </a:cubicBezTo>
                  <a:lnTo>
                    <a:pt x="669" y="1472"/>
                  </a:lnTo>
                  <a:lnTo>
                    <a:pt x="562" y="2204"/>
                  </a:lnTo>
                  <a:cubicBezTo>
                    <a:pt x="562" y="2222"/>
                    <a:pt x="562" y="2239"/>
                    <a:pt x="562" y="2257"/>
                  </a:cubicBezTo>
                  <a:cubicBezTo>
                    <a:pt x="571" y="2355"/>
                    <a:pt x="651" y="2427"/>
                    <a:pt x="750" y="2427"/>
                  </a:cubicBezTo>
                  <a:cubicBezTo>
                    <a:pt x="821" y="2427"/>
                    <a:pt x="883" y="2391"/>
                    <a:pt x="919" y="2329"/>
                  </a:cubicBezTo>
                  <a:cubicBezTo>
                    <a:pt x="928" y="2311"/>
                    <a:pt x="1472" y="1231"/>
                    <a:pt x="1481" y="1222"/>
                  </a:cubicBezTo>
                  <a:cubicBezTo>
                    <a:pt x="1508" y="1151"/>
                    <a:pt x="1508" y="1071"/>
                    <a:pt x="1463" y="999"/>
                  </a:cubicBezTo>
                  <a:cubicBezTo>
                    <a:pt x="1419" y="937"/>
                    <a:pt x="1338" y="892"/>
                    <a:pt x="1258" y="892"/>
                  </a:cubicBezTo>
                  <a:lnTo>
                    <a:pt x="999" y="883"/>
                  </a:lnTo>
                  <a:cubicBezTo>
                    <a:pt x="999" y="874"/>
                    <a:pt x="1231" y="259"/>
                    <a:pt x="1231" y="241"/>
                  </a:cubicBezTo>
                  <a:cubicBezTo>
                    <a:pt x="1249" y="179"/>
                    <a:pt x="1231" y="107"/>
                    <a:pt x="1178" y="54"/>
                  </a:cubicBezTo>
                  <a:cubicBezTo>
                    <a:pt x="1142" y="18"/>
                    <a:pt x="1089" y="0"/>
                    <a:pt x="10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805" name="Google Shape;1805;p56"/>
          <p:cNvGrpSpPr/>
          <p:nvPr/>
        </p:nvGrpSpPr>
        <p:grpSpPr>
          <a:xfrm>
            <a:off x="4427329" y="1253216"/>
            <a:ext cx="289341" cy="317877"/>
            <a:chOff x="2605152" y="3358601"/>
            <a:chExt cx="417219" cy="458366"/>
          </a:xfrm>
        </p:grpSpPr>
        <p:sp>
          <p:nvSpPr>
            <p:cNvPr id="1806" name="Google Shape;1806;p56"/>
            <p:cNvSpPr/>
            <p:nvPr/>
          </p:nvSpPr>
          <p:spPr>
            <a:xfrm>
              <a:off x="2683406" y="3358601"/>
              <a:ext cx="338964" cy="439435"/>
            </a:xfrm>
            <a:custGeom>
              <a:avLst/>
              <a:gdLst/>
              <a:ahLst/>
              <a:cxnLst/>
              <a:rect l="l" t="t" r="r" b="b"/>
              <a:pathLst>
                <a:path w="5371" h="6963" extrusionOk="0">
                  <a:moveTo>
                    <a:pt x="2043" y="1"/>
                  </a:moveTo>
                  <a:cubicBezTo>
                    <a:pt x="1240" y="1"/>
                    <a:pt x="535" y="250"/>
                    <a:pt x="45" y="687"/>
                  </a:cubicBezTo>
                  <a:cubicBezTo>
                    <a:pt x="0" y="732"/>
                    <a:pt x="0" y="794"/>
                    <a:pt x="36" y="839"/>
                  </a:cubicBezTo>
                  <a:cubicBezTo>
                    <a:pt x="59" y="863"/>
                    <a:pt x="88" y="874"/>
                    <a:pt x="116" y="874"/>
                  </a:cubicBezTo>
                  <a:cubicBezTo>
                    <a:pt x="141" y="874"/>
                    <a:pt x="166" y="865"/>
                    <a:pt x="187" y="848"/>
                  </a:cubicBezTo>
                  <a:cubicBezTo>
                    <a:pt x="634" y="438"/>
                    <a:pt x="1294" y="215"/>
                    <a:pt x="2043" y="215"/>
                  </a:cubicBezTo>
                  <a:cubicBezTo>
                    <a:pt x="2819" y="215"/>
                    <a:pt x="3586" y="420"/>
                    <a:pt x="4139" y="777"/>
                  </a:cubicBezTo>
                  <a:cubicBezTo>
                    <a:pt x="4809" y="1205"/>
                    <a:pt x="5165" y="1838"/>
                    <a:pt x="5165" y="2614"/>
                  </a:cubicBezTo>
                  <a:cubicBezTo>
                    <a:pt x="5165" y="3587"/>
                    <a:pt x="5032" y="3979"/>
                    <a:pt x="4193" y="4738"/>
                  </a:cubicBezTo>
                  <a:cubicBezTo>
                    <a:pt x="3952" y="4961"/>
                    <a:pt x="3979" y="5460"/>
                    <a:pt x="4282" y="6263"/>
                  </a:cubicBezTo>
                  <a:cubicBezTo>
                    <a:pt x="4300" y="6308"/>
                    <a:pt x="4291" y="6361"/>
                    <a:pt x="4273" y="6406"/>
                  </a:cubicBezTo>
                  <a:cubicBezTo>
                    <a:pt x="4247" y="6450"/>
                    <a:pt x="4211" y="6486"/>
                    <a:pt x="4157" y="6495"/>
                  </a:cubicBezTo>
                  <a:lnTo>
                    <a:pt x="3167" y="6754"/>
                  </a:lnTo>
                  <a:cubicBezTo>
                    <a:pt x="3114" y="6772"/>
                    <a:pt x="3078" y="6825"/>
                    <a:pt x="3096" y="6879"/>
                  </a:cubicBezTo>
                  <a:cubicBezTo>
                    <a:pt x="3103" y="6917"/>
                    <a:pt x="3145" y="6962"/>
                    <a:pt x="3196" y="6962"/>
                  </a:cubicBezTo>
                  <a:cubicBezTo>
                    <a:pt x="3204" y="6962"/>
                    <a:pt x="3212" y="6961"/>
                    <a:pt x="3221" y="6959"/>
                  </a:cubicBezTo>
                  <a:lnTo>
                    <a:pt x="4211" y="6700"/>
                  </a:lnTo>
                  <a:cubicBezTo>
                    <a:pt x="4318" y="6673"/>
                    <a:pt x="4407" y="6602"/>
                    <a:pt x="4461" y="6504"/>
                  </a:cubicBezTo>
                  <a:cubicBezTo>
                    <a:pt x="4514" y="6406"/>
                    <a:pt x="4523" y="6290"/>
                    <a:pt x="4478" y="6192"/>
                  </a:cubicBezTo>
                  <a:cubicBezTo>
                    <a:pt x="4229" y="5514"/>
                    <a:pt x="4175" y="5041"/>
                    <a:pt x="4336" y="4898"/>
                  </a:cubicBezTo>
                  <a:cubicBezTo>
                    <a:pt x="5228" y="4095"/>
                    <a:pt x="5371" y="3622"/>
                    <a:pt x="5371" y="2614"/>
                  </a:cubicBezTo>
                  <a:cubicBezTo>
                    <a:pt x="5371" y="1767"/>
                    <a:pt x="4987" y="1062"/>
                    <a:pt x="4255" y="598"/>
                  </a:cubicBezTo>
                  <a:cubicBezTo>
                    <a:pt x="3667" y="224"/>
                    <a:pt x="2864" y="1"/>
                    <a:pt x="20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7" name="Google Shape;1807;p56"/>
            <p:cNvSpPr/>
            <p:nvPr/>
          </p:nvSpPr>
          <p:spPr>
            <a:xfrm>
              <a:off x="2605152" y="3424108"/>
              <a:ext cx="257363" cy="392860"/>
            </a:xfrm>
            <a:custGeom>
              <a:avLst/>
              <a:gdLst/>
              <a:ahLst/>
              <a:cxnLst/>
              <a:rect l="l" t="t" r="r" b="b"/>
              <a:pathLst>
                <a:path w="4078" h="6225" extrusionOk="0">
                  <a:moveTo>
                    <a:pt x="1033" y="1"/>
                  </a:moveTo>
                  <a:cubicBezTo>
                    <a:pt x="998" y="1"/>
                    <a:pt x="963" y="17"/>
                    <a:pt x="946" y="51"/>
                  </a:cubicBezTo>
                  <a:cubicBezTo>
                    <a:pt x="749" y="345"/>
                    <a:pt x="633" y="693"/>
                    <a:pt x="607" y="1077"/>
                  </a:cubicBezTo>
                  <a:cubicBezTo>
                    <a:pt x="598" y="1228"/>
                    <a:pt x="553" y="1327"/>
                    <a:pt x="509" y="1416"/>
                  </a:cubicBezTo>
                  <a:cubicBezTo>
                    <a:pt x="491" y="1460"/>
                    <a:pt x="464" y="1505"/>
                    <a:pt x="455" y="1550"/>
                  </a:cubicBezTo>
                  <a:cubicBezTo>
                    <a:pt x="428" y="1683"/>
                    <a:pt x="500" y="1799"/>
                    <a:pt x="562" y="1906"/>
                  </a:cubicBezTo>
                  <a:cubicBezTo>
                    <a:pt x="589" y="1942"/>
                    <a:pt x="616" y="1978"/>
                    <a:pt x="625" y="2013"/>
                  </a:cubicBezTo>
                  <a:cubicBezTo>
                    <a:pt x="633" y="2040"/>
                    <a:pt x="633" y="2067"/>
                    <a:pt x="625" y="2094"/>
                  </a:cubicBezTo>
                  <a:cubicBezTo>
                    <a:pt x="526" y="2263"/>
                    <a:pt x="410" y="2388"/>
                    <a:pt x="214" y="2540"/>
                  </a:cubicBezTo>
                  <a:cubicBezTo>
                    <a:pt x="134" y="2602"/>
                    <a:pt x="0" y="2709"/>
                    <a:pt x="0" y="2888"/>
                  </a:cubicBezTo>
                  <a:cubicBezTo>
                    <a:pt x="0" y="3075"/>
                    <a:pt x="116" y="3209"/>
                    <a:pt x="348" y="3280"/>
                  </a:cubicBezTo>
                  <a:cubicBezTo>
                    <a:pt x="402" y="3298"/>
                    <a:pt x="410" y="3307"/>
                    <a:pt x="419" y="3316"/>
                  </a:cubicBezTo>
                  <a:cubicBezTo>
                    <a:pt x="410" y="3352"/>
                    <a:pt x="330" y="3432"/>
                    <a:pt x="250" y="3485"/>
                  </a:cubicBezTo>
                  <a:cubicBezTo>
                    <a:pt x="241" y="3494"/>
                    <a:pt x="232" y="3503"/>
                    <a:pt x="223" y="3512"/>
                  </a:cubicBezTo>
                  <a:cubicBezTo>
                    <a:pt x="170" y="3584"/>
                    <a:pt x="152" y="3726"/>
                    <a:pt x="277" y="3824"/>
                  </a:cubicBezTo>
                  <a:cubicBezTo>
                    <a:pt x="312" y="3851"/>
                    <a:pt x="348" y="3878"/>
                    <a:pt x="366" y="3905"/>
                  </a:cubicBezTo>
                  <a:cubicBezTo>
                    <a:pt x="268" y="4030"/>
                    <a:pt x="294" y="4163"/>
                    <a:pt x="348" y="4235"/>
                  </a:cubicBezTo>
                  <a:cubicBezTo>
                    <a:pt x="366" y="4262"/>
                    <a:pt x="384" y="4279"/>
                    <a:pt x="410" y="4279"/>
                  </a:cubicBezTo>
                  <a:cubicBezTo>
                    <a:pt x="428" y="4288"/>
                    <a:pt x="491" y="4306"/>
                    <a:pt x="535" y="4333"/>
                  </a:cubicBezTo>
                  <a:cubicBezTo>
                    <a:pt x="491" y="4413"/>
                    <a:pt x="410" y="4547"/>
                    <a:pt x="464" y="4761"/>
                  </a:cubicBezTo>
                  <a:cubicBezTo>
                    <a:pt x="526" y="5029"/>
                    <a:pt x="732" y="5189"/>
                    <a:pt x="1071" y="5252"/>
                  </a:cubicBezTo>
                  <a:cubicBezTo>
                    <a:pt x="1098" y="5255"/>
                    <a:pt x="1130" y="5257"/>
                    <a:pt x="1164" y="5257"/>
                  </a:cubicBezTo>
                  <a:cubicBezTo>
                    <a:pt x="1318" y="5257"/>
                    <a:pt x="1535" y="5227"/>
                    <a:pt x="1775" y="5198"/>
                  </a:cubicBezTo>
                  <a:cubicBezTo>
                    <a:pt x="1829" y="5189"/>
                    <a:pt x="1874" y="5180"/>
                    <a:pt x="1927" y="5172"/>
                  </a:cubicBezTo>
                  <a:cubicBezTo>
                    <a:pt x="1966" y="5166"/>
                    <a:pt x="2004" y="5164"/>
                    <a:pt x="2040" y="5164"/>
                  </a:cubicBezTo>
                  <a:cubicBezTo>
                    <a:pt x="2482" y="5164"/>
                    <a:pt x="2708" y="5554"/>
                    <a:pt x="2873" y="5974"/>
                  </a:cubicBezTo>
                  <a:cubicBezTo>
                    <a:pt x="2935" y="6126"/>
                    <a:pt x="3087" y="6224"/>
                    <a:pt x="3238" y="6224"/>
                  </a:cubicBezTo>
                  <a:cubicBezTo>
                    <a:pt x="3274" y="6224"/>
                    <a:pt x="3301" y="6215"/>
                    <a:pt x="3337" y="6206"/>
                  </a:cubicBezTo>
                  <a:lnTo>
                    <a:pt x="3988" y="6046"/>
                  </a:lnTo>
                  <a:cubicBezTo>
                    <a:pt x="4041" y="6028"/>
                    <a:pt x="4077" y="5974"/>
                    <a:pt x="4059" y="5912"/>
                  </a:cubicBezTo>
                  <a:cubicBezTo>
                    <a:pt x="4052" y="5868"/>
                    <a:pt x="4008" y="5836"/>
                    <a:pt x="3963" y="5836"/>
                  </a:cubicBezTo>
                  <a:cubicBezTo>
                    <a:pt x="3954" y="5836"/>
                    <a:pt x="3944" y="5837"/>
                    <a:pt x="3934" y="5841"/>
                  </a:cubicBezTo>
                  <a:lnTo>
                    <a:pt x="3283" y="6001"/>
                  </a:lnTo>
                  <a:cubicBezTo>
                    <a:pt x="3266" y="6006"/>
                    <a:pt x="3248" y="6009"/>
                    <a:pt x="3231" y="6009"/>
                  </a:cubicBezTo>
                  <a:cubicBezTo>
                    <a:pt x="3161" y="6009"/>
                    <a:pt x="3099" y="5966"/>
                    <a:pt x="3078" y="5894"/>
                  </a:cubicBezTo>
                  <a:cubicBezTo>
                    <a:pt x="2953" y="5611"/>
                    <a:pt x="2689" y="4956"/>
                    <a:pt x="2045" y="4956"/>
                  </a:cubicBezTo>
                  <a:cubicBezTo>
                    <a:pt x="1999" y="4956"/>
                    <a:pt x="1951" y="4959"/>
                    <a:pt x="1900" y="4966"/>
                  </a:cubicBezTo>
                  <a:cubicBezTo>
                    <a:pt x="1847" y="4966"/>
                    <a:pt x="1793" y="4975"/>
                    <a:pt x="1749" y="4984"/>
                  </a:cubicBezTo>
                  <a:cubicBezTo>
                    <a:pt x="1537" y="5013"/>
                    <a:pt x="1320" y="5042"/>
                    <a:pt x="1184" y="5042"/>
                  </a:cubicBezTo>
                  <a:cubicBezTo>
                    <a:pt x="1154" y="5042"/>
                    <a:pt x="1128" y="5041"/>
                    <a:pt x="1106" y="5038"/>
                  </a:cubicBezTo>
                  <a:cubicBezTo>
                    <a:pt x="857" y="4993"/>
                    <a:pt x="714" y="4895"/>
                    <a:pt x="669" y="4708"/>
                  </a:cubicBezTo>
                  <a:cubicBezTo>
                    <a:pt x="642" y="4583"/>
                    <a:pt x="678" y="4520"/>
                    <a:pt x="723" y="4440"/>
                  </a:cubicBezTo>
                  <a:cubicBezTo>
                    <a:pt x="776" y="4360"/>
                    <a:pt x="741" y="4217"/>
                    <a:pt x="660" y="4163"/>
                  </a:cubicBezTo>
                  <a:cubicBezTo>
                    <a:pt x="607" y="4128"/>
                    <a:pt x="553" y="4101"/>
                    <a:pt x="518" y="4092"/>
                  </a:cubicBezTo>
                  <a:cubicBezTo>
                    <a:pt x="509" y="4065"/>
                    <a:pt x="526" y="4030"/>
                    <a:pt x="580" y="3994"/>
                  </a:cubicBezTo>
                  <a:cubicBezTo>
                    <a:pt x="598" y="3976"/>
                    <a:pt x="616" y="3949"/>
                    <a:pt x="625" y="3923"/>
                  </a:cubicBezTo>
                  <a:cubicBezTo>
                    <a:pt x="625" y="3896"/>
                    <a:pt x="616" y="3860"/>
                    <a:pt x="598" y="3842"/>
                  </a:cubicBezTo>
                  <a:cubicBezTo>
                    <a:pt x="598" y="3833"/>
                    <a:pt x="535" y="3762"/>
                    <a:pt x="410" y="3664"/>
                  </a:cubicBezTo>
                  <a:cubicBezTo>
                    <a:pt x="402" y="3655"/>
                    <a:pt x="402" y="3646"/>
                    <a:pt x="393" y="3646"/>
                  </a:cubicBezTo>
                  <a:cubicBezTo>
                    <a:pt x="482" y="3584"/>
                    <a:pt x="651" y="3441"/>
                    <a:pt x="633" y="3280"/>
                  </a:cubicBezTo>
                  <a:cubicBezTo>
                    <a:pt x="625" y="3218"/>
                    <a:pt x="580" y="3129"/>
                    <a:pt x="410" y="3075"/>
                  </a:cubicBezTo>
                  <a:cubicBezTo>
                    <a:pt x="241" y="3022"/>
                    <a:pt x="214" y="2959"/>
                    <a:pt x="214" y="2888"/>
                  </a:cubicBezTo>
                  <a:cubicBezTo>
                    <a:pt x="214" y="2825"/>
                    <a:pt x="250" y="2781"/>
                    <a:pt x="348" y="2709"/>
                  </a:cubicBezTo>
                  <a:cubicBezTo>
                    <a:pt x="500" y="2584"/>
                    <a:pt x="669" y="2433"/>
                    <a:pt x="812" y="2192"/>
                  </a:cubicBezTo>
                  <a:cubicBezTo>
                    <a:pt x="857" y="2112"/>
                    <a:pt x="857" y="2013"/>
                    <a:pt x="821" y="1933"/>
                  </a:cubicBezTo>
                  <a:cubicBezTo>
                    <a:pt x="803" y="1880"/>
                    <a:pt x="767" y="1835"/>
                    <a:pt x="741" y="1790"/>
                  </a:cubicBezTo>
                  <a:cubicBezTo>
                    <a:pt x="696" y="1719"/>
                    <a:pt x="651" y="1648"/>
                    <a:pt x="660" y="1603"/>
                  </a:cubicBezTo>
                  <a:cubicBezTo>
                    <a:pt x="669" y="1576"/>
                    <a:pt x="687" y="1541"/>
                    <a:pt x="705" y="1505"/>
                  </a:cubicBezTo>
                  <a:cubicBezTo>
                    <a:pt x="749" y="1416"/>
                    <a:pt x="803" y="1282"/>
                    <a:pt x="821" y="1095"/>
                  </a:cubicBezTo>
                  <a:cubicBezTo>
                    <a:pt x="839" y="747"/>
                    <a:pt x="946" y="434"/>
                    <a:pt x="1124" y="167"/>
                  </a:cubicBezTo>
                  <a:cubicBezTo>
                    <a:pt x="1151" y="113"/>
                    <a:pt x="1142" y="51"/>
                    <a:pt x="1088" y="15"/>
                  </a:cubicBezTo>
                  <a:cubicBezTo>
                    <a:pt x="1072" y="6"/>
                    <a:pt x="1053" y="1"/>
                    <a:pt x="10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8" name="Google Shape;1808;p56"/>
            <p:cNvSpPr/>
            <p:nvPr/>
          </p:nvSpPr>
          <p:spPr>
            <a:xfrm>
              <a:off x="2695776" y="3393374"/>
              <a:ext cx="293966" cy="211355"/>
            </a:xfrm>
            <a:custGeom>
              <a:avLst/>
              <a:gdLst/>
              <a:ahLst/>
              <a:cxnLst/>
              <a:rect l="l" t="t" r="r" b="b"/>
              <a:pathLst>
                <a:path w="4658" h="3349" extrusionOk="0">
                  <a:moveTo>
                    <a:pt x="2323" y="0"/>
                  </a:moveTo>
                  <a:cubicBezTo>
                    <a:pt x="2286" y="0"/>
                    <a:pt x="2251" y="16"/>
                    <a:pt x="2222" y="38"/>
                  </a:cubicBezTo>
                  <a:lnTo>
                    <a:pt x="1963" y="279"/>
                  </a:lnTo>
                  <a:lnTo>
                    <a:pt x="1767" y="101"/>
                  </a:lnTo>
                  <a:cubicBezTo>
                    <a:pt x="1740" y="74"/>
                    <a:pt x="1704" y="61"/>
                    <a:pt x="1669" y="61"/>
                  </a:cubicBezTo>
                  <a:cubicBezTo>
                    <a:pt x="1633" y="61"/>
                    <a:pt x="1597" y="74"/>
                    <a:pt x="1570" y="101"/>
                  </a:cubicBezTo>
                  <a:lnTo>
                    <a:pt x="1428" y="226"/>
                  </a:lnTo>
                  <a:lnTo>
                    <a:pt x="1205" y="145"/>
                  </a:lnTo>
                  <a:cubicBezTo>
                    <a:pt x="1186" y="139"/>
                    <a:pt x="1162" y="133"/>
                    <a:pt x="1141" y="133"/>
                  </a:cubicBezTo>
                  <a:cubicBezTo>
                    <a:pt x="1132" y="133"/>
                    <a:pt x="1123" y="134"/>
                    <a:pt x="1116" y="136"/>
                  </a:cubicBezTo>
                  <a:cubicBezTo>
                    <a:pt x="1053" y="154"/>
                    <a:pt x="1008" y="199"/>
                    <a:pt x="1000" y="252"/>
                  </a:cubicBezTo>
                  <a:lnTo>
                    <a:pt x="955" y="511"/>
                  </a:lnTo>
                  <a:lnTo>
                    <a:pt x="777" y="493"/>
                  </a:lnTo>
                  <a:cubicBezTo>
                    <a:pt x="769" y="492"/>
                    <a:pt x="762" y="492"/>
                    <a:pt x="755" y="492"/>
                  </a:cubicBezTo>
                  <a:cubicBezTo>
                    <a:pt x="693" y="492"/>
                    <a:pt x="641" y="526"/>
                    <a:pt x="625" y="582"/>
                  </a:cubicBezTo>
                  <a:lnTo>
                    <a:pt x="571" y="707"/>
                  </a:lnTo>
                  <a:lnTo>
                    <a:pt x="259" y="716"/>
                  </a:lnTo>
                  <a:cubicBezTo>
                    <a:pt x="206" y="716"/>
                    <a:pt x="152" y="752"/>
                    <a:pt x="125" y="814"/>
                  </a:cubicBezTo>
                  <a:lnTo>
                    <a:pt x="18" y="1127"/>
                  </a:lnTo>
                  <a:cubicBezTo>
                    <a:pt x="0" y="1171"/>
                    <a:pt x="18" y="1225"/>
                    <a:pt x="54" y="1252"/>
                  </a:cubicBezTo>
                  <a:cubicBezTo>
                    <a:pt x="73" y="1265"/>
                    <a:pt x="94" y="1271"/>
                    <a:pt x="115" y="1271"/>
                  </a:cubicBezTo>
                  <a:cubicBezTo>
                    <a:pt x="160" y="1271"/>
                    <a:pt x="202" y="1241"/>
                    <a:pt x="214" y="1198"/>
                  </a:cubicBezTo>
                  <a:lnTo>
                    <a:pt x="313" y="921"/>
                  </a:lnTo>
                  <a:lnTo>
                    <a:pt x="625" y="921"/>
                  </a:lnTo>
                  <a:cubicBezTo>
                    <a:pt x="678" y="921"/>
                    <a:pt x="732" y="886"/>
                    <a:pt x="759" y="823"/>
                  </a:cubicBezTo>
                  <a:lnTo>
                    <a:pt x="803" y="707"/>
                  </a:lnTo>
                  <a:lnTo>
                    <a:pt x="1000" y="725"/>
                  </a:lnTo>
                  <a:cubicBezTo>
                    <a:pt x="1005" y="726"/>
                    <a:pt x="1010" y="726"/>
                    <a:pt x="1015" y="726"/>
                  </a:cubicBezTo>
                  <a:cubicBezTo>
                    <a:pt x="1081" y="726"/>
                    <a:pt x="1144" y="675"/>
                    <a:pt x="1160" y="600"/>
                  </a:cubicBezTo>
                  <a:lnTo>
                    <a:pt x="1196" y="368"/>
                  </a:lnTo>
                  <a:lnTo>
                    <a:pt x="1383" y="440"/>
                  </a:lnTo>
                  <a:cubicBezTo>
                    <a:pt x="1401" y="446"/>
                    <a:pt x="1419" y="449"/>
                    <a:pt x="1436" y="449"/>
                  </a:cubicBezTo>
                  <a:cubicBezTo>
                    <a:pt x="1471" y="449"/>
                    <a:pt x="1505" y="437"/>
                    <a:pt x="1535" y="413"/>
                  </a:cubicBezTo>
                  <a:lnTo>
                    <a:pt x="1669" y="297"/>
                  </a:lnTo>
                  <a:lnTo>
                    <a:pt x="1865" y="475"/>
                  </a:lnTo>
                  <a:cubicBezTo>
                    <a:pt x="1896" y="502"/>
                    <a:pt x="1932" y="516"/>
                    <a:pt x="1967" y="516"/>
                  </a:cubicBezTo>
                  <a:cubicBezTo>
                    <a:pt x="2003" y="516"/>
                    <a:pt x="2039" y="502"/>
                    <a:pt x="2070" y="475"/>
                  </a:cubicBezTo>
                  <a:lnTo>
                    <a:pt x="2311" y="252"/>
                  </a:lnTo>
                  <a:lnTo>
                    <a:pt x="2445" y="493"/>
                  </a:lnTo>
                  <a:cubicBezTo>
                    <a:pt x="2454" y="511"/>
                    <a:pt x="2472" y="520"/>
                    <a:pt x="2480" y="538"/>
                  </a:cubicBezTo>
                  <a:cubicBezTo>
                    <a:pt x="2510" y="559"/>
                    <a:pt x="2541" y="568"/>
                    <a:pt x="2571" y="568"/>
                  </a:cubicBezTo>
                  <a:cubicBezTo>
                    <a:pt x="2604" y="568"/>
                    <a:pt x="2635" y="557"/>
                    <a:pt x="2659" y="538"/>
                  </a:cubicBezTo>
                  <a:lnTo>
                    <a:pt x="2918" y="342"/>
                  </a:lnTo>
                  <a:lnTo>
                    <a:pt x="2971" y="493"/>
                  </a:lnTo>
                  <a:cubicBezTo>
                    <a:pt x="2993" y="552"/>
                    <a:pt x="3052" y="587"/>
                    <a:pt x="3112" y="587"/>
                  </a:cubicBezTo>
                  <a:cubicBezTo>
                    <a:pt x="3125" y="587"/>
                    <a:pt x="3137" y="586"/>
                    <a:pt x="3150" y="582"/>
                  </a:cubicBezTo>
                  <a:lnTo>
                    <a:pt x="3274" y="538"/>
                  </a:lnTo>
                  <a:lnTo>
                    <a:pt x="3292" y="690"/>
                  </a:lnTo>
                  <a:cubicBezTo>
                    <a:pt x="3292" y="752"/>
                    <a:pt x="3355" y="805"/>
                    <a:pt x="3417" y="814"/>
                  </a:cubicBezTo>
                  <a:lnTo>
                    <a:pt x="3604" y="832"/>
                  </a:lnTo>
                  <a:lnTo>
                    <a:pt x="3658" y="1002"/>
                  </a:lnTo>
                  <a:cubicBezTo>
                    <a:pt x="3676" y="1055"/>
                    <a:pt x="3720" y="1091"/>
                    <a:pt x="3774" y="1100"/>
                  </a:cubicBezTo>
                  <a:lnTo>
                    <a:pt x="4006" y="1144"/>
                  </a:lnTo>
                  <a:lnTo>
                    <a:pt x="3908" y="1403"/>
                  </a:lnTo>
                  <a:cubicBezTo>
                    <a:pt x="3890" y="1475"/>
                    <a:pt x="3917" y="1546"/>
                    <a:pt x="3979" y="1582"/>
                  </a:cubicBezTo>
                  <a:lnTo>
                    <a:pt x="4175" y="1689"/>
                  </a:lnTo>
                  <a:lnTo>
                    <a:pt x="4149" y="1849"/>
                  </a:lnTo>
                  <a:cubicBezTo>
                    <a:pt x="4140" y="1885"/>
                    <a:pt x="4149" y="1930"/>
                    <a:pt x="4175" y="1965"/>
                  </a:cubicBezTo>
                  <a:lnTo>
                    <a:pt x="4300" y="2135"/>
                  </a:lnTo>
                  <a:lnTo>
                    <a:pt x="4238" y="2376"/>
                  </a:lnTo>
                  <a:cubicBezTo>
                    <a:pt x="4220" y="2429"/>
                    <a:pt x="4238" y="2492"/>
                    <a:pt x="4274" y="2527"/>
                  </a:cubicBezTo>
                  <a:lnTo>
                    <a:pt x="4398" y="2643"/>
                  </a:lnTo>
                  <a:lnTo>
                    <a:pt x="4229" y="2857"/>
                  </a:lnTo>
                  <a:cubicBezTo>
                    <a:pt x="4211" y="2884"/>
                    <a:pt x="4202" y="2911"/>
                    <a:pt x="4202" y="2947"/>
                  </a:cubicBezTo>
                  <a:lnTo>
                    <a:pt x="4202" y="3241"/>
                  </a:lnTo>
                  <a:cubicBezTo>
                    <a:pt x="4202" y="3294"/>
                    <a:pt x="4238" y="3339"/>
                    <a:pt x="4291" y="3348"/>
                  </a:cubicBezTo>
                  <a:cubicBezTo>
                    <a:pt x="4296" y="3349"/>
                    <a:pt x="4301" y="3349"/>
                    <a:pt x="4305" y="3349"/>
                  </a:cubicBezTo>
                  <a:cubicBezTo>
                    <a:pt x="4361" y="3349"/>
                    <a:pt x="4407" y="3299"/>
                    <a:pt x="4407" y="3241"/>
                  </a:cubicBezTo>
                  <a:lnTo>
                    <a:pt x="4407" y="2973"/>
                  </a:lnTo>
                  <a:lnTo>
                    <a:pt x="4604" y="2732"/>
                  </a:lnTo>
                  <a:cubicBezTo>
                    <a:pt x="4657" y="2670"/>
                    <a:pt x="4648" y="2581"/>
                    <a:pt x="4595" y="2527"/>
                  </a:cubicBezTo>
                  <a:lnTo>
                    <a:pt x="4452" y="2393"/>
                  </a:lnTo>
                  <a:lnTo>
                    <a:pt x="4514" y="2161"/>
                  </a:lnTo>
                  <a:cubicBezTo>
                    <a:pt x="4523" y="2117"/>
                    <a:pt x="4514" y="2063"/>
                    <a:pt x="4488" y="2028"/>
                  </a:cubicBezTo>
                  <a:lnTo>
                    <a:pt x="4363" y="1858"/>
                  </a:lnTo>
                  <a:lnTo>
                    <a:pt x="4390" y="1680"/>
                  </a:lnTo>
                  <a:cubicBezTo>
                    <a:pt x="4398" y="1617"/>
                    <a:pt x="4372" y="1555"/>
                    <a:pt x="4318" y="1519"/>
                  </a:cubicBezTo>
                  <a:lnTo>
                    <a:pt x="4131" y="1421"/>
                  </a:lnTo>
                  <a:lnTo>
                    <a:pt x="4229" y="1144"/>
                  </a:lnTo>
                  <a:cubicBezTo>
                    <a:pt x="4247" y="1100"/>
                    <a:pt x="4247" y="1055"/>
                    <a:pt x="4220" y="1020"/>
                  </a:cubicBezTo>
                  <a:cubicBezTo>
                    <a:pt x="4202" y="984"/>
                    <a:pt x="4167" y="957"/>
                    <a:pt x="4122" y="948"/>
                  </a:cubicBezTo>
                  <a:lnTo>
                    <a:pt x="3845" y="895"/>
                  </a:lnTo>
                  <a:lnTo>
                    <a:pt x="3792" y="725"/>
                  </a:lnTo>
                  <a:cubicBezTo>
                    <a:pt x="3774" y="672"/>
                    <a:pt x="3720" y="636"/>
                    <a:pt x="3667" y="627"/>
                  </a:cubicBezTo>
                  <a:lnTo>
                    <a:pt x="3497" y="609"/>
                  </a:lnTo>
                  <a:lnTo>
                    <a:pt x="3471" y="440"/>
                  </a:lnTo>
                  <a:cubicBezTo>
                    <a:pt x="3471" y="413"/>
                    <a:pt x="3462" y="377"/>
                    <a:pt x="3435" y="359"/>
                  </a:cubicBezTo>
                  <a:cubicBezTo>
                    <a:pt x="3409" y="326"/>
                    <a:pt x="3367" y="308"/>
                    <a:pt x="3326" y="308"/>
                  </a:cubicBezTo>
                  <a:cubicBezTo>
                    <a:pt x="3312" y="308"/>
                    <a:pt x="3297" y="310"/>
                    <a:pt x="3283" y="315"/>
                  </a:cubicBezTo>
                  <a:lnTo>
                    <a:pt x="3150" y="359"/>
                  </a:lnTo>
                  <a:lnTo>
                    <a:pt x="3087" y="190"/>
                  </a:lnTo>
                  <a:cubicBezTo>
                    <a:pt x="3069" y="145"/>
                    <a:pt x="3034" y="110"/>
                    <a:pt x="2989" y="101"/>
                  </a:cubicBezTo>
                  <a:cubicBezTo>
                    <a:pt x="2973" y="94"/>
                    <a:pt x="2957" y="91"/>
                    <a:pt x="2942" y="91"/>
                  </a:cubicBezTo>
                  <a:cubicBezTo>
                    <a:pt x="2913" y="91"/>
                    <a:pt x="2884" y="101"/>
                    <a:pt x="2855" y="119"/>
                  </a:cubicBezTo>
                  <a:lnTo>
                    <a:pt x="2596" y="324"/>
                  </a:lnTo>
                  <a:lnTo>
                    <a:pt x="2454" y="74"/>
                  </a:lnTo>
                  <a:cubicBezTo>
                    <a:pt x="2427" y="38"/>
                    <a:pt x="2391" y="12"/>
                    <a:pt x="2347" y="3"/>
                  </a:cubicBezTo>
                  <a:cubicBezTo>
                    <a:pt x="2339" y="1"/>
                    <a:pt x="2331" y="0"/>
                    <a:pt x="2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09" name="Google Shape;1809;p56"/>
            <p:cNvSpPr/>
            <p:nvPr/>
          </p:nvSpPr>
          <p:spPr>
            <a:xfrm>
              <a:off x="2718306" y="3511765"/>
              <a:ext cx="222968" cy="168945"/>
            </a:xfrm>
            <a:custGeom>
              <a:avLst/>
              <a:gdLst/>
              <a:ahLst/>
              <a:cxnLst/>
              <a:rect l="l" t="t" r="r" b="b"/>
              <a:pathLst>
                <a:path w="3533" h="2677" extrusionOk="0">
                  <a:moveTo>
                    <a:pt x="2382" y="1650"/>
                  </a:moveTo>
                  <a:cubicBezTo>
                    <a:pt x="2489" y="1704"/>
                    <a:pt x="2614" y="1740"/>
                    <a:pt x="2739" y="1740"/>
                  </a:cubicBezTo>
                  <a:cubicBezTo>
                    <a:pt x="2828" y="1740"/>
                    <a:pt x="2900" y="1731"/>
                    <a:pt x="2980" y="1704"/>
                  </a:cubicBezTo>
                  <a:lnTo>
                    <a:pt x="2980" y="1704"/>
                  </a:lnTo>
                  <a:cubicBezTo>
                    <a:pt x="2944" y="1865"/>
                    <a:pt x="2801" y="1989"/>
                    <a:pt x="2632" y="1989"/>
                  </a:cubicBezTo>
                  <a:cubicBezTo>
                    <a:pt x="2543" y="1989"/>
                    <a:pt x="2462" y="1963"/>
                    <a:pt x="2400" y="1900"/>
                  </a:cubicBezTo>
                  <a:cubicBezTo>
                    <a:pt x="2374" y="1887"/>
                    <a:pt x="2348" y="1879"/>
                    <a:pt x="2322" y="1879"/>
                  </a:cubicBezTo>
                  <a:cubicBezTo>
                    <a:pt x="2312" y="1879"/>
                    <a:pt x="2302" y="1880"/>
                    <a:pt x="2293" y="1882"/>
                  </a:cubicBezTo>
                  <a:cubicBezTo>
                    <a:pt x="2265" y="1894"/>
                    <a:pt x="2237" y="1899"/>
                    <a:pt x="2209" y="1899"/>
                  </a:cubicBezTo>
                  <a:cubicBezTo>
                    <a:pt x="2176" y="1899"/>
                    <a:pt x="2144" y="1892"/>
                    <a:pt x="2115" y="1882"/>
                  </a:cubicBezTo>
                  <a:lnTo>
                    <a:pt x="2088" y="1829"/>
                  </a:lnTo>
                  <a:cubicBezTo>
                    <a:pt x="2204" y="1802"/>
                    <a:pt x="2302" y="1740"/>
                    <a:pt x="2382" y="1650"/>
                  </a:cubicBezTo>
                  <a:close/>
                  <a:moveTo>
                    <a:pt x="1767" y="1820"/>
                  </a:moveTo>
                  <a:cubicBezTo>
                    <a:pt x="1793" y="1829"/>
                    <a:pt x="1829" y="1838"/>
                    <a:pt x="1856" y="1838"/>
                  </a:cubicBezTo>
                  <a:lnTo>
                    <a:pt x="2168" y="2462"/>
                  </a:lnTo>
                  <a:lnTo>
                    <a:pt x="1900" y="2462"/>
                  </a:lnTo>
                  <a:cubicBezTo>
                    <a:pt x="1874" y="2462"/>
                    <a:pt x="1847" y="2453"/>
                    <a:pt x="1829" y="2427"/>
                  </a:cubicBezTo>
                  <a:lnTo>
                    <a:pt x="1535" y="1936"/>
                  </a:lnTo>
                  <a:cubicBezTo>
                    <a:pt x="1624" y="1927"/>
                    <a:pt x="1704" y="1882"/>
                    <a:pt x="1767" y="1820"/>
                  </a:cubicBezTo>
                  <a:close/>
                  <a:moveTo>
                    <a:pt x="3390" y="0"/>
                  </a:moveTo>
                  <a:cubicBezTo>
                    <a:pt x="3328" y="0"/>
                    <a:pt x="3283" y="45"/>
                    <a:pt x="3274" y="107"/>
                  </a:cubicBezTo>
                  <a:cubicBezTo>
                    <a:pt x="3274" y="223"/>
                    <a:pt x="3221" y="348"/>
                    <a:pt x="3140" y="437"/>
                  </a:cubicBezTo>
                  <a:cubicBezTo>
                    <a:pt x="3114" y="455"/>
                    <a:pt x="3114" y="491"/>
                    <a:pt x="3140" y="517"/>
                  </a:cubicBezTo>
                  <a:cubicBezTo>
                    <a:pt x="3355" y="714"/>
                    <a:pt x="3399" y="1062"/>
                    <a:pt x="3176" y="1347"/>
                  </a:cubicBezTo>
                  <a:cubicBezTo>
                    <a:pt x="3158" y="1365"/>
                    <a:pt x="3140" y="1392"/>
                    <a:pt x="3114" y="1410"/>
                  </a:cubicBezTo>
                  <a:cubicBezTo>
                    <a:pt x="2995" y="1487"/>
                    <a:pt x="2868" y="1525"/>
                    <a:pt x="2746" y="1525"/>
                  </a:cubicBezTo>
                  <a:cubicBezTo>
                    <a:pt x="2656" y="1525"/>
                    <a:pt x="2568" y="1505"/>
                    <a:pt x="2489" y="1463"/>
                  </a:cubicBezTo>
                  <a:cubicBezTo>
                    <a:pt x="2507" y="1427"/>
                    <a:pt x="2516" y="1374"/>
                    <a:pt x="2525" y="1329"/>
                  </a:cubicBezTo>
                  <a:cubicBezTo>
                    <a:pt x="2525" y="1311"/>
                    <a:pt x="2516" y="1302"/>
                    <a:pt x="2507" y="1285"/>
                  </a:cubicBezTo>
                  <a:cubicBezTo>
                    <a:pt x="2479" y="1250"/>
                    <a:pt x="2445" y="1236"/>
                    <a:pt x="2412" y="1236"/>
                  </a:cubicBezTo>
                  <a:cubicBezTo>
                    <a:pt x="2362" y="1236"/>
                    <a:pt x="2316" y="1271"/>
                    <a:pt x="2311" y="1320"/>
                  </a:cubicBezTo>
                  <a:cubicBezTo>
                    <a:pt x="2275" y="1508"/>
                    <a:pt x="2123" y="1633"/>
                    <a:pt x="1936" y="1633"/>
                  </a:cubicBezTo>
                  <a:cubicBezTo>
                    <a:pt x="1874" y="1633"/>
                    <a:pt x="1802" y="1615"/>
                    <a:pt x="1749" y="1579"/>
                  </a:cubicBezTo>
                  <a:cubicBezTo>
                    <a:pt x="1741" y="1574"/>
                    <a:pt x="1732" y="1572"/>
                    <a:pt x="1723" y="1572"/>
                  </a:cubicBezTo>
                  <a:cubicBezTo>
                    <a:pt x="1700" y="1572"/>
                    <a:pt x="1675" y="1587"/>
                    <a:pt x="1668" y="1606"/>
                  </a:cubicBezTo>
                  <a:cubicBezTo>
                    <a:pt x="1624" y="1686"/>
                    <a:pt x="1544" y="1731"/>
                    <a:pt x="1454" y="1731"/>
                  </a:cubicBezTo>
                  <a:cubicBezTo>
                    <a:pt x="1383" y="1731"/>
                    <a:pt x="1321" y="1704"/>
                    <a:pt x="1276" y="1650"/>
                  </a:cubicBezTo>
                  <a:cubicBezTo>
                    <a:pt x="1263" y="1637"/>
                    <a:pt x="1240" y="1629"/>
                    <a:pt x="1222" y="1629"/>
                  </a:cubicBezTo>
                  <a:cubicBezTo>
                    <a:pt x="1215" y="1629"/>
                    <a:pt x="1209" y="1630"/>
                    <a:pt x="1205" y="1633"/>
                  </a:cubicBezTo>
                  <a:cubicBezTo>
                    <a:pt x="1151" y="1659"/>
                    <a:pt x="1106" y="1668"/>
                    <a:pt x="1053" y="1668"/>
                  </a:cubicBezTo>
                  <a:cubicBezTo>
                    <a:pt x="866" y="1668"/>
                    <a:pt x="714" y="1517"/>
                    <a:pt x="723" y="1329"/>
                  </a:cubicBezTo>
                  <a:cubicBezTo>
                    <a:pt x="723" y="1294"/>
                    <a:pt x="696" y="1267"/>
                    <a:pt x="660" y="1267"/>
                  </a:cubicBezTo>
                  <a:cubicBezTo>
                    <a:pt x="650" y="1269"/>
                    <a:pt x="640" y="1270"/>
                    <a:pt x="630" y="1270"/>
                  </a:cubicBezTo>
                  <a:cubicBezTo>
                    <a:pt x="546" y="1270"/>
                    <a:pt x="481" y="1204"/>
                    <a:pt x="473" y="1124"/>
                  </a:cubicBezTo>
                  <a:cubicBezTo>
                    <a:pt x="464" y="1038"/>
                    <a:pt x="522" y="936"/>
                    <a:pt x="629" y="936"/>
                  </a:cubicBezTo>
                  <a:cubicBezTo>
                    <a:pt x="633" y="936"/>
                    <a:pt x="638" y="936"/>
                    <a:pt x="643" y="937"/>
                  </a:cubicBezTo>
                  <a:cubicBezTo>
                    <a:pt x="705" y="937"/>
                    <a:pt x="750" y="892"/>
                    <a:pt x="759" y="839"/>
                  </a:cubicBezTo>
                  <a:cubicBezTo>
                    <a:pt x="767" y="705"/>
                    <a:pt x="874" y="598"/>
                    <a:pt x="1008" y="580"/>
                  </a:cubicBezTo>
                  <a:cubicBezTo>
                    <a:pt x="1018" y="578"/>
                    <a:pt x="1027" y="578"/>
                    <a:pt x="1037" y="578"/>
                  </a:cubicBezTo>
                  <a:cubicBezTo>
                    <a:pt x="1081" y="578"/>
                    <a:pt x="1125" y="594"/>
                    <a:pt x="1169" y="616"/>
                  </a:cubicBezTo>
                  <a:cubicBezTo>
                    <a:pt x="1176" y="619"/>
                    <a:pt x="1185" y="621"/>
                    <a:pt x="1194" y="621"/>
                  </a:cubicBezTo>
                  <a:cubicBezTo>
                    <a:pt x="1207" y="621"/>
                    <a:pt x="1221" y="617"/>
                    <a:pt x="1231" y="607"/>
                  </a:cubicBezTo>
                  <a:cubicBezTo>
                    <a:pt x="1294" y="562"/>
                    <a:pt x="1374" y="535"/>
                    <a:pt x="1454" y="535"/>
                  </a:cubicBezTo>
                  <a:cubicBezTo>
                    <a:pt x="1526" y="535"/>
                    <a:pt x="1588" y="553"/>
                    <a:pt x="1651" y="589"/>
                  </a:cubicBezTo>
                  <a:cubicBezTo>
                    <a:pt x="1633" y="642"/>
                    <a:pt x="1624" y="696"/>
                    <a:pt x="1624" y="758"/>
                  </a:cubicBezTo>
                  <a:cubicBezTo>
                    <a:pt x="1624" y="776"/>
                    <a:pt x="1633" y="794"/>
                    <a:pt x="1651" y="803"/>
                  </a:cubicBezTo>
                  <a:cubicBezTo>
                    <a:pt x="1678" y="825"/>
                    <a:pt x="1706" y="834"/>
                    <a:pt x="1732" y="834"/>
                  </a:cubicBezTo>
                  <a:cubicBezTo>
                    <a:pt x="1791" y="834"/>
                    <a:pt x="1838" y="787"/>
                    <a:pt x="1838" y="732"/>
                  </a:cubicBezTo>
                  <a:cubicBezTo>
                    <a:pt x="1838" y="705"/>
                    <a:pt x="1847" y="660"/>
                    <a:pt x="1874" y="607"/>
                  </a:cubicBezTo>
                  <a:cubicBezTo>
                    <a:pt x="1907" y="556"/>
                    <a:pt x="1969" y="524"/>
                    <a:pt x="2038" y="524"/>
                  </a:cubicBezTo>
                  <a:cubicBezTo>
                    <a:pt x="2080" y="524"/>
                    <a:pt x="2125" y="535"/>
                    <a:pt x="2168" y="562"/>
                  </a:cubicBezTo>
                  <a:cubicBezTo>
                    <a:pt x="2186" y="571"/>
                    <a:pt x="2195" y="589"/>
                    <a:pt x="2204" y="607"/>
                  </a:cubicBezTo>
                  <a:cubicBezTo>
                    <a:pt x="2225" y="645"/>
                    <a:pt x="2265" y="667"/>
                    <a:pt x="2305" y="667"/>
                  </a:cubicBezTo>
                  <a:cubicBezTo>
                    <a:pt x="2349" y="667"/>
                    <a:pt x="2395" y="641"/>
                    <a:pt x="2418" y="580"/>
                  </a:cubicBezTo>
                  <a:cubicBezTo>
                    <a:pt x="2418" y="562"/>
                    <a:pt x="2418" y="544"/>
                    <a:pt x="2409" y="535"/>
                  </a:cubicBezTo>
                  <a:cubicBezTo>
                    <a:pt x="2338" y="393"/>
                    <a:pt x="2195" y="312"/>
                    <a:pt x="2043" y="312"/>
                  </a:cubicBezTo>
                  <a:cubicBezTo>
                    <a:pt x="1936" y="312"/>
                    <a:pt x="1838" y="348"/>
                    <a:pt x="1767" y="410"/>
                  </a:cubicBezTo>
                  <a:cubicBezTo>
                    <a:pt x="1677" y="357"/>
                    <a:pt x="1570" y="330"/>
                    <a:pt x="1454" y="330"/>
                  </a:cubicBezTo>
                  <a:cubicBezTo>
                    <a:pt x="1365" y="330"/>
                    <a:pt x="1267" y="348"/>
                    <a:pt x="1187" y="393"/>
                  </a:cubicBezTo>
                  <a:cubicBezTo>
                    <a:pt x="1140" y="372"/>
                    <a:pt x="1088" y="362"/>
                    <a:pt x="1035" y="362"/>
                  </a:cubicBezTo>
                  <a:cubicBezTo>
                    <a:pt x="1017" y="362"/>
                    <a:pt x="999" y="364"/>
                    <a:pt x="982" y="366"/>
                  </a:cubicBezTo>
                  <a:cubicBezTo>
                    <a:pt x="776" y="393"/>
                    <a:pt x="616" y="535"/>
                    <a:pt x="562" y="732"/>
                  </a:cubicBezTo>
                  <a:cubicBezTo>
                    <a:pt x="428" y="749"/>
                    <a:pt x="321" y="848"/>
                    <a:pt x="277" y="981"/>
                  </a:cubicBezTo>
                  <a:cubicBezTo>
                    <a:pt x="268" y="981"/>
                    <a:pt x="268" y="990"/>
                    <a:pt x="268" y="999"/>
                  </a:cubicBezTo>
                  <a:cubicBezTo>
                    <a:pt x="214" y="1204"/>
                    <a:pt x="330" y="1401"/>
                    <a:pt x="509" y="1463"/>
                  </a:cubicBezTo>
                  <a:cubicBezTo>
                    <a:pt x="428" y="1543"/>
                    <a:pt x="321" y="1588"/>
                    <a:pt x="205" y="1588"/>
                  </a:cubicBezTo>
                  <a:cubicBezTo>
                    <a:pt x="179" y="1588"/>
                    <a:pt x="161" y="1588"/>
                    <a:pt x="134" y="1579"/>
                  </a:cubicBezTo>
                  <a:cubicBezTo>
                    <a:pt x="116" y="1579"/>
                    <a:pt x="98" y="1588"/>
                    <a:pt x="89" y="1597"/>
                  </a:cubicBezTo>
                  <a:cubicBezTo>
                    <a:pt x="0" y="1677"/>
                    <a:pt x="54" y="1784"/>
                    <a:pt x="134" y="1793"/>
                  </a:cubicBezTo>
                  <a:cubicBezTo>
                    <a:pt x="161" y="1802"/>
                    <a:pt x="179" y="1802"/>
                    <a:pt x="205" y="1802"/>
                  </a:cubicBezTo>
                  <a:cubicBezTo>
                    <a:pt x="348" y="1802"/>
                    <a:pt x="500" y="1749"/>
                    <a:pt x="607" y="1659"/>
                  </a:cubicBezTo>
                  <a:cubicBezTo>
                    <a:pt x="705" y="1793"/>
                    <a:pt x="874" y="1882"/>
                    <a:pt x="1053" y="1882"/>
                  </a:cubicBezTo>
                  <a:cubicBezTo>
                    <a:pt x="1098" y="1882"/>
                    <a:pt x="1151" y="1882"/>
                    <a:pt x="1196" y="1865"/>
                  </a:cubicBezTo>
                  <a:cubicBezTo>
                    <a:pt x="1222" y="1882"/>
                    <a:pt x="1240" y="1891"/>
                    <a:pt x="1267" y="1909"/>
                  </a:cubicBezTo>
                  <a:lnTo>
                    <a:pt x="1651" y="2534"/>
                  </a:lnTo>
                  <a:cubicBezTo>
                    <a:pt x="1704" y="2623"/>
                    <a:pt x="1802" y="2676"/>
                    <a:pt x="1900" y="2676"/>
                  </a:cubicBezTo>
                  <a:lnTo>
                    <a:pt x="2222" y="2676"/>
                  </a:lnTo>
                  <a:cubicBezTo>
                    <a:pt x="2239" y="2676"/>
                    <a:pt x="2257" y="2676"/>
                    <a:pt x="2266" y="2667"/>
                  </a:cubicBezTo>
                  <a:cubicBezTo>
                    <a:pt x="2382" y="2614"/>
                    <a:pt x="2418" y="2498"/>
                    <a:pt x="2373" y="2400"/>
                  </a:cubicBezTo>
                  <a:lnTo>
                    <a:pt x="2230" y="2114"/>
                  </a:lnTo>
                  <a:cubicBezTo>
                    <a:pt x="2248" y="2105"/>
                    <a:pt x="2275" y="2105"/>
                    <a:pt x="2302" y="2096"/>
                  </a:cubicBezTo>
                  <a:cubicBezTo>
                    <a:pt x="2400" y="2168"/>
                    <a:pt x="2516" y="2204"/>
                    <a:pt x="2632" y="2204"/>
                  </a:cubicBezTo>
                  <a:cubicBezTo>
                    <a:pt x="2944" y="2204"/>
                    <a:pt x="3194" y="1954"/>
                    <a:pt x="3194" y="1641"/>
                  </a:cubicBezTo>
                  <a:cubicBezTo>
                    <a:pt x="3194" y="1624"/>
                    <a:pt x="3194" y="1615"/>
                    <a:pt x="3194" y="1597"/>
                  </a:cubicBezTo>
                  <a:cubicBezTo>
                    <a:pt x="3399" y="1454"/>
                    <a:pt x="3533" y="1213"/>
                    <a:pt x="3533" y="946"/>
                  </a:cubicBezTo>
                  <a:cubicBezTo>
                    <a:pt x="3533" y="767"/>
                    <a:pt x="3479" y="607"/>
                    <a:pt x="3381" y="464"/>
                  </a:cubicBezTo>
                  <a:cubicBezTo>
                    <a:pt x="3453" y="357"/>
                    <a:pt x="3488" y="232"/>
                    <a:pt x="3488" y="107"/>
                  </a:cubicBezTo>
                  <a:cubicBezTo>
                    <a:pt x="3488" y="45"/>
                    <a:pt x="3444" y="0"/>
                    <a:pt x="3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0" name="Google Shape;1810;p56"/>
            <p:cNvSpPr/>
            <p:nvPr/>
          </p:nvSpPr>
          <p:spPr>
            <a:xfrm>
              <a:off x="2686183" y="3450929"/>
              <a:ext cx="241017" cy="158280"/>
            </a:xfrm>
            <a:custGeom>
              <a:avLst/>
              <a:gdLst/>
              <a:ahLst/>
              <a:cxnLst/>
              <a:rect l="l" t="t" r="r" b="b"/>
              <a:pathLst>
                <a:path w="3819" h="2508" extrusionOk="0">
                  <a:moveTo>
                    <a:pt x="1812" y="1"/>
                  </a:moveTo>
                  <a:cubicBezTo>
                    <a:pt x="1553" y="1"/>
                    <a:pt x="1312" y="125"/>
                    <a:pt x="1169" y="331"/>
                  </a:cubicBezTo>
                  <a:cubicBezTo>
                    <a:pt x="1125" y="322"/>
                    <a:pt x="1080" y="322"/>
                    <a:pt x="1036" y="322"/>
                  </a:cubicBezTo>
                  <a:cubicBezTo>
                    <a:pt x="875" y="322"/>
                    <a:pt x="714" y="384"/>
                    <a:pt x="598" y="500"/>
                  </a:cubicBezTo>
                  <a:cubicBezTo>
                    <a:pt x="500" y="598"/>
                    <a:pt x="438" y="723"/>
                    <a:pt x="420" y="857"/>
                  </a:cubicBezTo>
                  <a:cubicBezTo>
                    <a:pt x="161" y="973"/>
                    <a:pt x="1" y="1232"/>
                    <a:pt x="1" y="1517"/>
                  </a:cubicBezTo>
                  <a:cubicBezTo>
                    <a:pt x="1" y="1651"/>
                    <a:pt x="36" y="1785"/>
                    <a:pt x="108" y="1901"/>
                  </a:cubicBezTo>
                  <a:cubicBezTo>
                    <a:pt x="81" y="1972"/>
                    <a:pt x="72" y="2052"/>
                    <a:pt x="72" y="2124"/>
                  </a:cubicBezTo>
                  <a:cubicBezTo>
                    <a:pt x="72" y="2240"/>
                    <a:pt x="99" y="2356"/>
                    <a:pt x="161" y="2454"/>
                  </a:cubicBezTo>
                  <a:cubicBezTo>
                    <a:pt x="179" y="2490"/>
                    <a:pt x="215" y="2507"/>
                    <a:pt x="251" y="2507"/>
                  </a:cubicBezTo>
                  <a:cubicBezTo>
                    <a:pt x="286" y="2507"/>
                    <a:pt x="313" y="2498"/>
                    <a:pt x="340" y="2463"/>
                  </a:cubicBezTo>
                  <a:cubicBezTo>
                    <a:pt x="366" y="2427"/>
                    <a:pt x="366" y="2382"/>
                    <a:pt x="349" y="2347"/>
                  </a:cubicBezTo>
                  <a:cubicBezTo>
                    <a:pt x="304" y="2284"/>
                    <a:pt x="286" y="2204"/>
                    <a:pt x="286" y="2124"/>
                  </a:cubicBezTo>
                  <a:cubicBezTo>
                    <a:pt x="286" y="2061"/>
                    <a:pt x="295" y="1990"/>
                    <a:pt x="331" y="1927"/>
                  </a:cubicBezTo>
                  <a:cubicBezTo>
                    <a:pt x="349" y="1892"/>
                    <a:pt x="340" y="1856"/>
                    <a:pt x="322" y="1820"/>
                  </a:cubicBezTo>
                  <a:cubicBezTo>
                    <a:pt x="251" y="1731"/>
                    <a:pt x="215" y="1624"/>
                    <a:pt x="215" y="1517"/>
                  </a:cubicBezTo>
                  <a:cubicBezTo>
                    <a:pt x="215" y="1294"/>
                    <a:pt x="349" y="1107"/>
                    <a:pt x="554" y="1035"/>
                  </a:cubicBezTo>
                  <a:cubicBezTo>
                    <a:pt x="598" y="1018"/>
                    <a:pt x="625" y="982"/>
                    <a:pt x="625" y="937"/>
                  </a:cubicBezTo>
                  <a:cubicBezTo>
                    <a:pt x="634" y="714"/>
                    <a:pt x="813" y="527"/>
                    <a:pt x="1036" y="527"/>
                  </a:cubicBezTo>
                  <a:cubicBezTo>
                    <a:pt x="1089" y="527"/>
                    <a:pt x="1134" y="536"/>
                    <a:pt x="1178" y="554"/>
                  </a:cubicBezTo>
                  <a:cubicBezTo>
                    <a:pt x="1190" y="558"/>
                    <a:pt x="1202" y="560"/>
                    <a:pt x="1214" y="560"/>
                  </a:cubicBezTo>
                  <a:cubicBezTo>
                    <a:pt x="1249" y="560"/>
                    <a:pt x="1283" y="542"/>
                    <a:pt x="1303" y="509"/>
                  </a:cubicBezTo>
                  <a:cubicBezTo>
                    <a:pt x="1401" y="331"/>
                    <a:pt x="1598" y="215"/>
                    <a:pt x="1812" y="215"/>
                  </a:cubicBezTo>
                  <a:cubicBezTo>
                    <a:pt x="1981" y="215"/>
                    <a:pt x="2142" y="286"/>
                    <a:pt x="2249" y="420"/>
                  </a:cubicBezTo>
                  <a:cubicBezTo>
                    <a:pt x="2267" y="438"/>
                    <a:pt x="2293" y="456"/>
                    <a:pt x="2329" y="456"/>
                  </a:cubicBezTo>
                  <a:lnTo>
                    <a:pt x="2338" y="456"/>
                  </a:lnTo>
                  <a:cubicBezTo>
                    <a:pt x="2365" y="456"/>
                    <a:pt x="2392" y="438"/>
                    <a:pt x="2409" y="420"/>
                  </a:cubicBezTo>
                  <a:cubicBezTo>
                    <a:pt x="2499" y="304"/>
                    <a:pt x="2632" y="241"/>
                    <a:pt x="2775" y="241"/>
                  </a:cubicBezTo>
                  <a:cubicBezTo>
                    <a:pt x="2971" y="241"/>
                    <a:pt x="3141" y="357"/>
                    <a:pt x="3212" y="527"/>
                  </a:cubicBezTo>
                  <a:cubicBezTo>
                    <a:pt x="3230" y="563"/>
                    <a:pt x="3257" y="589"/>
                    <a:pt x="3293" y="589"/>
                  </a:cubicBezTo>
                  <a:lnTo>
                    <a:pt x="3319" y="589"/>
                  </a:lnTo>
                  <a:cubicBezTo>
                    <a:pt x="3426" y="589"/>
                    <a:pt x="3542" y="634"/>
                    <a:pt x="3632" y="714"/>
                  </a:cubicBezTo>
                  <a:cubicBezTo>
                    <a:pt x="3647" y="730"/>
                    <a:pt x="3669" y="739"/>
                    <a:pt x="3691" y="739"/>
                  </a:cubicBezTo>
                  <a:cubicBezTo>
                    <a:pt x="3707" y="739"/>
                    <a:pt x="3724" y="734"/>
                    <a:pt x="3739" y="723"/>
                  </a:cubicBezTo>
                  <a:cubicBezTo>
                    <a:pt x="3810" y="687"/>
                    <a:pt x="3819" y="598"/>
                    <a:pt x="3765" y="554"/>
                  </a:cubicBezTo>
                  <a:cubicBezTo>
                    <a:pt x="3658" y="456"/>
                    <a:pt x="3525" y="393"/>
                    <a:pt x="3373" y="384"/>
                  </a:cubicBezTo>
                  <a:cubicBezTo>
                    <a:pt x="3257" y="170"/>
                    <a:pt x="3025" y="27"/>
                    <a:pt x="2775" y="27"/>
                  </a:cubicBezTo>
                  <a:cubicBezTo>
                    <a:pt x="2615" y="27"/>
                    <a:pt x="2454" y="90"/>
                    <a:pt x="2329" y="197"/>
                  </a:cubicBezTo>
                  <a:cubicBezTo>
                    <a:pt x="2186" y="72"/>
                    <a:pt x="1999" y="1"/>
                    <a:pt x="1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811" name="Google Shape;1811;p56"/>
          <p:cNvGrpSpPr/>
          <p:nvPr/>
        </p:nvGrpSpPr>
        <p:grpSpPr>
          <a:xfrm>
            <a:off x="1107189" y="3034285"/>
            <a:ext cx="289735" cy="317483"/>
            <a:chOff x="1198208" y="3985774"/>
            <a:chExt cx="417786" cy="457799"/>
          </a:xfrm>
        </p:grpSpPr>
        <p:sp>
          <p:nvSpPr>
            <p:cNvPr id="1812" name="Google Shape;1812;p56"/>
            <p:cNvSpPr/>
            <p:nvPr/>
          </p:nvSpPr>
          <p:spPr>
            <a:xfrm>
              <a:off x="1288832" y="3985774"/>
              <a:ext cx="327162" cy="428517"/>
            </a:xfrm>
            <a:custGeom>
              <a:avLst/>
              <a:gdLst/>
              <a:ahLst/>
              <a:cxnLst/>
              <a:rect l="l" t="t" r="r" b="b"/>
              <a:pathLst>
                <a:path w="5184" h="6790" extrusionOk="0">
                  <a:moveTo>
                    <a:pt x="1847" y="0"/>
                  </a:moveTo>
                  <a:cubicBezTo>
                    <a:pt x="1169" y="0"/>
                    <a:pt x="536" y="188"/>
                    <a:pt x="63" y="518"/>
                  </a:cubicBezTo>
                  <a:cubicBezTo>
                    <a:pt x="10" y="554"/>
                    <a:pt x="1" y="616"/>
                    <a:pt x="36" y="670"/>
                  </a:cubicBezTo>
                  <a:cubicBezTo>
                    <a:pt x="59" y="697"/>
                    <a:pt x="91" y="711"/>
                    <a:pt x="126" y="711"/>
                  </a:cubicBezTo>
                  <a:cubicBezTo>
                    <a:pt x="147" y="711"/>
                    <a:pt x="168" y="706"/>
                    <a:pt x="188" y="696"/>
                  </a:cubicBezTo>
                  <a:cubicBezTo>
                    <a:pt x="616" y="384"/>
                    <a:pt x="1214" y="215"/>
                    <a:pt x="1847" y="215"/>
                  </a:cubicBezTo>
                  <a:cubicBezTo>
                    <a:pt x="2632" y="215"/>
                    <a:pt x="3391" y="420"/>
                    <a:pt x="3953" y="768"/>
                  </a:cubicBezTo>
                  <a:cubicBezTo>
                    <a:pt x="4622" y="1196"/>
                    <a:pt x="4970" y="1838"/>
                    <a:pt x="4970" y="2614"/>
                  </a:cubicBezTo>
                  <a:cubicBezTo>
                    <a:pt x="4970" y="3578"/>
                    <a:pt x="4845" y="3979"/>
                    <a:pt x="4006" y="4738"/>
                  </a:cubicBezTo>
                  <a:cubicBezTo>
                    <a:pt x="3765" y="4952"/>
                    <a:pt x="3792" y="5451"/>
                    <a:pt x="4087" y="6254"/>
                  </a:cubicBezTo>
                  <a:cubicBezTo>
                    <a:pt x="4104" y="6308"/>
                    <a:pt x="4104" y="6361"/>
                    <a:pt x="4078" y="6406"/>
                  </a:cubicBezTo>
                  <a:cubicBezTo>
                    <a:pt x="4060" y="6450"/>
                    <a:pt x="4015" y="6477"/>
                    <a:pt x="3971" y="6495"/>
                  </a:cubicBezTo>
                  <a:lnTo>
                    <a:pt x="3623" y="6584"/>
                  </a:lnTo>
                  <a:cubicBezTo>
                    <a:pt x="3560" y="6602"/>
                    <a:pt x="3533" y="6656"/>
                    <a:pt x="3542" y="6709"/>
                  </a:cubicBezTo>
                  <a:cubicBezTo>
                    <a:pt x="3560" y="6763"/>
                    <a:pt x="3596" y="6789"/>
                    <a:pt x="3649" y="6789"/>
                  </a:cubicBezTo>
                  <a:lnTo>
                    <a:pt x="3676" y="6789"/>
                  </a:lnTo>
                  <a:lnTo>
                    <a:pt x="4015" y="6700"/>
                  </a:lnTo>
                  <a:cubicBezTo>
                    <a:pt x="4122" y="6673"/>
                    <a:pt x="4220" y="6602"/>
                    <a:pt x="4265" y="6504"/>
                  </a:cubicBezTo>
                  <a:cubicBezTo>
                    <a:pt x="4318" y="6406"/>
                    <a:pt x="4327" y="6290"/>
                    <a:pt x="4292" y="6183"/>
                  </a:cubicBezTo>
                  <a:cubicBezTo>
                    <a:pt x="4042" y="5505"/>
                    <a:pt x="3988" y="5041"/>
                    <a:pt x="4149" y="4889"/>
                  </a:cubicBezTo>
                  <a:cubicBezTo>
                    <a:pt x="5032" y="4086"/>
                    <a:pt x="5184" y="3622"/>
                    <a:pt x="5184" y="2614"/>
                  </a:cubicBezTo>
                  <a:cubicBezTo>
                    <a:pt x="5184" y="1758"/>
                    <a:pt x="4800" y="1062"/>
                    <a:pt x="4060" y="589"/>
                  </a:cubicBezTo>
                  <a:cubicBezTo>
                    <a:pt x="3480" y="215"/>
                    <a:pt x="2668" y="0"/>
                    <a:pt x="1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3" name="Google Shape;1813;p56"/>
            <p:cNvSpPr/>
            <p:nvPr/>
          </p:nvSpPr>
          <p:spPr>
            <a:xfrm>
              <a:off x="1198208" y="4037965"/>
              <a:ext cx="297879" cy="405608"/>
            </a:xfrm>
            <a:custGeom>
              <a:avLst/>
              <a:gdLst/>
              <a:ahLst/>
              <a:cxnLst/>
              <a:rect l="l" t="t" r="r" b="b"/>
              <a:pathLst>
                <a:path w="4720" h="6427" extrusionOk="0">
                  <a:moveTo>
                    <a:pt x="1196" y="1"/>
                  </a:moveTo>
                  <a:cubicBezTo>
                    <a:pt x="1166" y="1"/>
                    <a:pt x="1135" y="14"/>
                    <a:pt x="1116" y="39"/>
                  </a:cubicBezTo>
                  <a:cubicBezTo>
                    <a:pt x="812" y="378"/>
                    <a:pt x="643" y="797"/>
                    <a:pt x="616" y="1288"/>
                  </a:cubicBezTo>
                  <a:cubicBezTo>
                    <a:pt x="607" y="1439"/>
                    <a:pt x="554" y="1538"/>
                    <a:pt x="518" y="1618"/>
                  </a:cubicBezTo>
                  <a:cubicBezTo>
                    <a:pt x="491" y="1671"/>
                    <a:pt x="473" y="1716"/>
                    <a:pt x="464" y="1761"/>
                  </a:cubicBezTo>
                  <a:cubicBezTo>
                    <a:pt x="429" y="1894"/>
                    <a:pt x="500" y="2010"/>
                    <a:pt x="571" y="2109"/>
                  </a:cubicBezTo>
                  <a:cubicBezTo>
                    <a:pt x="589" y="2153"/>
                    <a:pt x="616" y="2189"/>
                    <a:pt x="634" y="2224"/>
                  </a:cubicBezTo>
                  <a:cubicBezTo>
                    <a:pt x="643" y="2251"/>
                    <a:pt x="643" y="2278"/>
                    <a:pt x="625" y="2296"/>
                  </a:cubicBezTo>
                  <a:cubicBezTo>
                    <a:pt x="536" y="2465"/>
                    <a:pt x="420" y="2599"/>
                    <a:pt x="223" y="2742"/>
                  </a:cubicBezTo>
                  <a:cubicBezTo>
                    <a:pt x="134" y="2813"/>
                    <a:pt x="0" y="2911"/>
                    <a:pt x="0" y="3099"/>
                  </a:cubicBezTo>
                  <a:cubicBezTo>
                    <a:pt x="0" y="3286"/>
                    <a:pt x="125" y="3420"/>
                    <a:pt x="357" y="3491"/>
                  </a:cubicBezTo>
                  <a:cubicBezTo>
                    <a:pt x="402" y="3500"/>
                    <a:pt x="420" y="3518"/>
                    <a:pt x="429" y="3518"/>
                  </a:cubicBezTo>
                  <a:cubicBezTo>
                    <a:pt x="420" y="3554"/>
                    <a:pt x="339" y="3643"/>
                    <a:pt x="250" y="3696"/>
                  </a:cubicBezTo>
                  <a:cubicBezTo>
                    <a:pt x="241" y="3705"/>
                    <a:pt x="232" y="3714"/>
                    <a:pt x="223" y="3723"/>
                  </a:cubicBezTo>
                  <a:cubicBezTo>
                    <a:pt x="179" y="3795"/>
                    <a:pt x="152" y="3928"/>
                    <a:pt x="286" y="4035"/>
                  </a:cubicBezTo>
                  <a:cubicBezTo>
                    <a:pt x="322" y="4062"/>
                    <a:pt x="348" y="4089"/>
                    <a:pt x="375" y="4107"/>
                  </a:cubicBezTo>
                  <a:cubicBezTo>
                    <a:pt x="277" y="4232"/>
                    <a:pt x="304" y="4366"/>
                    <a:pt x="348" y="4446"/>
                  </a:cubicBezTo>
                  <a:cubicBezTo>
                    <a:pt x="366" y="4464"/>
                    <a:pt x="393" y="4481"/>
                    <a:pt x="420" y="4490"/>
                  </a:cubicBezTo>
                  <a:cubicBezTo>
                    <a:pt x="438" y="4490"/>
                    <a:pt x="500" y="4508"/>
                    <a:pt x="545" y="4535"/>
                  </a:cubicBezTo>
                  <a:cubicBezTo>
                    <a:pt x="491" y="4624"/>
                    <a:pt x="420" y="4758"/>
                    <a:pt x="464" y="4963"/>
                  </a:cubicBezTo>
                  <a:cubicBezTo>
                    <a:pt x="536" y="5240"/>
                    <a:pt x="741" y="5400"/>
                    <a:pt x="1080" y="5454"/>
                  </a:cubicBezTo>
                  <a:cubicBezTo>
                    <a:pt x="1114" y="5460"/>
                    <a:pt x="1155" y="5463"/>
                    <a:pt x="1201" y="5463"/>
                  </a:cubicBezTo>
                  <a:cubicBezTo>
                    <a:pt x="1348" y="5463"/>
                    <a:pt x="1552" y="5434"/>
                    <a:pt x="1776" y="5400"/>
                  </a:cubicBezTo>
                  <a:cubicBezTo>
                    <a:pt x="1829" y="5391"/>
                    <a:pt x="1883" y="5391"/>
                    <a:pt x="1936" y="5383"/>
                  </a:cubicBezTo>
                  <a:cubicBezTo>
                    <a:pt x="1976" y="5377"/>
                    <a:pt x="2014" y="5374"/>
                    <a:pt x="2051" y="5374"/>
                  </a:cubicBezTo>
                  <a:cubicBezTo>
                    <a:pt x="2490" y="5374"/>
                    <a:pt x="2709" y="5757"/>
                    <a:pt x="2882" y="6185"/>
                  </a:cubicBezTo>
                  <a:cubicBezTo>
                    <a:pt x="2944" y="6337"/>
                    <a:pt x="3087" y="6426"/>
                    <a:pt x="3248" y="6426"/>
                  </a:cubicBezTo>
                  <a:cubicBezTo>
                    <a:pt x="3274" y="6426"/>
                    <a:pt x="3310" y="6426"/>
                    <a:pt x="3346" y="6417"/>
                  </a:cubicBezTo>
                  <a:lnTo>
                    <a:pt x="4630" y="6087"/>
                  </a:lnTo>
                  <a:cubicBezTo>
                    <a:pt x="4684" y="6069"/>
                    <a:pt x="4720" y="6016"/>
                    <a:pt x="4702" y="5953"/>
                  </a:cubicBezTo>
                  <a:cubicBezTo>
                    <a:pt x="4694" y="5909"/>
                    <a:pt x="4651" y="5877"/>
                    <a:pt x="4606" y="5877"/>
                  </a:cubicBezTo>
                  <a:cubicBezTo>
                    <a:pt x="4596" y="5877"/>
                    <a:pt x="4586" y="5879"/>
                    <a:pt x="4577" y="5882"/>
                  </a:cubicBezTo>
                  <a:lnTo>
                    <a:pt x="3292" y="6212"/>
                  </a:lnTo>
                  <a:cubicBezTo>
                    <a:pt x="3279" y="6215"/>
                    <a:pt x="3266" y="6216"/>
                    <a:pt x="3253" y="6216"/>
                  </a:cubicBezTo>
                  <a:cubicBezTo>
                    <a:pt x="3178" y="6216"/>
                    <a:pt x="3109" y="6174"/>
                    <a:pt x="3078" y="6105"/>
                  </a:cubicBezTo>
                  <a:cubicBezTo>
                    <a:pt x="2961" y="5812"/>
                    <a:pt x="2695" y="5159"/>
                    <a:pt x="2045" y="5159"/>
                  </a:cubicBezTo>
                  <a:cubicBezTo>
                    <a:pt x="2002" y="5159"/>
                    <a:pt x="1957" y="5162"/>
                    <a:pt x="1910" y="5168"/>
                  </a:cubicBezTo>
                  <a:cubicBezTo>
                    <a:pt x="1856" y="5177"/>
                    <a:pt x="1802" y="5186"/>
                    <a:pt x="1749" y="5195"/>
                  </a:cubicBezTo>
                  <a:cubicBezTo>
                    <a:pt x="1538" y="5224"/>
                    <a:pt x="1326" y="5253"/>
                    <a:pt x="1188" y="5253"/>
                  </a:cubicBezTo>
                  <a:cubicBezTo>
                    <a:pt x="1157" y="5253"/>
                    <a:pt x="1130" y="5252"/>
                    <a:pt x="1107" y="5249"/>
                  </a:cubicBezTo>
                  <a:cubicBezTo>
                    <a:pt x="857" y="5204"/>
                    <a:pt x="723" y="5097"/>
                    <a:pt x="678" y="4919"/>
                  </a:cubicBezTo>
                  <a:cubicBezTo>
                    <a:pt x="643" y="4803"/>
                    <a:pt x="678" y="4713"/>
                    <a:pt x="732" y="4633"/>
                  </a:cubicBezTo>
                  <a:cubicBezTo>
                    <a:pt x="785" y="4535"/>
                    <a:pt x="741" y="4419"/>
                    <a:pt x="661" y="4366"/>
                  </a:cubicBezTo>
                  <a:cubicBezTo>
                    <a:pt x="616" y="4330"/>
                    <a:pt x="562" y="4312"/>
                    <a:pt x="518" y="4294"/>
                  </a:cubicBezTo>
                  <a:cubicBezTo>
                    <a:pt x="518" y="4276"/>
                    <a:pt x="527" y="4241"/>
                    <a:pt x="580" y="4196"/>
                  </a:cubicBezTo>
                  <a:cubicBezTo>
                    <a:pt x="607" y="4178"/>
                    <a:pt x="625" y="4160"/>
                    <a:pt x="625" y="4125"/>
                  </a:cubicBezTo>
                  <a:cubicBezTo>
                    <a:pt x="634" y="4098"/>
                    <a:pt x="625" y="4071"/>
                    <a:pt x="607" y="4044"/>
                  </a:cubicBezTo>
                  <a:cubicBezTo>
                    <a:pt x="607" y="4044"/>
                    <a:pt x="509" y="3946"/>
                    <a:pt x="402" y="3848"/>
                  </a:cubicBezTo>
                  <a:cubicBezTo>
                    <a:pt x="491" y="3786"/>
                    <a:pt x="661" y="3643"/>
                    <a:pt x="634" y="3491"/>
                  </a:cubicBezTo>
                  <a:cubicBezTo>
                    <a:pt x="625" y="3429"/>
                    <a:pt x="580" y="3340"/>
                    <a:pt x="420" y="3286"/>
                  </a:cubicBezTo>
                  <a:cubicBezTo>
                    <a:pt x="241" y="3233"/>
                    <a:pt x="215" y="3161"/>
                    <a:pt x="215" y="3099"/>
                  </a:cubicBezTo>
                  <a:cubicBezTo>
                    <a:pt x="215" y="3027"/>
                    <a:pt x="259" y="2983"/>
                    <a:pt x="348" y="2911"/>
                  </a:cubicBezTo>
                  <a:cubicBezTo>
                    <a:pt x="500" y="2795"/>
                    <a:pt x="678" y="2644"/>
                    <a:pt x="812" y="2403"/>
                  </a:cubicBezTo>
                  <a:cubicBezTo>
                    <a:pt x="857" y="2323"/>
                    <a:pt x="866" y="2224"/>
                    <a:pt x="830" y="2135"/>
                  </a:cubicBezTo>
                  <a:cubicBezTo>
                    <a:pt x="803" y="2091"/>
                    <a:pt x="777" y="2046"/>
                    <a:pt x="750" y="1993"/>
                  </a:cubicBezTo>
                  <a:cubicBezTo>
                    <a:pt x="705" y="1930"/>
                    <a:pt x="661" y="1859"/>
                    <a:pt x="669" y="1805"/>
                  </a:cubicBezTo>
                  <a:cubicBezTo>
                    <a:pt x="678" y="1787"/>
                    <a:pt x="687" y="1752"/>
                    <a:pt x="705" y="1716"/>
                  </a:cubicBezTo>
                  <a:cubicBezTo>
                    <a:pt x="750" y="1618"/>
                    <a:pt x="812" y="1493"/>
                    <a:pt x="821" y="1297"/>
                  </a:cubicBezTo>
                  <a:cubicBezTo>
                    <a:pt x="857" y="860"/>
                    <a:pt x="1008" y="485"/>
                    <a:pt x="1276" y="173"/>
                  </a:cubicBezTo>
                  <a:cubicBezTo>
                    <a:pt x="1312" y="128"/>
                    <a:pt x="1312" y="66"/>
                    <a:pt x="1267" y="30"/>
                  </a:cubicBezTo>
                  <a:cubicBezTo>
                    <a:pt x="1247" y="10"/>
                    <a:pt x="1222" y="1"/>
                    <a:pt x="1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4" name="Google Shape;1814;p56"/>
            <p:cNvSpPr/>
            <p:nvPr/>
          </p:nvSpPr>
          <p:spPr>
            <a:xfrm>
              <a:off x="1266302" y="4019221"/>
              <a:ext cx="324385" cy="292578"/>
            </a:xfrm>
            <a:custGeom>
              <a:avLst/>
              <a:gdLst/>
              <a:ahLst/>
              <a:cxnLst/>
              <a:rect l="l" t="t" r="r" b="b"/>
              <a:pathLst>
                <a:path w="5140" h="4636" extrusionOk="0">
                  <a:moveTo>
                    <a:pt x="3230" y="3449"/>
                  </a:moveTo>
                  <a:cubicBezTo>
                    <a:pt x="3337" y="3556"/>
                    <a:pt x="3480" y="3637"/>
                    <a:pt x="3641" y="3681"/>
                  </a:cubicBezTo>
                  <a:cubicBezTo>
                    <a:pt x="3721" y="3699"/>
                    <a:pt x="3801" y="3708"/>
                    <a:pt x="3882" y="3708"/>
                  </a:cubicBezTo>
                  <a:lnTo>
                    <a:pt x="3962" y="3708"/>
                  </a:lnTo>
                  <a:cubicBezTo>
                    <a:pt x="3895" y="3892"/>
                    <a:pt x="3720" y="4009"/>
                    <a:pt x="3530" y="4009"/>
                  </a:cubicBezTo>
                  <a:cubicBezTo>
                    <a:pt x="3490" y="4009"/>
                    <a:pt x="3449" y="4004"/>
                    <a:pt x="3409" y="3993"/>
                  </a:cubicBezTo>
                  <a:cubicBezTo>
                    <a:pt x="3302" y="3967"/>
                    <a:pt x="3204" y="3895"/>
                    <a:pt x="3141" y="3806"/>
                  </a:cubicBezTo>
                  <a:cubicBezTo>
                    <a:pt x="3123" y="3770"/>
                    <a:pt x="3088" y="3753"/>
                    <a:pt x="3043" y="3753"/>
                  </a:cubicBezTo>
                  <a:cubicBezTo>
                    <a:pt x="3032" y="3755"/>
                    <a:pt x="3022" y="3756"/>
                    <a:pt x="3012" y="3756"/>
                  </a:cubicBezTo>
                  <a:cubicBezTo>
                    <a:pt x="2986" y="3756"/>
                    <a:pt x="2961" y="3750"/>
                    <a:pt x="2936" y="3744"/>
                  </a:cubicBezTo>
                  <a:cubicBezTo>
                    <a:pt x="2891" y="3735"/>
                    <a:pt x="2847" y="3708"/>
                    <a:pt x="2811" y="3681"/>
                  </a:cubicBezTo>
                  <a:lnTo>
                    <a:pt x="2793" y="3574"/>
                  </a:lnTo>
                  <a:lnTo>
                    <a:pt x="2829" y="3574"/>
                  </a:lnTo>
                  <a:cubicBezTo>
                    <a:pt x="2972" y="3574"/>
                    <a:pt x="3105" y="3530"/>
                    <a:pt x="3230" y="3449"/>
                  </a:cubicBezTo>
                  <a:close/>
                  <a:moveTo>
                    <a:pt x="2445" y="3458"/>
                  </a:moveTo>
                  <a:cubicBezTo>
                    <a:pt x="2481" y="3485"/>
                    <a:pt x="2517" y="3503"/>
                    <a:pt x="2561" y="3521"/>
                  </a:cubicBezTo>
                  <a:lnTo>
                    <a:pt x="2740" y="4422"/>
                  </a:lnTo>
                  <a:lnTo>
                    <a:pt x="2740" y="4422"/>
                  </a:lnTo>
                  <a:lnTo>
                    <a:pt x="2392" y="4324"/>
                  </a:lnTo>
                  <a:cubicBezTo>
                    <a:pt x="2347" y="4315"/>
                    <a:pt x="2311" y="4279"/>
                    <a:pt x="2302" y="4234"/>
                  </a:cubicBezTo>
                  <a:lnTo>
                    <a:pt x="2097" y="3530"/>
                  </a:lnTo>
                  <a:lnTo>
                    <a:pt x="2097" y="3530"/>
                  </a:lnTo>
                  <a:cubicBezTo>
                    <a:pt x="2121" y="3533"/>
                    <a:pt x="2145" y="3535"/>
                    <a:pt x="2169" y="3535"/>
                  </a:cubicBezTo>
                  <a:cubicBezTo>
                    <a:pt x="2264" y="3535"/>
                    <a:pt x="2360" y="3508"/>
                    <a:pt x="2445" y="3458"/>
                  </a:cubicBezTo>
                  <a:close/>
                  <a:moveTo>
                    <a:pt x="2520" y="0"/>
                  </a:moveTo>
                  <a:cubicBezTo>
                    <a:pt x="2296" y="0"/>
                    <a:pt x="2077" y="79"/>
                    <a:pt x="1901" y="229"/>
                  </a:cubicBezTo>
                  <a:cubicBezTo>
                    <a:pt x="1856" y="202"/>
                    <a:pt x="1803" y="184"/>
                    <a:pt x="1749" y="166"/>
                  </a:cubicBezTo>
                  <a:cubicBezTo>
                    <a:pt x="1686" y="148"/>
                    <a:pt x="1620" y="139"/>
                    <a:pt x="1554" y="139"/>
                  </a:cubicBezTo>
                  <a:cubicBezTo>
                    <a:pt x="1427" y="139"/>
                    <a:pt x="1299" y="173"/>
                    <a:pt x="1187" y="238"/>
                  </a:cubicBezTo>
                  <a:cubicBezTo>
                    <a:pt x="1036" y="318"/>
                    <a:pt x="920" y="452"/>
                    <a:pt x="857" y="612"/>
                  </a:cubicBezTo>
                  <a:cubicBezTo>
                    <a:pt x="518" y="666"/>
                    <a:pt x="242" y="907"/>
                    <a:pt x="153" y="1246"/>
                  </a:cubicBezTo>
                  <a:cubicBezTo>
                    <a:pt x="108" y="1406"/>
                    <a:pt x="117" y="1576"/>
                    <a:pt x="170" y="1736"/>
                  </a:cubicBezTo>
                  <a:cubicBezTo>
                    <a:pt x="108" y="1817"/>
                    <a:pt x="72" y="1897"/>
                    <a:pt x="45" y="1995"/>
                  </a:cubicBezTo>
                  <a:cubicBezTo>
                    <a:pt x="1" y="2147"/>
                    <a:pt x="10" y="2298"/>
                    <a:pt x="54" y="2441"/>
                  </a:cubicBezTo>
                  <a:cubicBezTo>
                    <a:pt x="69" y="2485"/>
                    <a:pt x="114" y="2517"/>
                    <a:pt x="159" y="2517"/>
                  </a:cubicBezTo>
                  <a:cubicBezTo>
                    <a:pt x="169" y="2517"/>
                    <a:pt x="179" y="2516"/>
                    <a:pt x="188" y="2513"/>
                  </a:cubicBezTo>
                  <a:cubicBezTo>
                    <a:pt x="251" y="2486"/>
                    <a:pt x="277" y="2432"/>
                    <a:pt x="260" y="2370"/>
                  </a:cubicBezTo>
                  <a:cubicBezTo>
                    <a:pt x="224" y="2272"/>
                    <a:pt x="224" y="2156"/>
                    <a:pt x="251" y="2049"/>
                  </a:cubicBezTo>
                  <a:cubicBezTo>
                    <a:pt x="268" y="1968"/>
                    <a:pt x="313" y="1888"/>
                    <a:pt x="367" y="1826"/>
                  </a:cubicBezTo>
                  <a:cubicBezTo>
                    <a:pt x="393" y="1799"/>
                    <a:pt x="402" y="1754"/>
                    <a:pt x="393" y="1719"/>
                  </a:cubicBezTo>
                  <a:cubicBezTo>
                    <a:pt x="331" y="1585"/>
                    <a:pt x="322" y="1433"/>
                    <a:pt x="358" y="1299"/>
                  </a:cubicBezTo>
                  <a:cubicBezTo>
                    <a:pt x="429" y="1032"/>
                    <a:pt x="670" y="835"/>
                    <a:pt x="946" y="818"/>
                  </a:cubicBezTo>
                  <a:cubicBezTo>
                    <a:pt x="991" y="809"/>
                    <a:pt x="1027" y="782"/>
                    <a:pt x="1036" y="737"/>
                  </a:cubicBezTo>
                  <a:cubicBezTo>
                    <a:pt x="1103" y="505"/>
                    <a:pt x="1322" y="355"/>
                    <a:pt x="1559" y="355"/>
                  </a:cubicBezTo>
                  <a:cubicBezTo>
                    <a:pt x="1604" y="355"/>
                    <a:pt x="1650" y="360"/>
                    <a:pt x="1696" y="372"/>
                  </a:cubicBezTo>
                  <a:cubicBezTo>
                    <a:pt x="1749" y="389"/>
                    <a:pt x="1812" y="416"/>
                    <a:pt x="1856" y="443"/>
                  </a:cubicBezTo>
                  <a:cubicBezTo>
                    <a:pt x="1876" y="459"/>
                    <a:pt x="1897" y="466"/>
                    <a:pt x="1918" y="466"/>
                  </a:cubicBezTo>
                  <a:cubicBezTo>
                    <a:pt x="1945" y="466"/>
                    <a:pt x="1970" y="454"/>
                    <a:pt x="1990" y="434"/>
                  </a:cubicBezTo>
                  <a:cubicBezTo>
                    <a:pt x="2132" y="292"/>
                    <a:pt x="2324" y="212"/>
                    <a:pt x="2522" y="212"/>
                  </a:cubicBezTo>
                  <a:cubicBezTo>
                    <a:pt x="2586" y="212"/>
                    <a:pt x="2650" y="220"/>
                    <a:pt x="2713" y="238"/>
                  </a:cubicBezTo>
                  <a:cubicBezTo>
                    <a:pt x="2927" y="291"/>
                    <a:pt x="3096" y="434"/>
                    <a:pt x="3195" y="630"/>
                  </a:cubicBezTo>
                  <a:cubicBezTo>
                    <a:pt x="3204" y="666"/>
                    <a:pt x="3230" y="684"/>
                    <a:pt x="3257" y="693"/>
                  </a:cubicBezTo>
                  <a:cubicBezTo>
                    <a:pt x="3267" y="695"/>
                    <a:pt x="3276" y="696"/>
                    <a:pt x="3284" y="696"/>
                  </a:cubicBezTo>
                  <a:cubicBezTo>
                    <a:pt x="3307" y="696"/>
                    <a:pt x="3327" y="688"/>
                    <a:pt x="3346" y="675"/>
                  </a:cubicBezTo>
                  <a:cubicBezTo>
                    <a:pt x="3451" y="601"/>
                    <a:pt x="3573" y="561"/>
                    <a:pt x="3697" y="561"/>
                  </a:cubicBezTo>
                  <a:cubicBezTo>
                    <a:pt x="3752" y="561"/>
                    <a:pt x="3808" y="569"/>
                    <a:pt x="3864" y="586"/>
                  </a:cubicBezTo>
                  <a:cubicBezTo>
                    <a:pt x="4096" y="648"/>
                    <a:pt x="4274" y="844"/>
                    <a:pt x="4301" y="1085"/>
                  </a:cubicBezTo>
                  <a:cubicBezTo>
                    <a:pt x="4310" y="1130"/>
                    <a:pt x="4345" y="1157"/>
                    <a:pt x="4381" y="1174"/>
                  </a:cubicBezTo>
                  <a:lnTo>
                    <a:pt x="4390" y="1174"/>
                  </a:lnTo>
                  <a:cubicBezTo>
                    <a:pt x="4711" y="1264"/>
                    <a:pt x="4907" y="1594"/>
                    <a:pt x="4818" y="1915"/>
                  </a:cubicBezTo>
                  <a:cubicBezTo>
                    <a:pt x="4783" y="2058"/>
                    <a:pt x="4693" y="2182"/>
                    <a:pt x="4577" y="2263"/>
                  </a:cubicBezTo>
                  <a:cubicBezTo>
                    <a:pt x="4533" y="2298"/>
                    <a:pt x="4515" y="2352"/>
                    <a:pt x="4542" y="2406"/>
                  </a:cubicBezTo>
                  <a:cubicBezTo>
                    <a:pt x="4631" y="2566"/>
                    <a:pt x="4649" y="2762"/>
                    <a:pt x="4604" y="2950"/>
                  </a:cubicBezTo>
                  <a:cubicBezTo>
                    <a:pt x="4515" y="3277"/>
                    <a:pt x="4214" y="3493"/>
                    <a:pt x="3889" y="3493"/>
                  </a:cubicBezTo>
                  <a:cubicBezTo>
                    <a:pt x="3824" y="3493"/>
                    <a:pt x="3759" y="3485"/>
                    <a:pt x="3694" y="3467"/>
                  </a:cubicBezTo>
                  <a:cubicBezTo>
                    <a:pt x="3578" y="3440"/>
                    <a:pt x="3471" y="3378"/>
                    <a:pt x="3382" y="3298"/>
                  </a:cubicBezTo>
                  <a:cubicBezTo>
                    <a:pt x="3409" y="3262"/>
                    <a:pt x="3435" y="3217"/>
                    <a:pt x="3462" y="3173"/>
                  </a:cubicBezTo>
                  <a:cubicBezTo>
                    <a:pt x="3480" y="3119"/>
                    <a:pt x="3462" y="3057"/>
                    <a:pt x="3409" y="3030"/>
                  </a:cubicBezTo>
                  <a:cubicBezTo>
                    <a:pt x="3394" y="3023"/>
                    <a:pt x="3379" y="3019"/>
                    <a:pt x="3365" y="3019"/>
                  </a:cubicBezTo>
                  <a:cubicBezTo>
                    <a:pt x="3324" y="3019"/>
                    <a:pt x="3286" y="3044"/>
                    <a:pt x="3266" y="3084"/>
                  </a:cubicBezTo>
                  <a:cubicBezTo>
                    <a:pt x="3187" y="3257"/>
                    <a:pt x="3014" y="3360"/>
                    <a:pt x="2828" y="3360"/>
                  </a:cubicBezTo>
                  <a:cubicBezTo>
                    <a:pt x="2784" y="3360"/>
                    <a:pt x="2739" y="3354"/>
                    <a:pt x="2695" y="3342"/>
                  </a:cubicBezTo>
                  <a:cubicBezTo>
                    <a:pt x="2633" y="3324"/>
                    <a:pt x="2561" y="3289"/>
                    <a:pt x="2508" y="3244"/>
                  </a:cubicBezTo>
                  <a:cubicBezTo>
                    <a:pt x="2490" y="3231"/>
                    <a:pt x="2465" y="3224"/>
                    <a:pt x="2441" y="3224"/>
                  </a:cubicBezTo>
                  <a:cubicBezTo>
                    <a:pt x="2416" y="3224"/>
                    <a:pt x="2392" y="3231"/>
                    <a:pt x="2374" y="3244"/>
                  </a:cubicBezTo>
                  <a:cubicBezTo>
                    <a:pt x="2317" y="3295"/>
                    <a:pt x="2247" y="3318"/>
                    <a:pt x="2176" y="3318"/>
                  </a:cubicBezTo>
                  <a:cubicBezTo>
                    <a:pt x="2146" y="3318"/>
                    <a:pt x="2117" y="3314"/>
                    <a:pt x="2088" y="3307"/>
                  </a:cubicBezTo>
                  <a:cubicBezTo>
                    <a:pt x="2008" y="3289"/>
                    <a:pt x="1946" y="3235"/>
                    <a:pt x="1901" y="3173"/>
                  </a:cubicBezTo>
                  <a:cubicBezTo>
                    <a:pt x="1879" y="3136"/>
                    <a:pt x="1850" y="3117"/>
                    <a:pt x="1816" y="3117"/>
                  </a:cubicBezTo>
                  <a:cubicBezTo>
                    <a:pt x="1809" y="3117"/>
                    <a:pt x="1801" y="3118"/>
                    <a:pt x="1794" y="3119"/>
                  </a:cubicBezTo>
                  <a:cubicBezTo>
                    <a:pt x="1778" y="3122"/>
                    <a:pt x="1762" y="3123"/>
                    <a:pt x="1745" y="3123"/>
                  </a:cubicBezTo>
                  <a:cubicBezTo>
                    <a:pt x="1705" y="3123"/>
                    <a:pt x="1662" y="3117"/>
                    <a:pt x="1624" y="3110"/>
                  </a:cubicBezTo>
                  <a:cubicBezTo>
                    <a:pt x="1410" y="3048"/>
                    <a:pt x="1277" y="2834"/>
                    <a:pt x="1312" y="2611"/>
                  </a:cubicBezTo>
                  <a:cubicBezTo>
                    <a:pt x="1321" y="2557"/>
                    <a:pt x="1294" y="2513"/>
                    <a:pt x="1241" y="2495"/>
                  </a:cubicBezTo>
                  <a:cubicBezTo>
                    <a:pt x="1134" y="2450"/>
                    <a:pt x="1071" y="2343"/>
                    <a:pt x="1089" y="2236"/>
                  </a:cubicBezTo>
                  <a:cubicBezTo>
                    <a:pt x="1098" y="2156"/>
                    <a:pt x="1143" y="2093"/>
                    <a:pt x="1214" y="2058"/>
                  </a:cubicBezTo>
                  <a:cubicBezTo>
                    <a:pt x="1268" y="2031"/>
                    <a:pt x="1285" y="1968"/>
                    <a:pt x="1259" y="1915"/>
                  </a:cubicBezTo>
                  <a:cubicBezTo>
                    <a:pt x="1239" y="1883"/>
                    <a:pt x="1201" y="1860"/>
                    <a:pt x="1161" y="1860"/>
                  </a:cubicBezTo>
                  <a:cubicBezTo>
                    <a:pt x="1146" y="1860"/>
                    <a:pt x="1131" y="1863"/>
                    <a:pt x="1116" y="1870"/>
                  </a:cubicBezTo>
                  <a:cubicBezTo>
                    <a:pt x="991" y="1942"/>
                    <a:pt x="902" y="2058"/>
                    <a:pt x="884" y="2200"/>
                  </a:cubicBezTo>
                  <a:cubicBezTo>
                    <a:pt x="848" y="2388"/>
                    <a:pt x="938" y="2566"/>
                    <a:pt x="1098" y="2655"/>
                  </a:cubicBezTo>
                  <a:cubicBezTo>
                    <a:pt x="1003" y="2718"/>
                    <a:pt x="895" y="2755"/>
                    <a:pt x="783" y="2755"/>
                  </a:cubicBezTo>
                  <a:cubicBezTo>
                    <a:pt x="737" y="2755"/>
                    <a:pt x="690" y="2749"/>
                    <a:pt x="643" y="2736"/>
                  </a:cubicBezTo>
                  <a:cubicBezTo>
                    <a:pt x="599" y="2727"/>
                    <a:pt x="563" y="2709"/>
                    <a:pt x="527" y="2691"/>
                  </a:cubicBezTo>
                  <a:cubicBezTo>
                    <a:pt x="511" y="2683"/>
                    <a:pt x="493" y="2679"/>
                    <a:pt x="476" y="2679"/>
                  </a:cubicBezTo>
                  <a:cubicBezTo>
                    <a:pt x="438" y="2679"/>
                    <a:pt x="403" y="2699"/>
                    <a:pt x="384" y="2736"/>
                  </a:cubicBezTo>
                  <a:cubicBezTo>
                    <a:pt x="358" y="2789"/>
                    <a:pt x="376" y="2852"/>
                    <a:pt x="429" y="2878"/>
                  </a:cubicBezTo>
                  <a:cubicBezTo>
                    <a:pt x="483" y="2905"/>
                    <a:pt x="536" y="2923"/>
                    <a:pt x="590" y="2941"/>
                  </a:cubicBezTo>
                  <a:cubicBezTo>
                    <a:pt x="652" y="2959"/>
                    <a:pt x="715" y="2968"/>
                    <a:pt x="786" y="2968"/>
                  </a:cubicBezTo>
                  <a:cubicBezTo>
                    <a:pt x="902" y="2968"/>
                    <a:pt x="1018" y="2941"/>
                    <a:pt x="1125" y="2887"/>
                  </a:cubicBezTo>
                  <a:cubicBezTo>
                    <a:pt x="1187" y="3092"/>
                    <a:pt x="1357" y="3253"/>
                    <a:pt x="1571" y="3315"/>
                  </a:cubicBezTo>
                  <a:cubicBezTo>
                    <a:pt x="1633" y="3324"/>
                    <a:pt x="1696" y="3333"/>
                    <a:pt x="1758" y="3333"/>
                  </a:cubicBezTo>
                  <a:cubicBezTo>
                    <a:pt x="1785" y="3369"/>
                    <a:pt x="1812" y="3396"/>
                    <a:pt x="1839" y="3414"/>
                  </a:cubicBezTo>
                  <a:lnTo>
                    <a:pt x="2097" y="4297"/>
                  </a:lnTo>
                  <a:cubicBezTo>
                    <a:pt x="2124" y="4413"/>
                    <a:pt x="2222" y="4502"/>
                    <a:pt x="2338" y="4529"/>
                  </a:cubicBezTo>
                  <a:lnTo>
                    <a:pt x="2686" y="4627"/>
                  </a:lnTo>
                  <a:cubicBezTo>
                    <a:pt x="2704" y="4627"/>
                    <a:pt x="2722" y="4636"/>
                    <a:pt x="2740" y="4636"/>
                  </a:cubicBezTo>
                  <a:cubicBezTo>
                    <a:pt x="2793" y="4636"/>
                    <a:pt x="2847" y="4609"/>
                    <a:pt x="2882" y="4573"/>
                  </a:cubicBezTo>
                  <a:cubicBezTo>
                    <a:pt x="2936" y="4529"/>
                    <a:pt x="2963" y="4448"/>
                    <a:pt x="2945" y="4377"/>
                  </a:cubicBezTo>
                  <a:lnTo>
                    <a:pt x="2865" y="3949"/>
                  </a:lnTo>
                  <a:lnTo>
                    <a:pt x="2865" y="3949"/>
                  </a:lnTo>
                  <a:cubicBezTo>
                    <a:pt x="2900" y="3958"/>
                    <a:pt x="2936" y="3967"/>
                    <a:pt x="3007" y="3967"/>
                  </a:cubicBezTo>
                  <a:cubicBezTo>
                    <a:pt x="3096" y="4083"/>
                    <a:pt x="3212" y="4163"/>
                    <a:pt x="3355" y="4199"/>
                  </a:cubicBezTo>
                  <a:cubicBezTo>
                    <a:pt x="3409" y="4216"/>
                    <a:pt x="3471" y="4216"/>
                    <a:pt x="3525" y="4216"/>
                  </a:cubicBezTo>
                  <a:cubicBezTo>
                    <a:pt x="3828" y="4216"/>
                    <a:pt x="4096" y="4020"/>
                    <a:pt x="4176" y="3726"/>
                  </a:cubicBezTo>
                  <a:cubicBezTo>
                    <a:pt x="4185" y="3699"/>
                    <a:pt x="4185" y="3681"/>
                    <a:pt x="4194" y="3654"/>
                  </a:cubicBezTo>
                  <a:cubicBezTo>
                    <a:pt x="4488" y="3556"/>
                    <a:pt x="4720" y="3324"/>
                    <a:pt x="4809" y="3003"/>
                  </a:cubicBezTo>
                  <a:cubicBezTo>
                    <a:pt x="4863" y="2798"/>
                    <a:pt x="4845" y="2575"/>
                    <a:pt x="4765" y="2388"/>
                  </a:cubicBezTo>
                  <a:cubicBezTo>
                    <a:pt x="4890" y="2272"/>
                    <a:pt x="4979" y="2138"/>
                    <a:pt x="5023" y="1977"/>
                  </a:cubicBezTo>
                  <a:cubicBezTo>
                    <a:pt x="5139" y="1558"/>
                    <a:pt x="4907" y="1130"/>
                    <a:pt x="4506" y="987"/>
                  </a:cubicBezTo>
                  <a:cubicBezTo>
                    <a:pt x="4435" y="693"/>
                    <a:pt x="4212" y="461"/>
                    <a:pt x="3917" y="380"/>
                  </a:cubicBezTo>
                  <a:cubicBezTo>
                    <a:pt x="3842" y="361"/>
                    <a:pt x="3767" y="351"/>
                    <a:pt x="3693" y="351"/>
                  </a:cubicBezTo>
                  <a:cubicBezTo>
                    <a:pt x="3565" y="351"/>
                    <a:pt x="3441" y="381"/>
                    <a:pt x="3328" y="443"/>
                  </a:cubicBezTo>
                  <a:cubicBezTo>
                    <a:pt x="3204" y="238"/>
                    <a:pt x="2998" y="95"/>
                    <a:pt x="2766" y="33"/>
                  </a:cubicBezTo>
                  <a:cubicBezTo>
                    <a:pt x="2685" y="11"/>
                    <a:pt x="2602" y="0"/>
                    <a:pt x="2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5" name="Google Shape;1815;p56"/>
            <p:cNvSpPr/>
            <p:nvPr/>
          </p:nvSpPr>
          <p:spPr>
            <a:xfrm>
              <a:off x="1415491" y="4109593"/>
              <a:ext cx="43420" cy="40075"/>
            </a:xfrm>
            <a:custGeom>
              <a:avLst/>
              <a:gdLst/>
              <a:ahLst/>
              <a:cxnLst/>
              <a:rect l="l" t="t" r="r" b="b"/>
              <a:pathLst>
                <a:path w="688" h="635" extrusionOk="0">
                  <a:moveTo>
                    <a:pt x="331" y="215"/>
                  </a:moveTo>
                  <a:cubicBezTo>
                    <a:pt x="349" y="215"/>
                    <a:pt x="367" y="215"/>
                    <a:pt x="385" y="224"/>
                  </a:cubicBezTo>
                  <a:cubicBezTo>
                    <a:pt x="438" y="260"/>
                    <a:pt x="447" y="322"/>
                    <a:pt x="420" y="376"/>
                  </a:cubicBezTo>
                  <a:cubicBezTo>
                    <a:pt x="402" y="403"/>
                    <a:pt x="385" y="411"/>
                    <a:pt x="358" y="420"/>
                  </a:cubicBezTo>
                  <a:cubicBezTo>
                    <a:pt x="347" y="423"/>
                    <a:pt x="338" y="424"/>
                    <a:pt x="328" y="424"/>
                  </a:cubicBezTo>
                  <a:cubicBezTo>
                    <a:pt x="306" y="424"/>
                    <a:pt x="287" y="418"/>
                    <a:pt x="269" y="411"/>
                  </a:cubicBezTo>
                  <a:cubicBezTo>
                    <a:pt x="251" y="394"/>
                    <a:pt x="233" y="376"/>
                    <a:pt x="224" y="340"/>
                  </a:cubicBezTo>
                  <a:cubicBezTo>
                    <a:pt x="215" y="313"/>
                    <a:pt x="224" y="287"/>
                    <a:pt x="242" y="260"/>
                  </a:cubicBezTo>
                  <a:cubicBezTo>
                    <a:pt x="260" y="233"/>
                    <a:pt x="295" y="215"/>
                    <a:pt x="331" y="215"/>
                  </a:cubicBezTo>
                  <a:close/>
                  <a:moveTo>
                    <a:pt x="329" y="0"/>
                  </a:moveTo>
                  <a:cubicBezTo>
                    <a:pt x="221" y="0"/>
                    <a:pt x="113" y="53"/>
                    <a:pt x="54" y="153"/>
                  </a:cubicBezTo>
                  <a:cubicBezTo>
                    <a:pt x="10" y="224"/>
                    <a:pt x="1" y="313"/>
                    <a:pt x="19" y="394"/>
                  </a:cubicBezTo>
                  <a:cubicBezTo>
                    <a:pt x="37" y="474"/>
                    <a:pt x="90" y="545"/>
                    <a:pt x="162" y="590"/>
                  </a:cubicBezTo>
                  <a:cubicBezTo>
                    <a:pt x="215" y="626"/>
                    <a:pt x="269" y="635"/>
                    <a:pt x="331" y="635"/>
                  </a:cubicBezTo>
                  <a:cubicBezTo>
                    <a:pt x="349" y="635"/>
                    <a:pt x="376" y="635"/>
                    <a:pt x="402" y="626"/>
                  </a:cubicBezTo>
                  <a:cubicBezTo>
                    <a:pt x="483" y="608"/>
                    <a:pt x="554" y="554"/>
                    <a:pt x="599" y="483"/>
                  </a:cubicBezTo>
                  <a:cubicBezTo>
                    <a:pt x="688" y="331"/>
                    <a:pt x="643" y="135"/>
                    <a:pt x="492" y="46"/>
                  </a:cubicBezTo>
                  <a:cubicBezTo>
                    <a:pt x="442" y="15"/>
                    <a:pt x="386" y="0"/>
                    <a:pt x="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6" name="Google Shape;1816;p56"/>
            <p:cNvSpPr/>
            <p:nvPr/>
          </p:nvSpPr>
          <p:spPr>
            <a:xfrm>
              <a:off x="1386777" y="4083087"/>
              <a:ext cx="54148" cy="69421"/>
            </a:xfrm>
            <a:custGeom>
              <a:avLst/>
              <a:gdLst/>
              <a:ahLst/>
              <a:cxnLst/>
              <a:rect l="l" t="t" r="r" b="b"/>
              <a:pathLst>
                <a:path w="858" h="1100" extrusionOk="0">
                  <a:moveTo>
                    <a:pt x="762" y="1"/>
                  </a:moveTo>
                  <a:cubicBezTo>
                    <a:pt x="758" y="1"/>
                    <a:pt x="754" y="1"/>
                    <a:pt x="750" y="2"/>
                  </a:cubicBezTo>
                  <a:cubicBezTo>
                    <a:pt x="501" y="11"/>
                    <a:pt x="278" y="145"/>
                    <a:pt x="144" y="359"/>
                  </a:cubicBezTo>
                  <a:cubicBezTo>
                    <a:pt x="19" y="564"/>
                    <a:pt x="1" y="814"/>
                    <a:pt x="99" y="1037"/>
                  </a:cubicBezTo>
                  <a:cubicBezTo>
                    <a:pt x="117" y="1072"/>
                    <a:pt x="153" y="1099"/>
                    <a:pt x="197" y="1099"/>
                  </a:cubicBezTo>
                  <a:cubicBezTo>
                    <a:pt x="206" y="1099"/>
                    <a:pt x="224" y="1099"/>
                    <a:pt x="233" y="1090"/>
                  </a:cubicBezTo>
                  <a:cubicBezTo>
                    <a:pt x="286" y="1072"/>
                    <a:pt x="313" y="1010"/>
                    <a:pt x="295" y="947"/>
                  </a:cubicBezTo>
                  <a:cubicBezTo>
                    <a:pt x="224" y="796"/>
                    <a:pt x="242" y="608"/>
                    <a:pt x="331" y="466"/>
                  </a:cubicBezTo>
                  <a:cubicBezTo>
                    <a:pt x="420" y="314"/>
                    <a:pt x="581" y="225"/>
                    <a:pt x="759" y="216"/>
                  </a:cubicBezTo>
                  <a:cubicBezTo>
                    <a:pt x="813" y="207"/>
                    <a:pt x="857" y="162"/>
                    <a:pt x="857" y="100"/>
                  </a:cubicBezTo>
                  <a:cubicBezTo>
                    <a:pt x="857" y="50"/>
                    <a:pt x="81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7" name="Google Shape;1817;p56"/>
            <p:cNvSpPr/>
            <p:nvPr/>
          </p:nvSpPr>
          <p:spPr>
            <a:xfrm>
              <a:off x="1432404" y="4107005"/>
              <a:ext cx="53012" cy="69673"/>
            </a:xfrm>
            <a:custGeom>
              <a:avLst/>
              <a:gdLst/>
              <a:ahLst/>
              <a:cxnLst/>
              <a:rect l="l" t="t" r="r" b="b"/>
              <a:pathLst>
                <a:path w="840" h="1104" extrusionOk="0">
                  <a:moveTo>
                    <a:pt x="633" y="1"/>
                  </a:moveTo>
                  <a:cubicBezTo>
                    <a:pt x="621" y="1"/>
                    <a:pt x="609" y="3"/>
                    <a:pt x="598" y="6"/>
                  </a:cubicBezTo>
                  <a:cubicBezTo>
                    <a:pt x="545" y="33"/>
                    <a:pt x="518" y="96"/>
                    <a:pt x="545" y="149"/>
                  </a:cubicBezTo>
                  <a:cubicBezTo>
                    <a:pt x="616" y="310"/>
                    <a:pt x="598" y="497"/>
                    <a:pt x="509" y="640"/>
                  </a:cubicBezTo>
                  <a:cubicBezTo>
                    <a:pt x="420" y="783"/>
                    <a:pt x="277" y="881"/>
                    <a:pt x="108" y="890"/>
                  </a:cubicBezTo>
                  <a:cubicBezTo>
                    <a:pt x="45" y="899"/>
                    <a:pt x="1" y="952"/>
                    <a:pt x="9" y="1006"/>
                  </a:cubicBezTo>
                  <a:cubicBezTo>
                    <a:pt x="18" y="1068"/>
                    <a:pt x="63" y="1104"/>
                    <a:pt x="117" y="1104"/>
                  </a:cubicBezTo>
                  <a:lnTo>
                    <a:pt x="125" y="1104"/>
                  </a:lnTo>
                  <a:cubicBezTo>
                    <a:pt x="357" y="1086"/>
                    <a:pt x="572" y="952"/>
                    <a:pt x="696" y="756"/>
                  </a:cubicBezTo>
                  <a:cubicBezTo>
                    <a:pt x="821" y="542"/>
                    <a:pt x="839" y="292"/>
                    <a:pt x="741" y="69"/>
                  </a:cubicBezTo>
                  <a:cubicBezTo>
                    <a:pt x="720" y="27"/>
                    <a:pt x="676" y="1"/>
                    <a:pt x="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8" name="Google Shape;1818;p56"/>
            <p:cNvSpPr/>
            <p:nvPr/>
          </p:nvSpPr>
          <p:spPr>
            <a:xfrm>
              <a:off x="1358630" y="4056140"/>
              <a:ext cx="81159" cy="107035"/>
            </a:xfrm>
            <a:custGeom>
              <a:avLst/>
              <a:gdLst/>
              <a:ahLst/>
              <a:cxnLst/>
              <a:rect l="l" t="t" r="r" b="b"/>
              <a:pathLst>
                <a:path w="1286" h="1696" extrusionOk="0">
                  <a:moveTo>
                    <a:pt x="1178" y="1"/>
                  </a:moveTo>
                  <a:cubicBezTo>
                    <a:pt x="786" y="18"/>
                    <a:pt x="429" y="233"/>
                    <a:pt x="233" y="563"/>
                  </a:cubicBezTo>
                  <a:cubicBezTo>
                    <a:pt x="37" y="884"/>
                    <a:pt x="1" y="1285"/>
                    <a:pt x="153" y="1624"/>
                  </a:cubicBezTo>
                  <a:cubicBezTo>
                    <a:pt x="170" y="1669"/>
                    <a:pt x="206" y="1696"/>
                    <a:pt x="251" y="1696"/>
                  </a:cubicBezTo>
                  <a:cubicBezTo>
                    <a:pt x="260" y="1696"/>
                    <a:pt x="277" y="1687"/>
                    <a:pt x="286" y="1687"/>
                  </a:cubicBezTo>
                  <a:cubicBezTo>
                    <a:pt x="340" y="1660"/>
                    <a:pt x="367" y="1597"/>
                    <a:pt x="349" y="1544"/>
                  </a:cubicBezTo>
                  <a:cubicBezTo>
                    <a:pt x="224" y="1258"/>
                    <a:pt x="251" y="937"/>
                    <a:pt x="411" y="670"/>
                  </a:cubicBezTo>
                  <a:cubicBezTo>
                    <a:pt x="581" y="402"/>
                    <a:pt x="866" y="233"/>
                    <a:pt x="1187" y="215"/>
                  </a:cubicBezTo>
                  <a:cubicBezTo>
                    <a:pt x="1241" y="215"/>
                    <a:pt x="1286" y="161"/>
                    <a:pt x="1286" y="108"/>
                  </a:cubicBezTo>
                  <a:cubicBezTo>
                    <a:pt x="1286" y="45"/>
                    <a:pt x="1232"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19" name="Google Shape;1819;p56"/>
            <p:cNvSpPr/>
            <p:nvPr/>
          </p:nvSpPr>
          <p:spPr>
            <a:xfrm>
              <a:off x="1489833" y="4096277"/>
              <a:ext cx="20889" cy="46638"/>
            </a:xfrm>
            <a:custGeom>
              <a:avLst/>
              <a:gdLst/>
              <a:ahLst/>
              <a:cxnLst/>
              <a:rect l="l" t="t" r="r" b="b"/>
              <a:pathLst>
                <a:path w="331" h="739" extrusionOk="0">
                  <a:moveTo>
                    <a:pt x="122" y="0"/>
                  </a:moveTo>
                  <a:cubicBezTo>
                    <a:pt x="108" y="0"/>
                    <a:pt x="94" y="2"/>
                    <a:pt x="81" y="7"/>
                  </a:cubicBezTo>
                  <a:cubicBezTo>
                    <a:pt x="27" y="34"/>
                    <a:pt x="1" y="96"/>
                    <a:pt x="27" y="150"/>
                  </a:cubicBezTo>
                  <a:cubicBezTo>
                    <a:pt x="90" y="301"/>
                    <a:pt x="116" y="462"/>
                    <a:pt x="99" y="622"/>
                  </a:cubicBezTo>
                  <a:cubicBezTo>
                    <a:pt x="99" y="676"/>
                    <a:pt x="143" y="730"/>
                    <a:pt x="197" y="738"/>
                  </a:cubicBezTo>
                  <a:lnTo>
                    <a:pt x="206" y="738"/>
                  </a:lnTo>
                  <a:cubicBezTo>
                    <a:pt x="259" y="738"/>
                    <a:pt x="304" y="694"/>
                    <a:pt x="313" y="640"/>
                  </a:cubicBezTo>
                  <a:cubicBezTo>
                    <a:pt x="331" y="444"/>
                    <a:pt x="295" y="248"/>
                    <a:pt x="215" y="60"/>
                  </a:cubicBezTo>
                  <a:cubicBezTo>
                    <a:pt x="201" y="20"/>
                    <a:pt x="163"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0" name="Google Shape;1820;p56"/>
            <p:cNvSpPr/>
            <p:nvPr/>
          </p:nvSpPr>
          <p:spPr>
            <a:xfrm>
              <a:off x="1435244" y="4158944"/>
              <a:ext cx="65382" cy="44745"/>
            </a:xfrm>
            <a:custGeom>
              <a:avLst/>
              <a:gdLst/>
              <a:ahLst/>
              <a:cxnLst/>
              <a:rect l="l" t="t" r="r" b="b"/>
              <a:pathLst>
                <a:path w="1036" h="709" extrusionOk="0">
                  <a:moveTo>
                    <a:pt x="920" y="1"/>
                  </a:moveTo>
                  <a:cubicBezTo>
                    <a:pt x="882" y="1"/>
                    <a:pt x="845" y="18"/>
                    <a:pt x="821" y="49"/>
                  </a:cubicBezTo>
                  <a:cubicBezTo>
                    <a:pt x="660" y="307"/>
                    <a:pt x="402" y="468"/>
                    <a:pt x="98" y="495"/>
                  </a:cubicBezTo>
                  <a:cubicBezTo>
                    <a:pt x="36" y="504"/>
                    <a:pt x="0" y="548"/>
                    <a:pt x="0" y="611"/>
                  </a:cubicBezTo>
                  <a:cubicBezTo>
                    <a:pt x="9" y="664"/>
                    <a:pt x="54" y="709"/>
                    <a:pt x="107" y="709"/>
                  </a:cubicBezTo>
                  <a:lnTo>
                    <a:pt x="116" y="709"/>
                  </a:lnTo>
                  <a:cubicBezTo>
                    <a:pt x="482" y="673"/>
                    <a:pt x="803" y="477"/>
                    <a:pt x="999" y="165"/>
                  </a:cubicBezTo>
                  <a:cubicBezTo>
                    <a:pt x="1035" y="111"/>
                    <a:pt x="1017" y="49"/>
                    <a:pt x="973" y="13"/>
                  </a:cubicBezTo>
                  <a:cubicBezTo>
                    <a:pt x="955" y="5"/>
                    <a:pt x="937"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821" name="Google Shape;1821;p56"/>
          <p:cNvGrpSpPr/>
          <p:nvPr/>
        </p:nvGrpSpPr>
        <p:grpSpPr>
          <a:xfrm>
            <a:off x="7746885" y="3081509"/>
            <a:ext cx="317483" cy="223034"/>
            <a:chOff x="1881674" y="4053868"/>
            <a:chExt cx="457798" cy="321607"/>
          </a:xfrm>
        </p:grpSpPr>
        <p:sp>
          <p:nvSpPr>
            <p:cNvPr id="1822" name="Google Shape;1822;p56"/>
            <p:cNvSpPr/>
            <p:nvPr/>
          </p:nvSpPr>
          <p:spPr>
            <a:xfrm>
              <a:off x="1962201" y="4126380"/>
              <a:ext cx="377272" cy="249095"/>
            </a:xfrm>
            <a:custGeom>
              <a:avLst/>
              <a:gdLst/>
              <a:ahLst/>
              <a:cxnLst/>
              <a:rect l="l" t="t" r="r" b="b"/>
              <a:pathLst>
                <a:path w="5978" h="3947" extrusionOk="0">
                  <a:moveTo>
                    <a:pt x="5504" y="1"/>
                  </a:moveTo>
                  <a:cubicBezTo>
                    <a:pt x="5478" y="1"/>
                    <a:pt x="5452" y="10"/>
                    <a:pt x="5433" y="30"/>
                  </a:cubicBezTo>
                  <a:cubicBezTo>
                    <a:pt x="5389" y="56"/>
                    <a:pt x="5380" y="119"/>
                    <a:pt x="5406" y="163"/>
                  </a:cubicBezTo>
                  <a:cubicBezTo>
                    <a:pt x="5647" y="538"/>
                    <a:pt x="5763" y="966"/>
                    <a:pt x="5763" y="1403"/>
                  </a:cubicBezTo>
                  <a:cubicBezTo>
                    <a:pt x="5763" y="2697"/>
                    <a:pt x="4719" y="3741"/>
                    <a:pt x="3426" y="3741"/>
                  </a:cubicBezTo>
                  <a:cubicBezTo>
                    <a:pt x="3024" y="3732"/>
                    <a:pt x="2685" y="3437"/>
                    <a:pt x="2623" y="3036"/>
                  </a:cubicBezTo>
                  <a:lnTo>
                    <a:pt x="2614" y="2973"/>
                  </a:lnTo>
                  <a:cubicBezTo>
                    <a:pt x="2597" y="2845"/>
                    <a:pt x="2490" y="2750"/>
                    <a:pt x="2363" y="2750"/>
                  </a:cubicBezTo>
                  <a:cubicBezTo>
                    <a:pt x="2358" y="2750"/>
                    <a:pt x="2352" y="2750"/>
                    <a:pt x="2346" y="2750"/>
                  </a:cubicBezTo>
                  <a:cubicBezTo>
                    <a:pt x="2222" y="2750"/>
                    <a:pt x="2106" y="2849"/>
                    <a:pt x="2088" y="2973"/>
                  </a:cubicBezTo>
                  <a:lnTo>
                    <a:pt x="2079" y="3045"/>
                  </a:lnTo>
                  <a:cubicBezTo>
                    <a:pt x="2016" y="3446"/>
                    <a:pt x="1677" y="3741"/>
                    <a:pt x="1276" y="3741"/>
                  </a:cubicBezTo>
                  <a:cubicBezTo>
                    <a:pt x="901" y="3741"/>
                    <a:pt x="500" y="3643"/>
                    <a:pt x="170" y="3464"/>
                  </a:cubicBezTo>
                  <a:cubicBezTo>
                    <a:pt x="153" y="3456"/>
                    <a:pt x="136" y="3452"/>
                    <a:pt x="119" y="3452"/>
                  </a:cubicBezTo>
                  <a:cubicBezTo>
                    <a:pt x="81" y="3452"/>
                    <a:pt x="46" y="3472"/>
                    <a:pt x="27" y="3509"/>
                  </a:cubicBezTo>
                  <a:cubicBezTo>
                    <a:pt x="0" y="3562"/>
                    <a:pt x="18" y="3625"/>
                    <a:pt x="72" y="3651"/>
                  </a:cubicBezTo>
                  <a:cubicBezTo>
                    <a:pt x="407" y="3832"/>
                    <a:pt x="825" y="3946"/>
                    <a:pt x="1231" y="3946"/>
                  </a:cubicBezTo>
                  <a:cubicBezTo>
                    <a:pt x="1246" y="3946"/>
                    <a:pt x="1261" y="3946"/>
                    <a:pt x="1276" y="3946"/>
                  </a:cubicBezTo>
                  <a:cubicBezTo>
                    <a:pt x="1517" y="3946"/>
                    <a:pt x="1758" y="3866"/>
                    <a:pt x="1945" y="3705"/>
                  </a:cubicBezTo>
                  <a:cubicBezTo>
                    <a:pt x="2132" y="3544"/>
                    <a:pt x="2257" y="3321"/>
                    <a:pt x="2293" y="3072"/>
                  </a:cubicBezTo>
                  <a:lnTo>
                    <a:pt x="2302" y="3009"/>
                  </a:lnTo>
                  <a:cubicBezTo>
                    <a:pt x="2302" y="2982"/>
                    <a:pt x="2329" y="2965"/>
                    <a:pt x="2355" y="2965"/>
                  </a:cubicBezTo>
                  <a:cubicBezTo>
                    <a:pt x="2382" y="2965"/>
                    <a:pt x="2400" y="2982"/>
                    <a:pt x="2409" y="3009"/>
                  </a:cubicBezTo>
                  <a:lnTo>
                    <a:pt x="2418" y="3063"/>
                  </a:lnTo>
                  <a:cubicBezTo>
                    <a:pt x="2454" y="3312"/>
                    <a:pt x="2570" y="3535"/>
                    <a:pt x="2757" y="3696"/>
                  </a:cubicBezTo>
                  <a:cubicBezTo>
                    <a:pt x="2944" y="3857"/>
                    <a:pt x="3185" y="3946"/>
                    <a:pt x="3435" y="3946"/>
                  </a:cubicBezTo>
                  <a:cubicBezTo>
                    <a:pt x="4835" y="3946"/>
                    <a:pt x="5977" y="2813"/>
                    <a:pt x="5977" y="1403"/>
                  </a:cubicBezTo>
                  <a:cubicBezTo>
                    <a:pt x="5977" y="922"/>
                    <a:pt x="5844" y="458"/>
                    <a:pt x="5585" y="47"/>
                  </a:cubicBezTo>
                  <a:cubicBezTo>
                    <a:pt x="5570" y="17"/>
                    <a:pt x="5537" y="1"/>
                    <a:pt x="5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3" name="Google Shape;1823;p56"/>
            <p:cNvSpPr/>
            <p:nvPr/>
          </p:nvSpPr>
          <p:spPr>
            <a:xfrm>
              <a:off x="1881674" y="4053868"/>
              <a:ext cx="415579" cy="285510"/>
            </a:xfrm>
            <a:custGeom>
              <a:avLst/>
              <a:gdLst/>
              <a:ahLst/>
              <a:cxnLst/>
              <a:rect l="l" t="t" r="r" b="b"/>
              <a:pathLst>
                <a:path w="6585" h="4524" extrusionOk="0">
                  <a:moveTo>
                    <a:pt x="4854" y="215"/>
                  </a:moveTo>
                  <a:lnTo>
                    <a:pt x="4309" y="697"/>
                  </a:lnTo>
                  <a:cubicBezTo>
                    <a:pt x="4069" y="893"/>
                    <a:pt x="3908" y="1161"/>
                    <a:pt x="3828" y="1455"/>
                  </a:cubicBezTo>
                  <a:cubicBezTo>
                    <a:pt x="3810" y="1509"/>
                    <a:pt x="3801" y="1544"/>
                    <a:pt x="3622" y="1544"/>
                  </a:cubicBezTo>
                  <a:cubicBezTo>
                    <a:pt x="3453" y="1544"/>
                    <a:pt x="3444" y="1509"/>
                    <a:pt x="3426" y="1455"/>
                  </a:cubicBezTo>
                  <a:cubicBezTo>
                    <a:pt x="3346" y="1161"/>
                    <a:pt x="3176" y="893"/>
                    <a:pt x="2944" y="697"/>
                  </a:cubicBezTo>
                  <a:lnTo>
                    <a:pt x="2391" y="215"/>
                  </a:lnTo>
                  <a:lnTo>
                    <a:pt x="2998" y="215"/>
                  </a:lnTo>
                  <a:cubicBezTo>
                    <a:pt x="3087" y="215"/>
                    <a:pt x="3176" y="260"/>
                    <a:pt x="3230" y="331"/>
                  </a:cubicBezTo>
                  <a:cubicBezTo>
                    <a:pt x="3319" y="465"/>
                    <a:pt x="3462" y="545"/>
                    <a:pt x="3622" y="545"/>
                  </a:cubicBezTo>
                  <a:cubicBezTo>
                    <a:pt x="3783" y="545"/>
                    <a:pt x="3935" y="465"/>
                    <a:pt x="4024" y="331"/>
                  </a:cubicBezTo>
                  <a:cubicBezTo>
                    <a:pt x="4077" y="260"/>
                    <a:pt x="4158" y="215"/>
                    <a:pt x="4256" y="215"/>
                  </a:cubicBezTo>
                  <a:close/>
                  <a:moveTo>
                    <a:pt x="2543" y="1"/>
                  </a:moveTo>
                  <a:cubicBezTo>
                    <a:pt x="1142" y="1"/>
                    <a:pt x="1" y="1143"/>
                    <a:pt x="1" y="2543"/>
                  </a:cubicBezTo>
                  <a:cubicBezTo>
                    <a:pt x="1" y="3302"/>
                    <a:pt x="331" y="4015"/>
                    <a:pt x="919" y="4497"/>
                  </a:cubicBezTo>
                  <a:cubicBezTo>
                    <a:pt x="937" y="4515"/>
                    <a:pt x="955" y="4524"/>
                    <a:pt x="982" y="4524"/>
                  </a:cubicBezTo>
                  <a:cubicBezTo>
                    <a:pt x="1018" y="4524"/>
                    <a:pt x="1044" y="4515"/>
                    <a:pt x="1062" y="4488"/>
                  </a:cubicBezTo>
                  <a:cubicBezTo>
                    <a:pt x="1107" y="4435"/>
                    <a:pt x="1089" y="4372"/>
                    <a:pt x="1044" y="4337"/>
                  </a:cubicBezTo>
                  <a:cubicBezTo>
                    <a:pt x="518" y="3890"/>
                    <a:pt x="215" y="3239"/>
                    <a:pt x="215" y="2543"/>
                  </a:cubicBezTo>
                  <a:cubicBezTo>
                    <a:pt x="215" y="1660"/>
                    <a:pt x="705" y="884"/>
                    <a:pt x="1437" y="492"/>
                  </a:cubicBezTo>
                  <a:lnTo>
                    <a:pt x="1606" y="973"/>
                  </a:lnTo>
                  <a:cubicBezTo>
                    <a:pt x="1615" y="991"/>
                    <a:pt x="1624" y="1009"/>
                    <a:pt x="1642" y="1027"/>
                  </a:cubicBezTo>
                  <a:cubicBezTo>
                    <a:pt x="1655" y="1046"/>
                    <a:pt x="1677" y="1061"/>
                    <a:pt x="1708" y="1061"/>
                  </a:cubicBezTo>
                  <a:cubicBezTo>
                    <a:pt x="1721" y="1061"/>
                    <a:pt x="1734" y="1059"/>
                    <a:pt x="1749" y="1054"/>
                  </a:cubicBezTo>
                  <a:cubicBezTo>
                    <a:pt x="1803" y="1036"/>
                    <a:pt x="1829" y="973"/>
                    <a:pt x="1812" y="920"/>
                  </a:cubicBezTo>
                  <a:lnTo>
                    <a:pt x="1633" y="402"/>
                  </a:lnTo>
                  <a:cubicBezTo>
                    <a:pt x="1785" y="331"/>
                    <a:pt x="1945" y="286"/>
                    <a:pt x="2106" y="251"/>
                  </a:cubicBezTo>
                  <a:lnTo>
                    <a:pt x="2811" y="857"/>
                  </a:lnTo>
                  <a:cubicBezTo>
                    <a:pt x="3007" y="1027"/>
                    <a:pt x="3150" y="1259"/>
                    <a:pt x="3221" y="1509"/>
                  </a:cubicBezTo>
                  <a:cubicBezTo>
                    <a:pt x="3275" y="1687"/>
                    <a:pt x="3391" y="1758"/>
                    <a:pt x="3622" y="1758"/>
                  </a:cubicBezTo>
                  <a:cubicBezTo>
                    <a:pt x="3863" y="1758"/>
                    <a:pt x="3979" y="1687"/>
                    <a:pt x="4033" y="1509"/>
                  </a:cubicBezTo>
                  <a:cubicBezTo>
                    <a:pt x="4104" y="1259"/>
                    <a:pt x="4247" y="1027"/>
                    <a:pt x="4443" y="857"/>
                  </a:cubicBezTo>
                  <a:lnTo>
                    <a:pt x="5139" y="251"/>
                  </a:lnTo>
                  <a:cubicBezTo>
                    <a:pt x="5309" y="286"/>
                    <a:pt x="5469" y="331"/>
                    <a:pt x="5621" y="393"/>
                  </a:cubicBezTo>
                  <a:lnTo>
                    <a:pt x="5166" y="1687"/>
                  </a:lnTo>
                  <a:cubicBezTo>
                    <a:pt x="5112" y="1848"/>
                    <a:pt x="5148" y="2026"/>
                    <a:pt x="5264" y="2151"/>
                  </a:cubicBezTo>
                  <a:cubicBezTo>
                    <a:pt x="5469" y="2365"/>
                    <a:pt x="5862" y="2633"/>
                    <a:pt x="6022" y="2686"/>
                  </a:cubicBezTo>
                  <a:lnTo>
                    <a:pt x="6031" y="2686"/>
                  </a:lnTo>
                  <a:cubicBezTo>
                    <a:pt x="6103" y="2713"/>
                    <a:pt x="6174" y="2758"/>
                    <a:pt x="6219" y="2820"/>
                  </a:cubicBezTo>
                  <a:cubicBezTo>
                    <a:pt x="6281" y="2891"/>
                    <a:pt x="6281" y="2989"/>
                    <a:pt x="6219" y="3079"/>
                  </a:cubicBezTo>
                  <a:cubicBezTo>
                    <a:pt x="6210" y="3088"/>
                    <a:pt x="6201" y="3097"/>
                    <a:pt x="6192" y="3105"/>
                  </a:cubicBezTo>
                  <a:cubicBezTo>
                    <a:pt x="6094" y="3177"/>
                    <a:pt x="6031" y="3284"/>
                    <a:pt x="6013" y="3400"/>
                  </a:cubicBezTo>
                  <a:cubicBezTo>
                    <a:pt x="5963" y="3791"/>
                    <a:pt x="5603" y="3965"/>
                    <a:pt x="5085" y="3965"/>
                  </a:cubicBezTo>
                  <a:cubicBezTo>
                    <a:pt x="5047" y="3965"/>
                    <a:pt x="5009" y="3964"/>
                    <a:pt x="4970" y="3962"/>
                  </a:cubicBezTo>
                  <a:cubicBezTo>
                    <a:pt x="4966" y="3961"/>
                    <a:pt x="4962" y="3961"/>
                    <a:pt x="4958" y="3961"/>
                  </a:cubicBezTo>
                  <a:cubicBezTo>
                    <a:pt x="4907" y="3961"/>
                    <a:pt x="4854" y="4011"/>
                    <a:pt x="4863" y="4069"/>
                  </a:cubicBezTo>
                  <a:cubicBezTo>
                    <a:pt x="4863" y="4122"/>
                    <a:pt x="4907" y="4167"/>
                    <a:pt x="4961" y="4176"/>
                  </a:cubicBezTo>
                  <a:cubicBezTo>
                    <a:pt x="4999" y="4177"/>
                    <a:pt x="5036" y="4178"/>
                    <a:pt x="5071" y="4178"/>
                  </a:cubicBezTo>
                  <a:cubicBezTo>
                    <a:pt x="5896" y="4178"/>
                    <a:pt x="6185" y="3794"/>
                    <a:pt x="6227" y="3427"/>
                  </a:cubicBezTo>
                  <a:cubicBezTo>
                    <a:pt x="6236" y="3373"/>
                    <a:pt x="6263" y="3320"/>
                    <a:pt x="6308" y="3284"/>
                  </a:cubicBezTo>
                  <a:cubicBezTo>
                    <a:pt x="6397" y="3212"/>
                    <a:pt x="6459" y="3114"/>
                    <a:pt x="6477" y="2998"/>
                  </a:cubicBezTo>
                  <a:cubicBezTo>
                    <a:pt x="6486" y="2882"/>
                    <a:pt x="6459" y="2775"/>
                    <a:pt x="6388" y="2686"/>
                  </a:cubicBezTo>
                  <a:cubicBezTo>
                    <a:pt x="6317" y="2588"/>
                    <a:pt x="6210" y="2517"/>
                    <a:pt x="6094" y="2481"/>
                  </a:cubicBezTo>
                  <a:cubicBezTo>
                    <a:pt x="5987" y="2445"/>
                    <a:pt x="5612" y="2213"/>
                    <a:pt x="5425" y="2008"/>
                  </a:cubicBezTo>
                  <a:cubicBezTo>
                    <a:pt x="5362" y="1937"/>
                    <a:pt x="5335" y="1848"/>
                    <a:pt x="5371" y="1758"/>
                  </a:cubicBezTo>
                  <a:lnTo>
                    <a:pt x="5817" y="492"/>
                  </a:lnTo>
                  <a:cubicBezTo>
                    <a:pt x="6022" y="599"/>
                    <a:pt x="6219" y="750"/>
                    <a:pt x="6388" y="929"/>
                  </a:cubicBezTo>
                  <a:cubicBezTo>
                    <a:pt x="6409" y="950"/>
                    <a:pt x="6439" y="961"/>
                    <a:pt x="6468" y="961"/>
                  </a:cubicBezTo>
                  <a:cubicBezTo>
                    <a:pt x="6499" y="961"/>
                    <a:pt x="6530" y="948"/>
                    <a:pt x="6549" y="920"/>
                  </a:cubicBezTo>
                  <a:cubicBezTo>
                    <a:pt x="6584" y="875"/>
                    <a:pt x="6584" y="822"/>
                    <a:pt x="6540" y="777"/>
                  </a:cubicBezTo>
                  <a:cubicBezTo>
                    <a:pt x="6058" y="277"/>
                    <a:pt x="5407" y="1"/>
                    <a:pt x="4711" y="1"/>
                  </a:cubicBezTo>
                  <a:lnTo>
                    <a:pt x="4140" y="1"/>
                  </a:lnTo>
                  <a:cubicBezTo>
                    <a:pt x="4033" y="1"/>
                    <a:pt x="3926" y="63"/>
                    <a:pt x="3872" y="170"/>
                  </a:cubicBezTo>
                  <a:cubicBezTo>
                    <a:pt x="3829" y="270"/>
                    <a:pt x="3733" y="331"/>
                    <a:pt x="3624" y="331"/>
                  </a:cubicBezTo>
                  <a:cubicBezTo>
                    <a:pt x="3577" y="331"/>
                    <a:pt x="3528" y="320"/>
                    <a:pt x="3480" y="295"/>
                  </a:cubicBezTo>
                  <a:cubicBezTo>
                    <a:pt x="3453" y="277"/>
                    <a:pt x="3435" y="260"/>
                    <a:pt x="3417" y="233"/>
                  </a:cubicBezTo>
                  <a:cubicBezTo>
                    <a:pt x="3328" y="90"/>
                    <a:pt x="3168" y="1"/>
                    <a:pt x="2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4" name="Google Shape;1824;p56"/>
            <p:cNvSpPr/>
            <p:nvPr/>
          </p:nvSpPr>
          <p:spPr>
            <a:xfrm>
              <a:off x="2089996" y="4183367"/>
              <a:ext cx="40012" cy="40643"/>
            </a:xfrm>
            <a:custGeom>
              <a:avLst/>
              <a:gdLst/>
              <a:ahLst/>
              <a:cxnLst/>
              <a:rect l="l" t="t" r="r" b="b"/>
              <a:pathLst>
                <a:path w="634" h="644" extrusionOk="0">
                  <a:moveTo>
                    <a:pt x="321" y="215"/>
                  </a:moveTo>
                  <a:cubicBezTo>
                    <a:pt x="375" y="215"/>
                    <a:pt x="429" y="259"/>
                    <a:pt x="429" y="322"/>
                  </a:cubicBezTo>
                  <a:cubicBezTo>
                    <a:pt x="429" y="375"/>
                    <a:pt x="375" y="429"/>
                    <a:pt x="321" y="429"/>
                  </a:cubicBezTo>
                  <a:cubicBezTo>
                    <a:pt x="259" y="429"/>
                    <a:pt x="214" y="375"/>
                    <a:pt x="214" y="322"/>
                  </a:cubicBezTo>
                  <a:cubicBezTo>
                    <a:pt x="214" y="259"/>
                    <a:pt x="259" y="215"/>
                    <a:pt x="321" y="215"/>
                  </a:cubicBezTo>
                  <a:close/>
                  <a:moveTo>
                    <a:pt x="321" y="1"/>
                  </a:moveTo>
                  <a:cubicBezTo>
                    <a:pt x="143" y="1"/>
                    <a:pt x="0" y="144"/>
                    <a:pt x="0" y="322"/>
                  </a:cubicBezTo>
                  <a:cubicBezTo>
                    <a:pt x="0" y="500"/>
                    <a:pt x="143" y="643"/>
                    <a:pt x="321" y="643"/>
                  </a:cubicBezTo>
                  <a:cubicBezTo>
                    <a:pt x="491" y="643"/>
                    <a:pt x="634" y="500"/>
                    <a:pt x="634" y="322"/>
                  </a:cubicBezTo>
                  <a:cubicBezTo>
                    <a:pt x="634" y="144"/>
                    <a:pt x="491"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25" name="Google Shape;1825;p56"/>
            <p:cNvSpPr/>
            <p:nvPr/>
          </p:nvSpPr>
          <p:spPr>
            <a:xfrm>
              <a:off x="1930079" y="4137424"/>
              <a:ext cx="242721" cy="180558"/>
            </a:xfrm>
            <a:custGeom>
              <a:avLst/>
              <a:gdLst/>
              <a:ahLst/>
              <a:cxnLst/>
              <a:rect l="l" t="t" r="r" b="b"/>
              <a:pathLst>
                <a:path w="3846" h="2861" extrusionOk="0">
                  <a:moveTo>
                    <a:pt x="1109" y="1"/>
                  </a:moveTo>
                  <a:cubicBezTo>
                    <a:pt x="1097" y="1"/>
                    <a:pt x="1084" y="2"/>
                    <a:pt x="1071" y="6"/>
                  </a:cubicBezTo>
                  <a:cubicBezTo>
                    <a:pt x="1018" y="24"/>
                    <a:pt x="991" y="86"/>
                    <a:pt x="1009" y="140"/>
                  </a:cubicBezTo>
                  <a:lnTo>
                    <a:pt x="1116" y="434"/>
                  </a:lnTo>
                  <a:cubicBezTo>
                    <a:pt x="1143" y="524"/>
                    <a:pt x="1125" y="622"/>
                    <a:pt x="1062" y="684"/>
                  </a:cubicBezTo>
                  <a:cubicBezTo>
                    <a:pt x="866" y="889"/>
                    <a:pt x="500" y="1130"/>
                    <a:pt x="393" y="1166"/>
                  </a:cubicBezTo>
                  <a:cubicBezTo>
                    <a:pt x="277" y="1202"/>
                    <a:pt x="170" y="1273"/>
                    <a:pt x="99" y="1362"/>
                  </a:cubicBezTo>
                  <a:cubicBezTo>
                    <a:pt x="28" y="1451"/>
                    <a:pt x="1" y="1567"/>
                    <a:pt x="10" y="1674"/>
                  </a:cubicBezTo>
                  <a:cubicBezTo>
                    <a:pt x="28" y="1790"/>
                    <a:pt x="81" y="1897"/>
                    <a:pt x="170" y="1969"/>
                  </a:cubicBezTo>
                  <a:lnTo>
                    <a:pt x="179" y="1969"/>
                  </a:lnTo>
                  <a:cubicBezTo>
                    <a:pt x="224" y="2004"/>
                    <a:pt x="251" y="2049"/>
                    <a:pt x="259" y="2112"/>
                  </a:cubicBezTo>
                  <a:cubicBezTo>
                    <a:pt x="304" y="2451"/>
                    <a:pt x="536" y="2861"/>
                    <a:pt x="1419" y="2861"/>
                  </a:cubicBezTo>
                  <a:cubicBezTo>
                    <a:pt x="1963" y="2861"/>
                    <a:pt x="2454" y="2540"/>
                    <a:pt x="2677" y="2040"/>
                  </a:cubicBezTo>
                  <a:cubicBezTo>
                    <a:pt x="2695" y="1987"/>
                    <a:pt x="2757" y="1924"/>
                    <a:pt x="2829" y="1915"/>
                  </a:cubicBezTo>
                  <a:cubicBezTo>
                    <a:pt x="2836" y="1915"/>
                    <a:pt x="2844" y="1914"/>
                    <a:pt x="2851" y="1914"/>
                  </a:cubicBezTo>
                  <a:cubicBezTo>
                    <a:pt x="2931" y="1914"/>
                    <a:pt x="3001" y="1958"/>
                    <a:pt x="3034" y="2031"/>
                  </a:cubicBezTo>
                  <a:cubicBezTo>
                    <a:pt x="3159" y="2326"/>
                    <a:pt x="3391" y="2566"/>
                    <a:pt x="3676" y="2709"/>
                  </a:cubicBezTo>
                  <a:cubicBezTo>
                    <a:pt x="3693" y="2718"/>
                    <a:pt x="3710" y="2722"/>
                    <a:pt x="3727" y="2722"/>
                  </a:cubicBezTo>
                  <a:cubicBezTo>
                    <a:pt x="3765" y="2722"/>
                    <a:pt x="3800" y="2702"/>
                    <a:pt x="3819" y="2665"/>
                  </a:cubicBezTo>
                  <a:cubicBezTo>
                    <a:pt x="3846" y="2611"/>
                    <a:pt x="3819" y="2549"/>
                    <a:pt x="3765" y="2522"/>
                  </a:cubicBezTo>
                  <a:cubicBezTo>
                    <a:pt x="3525" y="2397"/>
                    <a:pt x="3337" y="2192"/>
                    <a:pt x="3230" y="1942"/>
                  </a:cubicBezTo>
                  <a:cubicBezTo>
                    <a:pt x="3164" y="1794"/>
                    <a:pt x="3008" y="1699"/>
                    <a:pt x="2844" y="1699"/>
                  </a:cubicBezTo>
                  <a:cubicBezTo>
                    <a:pt x="2830" y="1699"/>
                    <a:pt x="2816" y="1700"/>
                    <a:pt x="2802" y="1701"/>
                  </a:cubicBezTo>
                  <a:cubicBezTo>
                    <a:pt x="2677" y="1719"/>
                    <a:pt x="2534" y="1826"/>
                    <a:pt x="2481" y="1951"/>
                  </a:cubicBezTo>
                  <a:cubicBezTo>
                    <a:pt x="2293" y="2379"/>
                    <a:pt x="1883" y="2647"/>
                    <a:pt x="1419" y="2647"/>
                  </a:cubicBezTo>
                  <a:cubicBezTo>
                    <a:pt x="839" y="2647"/>
                    <a:pt x="518" y="2459"/>
                    <a:pt x="465" y="2085"/>
                  </a:cubicBezTo>
                  <a:cubicBezTo>
                    <a:pt x="456" y="1969"/>
                    <a:pt x="393" y="1871"/>
                    <a:pt x="304" y="1799"/>
                  </a:cubicBezTo>
                  <a:cubicBezTo>
                    <a:pt x="259" y="1764"/>
                    <a:pt x="233" y="1710"/>
                    <a:pt x="224" y="1648"/>
                  </a:cubicBezTo>
                  <a:cubicBezTo>
                    <a:pt x="215" y="1594"/>
                    <a:pt x="233" y="1541"/>
                    <a:pt x="268" y="1496"/>
                  </a:cubicBezTo>
                  <a:cubicBezTo>
                    <a:pt x="313" y="1434"/>
                    <a:pt x="384" y="1389"/>
                    <a:pt x="456" y="1362"/>
                  </a:cubicBezTo>
                  <a:cubicBezTo>
                    <a:pt x="616" y="1309"/>
                    <a:pt x="1018" y="1041"/>
                    <a:pt x="1214" y="836"/>
                  </a:cubicBezTo>
                  <a:cubicBezTo>
                    <a:pt x="1330" y="711"/>
                    <a:pt x="1366" y="533"/>
                    <a:pt x="1312" y="363"/>
                  </a:cubicBezTo>
                  <a:lnTo>
                    <a:pt x="1214" y="69"/>
                  </a:lnTo>
                  <a:cubicBezTo>
                    <a:pt x="1193" y="26"/>
                    <a:pt x="1155"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826" name="Google Shape;1826;p56"/>
          <p:cNvSpPr/>
          <p:nvPr/>
        </p:nvSpPr>
        <p:spPr>
          <a:xfrm>
            <a:off x="4474948" y="3034326"/>
            <a:ext cx="194109" cy="317489"/>
          </a:xfrm>
          <a:custGeom>
            <a:avLst/>
            <a:gdLst/>
            <a:ahLst/>
            <a:cxnLst/>
            <a:rect l="l" t="t" r="r" b="b"/>
            <a:pathLst>
              <a:path w="4435" h="7254" extrusionOk="0">
                <a:moveTo>
                  <a:pt x="831" y="328"/>
                </a:moveTo>
                <a:cubicBezTo>
                  <a:pt x="839" y="328"/>
                  <a:pt x="848" y="331"/>
                  <a:pt x="857" y="339"/>
                </a:cubicBezTo>
                <a:cubicBezTo>
                  <a:pt x="937" y="384"/>
                  <a:pt x="1018" y="420"/>
                  <a:pt x="1107" y="455"/>
                </a:cubicBezTo>
                <a:lnTo>
                  <a:pt x="1134" y="598"/>
                </a:lnTo>
                <a:cubicBezTo>
                  <a:pt x="1151" y="652"/>
                  <a:pt x="1151" y="705"/>
                  <a:pt x="1151" y="759"/>
                </a:cubicBezTo>
                <a:cubicBezTo>
                  <a:pt x="1026" y="714"/>
                  <a:pt x="893" y="687"/>
                  <a:pt x="759" y="678"/>
                </a:cubicBezTo>
                <a:cubicBezTo>
                  <a:pt x="732" y="678"/>
                  <a:pt x="723" y="670"/>
                  <a:pt x="714" y="661"/>
                </a:cubicBezTo>
                <a:cubicBezTo>
                  <a:pt x="705" y="652"/>
                  <a:pt x="696" y="634"/>
                  <a:pt x="705" y="616"/>
                </a:cubicBezTo>
                <a:lnTo>
                  <a:pt x="777" y="366"/>
                </a:lnTo>
                <a:cubicBezTo>
                  <a:pt x="786" y="348"/>
                  <a:pt x="803" y="339"/>
                  <a:pt x="812" y="331"/>
                </a:cubicBezTo>
                <a:cubicBezTo>
                  <a:pt x="817" y="331"/>
                  <a:pt x="824" y="328"/>
                  <a:pt x="831" y="328"/>
                </a:cubicBezTo>
                <a:close/>
                <a:moveTo>
                  <a:pt x="3630" y="328"/>
                </a:moveTo>
                <a:cubicBezTo>
                  <a:pt x="3638" y="328"/>
                  <a:pt x="3645" y="331"/>
                  <a:pt x="3649" y="331"/>
                </a:cubicBezTo>
                <a:cubicBezTo>
                  <a:pt x="3658" y="339"/>
                  <a:pt x="3676" y="348"/>
                  <a:pt x="3676" y="366"/>
                </a:cubicBezTo>
                <a:lnTo>
                  <a:pt x="3747" y="616"/>
                </a:lnTo>
                <a:cubicBezTo>
                  <a:pt x="3756" y="634"/>
                  <a:pt x="3747" y="652"/>
                  <a:pt x="3738" y="661"/>
                </a:cubicBezTo>
                <a:cubicBezTo>
                  <a:pt x="3738" y="670"/>
                  <a:pt x="3721" y="678"/>
                  <a:pt x="3703" y="678"/>
                </a:cubicBezTo>
                <a:cubicBezTo>
                  <a:pt x="3560" y="687"/>
                  <a:pt x="3426" y="714"/>
                  <a:pt x="3301" y="759"/>
                </a:cubicBezTo>
                <a:cubicBezTo>
                  <a:pt x="3301" y="705"/>
                  <a:pt x="3310" y="652"/>
                  <a:pt x="3319" y="598"/>
                </a:cubicBezTo>
                <a:lnTo>
                  <a:pt x="3355" y="455"/>
                </a:lnTo>
                <a:cubicBezTo>
                  <a:pt x="3435" y="420"/>
                  <a:pt x="3524" y="384"/>
                  <a:pt x="3605" y="339"/>
                </a:cubicBezTo>
                <a:cubicBezTo>
                  <a:pt x="3614" y="331"/>
                  <a:pt x="3622" y="328"/>
                  <a:pt x="3630" y="328"/>
                </a:cubicBezTo>
                <a:close/>
                <a:moveTo>
                  <a:pt x="719" y="2304"/>
                </a:moveTo>
                <a:cubicBezTo>
                  <a:pt x="730" y="2304"/>
                  <a:pt x="741" y="2307"/>
                  <a:pt x="750" y="2311"/>
                </a:cubicBezTo>
                <a:cubicBezTo>
                  <a:pt x="848" y="2365"/>
                  <a:pt x="955" y="2409"/>
                  <a:pt x="1062" y="2445"/>
                </a:cubicBezTo>
                <a:cubicBezTo>
                  <a:pt x="1080" y="2543"/>
                  <a:pt x="1089" y="2650"/>
                  <a:pt x="1080" y="2748"/>
                </a:cubicBezTo>
                <a:cubicBezTo>
                  <a:pt x="937" y="2695"/>
                  <a:pt x="786" y="2668"/>
                  <a:pt x="634" y="2659"/>
                </a:cubicBezTo>
                <a:cubicBezTo>
                  <a:pt x="616" y="2659"/>
                  <a:pt x="598" y="2650"/>
                  <a:pt x="580" y="2632"/>
                </a:cubicBezTo>
                <a:cubicBezTo>
                  <a:pt x="580" y="2623"/>
                  <a:pt x="571" y="2614"/>
                  <a:pt x="580" y="2588"/>
                </a:cubicBezTo>
                <a:lnTo>
                  <a:pt x="652" y="2347"/>
                </a:lnTo>
                <a:cubicBezTo>
                  <a:pt x="661" y="2320"/>
                  <a:pt x="679" y="2311"/>
                  <a:pt x="687" y="2311"/>
                </a:cubicBezTo>
                <a:cubicBezTo>
                  <a:pt x="696" y="2307"/>
                  <a:pt x="708" y="2304"/>
                  <a:pt x="719" y="2304"/>
                </a:cubicBezTo>
                <a:close/>
                <a:moveTo>
                  <a:pt x="3738" y="2304"/>
                </a:moveTo>
                <a:cubicBezTo>
                  <a:pt x="3747" y="2304"/>
                  <a:pt x="3756" y="2307"/>
                  <a:pt x="3765" y="2311"/>
                </a:cubicBezTo>
                <a:cubicBezTo>
                  <a:pt x="3783" y="2311"/>
                  <a:pt x="3801" y="2320"/>
                  <a:pt x="3801" y="2347"/>
                </a:cubicBezTo>
                <a:lnTo>
                  <a:pt x="3881" y="2588"/>
                </a:lnTo>
                <a:cubicBezTo>
                  <a:pt x="3881" y="2614"/>
                  <a:pt x="3881" y="2623"/>
                  <a:pt x="3872" y="2632"/>
                </a:cubicBezTo>
                <a:cubicBezTo>
                  <a:pt x="3863" y="2650"/>
                  <a:pt x="3846" y="2659"/>
                  <a:pt x="3819" y="2659"/>
                </a:cubicBezTo>
                <a:cubicBezTo>
                  <a:pt x="3667" y="2668"/>
                  <a:pt x="3515" y="2695"/>
                  <a:pt x="3373" y="2748"/>
                </a:cubicBezTo>
                <a:cubicBezTo>
                  <a:pt x="3364" y="2650"/>
                  <a:pt x="3373" y="2543"/>
                  <a:pt x="3391" y="2445"/>
                </a:cubicBezTo>
                <a:cubicBezTo>
                  <a:pt x="3498" y="2409"/>
                  <a:pt x="3605" y="2365"/>
                  <a:pt x="3712" y="2311"/>
                </a:cubicBezTo>
                <a:cubicBezTo>
                  <a:pt x="3721" y="2307"/>
                  <a:pt x="3730" y="2304"/>
                  <a:pt x="3738" y="2304"/>
                </a:cubicBezTo>
                <a:close/>
                <a:moveTo>
                  <a:pt x="2971" y="1544"/>
                </a:moveTo>
                <a:cubicBezTo>
                  <a:pt x="3069" y="1544"/>
                  <a:pt x="3150" y="1624"/>
                  <a:pt x="3150" y="1722"/>
                </a:cubicBezTo>
                <a:cubicBezTo>
                  <a:pt x="3150" y="1803"/>
                  <a:pt x="3078" y="1901"/>
                  <a:pt x="2971" y="1901"/>
                </a:cubicBezTo>
                <a:lnTo>
                  <a:pt x="2409" y="1901"/>
                </a:lnTo>
                <a:cubicBezTo>
                  <a:pt x="2356" y="1901"/>
                  <a:pt x="2302" y="1936"/>
                  <a:pt x="2302" y="1990"/>
                </a:cubicBezTo>
                <a:cubicBezTo>
                  <a:pt x="2293" y="2061"/>
                  <a:pt x="2338" y="2115"/>
                  <a:pt x="2409" y="2115"/>
                </a:cubicBezTo>
                <a:lnTo>
                  <a:pt x="3239" y="2115"/>
                </a:lnTo>
                <a:cubicBezTo>
                  <a:pt x="3239" y="2115"/>
                  <a:pt x="3239" y="2124"/>
                  <a:pt x="3239" y="2124"/>
                </a:cubicBezTo>
                <a:lnTo>
                  <a:pt x="3194" y="2329"/>
                </a:lnTo>
                <a:cubicBezTo>
                  <a:pt x="3150" y="2552"/>
                  <a:pt x="3150" y="2793"/>
                  <a:pt x="3194" y="3007"/>
                </a:cubicBezTo>
                <a:lnTo>
                  <a:pt x="3239" y="3221"/>
                </a:lnTo>
                <a:cubicBezTo>
                  <a:pt x="3239" y="3221"/>
                  <a:pt x="3239" y="3230"/>
                  <a:pt x="3239" y="3230"/>
                </a:cubicBezTo>
                <a:lnTo>
                  <a:pt x="1214" y="3230"/>
                </a:lnTo>
                <a:cubicBezTo>
                  <a:pt x="1214" y="3230"/>
                  <a:pt x="1214" y="3221"/>
                  <a:pt x="1214" y="3221"/>
                </a:cubicBezTo>
                <a:lnTo>
                  <a:pt x="1258" y="3007"/>
                </a:lnTo>
                <a:cubicBezTo>
                  <a:pt x="1312" y="2793"/>
                  <a:pt x="1312" y="2552"/>
                  <a:pt x="1258" y="2329"/>
                </a:cubicBezTo>
                <a:lnTo>
                  <a:pt x="1214" y="2124"/>
                </a:lnTo>
                <a:cubicBezTo>
                  <a:pt x="1214" y="2124"/>
                  <a:pt x="1214" y="2115"/>
                  <a:pt x="1214" y="2115"/>
                </a:cubicBezTo>
                <a:lnTo>
                  <a:pt x="1901" y="2115"/>
                </a:lnTo>
                <a:cubicBezTo>
                  <a:pt x="1954" y="2115"/>
                  <a:pt x="2008" y="2070"/>
                  <a:pt x="2017" y="2017"/>
                </a:cubicBezTo>
                <a:cubicBezTo>
                  <a:pt x="2017" y="1954"/>
                  <a:pt x="1972" y="1901"/>
                  <a:pt x="1910" y="1901"/>
                </a:cubicBezTo>
                <a:lnTo>
                  <a:pt x="1481" y="1901"/>
                </a:lnTo>
                <a:cubicBezTo>
                  <a:pt x="1392" y="1901"/>
                  <a:pt x="1303" y="1820"/>
                  <a:pt x="1303" y="1722"/>
                </a:cubicBezTo>
                <a:cubicBezTo>
                  <a:pt x="1303" y="1624"/>
                  <a:pt x="1383" y="1544"/>
                  <a:pt x="1481" y="1544"/>
                </a:cubicBezTo>
                <a:close/>
                <a:moveTo>
                  <a:pt x="2962" y="3444"/>
                </a:moveTo>
                <a:cubicBezTo>
                  <a:pt x="3060" y="3444"/>
                  <a:pt x="3141" y="3524"/>
                  <a:pt x="3141" y="3622"/>
                </a:cubicBezTo>
                <a:cubicBezTo>
                  <a:pt x="3141" y="3703"/>
                  <a:pt x="3060" y="3801"/>
                  <a:pt x="2962" y="3801"/>
                </a:cubicBezTo>
                <a:lnTo>
                  <a:pt x="1490" y="3801"/>
                </a:lnTo>
                <a:cubicBezTo>
                  <a:pt x="1401" y="3801"/>
                  <a:pt x="1321" y="3721"/>
                  <a:pt x="1321" y="3622"/>
                </a:cubicBezTo>
                <a:cubicBezTo>
                  <a:pt x="1312" y="3542"/>
                  <a:pt x="1392" y="3444"/>
                  <a:pt x="1490" y="3444"/>
                </a:cubicBezTo>
                <a:close/>
                <a:moveTo>
                  <a:pt x="472" y="4058"/>
                </a:moveTo>
                <a:cubicBezTo>
                  <a:pt x="487" y="4058"/>
                  <a:pt x="503" y="4063"/>
                  <a:pt x="518" y="4068"/>
                </a:cubicBezTo>
                <a:cubicBezTo>
                  <a:pt x="661" y="4158"/>
                  <a:pt x="812" y="4211"/>
                  <a:pt x="973" y="4238"/>
                </a:cubicBezTo>
                <a:lnTo>
                  <a:pt x="1000" y="4381"/>
                </a:lnTo>
                <a:cubicBezTo>
                  <a:pt x="1018" y="4470"/>
                  <a:pt x="1026" y="4559"/>
                  <a:pt x="1018" y="4648"/>
                </a:cubicBezTo>
                <a:lnTo>
                  <a:pt x="1000" y="4639"/>
                </a:lnTo>
                <a:cubicBezTo>
                  <a:pt x="821" y="4532"/>
                  <a:pt x="616" y="4470"/>
                  <a:pt x="402" y="4461"/>
                </a:cubicBezTo>
                <a:cubicBezTo>
                  <a:pt x="375" y="4461"/>
                  <a:pt x="348" y="4452"/>
                  <a:pt x="331" y="4425"/>
                </a:cubicBezTo>
                <a:cubicBezTo>
                  <a:pt x="313" y="4399"/>
                  <a:pt x="313" y="4372"/>
                  <a:pt x="322" y="4345"/>
                </a:cubicBezTo>
                <a:lnTo>
                  <a:pt x="384" y="4131"/>
                </a:lnTo>
                <a:cubicBezTo>
                  <a:pt x="384" y="4095"/>
                  <a:pt x="411" y="4077"/>
                  <a:pt x="438" y="4068"/>
                </a:cubicBezTo>
                <a:cubicBezTo>
                  <a:pt x="449" y="4061"/>
                  <a:pt x="460" y="4058"/>
                  <a:pt x="472" y="4058"/>
                </a:cubicBezTo>
                <a:close/>
                <a:moveTo>
                  <a:pt x="3983" y="4058"/>
                </a:moveTo>
                <a:cubicBezTo>
                  <a:pt x="3995" y="4058"/>
                  <a:pt x="4009" y="4061"/>
                  <a:pt x="4024" y="4068"/>
                </a:cubicBezTo>
                <a:cubicBezTo>
                  <a:pt x="4051" y="4077"/>
                  <a:pt x="4069" y="4095"/>
                  <a:pt x="4077" y="4131"/>
                </a:cubicBezTo>
                <a:lnTo>
                  <a:pt x="4140" y="4345"/>
                </a:lnTo>
                <a:cubicBezTo>
                  <a:pt x="4149" y="4372"/>
                  <a:pt x="4140" y="4399"/>
                  <a:pt x="4122" y="4425"/>
                </a:cubicBezTo>
                <a:cubicBezTo>
                  <a:pt x="4104" y="4452"/>
                  <a:pt x="4077" y="4461"/>
                  <a:pt x="4051" y="4461"/>
                </a:cubicBezTo>
                <a:cubicBezTo>
                  <a:pt x="3846" y="4470"/>
                  <a:pt x="3640" y="4532"/>
                  <a:pt x="3462" y="4639"/>
                </a:cubicBezTo>
                <a:lnTo>
                  <a:pt x="3435" y="4648"/>
                </a:lnTo>
                <a:cubicBezTo>
                  <a:pt x="3426" y="4559"/>
                  <a:pt x="3435" y="4470"/>
                  <a:pt x="3453" y="4381"/>
                </a:cubicBezTo>
                <a:lnTo>
                  <a:pt x="3480" y="4238"/>
                </a:lnTo>
                <a:cubicBezTo>
                  <a:pt x="3640" y="4211"/>
                  <a:pt x="3792" y="4158"/>
                  <a:pt x="3935" y="4068"/>
                </a:cubicBezTo>
                <a:cubicBezTo>
                  <a:pt x="3950" y="4063"/>
                  <a:pt x="3966" y="4058"/>
                  <a:pt x="3983" y="4058"/>
                </a:cubicBezTo>
                <a:close/>
                <a:moveTo>
                  <a:pt x="3275" y="4024"/>
                </a:moveTo>
                <a:cubicBezTo>
                  <a:pt x="3283" y="4024"/>
                  <a:pt x="3292" y="4033"/>
                  <a:pt x="3301" y="4042"/>
                </a:cubicBezTo>
                <a:cubicBezTo>
                  <a:pt x="3301" y="4042"/>
                  <a:pt x="3310" y="4051"/>
                  <a:pt x="3310" y="4068"/>
                </a:cubicBezTo>
                <a:lnTo>
                  <a:pt x="3248" y="4336"/>
                </a:lnTo>
                <a:cubicBezTo>
                  <a:pt x="3212" y="4506"/>
                  <a:pt x="3212" y="4666"/>
                  <a:pt x="3248" y="4827"/>
                </a:cubicBezTo>
                <a:lnTo>
                  <a:pt x="3310" y="5103"/>
                </a:lnTo>
                <a:cubicBezTo>
                  <a:pt x="3310" y="5112"/>
                  <a:pt x="3301" y="5130"/>
                  <a:pt x="3301" y="5130"/>
                </a:cubicBezTo>
                <a:cubicBezTo>
                  <a:pt x="3292" y="5139"/>
                  <a:pt x="3283" y="5148"/>
                  <a:pt x="3275" y="5148"/>
                </a:cubicBezTo>
                <a:lnTo>
                  <a:pt x="2623" y="5148"/>
                </a:lnTo>
                <a:cubicBezTo>
                  <a:pt x="2570" y="5148"/>
                  <a:pt x="2525" y="5184"/>
                  <a:pt x="2516" y="5237"/>
                </a:cubicBezTo>
                <a:cubicBezTo>
                  <a:pt x="2507" y="5300"/>
                  <a:pt x="2561" y="5353"/>
                  <a:pt x="2623" y="5353"/>
                </a:cubicBezTo>
                <a:lnTo>
                  <a:pt x="3025" y="5353"/>
                </a:lnTo>
                <a:cubicBezTo>
                  <a:pt x="3123" y="5353"/>
                  <a:pt x="3203" y="5433"/>
                  <a:pt x="3203" y="5532"/>
                </a:cubicBezTo>
                <a:cubicBezTo>
                  <a:pt x="3203" y="5621"/>
                  <a:pt x="3132" y="5710"/>
                  <a:pt x="3025" y="5710"/>
                </a:cubicBezTo>
                <a:lnTo>
                  <a:pt x="1428" y="5710"/>
                </a:lnTo>
                <a:cubicBezTo>
                  <a:pt x="1339" y="5710"/>
                  <a:pt x="1249" y="5630"/>
                  <a:pt x="1249" y="5532"/>
                </a:cubicBezTo>
                <a:cubicBezTo>
                  <a:pt x="1249" y="5433"/>
                  <a:pt x="1330" y="5353"/>
                  <a:pt x="1428" y="5353"/>
                </a:cubicBezTo>
                <a:lnTo>
                  <a:pt x="2124" y="5353"/>
                </a:lnTo>
                <a:cubicBezTo>
                  <a:pt x="2177" y="5353"/>
                  <a:pt x="2222" y="5317"/>
                  <a:pt x="2231" y="5264"/>
                </a:cubicBezTo>
                <a:cubicBezTo>
                  <a:pt x="2240" y="5201"/>
                  <a:pt x="2186" y="5148"/>
                  <a:pt x="2124" y="5148"/>
                </a:cubicBezTo>
                <a:lnTo>
                  <a:pt x="1187" y="5148"/>
                </a:lnTo>
                <a:cubicBezTo>
                  <a:pt x="1169" y="5148"/>
                  <a:pt x="1160" y="5139"/>
                  <a:pt x="1160" y="5130"/>
                </a:cubicBezTo>
                <a:cubicBezTo>
                  <a:pt x="1151" y="5130"/>
                  <a:pt x="1142" y="5112"/>
                  <a:pt x="1151" y="5103"/>
                </a:cubicBezTo>
                <a:lnTo>
                  <a:pt x="1205" y="4827"/>
                </a:lnTo>
                <a:cubicBezTo>
                  <a:pt x="1241" y="4666"/>
                  <a:pt x="1241" y="4506"/>
                  <a:pt x="1205" y="4336"/>
                </a:cubicBezTo>
                <a:lnTo>
                  <a:pt x="1151" y="4068"/>
                </a:lnTo>
                <a:cubicBezTo>
                  <a:pt x="1142" y="4051"/>
                  <a:pt x="1151" y="4042"/>
                  <a:pt x="1160" y="4042"/>
                </a:cubicBezTo>
                <a:cubicBezTo>
                  <a:pt x="1160" y="4033"/>
                  <a:pt x="1169" y="4024"/>
                  <a:pt x="1187" y="4024"/>
                </a:cubicBezTo>
                <a:close/>
                <a:moveTo>
                  <a:pt x="410" y="5963"/>
                </a:moveTo>
                <a:cubicBezTo>
                  <a:pt x="424" y="5963"/>
                  <a:pt x="440" y="5967"/>
                  <a:pt x="456" y="5978"/>
                </a:cubicBezTo>
                <a:cubicBezTo>
                  <a:pt x="598" y="6058"/>
                  <a:pt x="750" y="6120"/>
                  <a:pt x="919" y="6156"/>
                </a:cubicBezTo>
                <a:lnTo>
                  <a:pt x="955" y="6343"/>
                </a:lnTo>
                <a:cubicBezTo>
                  <a:pt x="973" y="6424"/>
                  <a:pt x="973" y="6513"/>
                  <a:pt x="964" y="6593"/>
                </a:cubicBezTo>
                <a:cubicBezTo>
                  <a:pt x="768" y="6486"/>
                  <a:pt x="545" y="6433"/>
                  <a:pt x="322" y="6424"/>
                </a:cubicBezTo>
                <a:cubicBezTo>
                  <a:pt x="295" y="6424"/>
                  <a:pt x="277" y="6406"/>
                  <a:pt x="259" y="6388"/>
                </a:cubicBezTo>
                <a:cubicBezTo>
                  <a:pt x="241" y="6370"/>
                  <a:pt x="241" y="6343"/>
                  <a:pt x="250" y="6317"/>
                </a:cubicBezTo>
                <a:lnTo>
                  <a:pt x="331" y="6022"/>
                </a:lnTo>
                <a:cubicBezTo>
                  <a:pt x="340" y="6004"/>
                  <a:pt x="357" y="5978"/>
                  <a:pt x="384" y="5969"/>
                </a:cubicBezTo>
                <a:cubicBezTo>
                  <a:pt x="392" y="5965"/>
                  <a:pt x="400" y="5963"/>
                  <a:pt x="410" y="5963"/>
                </a:cubicBezTo>
                <a:close/>
                <a:moveTo>
                  <a:pt x="4044" y="5963"/>
                </a:moveTo>
                <a:cubicBezTo>
                  <a:pt x="4055" y="5963"/>
                  <a:pt x="4066" y="5965"/>
                  <a:pt x="4077" y="5969"/>
                </a:cubicBezTo>
                <a:cubicBezTo>
                  <a:pt x="4095" y="5978"/>
                  <a:pt x="4113" y="6004"/>
                  <a:pt x="4122" y="6022"/>
                </a:cubicBezTo>
                <a:lnTo>
                  <a:pt x="4211" y="6317"/>
                </a:lnTo>
                <a:cubicBezTo>
                  <a:pt x="4211" y="6343"/>
                  <a:pt x="4211" y="6370"/>
                  <a:pt x="4193" y="6388"/>
                </a:cubicBezTo>
                <a:cubicBezTo>
                  <a:pt x="4185" y="6406"/>
                  <a:pt x="4158" y="6424"/>
                  <a:pt x="4131" y="6424"/>
                </a:cubicBezTo>
                <a:cubicBezTo>
                  <a:pt x="3908" y="6433"/>
                  <a:pt x="3694" y="6486"/>
                  <a:pt x="3498" y="6593"/>
                </a:cubicBezTo>
                <a:cubicBezTo>
                  <a:pt x="3480" y="6513"/>
                  <a:pt x="3480" y="6424"/>
                  <a:pt x="3498" y="6343"/>
                </a:cubicBezTo>
                <a:lnTo>
                  <a:pt x="3542" y="6156"/>
                </a:lnTo>
                <a:cubicBezTo>
                  <a:pt x="3703" y="6120"/>
                  <a:pt x="3854" y="6058"/>
                  <a:pt x="3997" y="5978"/>
                </a:cubicBezTo>
                <a:cubicBezTo>
                  <a:pt x="4013" y="5967"/>
                  <a:pt x="4029" y="5963"/>
                  <a:pt x="4044" y="5963"/>
                </a:cubicBezTo>
                <a:close/>
                <a:moveTo>
                  <a:pt x="1232" y="0"/>
                </a:moveTo>
                <a:cubicBezTo>
                  <a:pt x="1134" y="36"/>
                  <a:pt x="1071" y="116"/>
                  <a:pt x="1062" y="206"/>
                </a:cubicBezTo>
                <a:cubicBezTo>
                  <a:pt x="1018" y="188"/>
                  <a:pt x="973" y="161"/>
                  <a:pt x="937" y="143"/>
                </a:cubicBezTo>
                <a:cubicBezTo>
                  <a:pt x="919" y="134"/>
                  <a:pt x="910" y="125"/>
                  <a:pt x="893" y="125"/>
                </a:cubicBezTo>
                <a:cubicBezTo>
                  <a:pt x="873" y="122"/>
                  <a:pt x="854" y="120"/>
                  <a:pt x="835" y="120"/>
                </a:cubicBezTo>
                <a:cubicBezTo>
                  <a:pt x="708" y="120"/>
                  <a:pt x="603" y="196"/>
                  <a:pt x="571" y="313"/>
                </a:cubicBezTo>
                <a:lnTo>
                  <a:pt x="491" y="589"/>
                </a:lnTo>
                <a:cubicBezTo>
                  <a:pt x="491" y="607"/>
                  <a:pt x="482" y="616"/>
                  <a:pt x="491" y="634"/>
                </a:cubicBezTo>
                <a:cubicBezTo>
                  <a:pt x="500" y="786"/>
                  <a:pt x="616" y="893"/>
                  <a:pt x="750" y="893"/>
                </a:cubicBezTo>
                <a:cubicBezTo>
                  <a:pt x="884" y="902"/>
                  <a:pt x="1009" y="928"/>
                  <a:pt x="1125" y="982"/>
                </a:cubicBezTo>
                <a:lnTo>
                  <a:pt x="1062" y="1276"/>
                </a:lnTo>
                <a:cubicBezTo>
                  <a:pt x="1062" y="1285"/>
                  <a:pt x="1062" y="1294"/>
                  <a:pt x="1062" y="1303"/>
                </a:cubicBezTo>
                <a:cubicBezTo>
                  <a:pt x="1062" y="1392"/>
                  <a:pt x="1098" y="1455"/>
                  <a:pt x="1151" y="1499"/>
                </a:cubicBezTo>
                <a:cubicBezTo>
                  <a:pt x="1107" y="1562"/>
                  <a:pt x="1080" y="1633"/>
                  <a:pt x="1080" y="1722"/>
                </a:cubicBezTo>
                <a:cubicBezTo>
                  <a:pt x="1080" y="1776"/>
                  <a:pt x="1098" y="1856"/>
                  <a:pt x="1134" y="1927"/>
                </a:cubicBezTo>
                <a:cubicBezTo>
                  <a:pt x="1062" y="1954"/>
                  <a:pt x="1009" y="2026"/>
                  <a:pt x="1000" y="2124"/>
                </a:cubicBezTo>
                <a:cubicBezTo>
                  <a:pt x="1000" y="2133"/>
                  <a:pt x="1000" y="2142"/>
                  <a:pt x="1000" y="2150"/>
                </a:cubicBezTo>
                <a:lnTo>
                  <a:pt x="1018" y="2204"/>
                </a:lnTo>
                <a:cubicBezTo>
                  <a:pt x="955" y="2177"/>
                  <a:pt x="902" y="2159"/>
                  <a:pt x="848" y="2124"/>
                </a:cubicBezTo>
                <a:cubicBezTo>
                  <a:pt x="808" y="2104"/>
                  <a:pt x="762" y="2092"/>
                  <a:pt x="716" y="2092"/>
                </a:cubicBezTo>
                <a:cubicBezTo>
                  <a:pt x="679" y="2092"/>
                  <a:pt x="642" y="2099"/>
                  <a:pt x="607" y="2115"/>
                </a:cubicBezTo>
                <a:cubicBezTo>
                  <a:pt x="527" y="2142"/>
                  <a:pt x="473" y="2204"/>
                  <a:pt x="447" y="2284"/>
                </a:cubicBezTo>
                <a:lnTo>
                  <a:pt x="375" y="2534"/>
                </a:lnTo>
                <a:cubicBezTo>
                  <a:pt x="348" y="2614"/>
                  <a:pt x="366" y="2695"/>
                  <a:pt x="411" y="2757"/>
                </a:cubicBezTo>
                <a:cubicBezTo>
                  <a:pt x="464" y="2828"/>
                  <a:pt x="545" y="2873"/>
                  <a:pt x="625" y="2873"/>
                </a:cubicBezTo>
                <a:cubicBezTo>
                  <a:pt x="777" y="2882"/>
                  <a:pt x="919" y="2918"/>
                  <a:pt x="1053" y="2971"/>
                </a:cubicBezTo>
                <a:lnTo>
                  <a:pt x="1009" y="3185"/>
                </a:lnTo>
                <a:cubicBezTo>
                  <a:pt x="991" y="3248"/>
                  <a:pt x="1009" y="3310"/>
                  <a:pt x="1053" y="3364"/>
                </a:cubicBezTo>
                <a:cubicBezTo>
                  <a:pt x="1071" y="3399"/>
                  <a:pt x="1107" y="3417"/>
                  <a:pt x="1142" y="3435"/>
                </a:cubicBezTo>
                <a:cubicBezTo>
                  <a:pt x="1107" y="3489"/>
                  <a:pt x="1089" y="3560"/>
                  <a:pt x="1089" y="3622"/>
                </a:cubicBezTo>
                <a:cubicBezTo>
                  <a:pt x="1089" y="3676"/>
                  <a:pt x="1107" y="3747"/>
                  <a:pt x="1134" y="3810"/>
                </a:cubicBezTo>
                <a:cubicBezTo>
                  <a:pt x="1080" y="3828"/>
                  <a:pt x="1026" y="3854"/>
                  <a:pt x="991" y="3899"/>
                </a:cubicBezTo>
                <a:cubicBezTo>
                  <a:pt x="964" y="3935"/>
                  <a:pt x="946" y="3979"/>
                  <a:pt x="937" y="4015"/>
                </a:cubicBezTo>
                <a:cubicBezTo>
                  <a:pt x="830" y="3988"/>
                  <a:pt x="723" y="3952"/>
                  <a:pt x="625" y="3890"/>
                </a:cubicBezTo>
                <a:cubicBezTo>
                  <a:pt x="576" y="3861"/>
                  <a:pt x="523" y="3846"/>
                  <a:pt x="469" y="3846"/>
                </a:cubicBezTo>
                <a:cubicBezTo>
                  <a:pt x="375" y="3846"/>
                  <a:pt x="279" y="3892"/>
                  <a:pt x="206" y="3988"/>
                </a:cubicBezTo>
                <a:cubicBezTo>
                  <a:pt x="197" y="3997"/>
                  <a:pt x="188" y="4015"/>
                  <a:pt x="188" y="4033"/>
                </a:cubicBezTo>
                <a:lnTo>
                  <a:pt x="99" y="4327"/>
                </a:lnTo>
                <a:cubicBezTo>
                  <a:pt x="99" y="4345"/>
                  <a:pt x="99" y="4363"/>
                  <a:pt x="99" y="4381"/>
                </a:cubicBezTo>
                <a:cubicBezTo>
                  <a:pt x="115" y="4559"/>
                  <a:pt x="249" y="4679"/>
                  <a:pt x="408" y="4679"/>
                </a:cubicBezTo>
                <a:cubicBezTo>
                  <a:pt x="423" y="4679"/>
                  <a:pt x="439" y="4678"/>
                  <a:pt x="456" y="4675"/>
                </a:cubicBezTo>
                <a:cubicBezTo>
                  <a:pt x="471" y="4674"/>
                  <a:pt x="488" y="4673"/>
                  <a:pt x="504" y="4673"/>
                </a:cubicBezTo>
                <a:cubicBezTo>
                  <a:pt x="588" y="4673"/>
                  <a:pt x="675" y="4693"/>
                  <a:pt x="750" y="4738"/>
                </a:cubicBezTo>
                <a:lnTo>
                  <a:pt x="982" y="4871"/>
                </a:lnTo>
                <a:lnTo>
                  <a:pt x="937" y="5085"/>
                </a:lnTo>
                <a:cubicBezTo>
                  <a:pt x="937" y="5094"/>
                  <a:pt x="937" y="5103"/>
                  <a:pt x="937" y="5112"/>
                </a:cubicBezTo>
                <a:cubicBezTo>
                  <a:pt x="946" y="5219"/>
                  <a:pt x="1000" y="5291"/>
                  <a:pt x="1080" y="5326"/>
                </a:cubicBezTo>
                <a:cubicBezTo>
                  <a:pt x="1044" y="5389"/>
                  <a:pt x="1026" y="5460"/>
                  <a:pt x="1026" y="5532"/>
                </a:cubicBezTo>
                <a:cubicBezTo>
                  <a:pt x="1026" y="5576"/>
                  <a:pt x="1035" y="5656"/>
                  <a:pt x="1071" y="5719"/>
                </a:cubicBezTo>
                <a:cubicBezTo>
                  <a:pt x="1018" y="5728"/>
                  <a:pt x="973" y="5763"/>
                  <a:pt x="937" y="5808"/>
                </a:cubicBezTo>
                <a:cubicBezTo>
                  <a:pt x="902" y="5844"/>
                  <a:pt x="884" y="5888"/>
                  <a:pt x="884" y="5933"/>
                </a:cubicBezTo>
                <a:cubicBezTo>
                  <a:pt x="768" y="5897"/>
                  <a:pt x="661" y="5853"/>
                  <a:pt x="563" y="5799"/>
                </a:cubicBezTo>
                <a:cubicBezTo>
                  <a:pt x="516" y="5768"/>
                  <a:pt x="462" y="5755"/>
                  <a:pt x="410" y="5755"/>
                </a:cubicBezTo>
                <a:cubicBezTo>
                  <a:pt x="373" y="5755"/>
                  <a:pt x="337" y="5761"/>
                  <a:pt x="304" y="5772"/>
                </a:cubicBezTo>
                <a:cubicBezTo>
                  <a:pt x="215" y="5808"/>
                  <a:pt x="152" y="5879"/>
                  <a:pt x="125" y="5969"/>
                </a:cubicBezTo>
                <a:lnTo>
                  <a:pt x="45" y="6263"/>
                </a:lnTo>
                <a:cubicBezTo>
                  <a:pt x="1" y="6406"/>
                  <a:pt x="72" y="6557"/>
                  <a:pt x="232" y="6629"/>
                </a:cubicBezTo>
                <a:cubicBezTo>
                  <a:pt x="250" y="6629"/>
                  <a:pt x="268" y="6638"/>
                  <a:pt x="286" y="6638"/>
                </a:cubicBezTo>
                <a:cubicBezTo>
                  <a:pt x="500" y="6638"/>
                  <a:pt x="714" y="6700"/>
                  <a:pt x="902" y="6807"/>
                </a:cubicBezTo>
                <a:lnTo>
                  <a:pt x="919" y="6816"/>
                </a:lnTo>
                <a:lnTo>
                  <a:pt x="875" y="6986"/>
                </a:lnTo>
                <a:cubicBezTo>
                  <a:pt x="875" y="6995"/>
                  <a:pt x="875" y="7012"/>
                  <a:pt x="875" y="7021"/>
                </a:cubicBezTo>
                <a:cubicBezTo>
                  <a:pt x="893" y="7164"/>
                  <a:pt x="1000" y="7253"/>
                  <a:pt x="1125" y="7253"/>
                </a:cubicBezTo>
                <a:lnTo>
                  <a:pt x="1571" y="7253"/>
                </a:lnTo>
                <a:cubicBezTo>
                  <a:pt x="1624" y="7253"/>
                  <a:pt x="1669" y="7218"/>
                  <a:pt x="1678" y="7164"/>
                </a:cubicBezTo>
                <a:cubicBezTo>
                  <a:pt x="1687" y="7102"/>
                  <a:pt x="1633" y="7048"/>
                  <a:pt x="1571" y="7048"/>
                </a:cubicBezTo>
                <a:lnTo>
                  <a:pt x="1125" y="7048"/>
                </a:lnTo>
                <a:cubicBezTo>
                  <a:pt x="1116" y="7048"/>
                  <a:pt x="1107" y="7039"/>
                  <a:pt x="1098" y="7030"/>
                </a:cubicBezTo>
                <a:cubicBezTo>
                  <a:pt x="1098" y="7030"/>
                  <a:pt x="1089" y="7012"/>
                  <a:pt x="1089" y="7003"/>
                </a:cubicBezTo>
                <a:lnTo>
                  <a:pt x="1160" y="6664"/>
                </a:lnTo>
                <a:cubicBezTo>
                  <a:pt x="1187" y="6549"/>
                  <a:pt x="1187" y="6424"/>
                  <a:pt x="1160" y="6299"/>
                </a:cubicBezTo>
                <a:lnTo>
                  <a:pt x="1089" y="5969"/>
                </a:lnTo>
                <a:cubicBezTo>
                  <a:pt x="1089" y="5951"/>
                  <a:pt x="1098" y="5942"/>
                  <a:pt x="1098" y="5942"/>
                </a:cubicBezTo>
                <a:cubicBezTo>
                  <a:pt x="1107" y="5933"/>
                  <a:pt x="1116" y="5924"/>
                  <a:pt x="1125" y="5924"/>
                </a:cubicBezTo>
                <a:lnTo>
                  <a:pt x="3328" y="5924"/>
                </a:lnTo>
                <a:cubicBezTo>
                  <a:pt x="3346" y="5924"/>
                  <a:pt x="3355" y="5933"/>
                  <a:pt x="3355" y="5942"/>
                </a:cubicBezTo>
                <a:cubicBezTo>
                  <a:pt x="3364" y="5942"/>
                  <a:pt x="3364" y="5951"/>
                  <a:pt x="3364" y="5969"/>
                </a:cubicBezTo>
                <a:lnTo>
                  <a:pt x="3292" y="6299"/>
                </a:lnTo>
                <a:cubicBezTo>
                  <a:pt x="3266" y="6424"/>
                  <a:pt x="3266" y="6549"/>
                  <a:pt x="3292" y="6664"/>
                </a:cubicBezTo>
                <a:lnTo>
                  <a:pt x="3364" y="7003"/>
                </a:lnTo>
                <a:cubicBezTo>
                  <a:pt x="3364" y="7012"/>
                  <a:pt x="3364" y="7030"/>
                  <a:pt x="3355" y="7030"/>
                </a:cubicBezTo>
                <a:cubicBezTo>
                  <a:pt x="3355" y="7039"/>
                  <a:pt x="3346" y="7048"/>
                  <a:pt x="3328" y="7048"/>
                </a:cubicBezTo>
                <a:lnTo>
                  <a:pt x="2070" y="7048"/>
                </a:lnTo>
                <a:cubicBezTo>
                  <a:pt x="2017" y="7048"/>
                  <a:pt x="1972" y="7084"/>
                  <a:pt x="1963" y="7137"/>
                </a:cubicBezTo>
                <a:cubicBezTo>
                  <a:pt x="1954" y="7200"/>
                  <a:pt x="2008" y="7253"/>
                  <a:pt x="2070" y="7253"/>
                </a:cubicBezTo>
                <a:lnTo>
                  <a:pt x="3382" y="7253"/>
                </a:lnTo>
                <a:cubicBezTo>
                  <a:pt x="3524" y="7209"/>
                  <a:pt x="3596" y="7084"/>
                  <a:pt x="3569" y="6959"/>
                </a:cubicBezTo>
                <a:lnTo>
                  <a:pt x="3542" y="6816"/>
                </a:lnTo>
                <a:lnTo>
                  <a:pt x="3846" y="6638"/>
                </a:lnTo>
                <a:cubicBezTo>
                  <a:pt x="3877" y="6617"/>
                  <a:pt x="3911" y="6608"/>
                  <a:pt x="3945" y="6608"/>
                </a:cubicBezTo>
                <a:cubicBezTo>
                  <a:pt x="3969" y="6608"/>
                  <a:pt x="3993" y="6612"/>
                  <a:pt x="4015" y="6620"/>
                </a:cubicBezTo>
                <a:cubicBezTo>
                  <a:pt x="4052" y="6631"/>
                  <a:pt x="4089" y="6637"/>
                  <a:pt x="4124" y="6637"/>
                </a:cubicBezTo>
                <a:cubicBezTo>
                  <a:pt x="4224" y="6637"/>
                  <a:pt x="4312" y="6592"/>
                  <a:pt x="4372" y="6513"/>
                </a:cubicBezTo>
                <a:cubicBezTo>
                  <a:pt x="4425" y="6441"/>
                  <a:pt x="4434" y="6343"/>
                  <a:pt x="4416" y="6263"/>
                </a:cubicBezTo>
                <a:lnTo>
                  <a:pt x="4327" y="5969"/>
                </a:lnTo>
                <a:cubicBezTo>
                  <a:pt x="4290" y="5842"/>
                  <a:pt x="4178" y="5753"/>
                  <a:pt x="4038" y="5753"/>
                </a:cubicBezTo>
                <a:cubicBezTo>
                  <a:pt x="4011" y="5753"/>
                  <a:pt x="3982" y="5756"/>
                  <a:pt x="3953" y="5763"/>
                </a:cubicBezTo>
                <a:cubicBezTo>
                  <a:pt x="3944" y="5763"/>
                  <a:pt x="3944" y="5763"/>
                  <a:pt x="3935" y="5772"/>
                </a:cubicBezTo>
                <a:cubicBezTo>
                  <a:pt x="3828" y="5844"/>
                  <a:pt x="3703" y="5897"/>
                  <a:pt x="3578" y="5933"/>
                </a:cubicBezTo>
                <a:cubicBezTo>
                  <a:pt x="3569" y="5888"/>
                  <a:pt x="3551" y="5844"/>
                  <a:pt x="3524" y="5808"/>
                </a:cubicBezTo>
                <a:cubicBezTo>
                  <a:pt x="3489" y="5763"/>
                  <a:pt x="3435" y="5728"/>
                  <a:pt x="3382" y="5719"/>
                </a:cubicBezTo>
                <a:cubicBezTo>
                  <a:pt x="3408" y="5683"/>
                  <a:pt x="3435" y="5603"/>
                  <a:pt x="3435" y="5532"/>
                </a:cubicBezTo>
                <a:cubicBezTo>
                  <a:pt x="3435" y="5460"/>
                  <a:pt x="3408" y="5389"/>
                  <a:pt x="3373" y="5326"/>
                </a:cubicBezTo>
                <a:cubicBezTo>
                  <a:pt x="3453" y="5291"/>
                  <a:pt x="3515" y="5210"/>
                  <a:pt x="3524" y="5103"/>
                </a:cubicBezTo>
                <a:cubicBezTo>
                  <a:pt x="3524" y="5103"/>
                  <a:pt x="3524" y="5094"/>
                  <a:pt x="3524" y="5094"/>
                </a:cubicBezTo>
                <a:lnTo>
                  <a:pt x="3471" y="4871"/>
                </a:lnTo>
                <a:lnTo>
                  <a:pt x="3810" y="4675"/>
                </a:lnTo>
                <a:cubicBezTo>
                  <a:pt x="3837" y="4664"/>
                  <a:pt x="3865" y="4656"/>
                  <a:pt x="3893" y="4656"/>
                </a:cubicBezTo>
                <a:cubicBezTo>
                  <a:pt x="3910" y="4656"/>
                  <a:pt x="3927" y="4659"/>
                  <a:pt x="3944" y="4666"/>
                </a:cubicBezTo>
                <a:cubicBezTo>
                  <a:pt x="3978" y="4677"/>
                  <a:pt x="4011" y="4681"/>
                  <a:pt x="4045" y="4681"/>
                </a:cubicBezTo>
                <a:cubicBezTo>
                  <a:pt x="4211" y="4681"/>
                  <a:pt x="4355" y="4555"/>
                  <a:pt x="4363" y="4354"/>
                </a:cubicBezTo>
                <a:cubicBezTo>
                  <a:pt x="4363" y="4354"/>
                  <a:pt x="4363" y="4345"/>
                  <a:pt x="4363" y="4336"/>
                </a:cubicBezTo>
                <a:lnTo>
                  <a:pt x="4265" y="4015"/>
                </a:lnTo>
                <a:cubicBezTo>
                  <a:pt x="4265" y="4006"/>
                  <a:pt x="4265" y="4006"/>
                  <a:pt x="4256" y="3997"/>
                </a:cubicBezTo>
                <a:cubicBezTo>
                  <a:pt x="4186" y="3898"/>
                  <a:pt x="4085" y="3848"/>
                  <a:pt x="3984" y="3848"/>
                </a:cubicBezTo>
                <a:cubicBezTo>
                  <a:pt x="3931" y="3848"/>
                  <a:pt x="3877" y="3862"/>
                  <a:pt x="3828" y="3890"/>
                </a:cubicBezTo>
                <a:cubicBezTo>
                  <a:pt x="3730" y="3952"/>
                  <a:pt x="3622" y="3988"/>
                  <a:pt x="3515" y="4015"/>
                </a:cubicBezTo>
                <a:cubicBezTo>
                  <a:pt x="3507" y="3979"/>
                  <a:pt x="3489" y="3935"/>
                  <a:pt x="3462" y="3899"/>
                </a:cubicBezTo>
                <a:cubicBezTo>
                  <a:pt x="3426" y="3854"/>
                  <a:pt x="3373" y="3828"/>
                  <a:pt x="3319" y="3810"/>
                </a:cubicBezTo>
                <a:cubicBezTo>
                  <a:pt x="3337" y="3774"/>
                  <a:pt x="3364" y="3703"/>
                  <a:pt x="3364" y="3622"/>
                </a:cubicBezTo>
                <a:cubicBezTo>
                  <a:pt x="3364" y="3560"/>
                  <a:pt x="3346" y="3489"/>
                  <a:pt x="3310" y="3435"/>
                </a:cubicBezTo>
                <a:cubicBezTo>
                  <a:pt x="3391" y="3399"/>
                  <a:pt x="3453" y="3328"/>
                  <a:pt x="3462" y="3221"/>
                </a:cubicBezTo>
                <a:cubicBezTo>
                  <a:pt x="3462" y="3221"/>
                  <a:pt x="3462" y="3221"/>
                  <a:pt x="3453" y="3212"/>
                </a:cubicBezTo>
                <a:lnTo>
                  <a:pt x="3399" y="2971"/>
                </a:lnTo>
                <a:cubicBezTo>
                  <a:pt x="3533" y="2918"/>
                  <a:pt x="3685" y="2882"/>
                  <a:pt x="3828" y="2873"/>
                </a:cubicBezTo>
                <a:cubicBezTo>
                  <a:pt x="3917" y="2873"/>
                  <a:pt x="3997" y="2828"/>
                  <a:pt x="4042" y="2757"/>
                </a:cubicBezTo>
                <a:cubicBezTo>
                  <a:pt x="4095" y="2695"/>
                  <a:pt x="4104" y="2614"/>
                  <a:pt x="4086" y="2534"/>
                </a:cubicBezTo>
                <a:lnTo>
                  <a:pt x="4006" y="2284"/>
                </a:lnTo>
                <a:cubicBezTo>
                  <a:pt x="3979" y="2204"/>
                  <a:pt x="3926" y="2142"/>
                  <a:pt x="3846" y="2115"/>
                </a:cubicBezTo>
                <a:cubicBezTo>
                  <a:pt x="3810" y="2099"/>
                  <a:pt x="3773" y="2092"/>
                  <a:pt x="3737" y="2092"/>
                </a:cubicBezTo>
                <a:cubicBezTo>
                  <a:pt x="3690" y="2092"/>
                  <a:pt x="3645" y="2104"/>
                  <a:pt x="3605" y="2124"/>
                </a:cubicBezTo>
                <a:cubicBezTo>
                  <a:pt x="3551" y="2159"/>
                  <a:pt x="3498" y="2177"/>
                  <a:pt x="3444" y="2204"/>
                </a:cubicBezTo>
                <a:lnTo>
                  <a:pt x="3453" y="2142"/>
                </a:lnTo>
                <a:cubicBezTo>
                  <a:pt x="3453" y="2133"/>
                  <a:pt x="3462" y="2133"/>
                  <a:pt x="3453" y="2133"/>
                </a:cubicBezTo>
                <a:cubicBezTo>
                  <a:pt x="3453" y="2026"/>
                  <a:pt x="3399" y="1954"/>
                  <a:pt x="3319" y="1927"/>
                </a:cubicBezTo>
                <a:cubicBezTo>
                  <a:pt x="3346" y="1883"/>
                  <a:pt x="3373" y="1803"/>
                  <a:pt x="3373" y="1722"/>
                </a:cubicBezTo>
                <a:cubicBezTo>
                  <a:pt x="3373" y="1633"/>
                  <a:pt x="3346" y="1562"/>
                  <a:pt x="3301" y="1499"/>
                </a:cubicBezTo>
                <a:cubicBezTo>
                  <a:pt x="3319" y="1481"/>
                  <a:pt x="3328" y="1472"/>
                  <a:pt x="3346" y="1455"/>
                </a:cubicBezTo>
                <a:cubicBezTo>
                  <a:pt x="3391" y="1401"/>
                  <a:pt x="3408" y="1330"/>
                  <a:pt x="3391" y="1258"/>
                </a:cubicBezTo>
                <a:lnTo>
                  <a:pt x="3328" y="982"/>
                </a:lnTo>
                <a:cubicBezTo>
                  <a:pt x="3462" y="919"/>
                  <a:pt x="3605" y="893"/>
                  <a:pt x="3756" y="893"/>
                </a:cubicBezTo>
                <a:lnTo>
                  <a:pt x="3765" y="893"/>
                </a:lnTo>
                <a:cubicBezTo>
                  <a:pt x="3926" y="839"/>
                  <a:pt x="3997" y="687"/>
                  <a:pt x="3953" y="554"/>
                </a:cubicBezTo>
                <a:lnTo>
                  <a:pt x="3881" y="313"/>
                </a:lnTo>
                <a:cubicBezTo>
                  <a:pt x="3851" y="199"/>
                  <a:pt x="3750" y="117"/>
                  <a:pt x="3616" y="117"/>
                </a:cubicBezTo>
                <a:cubicBezTo>
                  <a:pt x="3592" y="117"/>
                  <a:pt x="3568" y="120"/>
                  <a:pt x="3542" y="125"/>
                </a:cubicBezTo>
                <a:cubicBezTo>
                  <a:pt x="3542" y="125"/>
                  <a:pt x="3533" y="125"/>
                  <a:pt x="3533" y="134"/>
                </a:cubicBezTo>
                <a:cubicBezTo>
                  <a:pt x="3489" y="161"/>
                  <a:pt x="3444" y="188"/>
                  <a:pt x="3391" y="206"/>
                </a:cubicBezTo>
                <a:cubicBezTo>
                  <a:pt x="3382" y="116"/>
                  <a:pt x="3319" y="36"/>
                  <a:pt x="3212" y="0"/>
                </a:cubicBezTo>
                <a:lnTo>
                  <a:pt x="2775" y="0"/>
                </a:lnTo>
                <a:cubicBezTo>
                  <a:pt x="2721" y="0"/>
                  <a:pt x="2668" y="36"/>
                  <a:pt x="2668" y="90"/>
                </a:cubicBezTo>
                <a:cubicBezTo>
                  <a:pt x="2659" y="161"/>
                  <a:pt x="2704" y="215"/>
                  <a:pt x="2766" y="215"/>
                </a:cubicBezTo>
                <a:lnTo>
                  <a:pt x="3159" y="215"/>
                </a:lnTo>
                <a:cubicBezTo>
                  <a:pt x="3168" y="215"/>
                  <a:pt x="3176" y="215"/>
                  <a:pt x="3176" y="224"/>
                </a:cubicBezTo>
                <a:cubicBezTo>
                  <a:pt x="3176" y="224"/>
                  <a:pt x="3185" y="232"/>
                  <a:pt x="3185" y="241"/>
                </a:cubicBezTo>
                <a:lnTo>
                  <a:pt x="3114" y="554"/>
                </a:lnTo>
                <a:cubicBezTo>
                  <a:pt x="3078" y="696"/>
                  <a:pt x="3078" y="848"/>
                  <a:pt x="3114" y="991"/>
                </a:cubicBezTo>
                <a:lnTo>
                  <a:pt x="3185" y="1303"/>
                </a:lnTo>
                <a:cubicBezTo>
                  <a:pt x="3185" y="1312"/>
                  <a:pt x="3176" y="1321"/>
                  <a:pt x="3176" y="1321"/>
                </a:cubicBezTo>
                <a:cubicBezTo>
                  <a:pt x="3176" y="1330"/>
                  <a:pt x="3168" y="1330"/>
                  <a:pt x="3159" y="1330"/>
                </a:cubicBezTo>
                <a:lnTo>
                  <a:pt x="1294" y="1330"/>
                </a:lnTo>
                <a:cubicBezTo>
                  <a:pt x="1285" y="1330"/>
                  <a:pt x="1285" y="1330"/>
                  <a:pt x="1276" y="1321"/>
                </a:cubicBezTo>
                <a:cubicBezTo>
                  <a:pt x="1276" y="1321"/>
                  <a:pt x="1276" y="1312"/>
                  <a:pt x="1276" y="1303"/>
                </a:cubicBezTo>
                <a:lnTo>
                  <a:pt x="1339" y="991"/>
                </a:lnTo>
                <a:cubicBezTo>
                  <a:pt x="1374" y="848"/>
                  <a:pt x="1374" y="696"/>
                  <a:pt x="1339" y="554"/>
                </a:cubicBezTo>
                <a:lnTo>
                  <a:pt x="1276" y="241"/>
                </a:lnTo>
                <a:cubicBezTo>
                  <a:pt x="1276" y="232"/>
                  <a:pt x="1276" y="224"/>
                  <a:pt x="1276" y="224"/>
                </a:cubicBezTo>
                <a:cubicBezTo>
                  <a:pt x="1285" y="215"/>
                  <a:pt x="1285" y="215"/>
                  <a:pt x="1294" y="215"/>
                </a:cubicBezTo>
                <a:lnTo>
                  <a:pt x="2266" y="215"/>
                </a:lnTo>
                <a:cubicBezTo>
                  <a:pt x="2320" y="215"/>
                  <a:pt x="2374" y="170"/>
                  <a:pt x="2382" y="116"/>
                </a:cubicBezTo>
                <a:cubicBezTo>
                  <a:pt x="2382" y="54"/>
                  <a:pt x="2338" y="0"/>
                  <a:pt x="2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830"/>
        <p:cNvGrpSpPr/>
        <p:nvPr/>
      </p:nvGrpSpPr>
      <p:grpSpPr>
        <a:xfrm>
          <a:off x="0" y="0"/>
          <a:ext cx="0" cy="0"/>
          <a:chOff x="0" y="0"/>
          <a:chExt cx="0" cy="0"/>
        </a:xfrm>
      </p:grpSpPr>
      <p:sp>
        <p:nvSpPr>
          <p:cNvPr id="1831" name="Google Shape;1831;p57"/>
          <p:cNvSpPr txBox="1">
            <a:spLocks noGrp="1"/>
          </p:cNvSpPr>
          <p:nvPr>
            <p:ph type="title"/>
          </p:nvPr>
        </p:nvSpPr>
        <p:spPr>
          <a:xfrm>
            <a:off x="4603266" y="1161678"/>
            <a:ext cx="3610500" cy="74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چند رسانه ای</a:t>
            </a:r>
            <a:endParaRPr dirty="0">
              <a:cs typeface="B Nazanin" panose="00000400000000000000" pitchFamily="2" charset="-78"/>
            </a:endParaRPr>
          </a:p>
        </p:txBody>
      </p:sp>
      <p:sp>
        <p:nvSpPr>
          <p:cNvPr id="1832" name="Google Shape;1832;p57"/>
          <p:cNvSpPr txBox="1">
            <a:spLocks noGrp="1"/>
          </p:cNvSpPr>
          <p:nvPr>
            <p:ph type="subTitle" idx="1"/>
          </p:nvPr>
        </p:nvSpPr>
        <p:spPr>
          <a:xfrm>
            <a:off x="4634413" y="2127187"/>
            <a:ext cx="3610500" cy="1356241"/>
          </a:xfrm>
          <a:prstGeom prst="rect">
            <a:avLst/>
          </a:prstGeom>
        </p:spPr>
        <p:txBody>
          <a:bodyPr spcFirstLastPara="1" wrap="square" lIns="91425" tIns="91425" rIns="91425" bIns="91425" anchor="t" anchorCtr="0">
            <a:noAutofit/>
          </a:bodyPr>
          <a:lstStyle/>
          <a:p>
            <a:pPr marL="0" marR="0" rtl="1">
              <a:lnSpc>
                <a:spcPct val="150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US" sz="1600" kern="100" dirty="0">
              <a:effectLst/>
              <a:latin typeface="Calibri" panose="020F0502020204030204" pitchFamily="34" charset="0"/>
              <a:ea typeface="Calibri" panose="020F0502020204030204" pitchFamily="34" charset="0"/>
              <a:cs typeface="B Nazanin" panose="00000400000000000000" pitchFamily="2" charset="-78"/>
            </a:endParaRPr>
          </a:p>
        </p:txBody>
      </p:sp>
      <p:grpSp>
        <p:nvGrpSpPr>
          <p:cNvPr id="1833" name="Google Shape;1833;p57"/>
          <p:cNvGrpSpPr/>
          <p:nvPr/>
        </p:nvGrpSpPr>
        <p:grpSpPr>
          <a:xfrm>
            <a:off x="899088" y="949375"/>
            <a:ext cx="3410400" cy="2787550"/>
            <a:chOff x="935975" y="1184450"/>
            <a:chExt cx="3410400" cy="2787550"/>
          </a:xfrm>
        </p:grpSpPr>
        <p:sp>
          <p:nvSpPr>
            <p:cNvPr id="1834" name="Google Shape;1834;p57"/>
            <p:cNvSpPr/>
            <p:nvPr/>
          </p:nvSpPr>
          <p:spPr>
            <a:xfrm>
              <a:off x="2069451" y="3558858"/>
              <a:ext cx="1143193" cy="413142"/>
            </a:xfrm>
            <a:custGeom>
              <a:avLst/>
              <a:gdLst/>
              <a:ahLst/>
              <a:cxnLst/>
              <a:rect l="l" t="t" r="r" b="b"/>
              <a:pathLst>
                <a:path w="55441" h="20036" extrusionOk="0">
                  <a:moveTo>
                    <a:pt x="0" y="20035"/>
                  </a:moveTo>
                  <a:lnTo>
                    <a:pt x="0" y="17982"/>
                  </a:lnTo>
                  <a:lnTo>
                    <a:pt x="6526" y="17184"/>
                  </a:lnTo>
                  <a:lnTo>
                    <a:pt x="11030" y="1"/>
                  </a:lnTo>
                  <a:lnTo>
                    <a:pt x="44410" y="1"/>
                  </a:lnTo>
                  <a:lnTo>
                    <a:pt x="48911" y="17184"/>
                  </a:lnTo>
                  <a:lnTo>
                    <a:pt x="55441" y="17982"/>
                  </a:lnTo>
                  <a:lnTo>
                    <a:pt x="55441" y="2003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5" name="Google Shape;1835;p57"/>
            <p:cNvSpPr/>
            <p:nvPr/>
          </p:nvSpPr>
          <p:spPr>
            <a:xfrm>
              <a:off x="935975" y="1184450"/>
              <a:ext cx="3410400" cy="2372700"/>
            </a:xfrm>
            <a:prstGeom prst="roundRect">
              <a:avLst>
                <a:gd name="adj" fmla="val 4532"/>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pic>
        <p:nvPicPr>
          <p:cNvPr id="1836" name="Google Shape;1836;p57"/>
          <p:cNvPicPr preferRelativeResize="0"/>
          <p:nvPr/>
        </p:nvPicPr>
        <p:blipFill rotWithShape="1">
          <a:blip r:embed="rId3">
            <a:alphaModFix/>
          </a:blip>
          <a:srcRect/>
          <a:stretch/>
        </p:blipFill>
        <p:spPr>
          <a:xfrm>
            <a:off x="1017513" y="1165078"/>
            <a:ext cx="3173400" cy="1785000"/>
          </a:xfrm>
          <a:prstGeom prst="roundRect">
            <a:avLst>
              <a:gd name="adj" fmla="val 3971"/>
            </a:avLst>
          </a:prstGeom>
          <a:noFill/>
          <a:ln>
            <a:noFill/>
          </a:ln>
        </p:spPr>
      </p:pic>
      <p:grpSp>
        <p:nvGrpSpPr>
          <p:cNvPr id="1837" name="Google Shape;1837;p57"/>
          <p:cNvGrpSpPr/>
          <p:nvPr/>
        </p:nvGrpSpPr>
        <p:grpSpPr>
          <a:xfrm>
            <a:off x="3708785" y="312952"/>
            <a:ext cx="1212818" cy="1139872"/>
            <a:chOff x="4151733" y="3409676"/>
            <a:chExt cx="148371" cy="139458"/>
          </a:xfrm>
        </p:grpSpPr>
        <p:sp>
          <p:nvSpPr>
            <p:cNvPr id="1838" name="Google Shape;1838;p57"/>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39" name="Google Shape;1839;p57"/>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0" name="Google Shape;1840;p57"/>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1" name="Google Shape;1841;p57"/>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2" name="Google Shape;1842;p57"/>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843" name="Google Shape;1843;p57"/>
          <p:cNvGrpSpPr/>
          <p:nvPr/>
        </p:nvGrpSpPr>
        <p:grpSpPr>
          <a:xfrm>
            <a:off x="488098" y="1498265"/>
            <a:ext cx="710299" cy="667626"/>
            <a:chOff x="4151733" y="3409676"/>
            <a:chExt cx="148371" cy="139458"/>
          </a:xfrm>
        </p:grpSpPr>
        <p:sp>
          <p:nvSpPr>
            <p:cNvPr id="1844" name="Google Shape;1844;p57"/>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5" name="Google Shape;1845;p57"/>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6" name="Google Shape;1846;p57"/>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7" name="Google Shape;1847;p57"/>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48" name="Google Shape;1848;p57"/>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831"/>
                                        </p:tgtEl>
                                        <p:attrNameLst>
                                          <p:attrName>style.visibility</p:attrName>
                                        </p:attrNameLst>
                                      </p:cBhvr>
                                      <p:to>
                                        <p:strVal val="visible"/>
                                      </p:to>
                                    </p:set>
                                    <p:anim calcmode="lin" valueType="num">
                                      <p:cBhvr>
                                        <p:cTn id="7" dur="500" fill="hold"/>
                                        <p:tgtEl>
                                          <p:spTgt spid="1831"/>
                                        </p:tgtEl>
                                        <p:attrNameLst>
                                          <p:attrName>ppt_w</p:attrName>
                                        </p:attrNameLst>
                                      </p:cBhvr>
                                      <p:tavLst>
                                        <p:tav tm="0">
                                          <p:val>
                                            <p:fltVal val="0"/>
                                          </p:val>
                                        </p:tav>
                                        <p:tav tm="100000">
                                          <p:val>
                                            <p:strVal val="#ppt_w"/>
                                          </p:val>
                                        </p:tav>
                                      </p:tavLst>
                                    </p:anim>
                                    <p:anim calcmode="lin" valueType="num">
                                      <p:cBhvr>
                                        <p:cTn id="8" dur="500" fill="hold"/>
                                        <p:tgtEl>
                                          <p:spTgt spid="1831"/>
                                        </p:tgtEl>
                                        <p:attrNameLst>
                                          <p:attrName>ppt_h</p:attrName>
                                        </p:attrNameLst>
                                      </p:cBhvr>
                                      <p:tavLst>
                                        <p:tav tm="0">
                                          <p:val>
                                            <p:fltVal val="0"/>
                                          </p:val>
                                        </p:tav>
                                        <p:tav tm="100000">
                                          <p:val>
                                            <p:strVal val="#ppt_h"/>
                                          </p:val>
                                        </p:tav>
                                      </p:tavLst>
                                    </p:anim>
                                    <p:animEffect transition="in" filter="fade">
                                      <p:cBhvr>
                                        <p:cTn id="9" dur="500"/>
                                        <p:tgtEl>
                                          <p:spTgt spid="183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32">
                                            <p:txEl>
                                              <p:pRg st="0" end="0"/>
                                            </p:txEl>
                                          </p:spTgt>
                                        </p:tgtEl>
                                        <p:attrNameLst>
                                          <p:attrName>style.visibility</p:attrName>
                                        </p:attrNameLst>
                                      </p:cBhvr>
                                      <p:to>
                                        <p:strVal val="visible"/>
                                      </p:to>
                                    </p:set>
                                    <p:anim calcmode="lin" valueType="num">
                                      <p:cBhvr>
                                        <p:cTn id="12" dur="500" fill="hold"/>
                                        <p:tgtEl>
                                          <p:spTgt spid="1832">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832">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832">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1833"/>
                                        </p:tgtEl>
                                        <p:attrNameLst>
                                          <p:attrName>style.visibility</p:attrName>
                                        </p:attrNameLst>
                                      </p:cBhvr>
                                      <p:to>
                                        <p:strVal val="visible"/>
                                      </p:to>
                                    </p:set>
                                    <p:anim calcmode="lin" valueType="num">
                                      <p:cBhvr>
                                        <p:cTn id="17" dur="500" fill="hold"/>
                                        <p:tgtEl>
                                          <p:spTgt spid="1833"/>
                                        </p:tgtEl>
                                        <p:attrNameLst>
                                          <p:attrName>ppt_w</p:attrName>
                                        </p:attrNameLst>
                                      </p:cBhvr>
                                      <p:tavLst>
                                        <p:tav tm="0">
                                          <p:val>
                                            <p:fltVal val="0"/>
                                          </p:val>
                                        </p:tav>
                                        <p:tav tm="100000">
                                          <p:val>
                                            <p:strVal val="#ppt_w"/>
                                          </p:val>
                                        </p:tav>
                                      </p:tavLst>
                                    </p:anim>
                                    <p:anim calcmode="lin" valueType="num">
                                      <p:cBhvr>
                                        <p:cTn id="18" dur="500" fill="hold"/>
                                        <p:tgtEl>
                                          <p:spTgt spid="1833"/>
                                        </p:tgtEl>
                                        <p:attrNameLst>
                                          <p:attrName>ppt_h</p:attrName>
                                        </p:attrNameLst>
                                      </p:cBhvr>
                                      <p:tavLst>
                                        <p:tav tm="0">
                                          <p:val>
                                            <p:fltVal val="0"/>
                                          </p:val>
                                        </p:tav>
                                        <p:tav tm="100000">
                                          <p:val>
                                            <p:strVal val="#ppt_h"/>
                                          </p:val>
                                        </p:tav>
                                      </p:tavLst>
                                    </p:anim>
                                    <p:animEffect transition="in" filter="fade">
                                      <p:cBhvr>
                                        <p:cTn id="19" dur="500"/>
                                        <p:tgtEl>
                                          <p:spTgt spid="1833"/>
                                        </p:tgtEl>
                                      </p:cBhvr>
                                    </p:animEffect>
                                  </p:childTnLst>
                                </p:cTn>
                              </p:par>
                              <p:par>
                                <p:cTn id="20" presetID="53" presetClass="entr" presetSubtype="16" fill="hold" nodeType="withEffect">
                                  <p:stCondLst>
                                    <p:cond delay="0"/>
                                  </p:stCondLst>
                                  <p:childTnLst>
                                    <p:set>
                                      <p:cBhvr>
                                        <p:cTn id="21" dur="1" fill="hold">
                                          <p:stCondLst>
                                            <p:cond delay="0"/>
                                          </p:stCondLst>
                                        </p:cTn>
                                        <p:tgtEl>
                                          <p:spTgt spid="1836"/>
                                        </p:tgtEl>
                                        <p:attrNameLst>
                                          <p:attrName>style.visibility</p:attrName>
                                        </p:attrNameLst>
                                      </p:cBhvr>
                                      <p:to>
                                        <p:strVal val="visible"/>
                                      </p:to>
                                    </p:set>
                                    <p:anim calcmode="lin" valueType="num">
                                      <p:cBhvr>
                                        <p:cTn id="22" dur="500" fill="hold"/>
                                        <p:tgtEl>
                                          <p:spTgt spid="1836"/>
                                        </p:tgtEl>
                                        <p:attrNameLst>
                                          <p:attrName>ppt_w</p:attrName>
                                        </p:attrNameLst>
                                      </p:cBhvr>
                                      <p:tavLst>
                                        <p:tav tm="0">
                                          <p:val>
                                            <p:fltVal val="0"/>
                                          </p:val>
                                        </p:tav>
                                        <p:tav tm="100000">
                                          <p:val>
                                            <p:strVal val="#ppt_w"/>
                                          </p:val>
                                        </p:tav>
                                      </p:tavLst>
                                    </p:anim>
                                    <p:anim calcmode="lin" valueType="num">
                                      <p:cBhvr>
                                        <p:cTn id="23" dur="500" fill="hold"/>
                                        <p:tgtEl>
                                          <p:spTgt spid="1836"/>
                                        </p:tgtEl>
                                        <p:attrNameLst>
                                          <p:attrName>ppt_h</p:attrName>
                                        </p:attrNameLst>
                                      </p:cBhvr>
                                      <p:tavLst>
                                        <p:tav tm="0">
                                          <p:val>
                                            <p:fltVal val="0"/>
                                          </p:val>
                                        </p:tav>
                                        <p:tav tm="100000">
                                          <p:val>
                                            <p:strVal val="#ppt_h"/>
                                          </p:val>
                                        </p:tav>
                                      </p:tavLst>
                                    </p:anim>
                                    <p:animEffect transition="in" filter="fade">
                                      <p:cBhvr>
                                        <p:cTn id="24" dur="500"/>
                                        <p:tgtEl>
                                          <p:spTgt spid="1836"/>
                                        </p:tgtEl>
                                      </p:cBhvr>
                                    </p:animEffect>
                                  </p:childTnLst>
                                </p:cTn>
                              </p:par>
                              <p:par>
                                <p:cTn id="25" presetID="53" presetClass="entr" presetSubtype="16" fill="hold" nodeType="withEffect">
                                  <p:stCondLst>
                                    <p:cond delay="0"/>
                                  </p:stCondLst>
                                  <p:childTnLst>
                                    <p:set>
                                      <p:cBhvr>
                                        <p:cTn id="26" dur="1" fill="hold">
                                          <p:stCondLst>
                                            <p:cond delay="0"/>
                                          </p:stCondLst>
                                        </p:cTn>
                                        <p:tgtEl>
                                          <p:spTgt spid="1837"/>
                                        </p:tgtEl>
                                        <p:attrNameLst>
                                          <p:attrName>style.visibility</p:attrName>
                                        </p:attrNameLst>
                                      </p:cBhvr>
                                      <p:to>
                                        <p:strVal val="visible"/>
                                      </p:to>
                                    </p:set>
                                    <p:anim calcmode="lin" valueType="num">
                                      <p:cBhvr>
                                        <p:cTn id="27" dur="500" fill="hold"/>
                                        <p:tgtEl>
                                          <p:spTgt spid="1837"/>
                                        </p:tgtEl>
                                        <p:attrNameLst>
                                          <p:attrName>ppt_w</p:attrName>
                                        </p:attrNameLst>
                                      </p:cBhvr>
                                      <p:tavLst>
                                        <p:tav tm="0">
                                          <p:val>
                                            <p:fltVal val="0"/>
                                          </p:val>
                                        </p:tav>
                                        <p:tav tm="100000">
                                          <p:val>
                                            <p:strVal val="#ppt_w"/>
                                          </p:val>
                                        </p:tav>
                                      </p:tavLst>
                                    </p:anim>
                                    <p:anim calcmode="lin" valueType="num">
                                      <p:cBhvr>
                                        <p:cTn id="28" dur="500" fill="hold"/>
                                        <p:tgtEl>
                                          <p:spTgt spid="1837"/>
                                        </p:tgtEl>
                                        <p:attrNameLst>
                                          <p:attrName>ppt_h</p:attrName>
                                        </p:attrNameLst>
                                      </p:cBhvr>
                                      <p:tavLst>
                                        <p:tav tm="0">
                                          <p:val>
                                            <p:fltVal val="0"/>
                                          </p:val>
                                        </p:tav>
                                        <p:tav tm="100000">
                                          <p:val>
                                            <p:strVal val="#ppt_h"/>
                                          </p:val>
                                        </p:tav>
                                      </p:tavLst>
                                    </p:anim>
                                    <p:animEffect transition="in" filter="fade">
                                      <p:cBhvr>
                                        <p:cTn id="29" dur="500"/>
                                        <p:tgtEl>
                                          <p:spTgt spid="1837"/>
                                        </p:tgtEl>
                                      </p:cBhvr>
                                    </p:animEffect>
                                  </p:childTnLst>
                                </p:cTn>
                              </p:par>
                              <p:par>
                                <p:cTn id="30" presetID="53" presetClass="entr" presetSubtype="16" fill="hold" nodeType="withEffect">
                                  <p:stCondLst>
                                    <p:cond delay="0"/>
                                  </p:stCondLst>
                                  <p:childTnLst>
                                    <p:set>
                                      <p:cBhvr>
                                        <p:cTn id="31" dur="1" fill="hold">
                                          <p:stCondLst>
                                            <p:cond delay="0"/>
                                          </p:stCondLst>
                                        </p:cTn>
                                        <p:tgtEl>
                                          <p:spTgt spid="1843"/>
                                        </p:tgtEl>
                                        <p:attrNameLst>
                                          <p:attrName>style.visibility</p:attrName>
                                        </p:attrNameLst>
                                      </p:cBhvr>
                                      <p:to>
                                        <p:strVal val="visible"/>
                                      </p:to>
                                    </p:set>
                                    <p:anim calcmode="lin" valueType="num">
                                      <p:cBhvr>
                                        <p:cTn id="32" dur="500" fill="hold"/>
                                        <p:tgtEl>
                                          <p:spTgt spid="1843"/>
                                        </p:tgtEl>
                                        <p:attrNameLst>
                                          <p:attrName>ppt_w</p:attrName>
                                        </p:attrNameLst>
                                      </p:cBhvr>
                                      <p:tavLst>
                                        <p:tav tm="0">
                                          <p:val>
                                            <p:fltVal val="0"/>
                                          </p:val>
                                        </p:tav>
                                        <p:tav tm="100000">
                                          <p:val>
                                            <p:strVal val="#ppt_w"/>
                                          </p:val>
                                        </p:tav>
                                      </p:tavLst>
                                    </p:anim>
                                    <p:anim calcmode="lin" valueType="num">
                                      <p:cBhvr>
                                        <p:cTn id="33" dur="500" fill="hold"/>
                                        <p:tgtEl>
                                          <p:spTgt spid="1843"/>
                                        </p:tgtEl>
                                        <p:attrNameLst>
                                          <p:attrName>ppt_h</p:attrName>
                                        </p:attrNameLst>
                                      </p:cBhvr>
                                      <p:tavLst>
                                        <p:tav tm="0">
                                          <p:val>
                                            <p:fltVal val="0"/>
                                          </p:val>
                                        </p:tav>
                                        <p:tav tm="100000">
                                          <p:val>
                                            <p:strVal val="#ppt_h"/>
                                          </p:val>
                                        </p:tav>
                                      </p:tavLst>
                                    </p:anim>
                                    <p:animEffect transition="in" filter="fade">
                                      <p:cBhvr>
                                        <p:cTn id="34" dur="500"/>
                                        <p:tgtEl>
                                          <p:spTgt spid="1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1" grpId="0"/>
      <p:bldP spid="1832"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52"/>
        <p:cNvGrpSpPr/>
        <p:nvPr/>
      </p:nvGrpSpPr>
      <p:grpSpPr>
        <a:xfrm>
          <a:off x="0" y="0"/>
          <a:ext cx="0" cy="0"/>
          <a:chOff x="0" y="0"/>
          <a:chExt cx="0" cy="0"/>
        </a:xfrm>
      </p:grpSpPr>
      <p:grpSp>
        <p:nvGrpSpPr>
          <p:cNvPr id="1853" name="Google Shape;1853;p58"/>
          <p:cNvGrpSpPr/>
          <p:nvPr/>
        </p:nvGrpSpPr>
        <p:grpSpPr>
          <a:xfrm>
            <a:off x="5731064" y="1335955"/>
            <a:ext cx="2556243" cy="3225117"/>
            <a:chOff x="4320927" y="1700372"/>
            <a:chExt cx="1021966" cy="1289376"/>
          </a:xfrm>
        </p:grpSpPr>
        <p:sp>
          <p:nvSpPr>
            <p:cNvPr id="1854" name="Google Shape;1854;p58"/>
            <p:cNvSpPr/>
            <p:nvPr/>
          </p:nvSpPr>
          <p:spPr>
            <a:xfrm>
              <a:off x="5173081" y="2267800"/>
              <a:ext cx="117332" cy="169802"/>
            </a:xfrm>
            <a:custGeom>
              <a:avLst/>
              <a:gdLst/>
              <a:ahLst/>
              <a:cxnLst/>
              <a:rect l="l" t="t" r="r" b="b"/>
              <a:pathLst>
                <a:path w="1856" h="2686" extrusionOk="0">
                  <a:moveTo>
                    <a:pt x="1856" y="0"/>
                  </a:moveTo>
                  <a:lnTo>
                    <a:pt x="1775" y="188"/>
                  </a:lnTo>
                  <a:cubicBezTo>
                    <a:pt x="1767" y="206"/>
                    <a:pt x="1758" y="224"/>
                    <a:pt x="1758" y="232"/>
                  </a:cubicBezTo>
                  <a:lnTo>
                    <a:pt x="1731" y="277"/>
                  </a:lnTo>
                  <a:lnTo>
                    <a:pt x="1686" y="375"/>
                  </a:lnTo>
                  <a:lnTo>
                    <a:pt x="1642" y="464"/>
                  </a:lnTo>
                  <a:lnTo>
                    <a:pt x="1597" y="554"/>
                  </a:lnTo>
                  <a:cubicBezTo>
                    <a:pt x="1561" y="616"/>
                    <a:pt x="1526" y="670"/>
                    <a:pt x="1490" y="732"/>
                  </a:cubicBezTo>
                  <a:cubicBezTo>
                    <a:pt x="1356" y="964"/>
                    <a:pt x="1205" y="1187"/>
                    <a:pt x="1044" y="1401"/>
                  </a:cubicBezTo>
                  <a:cubicBezTo>
                    <a:pt x="883" y="1624"/>
                    <a:pt x="714" y="1838"/>
                    <a:pt x="535" y="2043"/>
                  </a:cubicBezTo>
                  <a:cubicBezTo>
                    <a:pt x="491" y="2097"/>
                    <a:pt x="455" y="2150"/>
                    <a:pt x="402" y="2195"/>
                  </a:cubicBezTo>
                  <a:cubicBezTo>
                    <a:pt x="366" y="2249"/>
                    <a:pt x="321" y="2302"/>
                    <a:pt x="268" y="2356"/>
                  </a:cubicBezTo>
                  <a:cubicBezTo>
                    <a:pt x="179" y="2454"/>
                    <a:pt x="89" y="2552"/>
                    <a:pt x="0" y="2650"/>
                  </a:cubicBezTo>
                  <a:lnTo>
                    <a:pt x="27" y="2686"/>
                  </a:lnTo>
                  <a:cubicBezTo>
                    <a:pt x="223" y="2498"/>
                    <a:pt x="411" y="2293"/>
                    <a:pt x="589" y="2088"/>
                  </a:cubicBezTo>
                  <a:lnTo>
                    <a:pt x="651" y="2008"/>
                  </a:lnTo>
                  <a:lnTo>
                    <a:pt x="723" y="1927"/>
                  </a:lnTo>
                  <a:cubicBezTo>
                    <a:pt x="758" y="1874"/>
                    <a:pt x="803" y="1820"/>
                    <a:pt x="848" y="1767"/>
                  </a:cubicBezTo>
                  <a:lnTo>
                    <a:pt x="973" y="1606"/>
                  </a:lnTo>
                  <a:lnTo>
                    <a:pt x="1089" y="1446"/>
                  </a:lnTo>
                  <a:cubicBezTo>
                    <a:pt x="1133" y="1383"/>
                    <a:pt x="1169" y="1330"/>
                    <a:pt x="1213" y="1276"/>
                  </a:cubicBezTo>
                  <a:lnTo>
                    <a:pt x="1267" y="1187"/>
                  </a:lnTo>
                  <a:lnTo>
                    <a:pt x="1320" y="1107"/>
                  </a:lnTo>
                  <a:cubicBezTo>
                    <a:pt x="1356" y="1044"/>
                    <a:pt x="1392" y="991"/>
                    <a:pt x="1428" y="928"/>
                  </a:cubicBezTo>
                  <a:cubicBezTo>
                    <a:pt x="1463" y="866"/>
                    <a:pt x="1499" y="812"/>
                    <a:pt x="1535" y="750"/>
                  </a:cubicBezTo>
                  <a:cubicBezTo>
                    <a:pt x="1561" y="687"/>
                    <a:pt x="1597" y="625"/>
                    <a:pt x="1624" y="571"/>
                  </a:cubicBezTo>
                  <a:lnTo>
                    <a:pt x="1668" y="473"/>
                  </a:lnTo>
                  <a:lnTo>
                    <a:pt x="1713" y="384"/>
                  </a:lnTo>
                  <a:lnTo>
                    <a:pt x="1749" y="286"/>
                  </a:lnTo>
                  <a:lnTo>
                    <a:pt x="1767" y="241"/>
                  </a:lnTo>
                  <a:cubicBezTo>
                    <a:pt x="1775" y="224"/>
                    <a:pt x="1784" y="206"/>
                    <a:pt x="1784" y="197"/>
                  </a:cubicBezTo>
                  <a:lnTo>
                    <a:pt x="1856" y="0"/>
                  </a:lnTo>
                  <a:close/>
                </a:path>
              </a:pathLst>
            </a:custGeom>
            <a:solidFill>
              <a:srgbClr val="4A3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5" name="Google Shape;1855;p58"/>
            <p:cNvSpPr/>
            <p:nvPr/>
          </p:nvSpPr>
          <p:spPr>
            <a:xfrm>
              <a:off x="4401591" y="2095789"/>
              <a:ext cx="8471" cy="32494"/>
            </a:xfrm>
            <a:custGeom>
              <a:avLst/>
              <a:gdLst/>
              <a:ahLst/>
              <a:cxnLst/>
              <a:rect l="l" t="t" r="r" b="b"/>
              <a:pathLst>
                <a:path w="134" h="514" extrusionOk="0">
                  <a:moveTo>
                    <a:pt x="89" y="1"/>
                  </a:moveTo>
                  <a:cubicBezTo>
                    <a:pt x="72" y="99"/>
                    <a:pt x="72" y="188"/>
                    <a:pt x="72" y="277"/>
                  </a:cubicBezTo>
                  <a:cubicBezTo>
                    <a:pt x="72" y="322"/>
                    <a:pt x="72" y="366"/>
                    <a:pt x="63" y="411"/>
                  </a:cubicBezTo>
                  <a:cubicBezTo>
                    <a:pt x="63" y="438"/>
                    <a:pt x="63" y="456"/>
                    <a:pt x="54" y="473"/>
                  </a:cubicBezTo>
                  <a:cubicBezTo>
                    <a:pt x="45" y="491"/>
                    <a:pt x="27" y="500"/>
                    <a:pt x="0" y="509"/>
                  </a:cubicBezTo>
                  <a:cubicBezTo>
                    <a:pt x="12" y="509"/>
                    <a:pt x="20" y="513"/>
                    <a:pt x="29" y="513"/>
                  </a:cubicBezTo>
                  <a:cubicBezTo>
                    <a:pt x="34" y="513"/>
                    <a:pt x="39" y="512"/>
                    <a:pt x="45" y="509"/>
                  </a:cubicBezTo>
                  <a:cubicBezTo>
                    <a:pt x="54" y="509"/>
                    <a:pt x="72" y="500"/>
                    <a:pt x="80" y="491"/>
                  </a:cubicBezTo>
                  <a:cubicBezTo>
                    <a:pt x="98" y="473"/>
                    <a:pt x="107" y="447"/>
                    <a:pt x="116" y="420"/>
                  </a:cubicBezTo>
                  <a:cubicBezTo>
                    <a:pt x="125" y="375"/>
                    <a:pt x="134" y="331"/>
                    <a:pt x="134" y="277"/>
                  </a:cubicBezTo>
                  <a:cubicBezTo>
                    <a:pt x="134" y="233"/>
                    <a:pt x="134" y="188"/>
                    <a:pt x="125" y="134"/>
                  </a:cubicBezTo>
                  <a:cubicBezTo>
                    <a:pt x="116" y="90"/>
                    <a:pt x="107" y="45"/>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6" name="Google Shape;1856;p58"/>
            <p:cNvSpPr/>
            <p:nvPr/>
          </p:nvSpPr>
          <p:spPr>
            <a:xfrm>
              <a:off x="5174219" y="1935094"/>
              <a:ext cx="20925" cy="130291"/>
            </a:xfrm>
            <a:custGeom>
              <a:avLst/>
              <a:gdLst/>
              <a:ahLst/>
              <a:cxnLst/>
              <a:rect l="l" t="t" r="r" b="b"/>
              <a:pathLst>
                <a:path w="331" h="2061" extrusionOk="0">
                  <a:moveTo>
                    <a:pt x="0" y="0"/>
                  </a:moveTo>
                  <a:cubicBezTo>
                    <a:pt x="54" y="161"/>
                    <a:pt x="89" y="330"/>
                    <a:pt x="134" y="500"/>
                  </a:cubicBezTo>
                  <a:cubicBezTo>
                    <a:pt x="170" y="678"/>
                    <a:pt x="196" y="848"/>
                    <a:pt x="223" y="1017"/>
                  </a:cubicBezTo>
                  <a:cubicBezTo>
                    <a:pt x="223" y="1062"/>
                    <a:pt x="232" y="1106"/>
                    <a:pt x="232" y="1151"/>
                  </a:cubicBezTo>
                  <a:cubicBezTo>
                    <a:pt x="241" y="1196"/>
                    <a:pt x="241" y="1240"/>
                    <a:pt x="250" y="1276"/>
                  </a:cubicBezTo>
                  <a:cubicBezTo>
                    <a:pt x="250" y="1365"/>
                    <a:pt x="259" y="1454"/>
                    <a:pt x="259" y="1543"/>
                  </a:cubicBezTo>
                  <a:cubicBezTo>
                    <a:pt x="268" y="1713"/>
                    <a:pt x="259" y="1891"/>
                    <a:pt x="259" y="2061"/>
                  </a:cubicBezTo>
                  <a:lnTo>
                    <a:pt x="312" y="2061"/>
                  </a:lnTo>
                  <a:cubicBezTo>
                    <a:pt x="330" y="1891"/>
                    <a:pt x="330" y="1713"/>
                    <a:pt x="321" y="1535"/>
                  </a:cubicBezTo>
                  <a:cubicBezTo>
                    <a:pt x="312" y="1445"/>
                    <a:pt x="303" y="1365"/>
                    <a:pt x="294" y="1276"/>
                  </a:cubicBezTo>
                  <a:cubicBezTo>
                    <a:pt x="285" y="1231"/>
                    <a:pt x="285" y="1187"/>
                    <a:pt x="277" y="1142"/>
                  </a:cubicBezTo>
                  <a:cubicBezTo>
                    <a:pt x="277" y="1097"/>
                    <a:pt x="268" y="1053"/>
                    <a:pt x="259" y="1017"/>
                  </a:cubicBezTo>
                  <a:cubicBezTo>
                    <a:pt x="232" y="839"/>
                    <a:pt x="196" y="669"/>
                    <a:pt x="152" y="500"/>
                  </a:cubicBezTo>
                  <a:cubicBezTo>
                    <a:pt x="107" y="330"/>
                    <a:pt x="62" y="161"/>
                    <a:pt x="0" y="0"/>
                  </a:cubicBezTo>
                  <a:close/>
                </a:path>
              </a:pathLst>
            </a:custGeom>
            <a:solidFill>
              <a:srgbClr val="4A3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7" name="Google Shape;1857;p58"/>
            <p:cNvSpPr/>
            <p:nvPr/>
          </p:nvSpPr>
          <p:spPr>
            <a:xfrm>
              <a:off x="4867367" y="1700372"/>
              <a:ext cx="362742" cy="388724"/>
            </a:xfrm>
            <a:custGeom>
              <a:avLst/>
              <a:gdLst/>
              <a:ahLst/>
              <a:cxnLst/>
              <a:rect l="l" t="t" r="r" b="b"/>
              <a:pathLst>
                <a:path w="5738" h="6149" extrusionOk="0">
                  <a:moveTo>
                    <a:pt x="2134" y="0"/>
                  </a:moveTo>
                  <a:cubicBezTo>
                    <a:pt x="1026" y="0"/>
                    <a:pt x="393" y="716"/>
                    <a:pt x="393" y="716"/>
                  </a:cubicBezTo>
                  <a:cubicBezTo>
                    <a:pt x="1" y="992"/>
                    <a:pt x="37" y="1902"/>
                    <a:pt x="37" y="1902"/>
                  </a:cubicBezTo>
                  <a:lnTo>
                    <a:pt x="117" y="6149"/>
                  </a:lnTo>
                  <a:lnTo>
                    <a:pt x="5737" y="5881"/>
                  </a:lnTo>
                  <a:cubicBezTo>
                    <a:pt x="5737" y="5881"/>
                    <a:pt x="5398" y="1260"/>
                    <a:pt x="3480" y="332"/>
                  </a:cubicBezTo>
                  <a:cubicBezTo>
                    <a:pt x="2977" y="90"/>
                    <a:pt x="2526" y="0"/>
                    <a:pt x="2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8" name="Google Shape;1858;p58"/>
            <p:cNvSpPr/>
            <p:nvPr/>
          </p:nvSpPr>
          <p:spPr>
            <a:xfrm>
              <a:off x="4882603" y="1932249"/>
              <a:ext cx="34517" cy="55947"/>
            </a:xfrm>
            <a:custGeom>
              <a:avLst/>
              <a:gdLst/>
              <a:ahLst/>
              <a:cxnLst/>
              <a:rect l="l" t="t" r="r" b="b"/>
              <a:pathLst>
                <a:path w="546" h="885" extrusionOk="0">
                  <a:moveTo>
                    <a:pt x="188" y="1"/>
                  </a:moveTo>
                  <a:cubicBezTo>
                    <a:pt x="152" y="18"/>
                    <a:pt x="117" y="54"/>
                    <a:pt x="99" y="81"/>
                  </a:cubicBezTo>
                  <a:cubicBezTo>
                    <a:pt x="72" y="116"/>
                    <a:pt x="54" y="152"/>
                    <a:pt x="45" y="197"/>
                  </a:cubicBezTo>
                  <a:cubicBezTo>
                    <a:pt x="19" y="268"/>
                    <a:pt x="1" y="357"/>
                    <a:pt x="10" y="438"/>
                  </a:cubicBezTo>
                  <a:cubicBezTo>
                    <a:pt x="10" y="473"/>
                    <a:pt x="19" y="518"/>
                    <a:pt x="28" y="554"/>
                  </a:cubicBezTo>
                  <a:cubicBezTo>
                    <a:pt x="37" y="589"/>
                    <a:pt x="54" y="634"/>
                    <a:pt x="63" y="670"/>
                  </a:cubicBezTo>
                  <a:cubicBezTo>
                    <a:pt x="81" y="705"/>
                    <a:pt x="99" y="741"/>
                    <a:pt x="117" y="777"/>
                  </a:cubicBezTo>
                  <a:cubicBezTo>
                    <a:pt x="144" y="812"/>
                    <a:pt x="161" y="839"/>
                    <a:pt x="206" y="866"/>
                  </a:cubicBezTo>
                  <a:cubicBezTo>
                    <a:pt x="228" y="877"/>
                    <a:pt x="257" y="884"/>
                    <a:pt x="284" y="884"/>
                  </a:cubicBezTo>
                  <a:cubicBezTo>
                    <a:pt x="301" y="884"/>
                    <a:pt x="317" y="882"/>
                    <a:pt x="331" y="875"/>
                  </a:cubicBezTo>
                  <a:cubicBezTo>
                    <a:pt x="376" y="866"/>
                    <a:pt x="411" y="830"/>
                    <a:pt x="438" y="803"/>
                  </a:cubicBezTo>
                  <a:cubicBezTo>
                    <a:pt x="491" y="732"/>
                    <a:pt x="518" y="652"/>
                    <a:pt x="536" y="571"/>
                  </a:cubicBezTo>
                  <a:cubicBezTo>
                    <a:pt x="545" y="491"/>
                    <a:pt x="545" y="411"/>
                    <a:pt x="536" y="331"/>
                  </a:cubicBezTo>
                  <a:cubicBezTo>
                    <a:pt x="518" y="250"/>
                    <a:pt x="491" y="170"/>
                    <a:pt x="447" y="108"/>
                  </a:cubicBezTo>
                  <a:lnTo>
                    <a:pt x="447" y="108"/>
                  </a:lnTo>
                  <a:cubicBezTo>
                    <a:pt x="491" y="259"/>
                    <a:pt x="500" y="411"/>
                    <a:pt x="465" y="563"/>
                  </a:cubicBezTo>
                  <a:cubicBezTo>
                    <a:pt x="465" y="598"/>
                    <a:pt x="447" y="634"/>
                    <a:pt x="438" y="670"/>
                  </a:cubicBezTo>
                  <a:cubicBezTo>
                    <a:pt x="429" y="705"/>
                    <a:pt x="411" y="732"/>
                    <a:pt x="393" y="768"/>
                  </a:cubicBezTo>
                  <a:cubicBezTo>
                    <a:pt x="367" y="794"/>
                    <a:pt x="349" y="821"/>
                    <a:pt x="313" y="830"/>
                  </a:cubicBezTo>
                  <a:cubicBezTo>
                    <a:pt x="300" y="839"/>
                    <a:pt x="284" y="844"/>
                    <a:pt x="268" y="844"/>
                  </a:cubicBezTo>
                  <a:cubicBezTo>
                    <a:pt x="253" y="844"/>
                    <a:pt x="237" y="839"/>
                    <a:pt x="224" y="830"/>
                  </a:cubicBezTo>
                  <a:cubicBezTo>
                    <a:pt x="188" y="821"/>
                    <a:pt x="161" y="794"/>
                    <a:pt x="135" y="768"/>
                  </a:cubicBezTo>
                  <a:cubicBezTo>
                    <a:pt x="117" y="732"/>
                    <a:pt x="99" y="696"/>
                    <a:pt x="81" y="661"/>
                  </a:cubicBezTo>
                  <a:cubicBezTo>
                    <a:pt x="63" y="589"/>
                    <a:pt x="63" y="509"/>
                    <a:pt x="63" y="429"/>
                  </a:cubicBezTo>
                  <a:cubicBezTo>
                    <a:pt x="63" y="357"/>
                    <a:pt x="72" y="277"/>
                    <a:pt x="90" y="206"/>
                  </a:cubicBezTo>
                  <a:cubicBezTo>
                    <a:pt x="108" y="134"/>
                    <a:pt x="135" y="63"/>
                    <a:pt x="188" y="9"/>
                  </a:cubicBezTo>
                  <a:cubicBezTo>
                    <a:pt x="188" y="1"/>
                    <a:pt x="188"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9" name="Google Shape;1859;p58"/>
            <p:cNvSpPr/>
            <p:nvPr/>
          </p:nvSpPr>
          <p:spPr>
            <a:xfrm>
              <a:off x="4717924" y="2060894"/>
              <a:ext cx="624968" cy="928855"/>
            </a:xfrm>
            <a:custGeom>
              <a:avLst/>
              <a:gdLst/>
              <a:ahLst/>
              <a:cxnLst/>
              <a:rect l="l" t="t" r="r" b="b"/>
              <a:pathLst>
                <a:path w="9886" h="14693" extrusionOk="0">
                  <a:moveTo>
                    <a:pt x="3718" y="1"/>
                  </a:moveTo>
                  <a:cubicBezTo>
                    <a:pt x="2574" y="1"/>
                    <a:pt x="1830" y="446"/>
                    <a:pt x="1830" y="446"/>
                  </a:cubicBezTo>
                  <a:lnTo>
                    <a:pt x="991" y="5254"/>
                  </a:lnTo>
                  <a:lnTo>
                    <a:pt x="1535" y="7163"/>
                  </a:lnTo>
                  <a:cubicBezTo>
                    <a:pt x="697" y="8617"/>
                    <a:pt x="1" y="14692"/>
                    <a:pt x="1" y="14692"/>
                  </a:cubicBezTo>
                  <a:lnTo>
                    <a:pt x="9323" y="14692"/>
                  </a:lnTo>
                  <a:cubicBezTo>
                    <a:pt x="9885" y="10928"/>
                    <a:pt x="7941" y="6806"/>
                    <a:pt x="7941" y="6806"/>
                  </a:cubicBezTo>
                  <a:cubicBezTo>
                    <a:pt x="7941" y="6806"/>
                    <a:pt x="9368" y="3425"/>
                    <a:pt x="9511" y="1882"/>
                  </a:cubicBezTo>
                  <a:cubicBezTo>
                    <a:pt x="9645" y="330"/>
                    <a:pt x="7967" y="80"/>
                    <a:pt x="7967" y="80"/>
                  </a:cubicBezTo>
                  <a:lnTo>
                    <a:pt x="4194" y="26"/>
                  </a:lnTo>
                  <a:cubicBezTo>
                    <a:pt x="4029" y="8"/>
                    <a:pt x="3870" y="1"/>
                    <a:pt x="3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0" name="Google Shape;1860;p58"/>
            <p:cNvSpPr/>
            <p:nvPr/>
          </p:nvSpPr>
          <p:spPr>
            <a:xfrm>
              <a:off x="4882034" y="1751198"/>
              <a:ext cx="238077" cy="289789"/>
            </a:xfrm>
            <a:custGeom>
              <a:avLst/>
              <a:gdLst/>
              <a:ahLst/>
              <a:cxnLst/>
              <a:rect l="l" t="t" r="r" b="b"/>
              <a:pathLst>
                <a:path w="3766" h="4584" extrusionOk="0">
                  <a:moveTo>
                    <a:pt x="643" y="1"/>
                  </a:moveTo>
                  <a:lnTo>
                    <a:pt x="1" y="911"/>
                  </a:lnTo>
                  <a:lnTo>
                    <a:pt x="215" y="3150"/>
                  </a:lnTo>
                  <a:cubicBezTo>
                    <a:pt x="215" y="3150"/>
                    <a:pt x="311" y="4583"/>
                    <a:pt x="1278" y="4583"/>
                  </a:cubicBezTo>
                  <a:cubicBezTo>
                    <a:pt x="1453" y="4583"/>
                    <a:pt x="1656" y="4536"/>
                    <a:pt x="1892" y="4426"/>
                  </a:cubicBezTo>
                  <a:cubicBezTo>
                    <a:pt x="3444" y="3703"/>
                    <a:pt x="3551" y="3302"/>
                    <a:pt x="3551" y="3302"/>
                  </a:cubicBezTo>
                  <a:cubicBezTo>
                    <a:pt x="3551" y="3302"/>
                    <a:pt x="3587" y="3266"/>
                    <a:pt x="3766" y="1312"/>
                  </a:cubicBezTo>
                  <a:lnTo>
                    <a:pt x="643" y="1"/>
                  </a:lnTo>
                  <a:close/>
                </a:path>
              </a:pathLst>
            </a:custGeom>
            <a:solidFill>
              <a:srgbClr val="A876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1" name="Google Shape;1861;p58"/>
            <p:cNvSpPr/>
            <p:nvPr/>
          </p:nvSpPr>
          <p:spPr>
            <a:xfrm>
              <a:off x="4856115" y="1717630"/>
              <a:ext cx="273605" cy="129343"/>
            </a:xfrm>
            <a:custGeom>
              <a:avLst/>
              <a:gdLst/>
              <a:ahLst/>
              <a:cxnLst/>
              <a:rect l="l" t="t" r="r" b="b"/>
              <a:pathLst>
                <a:path w="4328" h="2046" extrusionOk="0">
                  <a:moveTo>
                    <a:pt x="1776" y="1"/>
                  </a:moveTo>
                  <a:cubicBezTo>
                    <a:pt x="1028" y="1"/>
                    <a:pt x="670" y="327"/>
                    <a:pt x="670" y="327"/>
                  </a:cubicBezTo>
                  <a:cubicBezTo>
                    <a:pt x="670" y="327"/>
                    <a:pt x="1" y="933"/>
                    <a:pt x="286" y="1995"/>
                  </a:cubicBezTo>
                  <a:cubicBezTo>
                    <a:pt x="286" y="1995"/>
                    <a:pt x="338" y="2046"/>
                    <a:pt x="436" y="2046"/>
                  </a:cubicBezTo>
                  <a:cubicBezTo>
                    <a:pt x="620" y="2046"/>
                    <a:pt x="966" y="1868"/>
                    <a:pt x="1437" y="844"/>
                  </a:cubicBezTo>
                  <a:cubicBezTo>
                    <a:pt x="1437" y="844"/>
                    <a:pt x="2279" y="1988"/>
                    <a:pt x="3835" y="1988"/>
                  </a:cubicBezTo>
                  <a:cubicBezTo>
                    <a:pt x="3950" y="1988"/>
                    <a:pt x="4070" y="1982"/>
                    <a:pt x="4193" y="1968"/>
                  </a:cubicBezTo>
                  <a:cubicBezTo>
                    <a:pt x="4193" y="1968"/>
                    <a:pt x="4327" y="684"/>
                    <a:pt x="2846" y="193"/>
                  </a:cubicBezTo>
                  <a:cubicBezTo>
                    <a:pt x="2428" y="52"/>
                    <a:pt x="2071" y="1"/>
                    <a:pt x="1776" y="1"/>
                  </a:cubicBezTo>
                  <a:close/>
                </a:path>
              </a:pathLst>
            </a:custGeom>
            <a:solidFill>
              <a:srgbClr val="FCB3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2" name="Google Shape;1862;p58"/>
            <p:cNvSpPr/>
            <p:nvPr/>
          </p:nvSpPr>
          <p:spPr>
            <a:xfrm>
              <a:off x="4320927" y="1978460"/>
              <a:ext cx="569084" cy="518952"/>
            </a:xfrm>
            <a:custGeom>
              <a:avLst/>
              <a:gdLst/>
              <a:ahLst/>
              <a:cxnLst/>
              <a:rect l="l" t="t" r="r" b="b"/>
              <a:pathLst>
                <a:path w="9002" h="8209" extrusionOk="0">
                  <a:moveTo>
                    <a:pt x="2170" y="0"/>
                  </a:moveTo>
                  <a:cubicBezTo>
                    <a:pt x="1107" y="0"/>
                    <a:pt x="71" y="579"/>
                    <a:pt x="18" y="2802"/>
                  </a:cubicBezTo>
                  <a:cubicBezTo>
                    <a:pt x="0" y="3355"/>
                    <a:pt x="134" y="3899"/>
                    <a:pt x="384" y="4390"/>
                  </a:cubicBezTo>
                  <a:cubicBezTo>
                    <a:pt x="866" y="5327"/>
                    <a:pt x="1981" y="6835"/>
                    <a:pt x="4497" y="8199"/>
                  </a:cubicBezTo>
                  <a:lnTo>
                    <a:pt x="4497" y="8208"/>
                  </a:lnTo>
                  <a:lnTo>
                    <a:pt x="4506" y="8208"/>
                  </a:lnTo>
                  <a:lnTo>
                    <a:pt x="4506" y="8199"/>
                  </a:lnTo>
                  <a:cubicBezTo>
                    <a:pt x="7021" y="6835"/>
                    <a:pt x="8136" y="5327"/>
                    <a:pt x="8627" y="4390"/>
                  </a:cubicBezTo>
                  <a:cubicBezTo>
                    <a:pt x="8877" y="3899"/>
                    <a:pt x="9002" y="3355"/>
                    <a:pt x="8993" y="2802"/>
                  </a:cubicBezTo>
                  <a:cubicBezTo>
                    <a:pt x="8940" y="579"/>
                    <a:pt x="7905" y="0"/>
                    <a:pt x="6841" y="0"/>
                  </a:cubicBezTo>
                  <a:cubicBezTo>
                    <a:pt x="5736" y="0"/>
                    <a:pt x="4601" y="624"/>
                    <a:pt x="4506" y="679"/>
                  </a:cubicBezTo>
                  <a:cubicBezTo>
                    <a:pt x="4410" y="624"/>
                    <a:pt x="3275" y="0"/>
                    <a:pt x="2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3" name="Google Shape;1863;p58"/>
            <p:cNvSpPr/>
            <p:nvPr/>
          </p:nvSpPr>
          <p:spPr>
            <a:xfrm>
              <a:off x="4380160" y="2065888"/>
              <a:ext cx="794138" cy="487091"/>
            </a:xfrm>
            <a:custGeom>
              <a:avLst/>
              <a:gdLst/>
              <a:ahLst/>
              <a:cxnLst/>
              <a:rect l="l" t="t" r="r" b="b"/>
              <a:pathLst>
                <a:path w="12562" h="7705" extrusionOk="0">
                  <a:moveTo>
                    <a:pt x="1128" y="1"/>
                  </a:moveTo>
                  <a:cubicBezTo>
                    <a:pt x="1012" y="1"/>
                    <a:pt x="914" y="101"/>
                    <a:pt x="896" y="122"/>
                  </a:cubicBezTo>
                  <a:lnTo>
                    <a:pt x="896" y="122"/>
                  </a:lnTo>
                  <a:cubicBezTo>
                    <a:pt x="881" y="123"/>
                    <a:pt x="865" y="124"/>
                    <a:pt x="848" y="126"/>
                  </a:cubicBezTo>
                  <a:cubicBezTo>
                    <a:pt x="509" y="144"/>
                    <a:pt x="500" y="590"/>
                    <a:pt x="500" y="590"/>
                  </a:cubicBezTo>
                  <a:cubicBezTo>
                    <a:pt x="0" y="804"/>
                    <a:pt x="651" y="1803"/>
                    <a:pt x="651" y="1803"/>
                  </a:cubicBezTo>
                  <a:cubicBezTo>
                    <a:pt x="651" y="1803"/>
                    <a:pt x="384" y="2124"/>
                    <a:pt x="1231" y="2971"/>
                  </a:cubicBezTo>
                  <a:cubicBezTo>
                    <a:pt x="2088" y="3828"/>
                    <a:pt x="3694" y="4336"/>
                    <a:pt x="3694" y="4336"/>
                  </a:cubicBezTo>
                  <a:cubicBezTo>
                    <a:pt x="3694" y="4336"/>
                    <a:pt x="5415" y="5737"/>
                    <a:pt x="7985" y="7262"/>
                  </a:cubicBezTo>
                  <a:cubicBezTo>
                    <a:pt x="8518" y="7579"/>
                    <a:pt x="9028" y="7705"/>
                    <a:pt x="9500" y="7705"/>
                  </a:cubicBezTo>
                  <a:cubicBezTo>
                    <a:pt x="11301" y="7705"/>
                    <a:pt x="12561" y="5880"/>
                    <a:pt x="12561" y="5880"/>
                  </a:cubicBezTo>
                  <a:lnTo>
                    <a:pt x="10063" y="3542"/>
                  </a:lnTo>
                  <a:lnTo>
                    <a:pt x="8975" y="4559"/>
                  </a:lnTo>
                  <a:cubicBezTo>
                    <a:pt x="8975" y="4559"/>
                    <a:pt x="5451" y="3061"/>
                    <a:pt x="5165" y="2936"/>
                  </a:cubicBezTo>
                  <a:cubicBezTo>
                    <a:pt x="4880" y="2802"/>
                    <a:pt x="3702" y="1758"/>
                    <a:pt x="2703" y="1000"/>
                  </a:cubicBezTo>
                  <a:cubicBezTo>
                    <a:pt x="2460" y="815"/>
                    <a:pt x="2316" y="744"/>
                    <a:pt x="2238" y="744"/>
                  </a:cubicBezTo>
                  <a:cubicBezTo>
                    <a:pt x="1995" y="744"/>
                    <a:pt x="2400" y="1437"/>
                    <a:pt x="2400" y="1437"/>
                  </a:cubicBezTo>
                  <a:cubicBezTo>
                    <a:pt x="1651" y="1161"/>
                    <a:pt x="1472" y="259"/>
                    <a:pt x="1285" y="72"/>
                  </a:cubicBezTo>
                  <a:cubicBezTo>
                    <a:pt x="1232" y="20"/>
                    <a:pt x="1179" y="1"/>
                    <a:pt x="1128" y="1"/>
                  </a:cubicBezTo>
                  <a:close/>
                </a:path>
              </a:pathLst>
            </a:custGeom>
            <a:solidFill>
              <a:srgbClr val="A876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4" name="Google Shape;1864;p58"/>
            <p:cNvSpPr/>
            <p:nvPr/>
          </p:nvSpPr>
          <p:spPr>
            <a:xfrm>
              <a:off x="4344064" y="1925990"/>
              <a:ext cx="251795" cy="202043"/>
            </a:xfrm>
            <a:custGeom>
              <a:avLst/>
              <a:gdLst/>
              <a:ahLst/>
              <a:cxnLst/>
              <a:rect l="l" t="t" r="r" b="b"/>
              <a:pathLst>
                <a:path w="3983" h="3196" extrusionOk="0">
                  <a:moveTo>
                    <a:pt x="2646" y="0"/>
                  </a:moveTo>
                  <a:cubicBezTo>
                    <a:pt x="2612" y="0"/>
                    <a:pt x="2572" y="3"/>
                    <a:pt x="2525" y="10"/>
                  </a:cubicBezTo>
                  <a:cubicBezTo>
                    <a:pt x="2525" y="10"/>
                    <a:pt x="1347" y="331"/>
                    <a:pt x="1044" y="367"/>
                  </a:cubicBezTo>
                  <a:cubicBezTo>
                    <a:pt x="741" y="394"/>
                    <a:pt x="0" y="751"/>
                    <a:pt x="107" y="1393"/>
                  </a:cubicBezTo>
                  <a:cubicBezTo>
                    <a:pt x="107" y="1393"/>
                    <a:pt x="72" y="1536"/>
                    <a:pt x="366" y="1875"/>
                  </a:cubicBezTo>
                  <a:lnTo>
                    <a:pt x="678" y="2847"/>
                  </a:lnTo>
                  <a:cubicBezTo>
                    <a:pt x="678" y="2847"/>
                    <a:pt x="827" y="3196"/>
                    <a:pt x="923" y="3196"/>
                  </a:cubicBezTo>
                  <a:cubicBezTo>
                    <a:pt x="978" y="3196"/>
                    <a:pt x="1016" y="3083"/>
                    <a:pt x="999" y="2731"/>
                  </a:cubicBezTo>
                  <a:lnTo>
                    <a:pt x="990" y="2660"/>
                  </a:lnTo>
                  <a:lnTo>
                    <a:pt x="883" y="1777"/>
                  </a:lnTo>
                  <a:lnTo>
                    <a:pt x="2239" y="2811"/>
                  </a:lnTo>
                  <a:cubicBezTo>
                    <a:pt x="2266" y="2829"/>
                    <a:pt x="2284" y="2847"/>
                    <a:pt x="2311" y="2856"/>
                  </a:cubicBezTo>
                  <a:cubicBezTo>
                    <a:pt x="2375" y="2884"/>
                    <a:pt x="2499" y="2934"/>
                    <a:pt x="2575" y="2934"/>
                  </a:cubicBezTo>
                  <a:cubicBezTo>
                    <a:pt x="2668" y="2934"/>
                    <a:pt x="2690" y="2859"/>
                    <a:pt x="2445" y="2580"/>
                  </a:cubicBezTo>
                  <a:cubicBezTo>
                    <a:pt x="1927" y="1982"/>
                    <a:pt x="1419" y="1554"/>
                    <a:pt x="1419" y="1554"/>
                  </a:cubicBezTo>
                  <a:lnTo>
                    <a:pt x="1419" y="1554"/>
                  </a:lnTo>
                  <a:lnTo>
                    <a:pt x="2846" y="2383"/>
                  </a:lnTo>
                  <a:cubicBezTo>
                    <a:pt x="2846" y="2383"/>
                    <a:pt x="3061" y="2473"/>
                    <a:pt x="3187" y="2473"/>
                  </a:cubicBezTo>
                  <a:cubicBezTo>
                    <a:pt x="3298" y="2473"/>
                    <a:pt x="3339" y="2402"/>
                    <a:pt x="3096" y="2133"/>
                  </a:cubicBezTo>
                  <a:cubicBezTo>
                    <a:pt x="2579" y="1554"/>
                    <a:pt x="1696" y="1081"/>
                    <a:pt x="1695" y="1081"/>
                  </a:cubicBezTo>
                  <a:lnTo>
                    <a:pt x="1695" y="1081"/>
                  </a:lnTo>
                  <a:lnTo>
                    <a:pt x="3328" y="1875"/>
                  </a:lnTo>
                  <a:cubicBezTo>
                    <a:pt x="3363" y="1893"/>
                    <a:pt x="3399" y="1902"/>
                    <a:pt x="3435" y="1910"/>
                  </a:cubicBezTo>
                  <a:cubicBezTo>
                    <a:pt x="3513" y="1927"/>
                    <a:pt x="3648" y="1955"/>
                    <a:pt x="3748" y="1955"/>
                  </a:cubicBezTo>
                  <a:cubicBezTo>
                    <a:pt x="3913" y="1955"/>
                    <a:pt x="3983" y="1882"/>
                    <a:pt x="3551" y="1571"/>
                  </a:cubicBezTo>
                  <a:cubicBezTo>
                    <a:pt x="3542" y="1563"/>
                    <a:pt x="3524" y="1554"/>
                    <a:pt x="3506" y="1545"/>
                  </a:cubicBezTo>
                  <a:lnTo>
                    <a:pt x="1954" y="733"/>
                  </a:lnTo>
                  <a:cubicBezTo>
                    <a:pt x="1954" y="733"/>
                    <a:pt x="2587" y="421"/>
                    <a:pt x="2677" y="278"/>
                  </a:cubicBezTo>
                  <a:cubicBezTo>
                    <a:pt x="2677" y="278"/>
                    <a:pt x="2961" y="0"/>
                    <a:pt x="2646" y="0"/>
                  </a:cubicBezTo>
                  <a:close/>
                </a:path>
              </a:pathLst>
            </a:custGeom>
            <a:solidFill>
              <a:srgbClr val="A876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5" name="Google Shape;1865;p58"/>
            <p:cNvSpPr/>
            <p:nvPr/>
          </p:nvSpPr>
          <p:spPr>
            <a:xfrm>
              <a:off x="4892211" y="1713268"/>
              <a:ext cx="237508" cy="131050"/>
            </a:xfrm>
            <a:custGeom>
              <a:avLst/>
              <a:gdLst/>
              <a:ahLst/>
              <a:cxnLst/>
              <a:rect l="l" t="t" r="r" b="b"/>
              <a:pathLst>
                <a:path w="3757" h="2073" extrusionOk="0">
                  <a:moveTo>
                    <a:pt x="1228" y="1"/>
                  </a:moveTo>
                  <a:cubicBezTo>
                    <a:pt x="1037" y="1"/>
                    <a:pt x="829" y="20"/>
                    <a:pt x="607" y="66"/>
                  </a:cubicBezTo>
                  <a:cubicBezTo>
                    <a:pt x="607" y="66"/>
                    <a:pt x="224" y="199"/>
                    <a:pt x="0" y="512"/>
                  </a:cubicBezTo>
                  <a:cubicBezTo>
                    <a:pt x="0" y="512"/>
                    <a:pt x="370" y="316"/>
                    <a:pt x="930" y="316"/>
                  </a:cubicBezTo>
                  <a:cubicBezTo>
                    <a:pt x="1370" y="316"/>
                    <a:pt x="1927" y="437"/>
                    <a:pt x="2516" y="868"/>
                  </a:cubicBezTo>
                  <a:cubicBezTo>
                    <a:pt x="2516" y="868"/>
                    <a:pt x="3221" y="1439"/>
                    <a:pt x="3382" y="2055"/>
                  </a:cubicBezTo>
                  <a:lnTo>
                    <a:pt x="3667" y="2073"/>
                  </a:lnTo>
                  <a:cubicBezTo>
                    <a:pt x="3667" y="2073"/>
                    <a:pt x="3756" y="1190"/>
                    <a:pt x="2668" y="422"/>
                  </a:cubicBezTo>
                  <a:cubicBezTo>
                    <a:pt x="2525" y="315"/>
                    <a:pt x="2008" y="1"/>
                    <a:pt x="1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6" name="Google Shape;1866;p58"/>
            <p:cNvSpPr/>
            <p:nvPr/>
          </p:nvSpPr>
          <p:spPr>
            <a:xfrm>
              <a:off x="5083377" y="1842039"/>
              <a:ext cx="85786" cy="85786"/>
            </a:xfrm>
            <a:custGeom>
              <a:avLst/>
              <a:gdLst/>
              <a:ahLst/>
              <a:cxnLst/>
              <a:rect l="l" t="t" r="r" b="b"/>
              <a:pathLst>
                <a:path w="1357" h="1357" extrusionOk="0">
                  <a:moveTo>
                    <a:pt x="679" y="0"/>
                  </a:moveTo>
                  <a:cubicBezTo>
                    <a:pt x="304" y="0"/>
                    <a:pt x="1" y="303"/>
                    <a:pt x="1" y="678"/>
                  </a:cubicBezTo>
                  <a:cubicBezTo>
                    <a:pt x="1" y="1053"/>
                    <a:pt x="304" y="1356"/>
                    <a:pt x="679" y="1356"/>
                  </a:cubicBezTo>
                  <a:cubicBezTo>
                    <a:pt x="1053" y="1356"/>
                    <a:pt x="1357" y="1053"/>
                    <a:pt x="1357" y="678"/>
                  </a:cubicBezTo>
                  <a:cubicBezTo>
                    <a:pt x="1357" y="303"/>
                    <a:pt x="1053" y="0"/>
                    <a:pt x="679" y="0"/>
                  </a:cubicBezTo>
                  <a:close/>
                </a:path>
              </a:pathLst>
            </a:custGeom>
            <a:solidFill>
              <a:srgbClr val="A876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7" name="Google Shape;1867;p58"/>
            <p:cNvSpPr/>
            <p:nvPr/>
          </p:nvSpPr>
          <p:spPr>
            <a:xfrm>
              <a:off x="5116123" y="1860056"/>
              <a:ext cx="32178" cy="54241"/>
            </a:xfrm>
            <a:custGeom>
              <a:avLst/>
              <a:gdLst/>
              <a:ahLst/>
              <a:cxnLst/>
              <a:rect l="l" t="t" r="r" b="b"/>
              <a:pathLst>
                <a:path w="509" h="858" extrusionOk="0">
                  <a:moveTo>
                    <a:pt x="339" y="1"/>
                  </a:moveTo>
                  <a:cubicBezTo>
                    <a:pt x="303" y="10"/>
                    <a:pt x="286" y="27"/>
                    <a:pt x="268" y="45"/>
                  </a:cubicBezTo>
                  <a:cubicBezTo>
                    <a:pt x="250" y="63"/>
                    <a:pt x="241" y="90"/>
                    <a:pt x="232" y="108"/>
                  </a:cubicBezTo>
                  <a:cubicBezTo>
                    <a:pt x="205" y="143"/>
                    <a:pt x="187" y="188"/>
                    <a:pt x="170" y="224"/>
                  </a:cubicBezTo>
                  <a:cubicBezTo>
                    <a:pt x="152" y="268"/>
                    <a:pt x="134" y="313"/>
                    <a:pt x="125" y="357"/>
                  </a:cubicBezTo>
                  <a:cubicBezTo>
                    <a:pt x="98" y="438"/>
                    <a:pt x="72" y="527"/>
                    <a:pt x="54" y="607"/>
                  </a:cubicBezTo>
                  <a:lnTo>
                    <a:pt x="0" y="857"/>
                  </a:lnTo>
                  <a:lnTo>
                    <a:pt x="107" y="634"/>
                  </a:lnTo>
                  <a:cubicBezTo>
                    <a:pt x="109" y="631"/>
                    <a:pt x="111" y="627"/>
                    <a:pt x="113" y="624"/>
                  </a:cubicBezTo>
                  <a:lnTo>
                    <a:pt x="113" y="624"/>
                  </a:lnTo>
                  <a:lnTo>
                    <a:pt x="116" y="625"/>
                  </a:lnTo>
                  <a:cubicBezTo>
                    <a:pt x="117" y="622"/>
                    <a:pt x="118" y="618"/>
                    <a:pt x="118" y="615"/>
                  </a:cubicBezTo>
                  <a:lnTo>
                    <a:pt x="118" y="615"/>
                  </a:lnTo>
                  <a:cubicBezTo>
                    <a:pt x="150" y="559"/>
                    <a:pt x="182" y="504"/>
                    <a:pt x="214" y="456"/>
                  </a:cubicBezTo>
                  <a:cubicBezTo>
                    <a:pt x="232" y="429"/>
                    <a:pt x="259" y="402"/>
                    <a:pt x="277" y="384"/>
                  </a:cubicBezTo>
                  <a:cubicBezTo>
                    <a:pt x="295" y="375"/>
                    <a:pt x="303" y="366"/>
                    <a:pt x="312" y="366"/>
                  </a:cubicBezTo>
                  <a:cubicBezTo>
                    <a:pt x="321" y="366"/>
                    <a:pt x="330" y="366"/>
                    <a:pt x="339" y="375"/>
                  </a:cubicBezTo>
                  <a:cubicBezTo>
                    <a:pt x="366" y="384"/>
                    <a:pt x="375" y="420"/>
                    <a:pt x="384" y="447"/>
                  </a:cubicBezTo>
                  <a:cubicBezTo>
                    <a:pt x="393" y="482"/>
                    <a:pt x="402" y="518"/>
                    <a:pt x="402" y="554"/>
                  </a:cubicBezTo>
                  <a:cubicBezTo>
                    <a:pt x="411" y="616"/>
                    <a:pt x="411" y="688"/>
                    <a:pt x="411" y="759"/>
                  </a:cubicBezTo>
                  <a:cubicBezTo>
                    <a:pt x="419" y="688"/>
                    <a:pt x="428" y="625"/>
                    <a:pt x="428" y="554"/>
                  </a:cubicBezTo>
                  <a:cubicBezTo>
                    <a:pt x="428" y="518"/>
                    <a:pt x="428" y="482"/>
                    <a:pt x="419" y="447"/>
                  </a:cubicBezTo>
                  <a:cubicBezTo>
                    <a:pt x="411" y="411"/>
                    <a:pt x="411" y="366"/>
                    <a:pt x="375" y="340"/>
                  </a:cubicBezTo>
                  <a:cubicBezTo>
                    <a:pt x="357" y="322"/>
                    <a:pt x="330" y="313"/>
                    <a:pt x="303" y="313"/>
                  </a:cubicBezTo>
                  <a:cubicBezTo>
                    <a:pt x="286" y="322"/>
                    <a:pt x="268" y="331"/>
                    <a:pt x="250" y="340"/>
                  </a:cubicBezTo>
                  <a:cubicBezTo>
                    <a:pt x="214" y="366"/>
                    <a:pt x="187" y="393"/>
                    <a:pt x="170" y="420"/>
                  </a:cubicBezTo>
                  <a:cubicBezTo>
                    <a:pt x="167" y="424"/>
                    <a:pt x="164" y="428"/>
                    <a:pt x="161" y="432"/>
                  </a:cubicBezTo>
                  <a:lnTo>
                    <a:pt x="161" y="432"/>
                  </a:lnTo>
                  <a:cubicBezTo>
                    <a:pt x="167" y="413"/>
                    <a:pt x="172" y="394"/>
                    <a:pt x="179" y="375"/>
                  </a:cubicBezTo>
                  <a:cubicBezTo>
                    <a:pt x="205" y="286"/>
                    <a:pt x="232" y="206"/>
                    <a:pt x="277" y="134"/>
                  </a:cubicBezTo>
                  <a:cubicBezTo>
                    <a:pt x="286" y="117"/>
                    <a:pt x="295" y="99"/>
                    <a:pt x="303" y="81"/>
                  </a:cubicBezTo>
                  <a:cubicBezTo>
                    <a:pt x="321" y="63"/>
                    <a:pt x="330" y="54"/>
                    <a:pt x="348" y="45"/>
                  </a:cubicBezTo>
                  <a:lnTo>
                    <a:pt x="366" y="45"/>
                  </a:lnTo>
                  <a:cubicBezTo>
                    <a:pt x="375" y="54"/>
                    <a:pt x="375" y="54"/>
                    <a:pt x="384" y="54"/>
                  </a:cubicBezTo>
                  <a:lnTo>
                    <a:pt x="393" y="63"/>
                  </a:lnTo>
                  <a:cubicBezTo>
                    <a:pt x="402" y="63"/>
                    <a:pt x="411" y="72"/>
                    <a:pt x="411" y="81"/>
                  </a:cubicBezTo>
                  <a:cubicBezTo>
                    <a:pt x="419" y="81"/>
                    <a:pt x="428" y="90"/>
                    <a:pt x="428" y="99"/>
                  </a:cubicBezTo>
                  <a:cubicBezTo>
                    <a:pt x="455" y="134"/>
                    <a:pt x="473" y="179"/>
                    <a:pt x="482" y="215"/>
                  </a:cubicBezTo>
                  <a:cubicBezTo>
                    <a:pt x="491" y="259"/>
                    <a:pt x="500" y="304"/>
                    <a:pt x="509" y="349"/>
                  </a:cubicBezTo>
                  <a:cubicBezTo>
                    <a:pt x="509" y="304"/>
                    <a:pt x="509" y="259"/>
                    <a:pt x="500" y="215"/>
                  </a:cubicBezTo>
                  <a:cubicBezTo>
                    <a:pt x="491" y="170"/>
                    <a:pt x="482" y="126"/>
                    <a:pt x="464" y="81"/>
                  </a:cubicBezTo>
                  <a:cubicBezTo>
                    <a:pt x="455" y="72"/>
                    <a:pt x="446" y="63"/>
                    <a:pt x="437" y="54"/>
                  </a:cubicBezTo>
                  <a:cubicBezTo>
                    <a:pt x="428" y="45"/>
                    <a:pt x="428" y="36"/>
                    <a:pt x="411" y="27"/>
                  </a:cubicBezTo>
                  <a:lnTo>
                    <a:pt x="402" y="18"/>
                  </a:lnTo>
                  <a:cubicBezTo>
                    <a:pt x="393" y="10"/>
                    <a:pt x="384" y="10"/>
                    <a:pt x="375" y="10"/>
                  </a:cubicBezTo>
                  <a:cubicBezTo>
                    <a:pt x="366" y="1"/>
                    <a:pt x="348" y="1"/>
                    <a:pt x="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8" name="Google Shape;1868;p58"/>
            <p:cNvSpPr/>
            <p:nvPr/>
          </p:nvSpPr>
          <p:spPr>
            <a:xfrm>
              <a:off x="4911935" y="1832873"/>
              <a:ext cx="53672" cy="112970"/>
            </a:xfrm>
            <a:custGeom>
              <a:avLst/>
              <a:gdLst/>
              <a:ahLst/>
              <a:cxnLst/>
              <a:rect l="l" t="t" r="r" b="b"/>
              <a:pathLst>
                <a:path w="849" h="1787" extrusionOk="0">
                  <a:moveTo>
                    <a:pt x="228" y="0"/>
                  </a:moveTo>
                  <a:cubicBezTo>
                    <a:pt x="147" y="0"/>
                    <a:pt x="68" y="19"/>
                    <a:pt x="1" y="56"/>
                  </a:cubicBezTo>
                  <a:lnTo>
                    <a:pt x="1" y="65"/>
                  </a:lnTo>
                  <a:cubicBezTo>
                    <a:pt x="53" y="54"/>
                    <a:pt x="105" y="50"/>
                    <a:pt x="158" y="50"/>
                  </a:cubicBezTo>
                  <a:cubicBezTo>
                    <a:pt x="194" y="50"/>
                    <a:pt x="231" y="52"/>
                    <a:pt x="268" y="56"/>
                  </a:cubicBezTo>
                  <a:cubicBezTo>
                    <a:pt x="295" y="56"/>
                    <a:pt x="313" y="65"/>
                    <a:pt x="331" y="74"/>
                  </a:cubicBezTo>
                  <a:cubicBezTo>
                    <a:pt x="349" y="74"/>
                    <a:pt x="366" y="83"/>
                    <a:pt x="384" y="92"/>
                  </a:cubicBezTo>
                  <a:cubicBezTo>
                    <a:pt x="420" y="118"/>
                    <a:pt x="456" y="145"/>
                    <a:pt x="491" y="181"/>
                  </a:cubicBezTo>
                  <a:cubicBezTo>
                    <a:pt x="545" y="252"/>
                    <a:pt x="598" y="332"/>
                    <a:pt x="625" y="413"/>
                  </a:cubicBezTo>
                  <a:cubicBezTo>
                    <a:pt x="661" y="502"/>
                    <a:pt x="688" y="591"/>
                    <a:pt x="705" y="680"/>
                  </a:cubicBezTo>
                  <a:cubicBezTo>
                    <a:pt x="714" y="770"/>
                    <a:pt x="723" y="859"/>
                    <a:pt x="732" y="948"/>
                  </a:cubicBezTo>
                  <a:cubicBezTo>
                    <a:pt x="732" y="1046"/>
                    <a:pt x="714" y="1135"/>
                    <a:pt x="697" y="1225"/>
                  </a:cubicBezTo>
                  <a:cubicBezTo>
                    <a:pt x="661" y="1403"/>
                    <a:pt x="616" y="1581"/>
                    <a:pt x="554" y="1751"/>
                  </a:cubicBezTo>
                  <a:lnTo>
                    <a:pt x="545" y="1787"/>
                  </a:lnTo>
                  <a:lnTo>
                    <a:pt x="581" y="1787"/>
                  </a:lnTo>
                  <a:lnTo>
                    <a:pt x="714" y="1778"/>
                  </a:lnTo>
                  <a:cubicBezTo>
                    <a:pt x="759" y="1769"/>
                    <a:pt x="804" y="1769"/>
                    <a:pt x="848" y="1769"/>
                  </a:cubicBezTo>
                  <a:lnTo>
                    <a:pt x="848" y="1760"/>
                  </a:lnTo>
                  <a:cubicBezTo>
                    <a:pt x="804" y="1751"/>
                    <a:pt x="759" y="1751"/>
                    <a:pt x="714" y="1751"/>
                  </a:cubicBezTo>
                  <a:lnTo>
                    <a:pt x="608" y="1744"/>
                  </a:lnTo>
                  <a:lnTo>
                    <a:pt x="608" y="1744"/>
                  </a:lnTo>
                  <a:cubicBezTo>
                    <a:pt x="641" y="1664"/>
                    <a:pt x="672" y="1591"/>
                    <a:pt x="697" y="1510"/>
                  </a:cubicBezTo>
                  <a:cubicBezTo>
                    <a:pt x="723" y="1421"/>
                    <a:pt x="750" y="1323"/>
                    <a:pt x="768" y="1234"/>
                  </a:cubicBezTo>
                  <a:cubicBezTo>
                    <a:pt x="777" y="1144"/>
                    <a:pt x="786" y="1046"/>
                    <a:pt x="786" y="948"/>
                  </a:cubicBezTo>
                  <a:cubicBezTo>
                    <a:pt x="777" y="859"/>
                    <a:pt x="759" y="761"/>
                    <a:pt x="732" y="671"/>
                  </a:cubicBezTo>
                  <a:cubicBezTo>
                    <a:pt x="705" y="582"/>
                    <a:pt x="679" y="493"/>
                    <a:pt x="652" y="404"/>
                  </a:cubicBezTo>
                  <a:cubicBezTo>
                    <a:pt x="616" y="315"/>
                    <a:pt x="581" y="234"/>
                    <a:pt x="518" y="154"/>
                  </a:cubicBezTo>
                  <a:cubicBezTo>
                    <a:pt x="491" y="109"/>
                    <a:pt x="465" y="74"/>
                    <a:pt x="420" y="47"/>
                  </a:cubicBezTo>
                  <a:cubicBezTo>
                    <a:pt x="393" y="38"/>
                    <a:pt x="375" y="20"/>
                    <a:pt x="349" y="11"/>
                  </a:cubicBezTo>
                  <a:cubicBezTo>
                    <a:pt x="340" y="11"/>
                    <a:pt x="322" y="11"/>
                    <a:pt x="313" y="2"/>
                  </a:cubicBezTo>
                  <a:lnTo>
                    <a:pt x="277" y="2"/>
                  </a:lnTo>
                  <a:cubicBezTo>
                    <a:pt x="261" y="1"/>
                    <a:pt x="245"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9" name="Google Shape;1869;p58"/>
            <p:cNvSpPr/>
            <p:nvPr/>
          </p:nvSpPr>
          <p:spPr>
            <a:xfrm>
              <a:off x="4997656" y="1876998"/>
              <a:ext cx="29396" cy="24718"/>
            </a:xfrm>
            <a:custGeom>
              <a:avLst/>
              <a:gdLst/>
              <a:ahLst/>
              <a:cxnLst/>
              <a:rect l="l" t="t" r="r" b="b"/>
              <a:pathLst>
                <a:path w="465" h="391" extrusionOk="0">
                  <a:moveTo>
                    <a:pt x="465" y="0"/>
                  </a:moveTo>
                  <a:lnTo>
                    <a:pt x="465" y="0"/>
                  </a:lnTo>
                  <a:cubicBezTo>
                    <a:pt x="429" y="63"/>
                    <a:pt x="393" y="125"/>
                    <a:pt x="358" y="188"/>
                  </a:cubicBezTo>
                  <a:cubicBezTo>
                    <a:pt x="349" y="197"/>
                    <a:pt x="340" y="214"/>
                    <a:pt x="322" y="223"/>
                  </a:cubicBezTo>
                  <a:lnTo>
                    <a:pt x="313" y="250"/>
                  </a:lnTo>
                  <a:lnTo>
                    <a:pt x="295" y="268"/>
                  </a:lnTo>
                  <a:cubicBezTo>
                    <a:pt x="268" y="295"/>
                    <a:pt x="251" y="312"/>
                    <a:pt x="224" y="321"/>
                  </a:cubicBezTo>
                  <a:cubicBezTo>
                    <a:pt x="217" y="324"/>
                    <a:pt x="210" y="325"/>
                    <a:pt x="204" y="325"/>
                  </a:cubicBezTo>
                  <a:cubicBezTo>
                    <a:pt x="187" y="325"/>
                    <a:pt x="172" y="317"/>
                    <a:pt x="152" y="304"/>
                  </a:cubicBezTo>
                  <a:cubicBezTo>
                    <a:pt x="135" y="286"/>
                    <a:pt x="108" y="259"/>
                    <a:pt x="90" y="223"/>
                  </a:cubicBezTo>
                  <a:cubicBezTo>
                    <a:pt x="54" y="170"/>
                    <a:pt x="27" y="98"/>
                    <a:pt x="1" y="36"/>
                  </a:cubicBezTo>
                  <a:lnTo>
                    <a:pt x="1" y="36"/>
                  </a:lnTo>
                  <a:cubicBezTo>
                    <a:pt x="1" y="107"/>
                    <a:pt x="19" y="179"/>
                    <a:pt x="45" y="250"/>
                  </a:cubicBezTo>
                  <a:cubicBezTo>
                    <a:pt x="63" y="286"/>
                    <a:pt x="81" y="321"/>
                    <a:pt x="108" y="348"/>
                  </a:cubicBezTo>
                  <a:cubicBezTo>
                    <a:pt x="126" y="366"/>
                    <a:pt x="143" y="375"/>
                    <a:pt x="170" y="384"/>
                  </a:cubicBezTo>
                  <a:cubicBezTo>
                    <a:pt x="184" y="388"/>
                    <a:pt x="197" y="391"/>
                    <a:pt x="209" y="391"/>
                  </a:cubicBezTo>
                  <a:cubicBezTo>
                    <a:pt x="222" y="391"/>
                    <a:pt x="233" y="388"/>
                    <a:pt x="242" y="384"/>
                  </a:cubicBezTo>
                  <a:cubicBezTo>
                    <a:pt x="286" y="366"/>
                    <a:pt x="313" y="339"/>
                    <a:pt x="340" y="304"/>
                  </a:cubicBezTo>
                  <a:cubicBezTo>
                    <a:pt x="366" y="277"/>
                    <a:pt x="384" y="241"/>
                    <a:pt x="402" y="205"/>
                  </a:cubicBezTo>
                  <a:cubicBezTo>
                    <a:pt x="429" y="143"/>
                    <a:pt x="456" y="72"/>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0" name="Google Shape;1870;p58"/>
            <p:cNvSpPr/>
            <p:nvPr/>
          </p:nvSpPr>
          <p:spPr>
            <a:xfrm>
              <a:off x="4911935" y="1880917"/>
              <a:ext cx="29396" cy="25287"/>
            </a:xfrm>
            <a:custGeom>
              <a:avLst/>
              <a:gdLst/>
              <a:ahLst/>
              <a:cxnLst/>
              <a:rect l="l" t="t" r="r" b="b"/>
              <a:pathLst>
                <a:path w="465" h="400" extrusionOk="0">
                  <a:moveTo>
                    <a:pt x="465" y="1"/>
                  </a:moveTo>
                  <a:lnTo>
                    <a:pt x="465" y="1"/>
                  </a:lnTo>
                  <a:cubicBezTo>
                    <a:pt x="429" y="63"/>
                    <a:pt x="393" y="135"/>
                    <a:pt x="358" y="188"/>
                  </a:cubicBezTo>
                  <a:cubicBezTo>
                    <a:pt x="349" y="206"/>
                    <a:pt x="340" y="224"/>
                    <a:pt x="322" y="233"/>
                  </a:cubicBezTo>
                  <a:lnTo>
                    <a:pt x="313" y="259"/>
                  </a:lnTo>
                  <a:lnTo>
                    <a:pt x="295" y="277"/>
                  </a:lnTo>
                  <a:cubicBezTo>
                    <a:pt x="268" y="295"/>
                    <a:pt x="251" y="322"/>
                    <a:pt x="224" y="331"/>
                  </a:cubicBezTo>
                  <a:cubicBezTo>
                    <a:pt x="217" y="333"/>
                    <a:pt x="210" y="334"/>
                    <a:pt x="204" y="334"/>
                  </a:cubicBezTo>
                  <a:cubicBezTo>
                    <a:pt x="187" y="334"/>
                    <a:pt x="172" y="326"/>
                    <a:pt x="152" y="313"/>
                  </a:cubicBezTo>
                  <a:cubicBezTo>
                    <a:pt x="126" y="295"/>
                    <a:pt x="108" y="259"/>
                    <a:pt x="90" y="233"/>
                  </a:cubicBezTo>
                  <a:cubicBezTo>
                    <a:pt x="54" y="170"/>
                    <a:pt x="27" y="108"/>
                    <a:pt x="1" y="36"/>
                  </a:cubicBezTo>
                  <a:lnTo>
                    <a:pt x="1" y="36"/>
                  </a:lnTo>
                  <a:cubicBezTo>
                    <a:pt x="1" y="117"/>
                    <a:pt x="19" y="188"/>
                    <a:pt x="45" y="259"/>
                  </a:cubicBezTo>
                  <a:cubicBezTo>
                    <a:pt x="63" y="295"/>
                    <a:pt x="81" y="322"/>
                    <a:pt x="108" y="358"/>
                  </a:cubicBezTo>
                  <a:cubicBezTo>
                    <a:pt x="126" y="366"/>
                    <a:pt x="143" y="384"/>
                    <a:pt x="170" y="393"/>
                  </a:cubicBezTo>
                  <a:cubicBezTo>
                    <a:pt x="184" y="398"/>
                    <a:pt x="197" y="400"/>
                    <a:pt x="209" y="400"/>
                  </a:cubicBezTo>
                  <a:cubicBezTo>
                    <a:pt x="222" y="400"/>
                    <a:pt x="233" y="398"/>
                    <a:pt x="242" y="393"/>
                  </a:cubicBezTo>
                  <a:cubicBezTo>
                    <a:pt x="286" y="375"/>
                    <a:pt x="313" y="340"/>
                    <a:pt x="340" y="313"/>
                  </a:cubicBezTo>
                  <a:cubicBezTo>
                    <a:pt x="366" y="277"/>
                    <a:pt x="384" y="250"/>
                    <a:pt x="393" y="215"/>
                  </a:cubicBezTo>
                  <a:cubicBezTo>
                    <a:pt x="429" y="143"/>
                    <a:pt x="456"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1" name="Google Shape;1871;p58"/>
            <p:cNvSpPr/>
            <p:nvPr/>
          </p:nvSpPr>
          <p:spPr>
            <a:xfrm>
              <a:off x="5024207" y="1885469"/>
              <a:ext cx="18080" cy="11885"/>
            </a:xfrm>
            <a:custGeom>
              <a:avLst/>
              <a:gdLst/>
              <a:ahLst/>
              <a:cxnLst/>
              <a:rect l="l" t="t" r="r" b="b"/>
              <a:pathLst>
                <a:path w="286" h="188" extrusionOk="0">
                  <a:moveTo>
                    <a:pt x="0" y="0"/>
                  </a:moveTo>
                  <a:lnTo>
                    <a:pt x="0" y="0"/>
                  </a:lnTo>
                  <a:cubicBezTo>
                    <a:pt x="18" y="27"/>
                    <a:pt x="45" y="45"/>
                    <a:pt x="62" y="63"/>
                  </a:cubicBezTo>
                  <a:cubicBezTo>
                    <a:pt x="89" y="80"/>
                    <a:pt x="107" y="98"/>
                    <a:pt x="125" y="116"/>
                  </a:cubicBezTo>
                  <a:cubicBezTo>
                    <a:pt x="152" y="134"/>
                    <a:pt x="170" y="161"/>
                    <a:pt x="196" y="170"/>
                  </a:cubicBezTo>
                  <a:cubicBezTo>
                    <a:pt x="223" y="178"/>
                    <a:pt x="250" y="187"/>
                    <a:pt x="285" y="187"/>
                  </a:cubicBezTo>
                  <a:cubicBezTo>
                    <a:pt x="268" y="152"/>
                    <a:pt x="250" y="134"/>
                    <a:pt x="232" y="116"/>
                  </a:cubicBezTo>
                  <a:cubicBezTo>
                    <a:pt x="214" y="98"/>
                    <a:pt x="178" y="89"/>
                    <a:pt x="161" y="71"/>
                  </a:cubicBezTo>
                  <a:cubicBezTo>
                    <a:pt x="134" y="63"/>
                    <a:pt x="107" y="45"/>
                    <a:pt x="80" y="36"/>
                  </a:cubicBezTo>
                  <a:cubicBezTo>
                    <a:pt x="54" y="18"/>
                    <a:pt x="27" y="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2" name="Google Shape;1872;p58"/>
            <p:cNvSpPr/>
            <p:nvPr/>
          </p:nvSpPr>
          <p:spPr>
            <a:xfrm>
              <a:off x="5023069" y="1888819"/>
              <a:ext cx="12454" cy="18143"/>
            </a:xfrm>
            <a:custGeom>
              <a:avLst/>
              <a:gdLst/>
              <a:ahLst/>
              <a:cxnLst/>
              <a:rect l="l" t="t" r="r" b="b"/>
              <a:pathLst>
                <a:path w="197" h="287" extrusionOk="0">
                  <a:moveTo>
                    <a:pt x="0" y="1"/>
                  </a:moveTo>
                  <a:cubicBezTo>
                    <a:pt x="9" y="27"/>
                    <a:pt x="27" y="54"/>
                    <a:pt x="36" y="81"/>
                  </a:cubicBezTo>
                  <a:cubicBezTo>
                    <a:pt x="45" y="108"/>
                    <a:pt x="63" y="134"/>
                    <a:pt x="72" y="161"/>
                  </a:cubicBezTo>
                  <a:cubicBezTo>
                    <a:pt x="89" y="179"/>
                    <a:pt x="98" y="215"/>
                    <a:pt x="116" y="233"/>
                  </a:cubicBezTo>
                  <a:cubicBezTo>
                    <a:pt x="134" y="250"/>
                    <a:pt x="161" y="277"/>
                    <a:pt x="188" y="286"/>
                  </a:cubicBezTo>
                  <a:lnTo>
                    <a:pt x="196" y="286"/>
                  </a:lnTo>
                  <a:cubicBezTo>
                    <a:pt x="196" y="250"/>
                    <a:pt x="188" y="224"/>
                    <a:pt x="170" y="197"/>
                  </a:cubicBezTo>
                  <a:cubicBezTo>
                    <a:pt x="161" y="170"/>
                    <a:pt x="134" y="152"/>
                    <a:pt x="116" y="125"/>
                  </a:cubicBezTo>
                  <a:cubicBezTo>
                    <a:pt x="98" y="108"/>
                    <a:pt x="80" y="90"/>
                    <a:pt x="63" y="63"/>
                  </a:cubicBezTo>
                  <a:cubicBezTo>
                    <a:pt x="45" y="45"/>
                    <a:pt x="27" y="1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3" name="Google Shape;1873;p58"/>
            <p:cNvSpPr/>
            <p:nvPr/>
          </p:nvSpPr>
          <p:spPr>
            <a:xfrm>
              <a:off x="4901251" y="1896721"/>
              <a:ext cx="14161" cy="12454"/>
            </a:xfrm>
            <a:custGeom>
              <a:avLst/>
              <a:gdLst/>
              <a:ahLst/>
              <a:cxnLst/>
              <a:rect l="l" t="t" r="r" b="b"/>
              <a:pathLst>
                <a:path w="224" h="197" extrusionOk="0">
                  <a:moveTo>
                    <a:pt x="214" y="0"/>
                  </a:moveTo>
                  <a:cubicBezTo>
                    <a:pt x="196" y="18"/>
                    <a:pt x="179" y="27"/>
                    <a:pt x="152" y="45"/>
                  </a:cubicBezTo>
                  <a:cubicBezTo>
                    <a:pt x="134" y="54"/>
                    <a:pt x="116" y="72"/>
                    <a:pt x="98" y="81"/>
                  </a:cubicBezTo>
                  <a:cubicBezTo>
                    <a:pt x="72" y="99"/>
                    <a:pt x="54" y="108"/>
                    <a:pt x="36" y="125"/>
                  </a:cubicBezTo>
                  <a:cubicBezTo>
                    <a:pt x="18" y="143"/>
                    <a:pt x="9" y="170"/>
                    <a:pt x="0" y="197"/>
                  </a:cubicBezTo>
                  <a:cubicBezTo>
                    <a:pt x="36" y="197"/>
                    <a:pt x="54" y="188"/>
                    <a:pt x="81" y="170"/>
                  </a:cubicBezTo>
                  <a:cubicBezTo>
                    <a:pt x="98" y="161"/>
                    <a:pt x="116" y="143"/>
                    <a:pt x="125" y="116"/>
                  </a:cubicBezTo>
                  <a:cubicBezTo>
                    <a:pt x="143" y="99"/>
                    <a:pt x="161" y="81"/>
                    <a:pt x="179" y="63"/>
                  </a:cubicBezTo>
                  <a:cubicBezTo>
                    <a:pt x="188" y="45"/>
                    <a:pt x="205" y="27"/>
                    <a:pt x="223" y="9"/>
                  </a:cubicBez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4" name="Google Shape;1874;p58"/>
            <p:cNvSpPr/>
            <p:nvPr/>
          </p:nvSpPr>
          <p:spPr>
            <a:xfrm>
              <a:off x="4908015" y="1899566"/>
              <a:ext cx="9103" cy="16942"/>
            </a:xfrm>
            <a:custGeom>
              <a:avLst/>
              <a:gdLst/>
              <a:ahLst/>
              <a:cxnLst/>
              <a:rect l="l" t="t" r="r" b="b"/>
              <a:pathLst>
                <a:path w="144" h="268" extrusionOk="0">
                  <a:moveTo>
                    <a:pt x="134" y="0"/>
                  </a:moveTo>
                  <a:cubicBezTo>
                    <a:pt x="116" y="18"/>
                    <a:pt x="107" y="45"/>
                    <a:pt x="89" y="63"/>
                  </a:cubicBezTo>
                  <a:cubicBezTo>
                    <a:pt x="72" y="80"/>
                    <a:pt x="63" y="107"/>
                    <a:pt x="45" y="125"/>
                  </a:cubicBezTo>
                  <a:cubicBezTo>
                    <a:pt x="36" y="143"/>
                    <a:pt x="18" y="161"/>
                    <a:pt x="9" y="187"/>
                  </a:cubicBezTo>
                  <a:cubicBezTo>
                    <a:pt x="0" y="214"/>
                    <a:pt x="0" y="241"/>
                    <a:pt x="0" y="268"/>
                  </a:cubicBezTo>
                  <a:lnTo>
                    <a:pt x="9" y="268"/>
                  </a:lnTo>
                  <a:cubicBezTo>
                    <a:pt x="36" y="259"/>
                    <a:pt x="54" y="241"/>
                    <a:pt x="63" y="214"/>
                  </a:cubicBezTo>
                  <a:cubicBezTo>
                    <a:pt x="81" y="196"/>
                    <a:pt x="89" y="170"/>
                    <a:pt x="89" y="152"/>
                  </a:cubicBezTo>
                  <a:cubicBezTo>
                    <a:pt x="98" y="125"/>
                    <a:pt x="107" y="98"/>
                    <a:pt x="116" y="80"/>
                  </a:cubicBezTo>
                  <a:cubicBezTo>
                    <a:pt x="125" y="54"/>
                    <a:pt x="134" y="27"/>
                    <a:pt x="143" y="9"/>
                  </a:cubicBezTo>
                  <a:lnTo>
                    <a:pt x="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5" name="Google Shape;1875;p58"/>
            <p:cNvSpPr/>
            <p:nvPr/>
          </p:nvSpPr>
          <p:spPr>
            <a:xfrm>
              <a:off x="4949169" y="1950834"/>
              <a:ext cx="69413" cy="24339"/>
            </a:xfrm>
            <a:custGeom>
              <a:avLst/>
              <a:gdLst/>
              <a:ahLst/>
              <a:cxnLst/>
              <a:rect l="l" t="t" r="r" b="b"/>
              <a:pathLst>
                <a:path w="1098" h="385" extrusionOk="0">
                  <a:moveTo>
                    <a:pt x="1098" y="1"/>
                  </a:moveTo>
                  <a:lnTo>
                    <a:pt x="1098" y="1"/>
                  </a:lnTo>
                  <a:cubicBezTo>
                    <a:pt x="1080" y="19"/>
                    <a:pt x="1062" y="37"/>
                    <a:pt x="1035" y="54"/>
                  </a:cubicBezTo>
                  <a:cubicBezTo>
                    <a:pt x="1018" y="63"/>
                    <a:pt x="1000" y="81"/>
                    <a:pt x="982" y="99"/>
                  </a:cubicBezTo>
                  <a:cubicBezTo>
                    <a:pt x="937" y="126"/>
                    <a:pt x="902" y="153"/>
                    <a:pt x="857" y="170"/>
                  </a:cubicBezTo>
                  <a:cubicBezTo>
                    <a:pt x="768" y="224"/>
                    <a:pt x="679" y="260"/>
                    <a:pt x="589" y="286"/>
                  </a:cubicBezTo>
                  <a:cubicBezTo>
                    <a:pt x="491" y="313"/>
                    <a:pt x="393" y="331"/>
                    <a:pt x="295" y="340"/>
                  </a:cubicBezTo>
                  <a:cubicBezTo>
                    <a:pt x="197" y="340"/>
                    <a:pt x="99" y="340"/>
                    <a:pt x="1" y="322"/>
                  </a:cubicBezTo>
                  <a:lnTo>
                    <a:pt x="1" y="322"/>
                  </a:lnTo>
                  <a:cubicBezTo>
                    <a:pt x="99" y="367"/>
                    <a:pt x="197" y="384"/>
                    <a:pt x="295" y="384"/>
                  </a:cubicBezTo>
                  <a:lnTo>
                    <a:pt x="375" y="384"/>
                  </a:lnTo>
                  <a:lnTo>
                    <a:pt x="455" y="376"/>
                  </a:lnTo>
                  <a:cubicBezTo>
                    <a:pt x="482" y="376"/>
                    <a:pt x="500" y="367"/>
                    <a:pt x="527" y="367"/>
                  </a:cubicBezTo>
                  <a:cubicBezTo>
                    <a:pt x="554" y="358"/>
                    <a:pt x="580" y="349"/>
                    <a:pt x="607" y="349"/>
                  </a:cubicBezTo>
                  <a:cubicBezTo>
                    <a:pt x="616" y="340"/>
                    <a:pt x="625" y="340"/>
                    <a:pt x="643" y="340"/>
                  </a:cubicBezTo>
                  <a:lnTo>
                    <a:pt x="679" y="322"/>
                  </a:lnTo>
                  <a:cubicBezTo>
                    <a:pt x="696" y="313"/>
                    <a:pt x="723" y="304"/>
                    <a:pt x="750" y="295"/>
                  </a:cubicBezTo>
                  <a:lnTo>
                    <a:pt x="812" y="260"/>
                  </a:lnTo>
                  <a:cubicBezTo>
                    <a:pt x="839" y="242"/>
                    <a:pt x="857" y="233"/>
                    <a:pt x="884" y="215"/>
                  </a:cubicBezTo>
                  <a:cubicBezTo>
                    <a:pt x="928" y="188"/>
                    <a:pt x="964" y="153"/>
                    <a:pt x="1000" y="117"/>
                  </a:cubicBezTo>
                  <a:cubicBezTo>
                    <a:pt x="1018" y="99"/>
                    <a:pt x="1035" y="81"/>
                    <a:pt x="1053" y="63"/>
                  </a:cubicBezTo>
                  <a:cubicBezTo>
                    <a:pt x="1071" y="45"/>
                    <a:pt x="1080" y="28"/>
                    <a:pt x="10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6" name="Google Shape;1876;p58"/>
            <p:cNvSpPr/>
            <p:nvPr/>
          </p:nvSpPr>
          <p:spPr>
            <a:xfrm>
              <a:off x="4997656" y="1834706"/>
              <a:ext cx="41787" cy="16373"/>
            </a:xfrm>
            <a:custGeom>
              <a:avLst/>
              <a:gdLst/>
              <a:ahLst/>
              <a:cxnLst/>
              <a:rect l="l" t="t" r="r" b="b"/>
              <a:pathLst>
                <a:path w="661" h="259" extrusionOk="0">
                  <a:moveTo>
                    <a:pt x="349" y="0"/>
                  </a:moveTo>
                  <a:cubicBezTo>
                    <a:pt x="277" y="0"/>
                    <a:pt x="206" y="18"/>
                    <a:pt x="143" y="54"/>
                  </a:cubicBezTo>
                  <a:cubicBezTo>
                    <a:pt x="90" y="89"/>
                    <a:pt x="36" y="134"/>
                    <a:pt x="1" y="196"/>
                  </a:cubicBezTo>
                  <a:cubicBezTo>
                    <a:pt x="54" y="152"/>
                    <a:pt x="108" y="125"/>
                    <a:pt x="170" y="98"/>
                  </a:cubicBezTo>
                  <a:cubicBezTo>
                    <a:pt x="224" y="72"/>
                    <a:pt x="286" y="63"/>
                    <a:pt x="349" y="63"/>
                  </a:cubicBezTo>
                  <a:cubicBezTo>
                    <a:pt x="402" y="72"/>
                    <a:pt x="465" y="89"/>
                    <a:pt x="518" y="125"/>
                  </a:cubicBezTo>
                  <a:cubicBezTo>
                    <a:pt x="563" y="161"/>
                    <a:pt x="607" y="205"/>
                    <a:pt x="661" y="259"/>
                  </a:cubicBezTo>
                  <a:cubicBezTo>
                    <a:pt x="634" y="196"/>
                    <a:pt x="598" y="134"/>
                    <a:pt x="545" y="89"/>
                  </a:cubicBezTo>
                  <a:cubicBezTo>
                    <a:pt x="491" y="36"/>
                    <a:pt x="429" y="9"/>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7" name="Google Shape;1877;p58"/>
            <p:cNvSpPr/>
            <p:nvPr/>
          </p:nvSpPr>
          <p:spPr>
            <a:xfrm>
              <a:off x="4889872" y="2061968"/>
              <a:ext cx="190790" cy="153176"/>
            </a:xfrm>
            <a:custGeom>
              <a:avLst/>
              <a:gdLst/>
              <a:ahLst/>
              <a:cxnLst/>
              <a:rect l="l" t="t" r="r" b="b"/>
              <a:pathLst>
                <a:path w="3018" h="2423" extrusionOk="0">
                  <a:moveTo>
                    <a:pt x="1429" y="0"/>
                  </a:moveTo>
                  <a:lnTo>
                    <a:pt x="234" y="1785"/>
                  </a:lnTo>
                  <a:cubicBezTo>
                    <a:pt x="234" y="1785"/>
                    <a:pt x="0" y="2130"/>
                    <a:pt x="227" y="2130"/>
                  </a:cubicBezTo>
                  <a:cubicBezTo>
                    <a:pt x="287" y="2130"/>
                    <a:pt x="380" y="2105"/>
                    <a:pt x="519" y="2043"/>
                  </a:cubicBezTo>
                  <a:lnTo>
                    <a:pt x="1402" y="1731"/>
                  </a:lnTo>
                  <a:lnTo>
                    <a:pt x="2036" y="2329"/>
                  </a:lnTo>
                  <a:cubicBezTo>
                    <a:pt x="2036" y="2329"/>
                    <a:pt x="2122" y="2423"/>
                    <a:pt x="2216" y="2423"/>
                  </a:cubicBezTo>
                  <a:cubicBezTo>
                    <a:pt x="2291" y="2423"/>
                    <a:pt x="2372" y="2364"/>
                    <a:pt x="2419" y="2150"/>
                  </a:cubicBezTo>
                  <a:lnTo>
                    <a:pt x="3017" y="27"/>
                  </a:lnTo>
                  <a:lnTo>
                    <a:pt x="14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8" name="Google Shape;1878;p58"/>
            <p:cNvSpPr/>
            <p:nvPr/>
          </p:nvSpPr>
          <p:spPr>
            <a:xfrm>
              <a:off x="4965289" y="1981304"/>
              <a:ext cx="109682" cy="198250"/>
            </a:xfrm>
            <a:custGeom>
              <a:avLst/>
              <a:gdLst/>
              <a:ahLst/>
              <a:cxnLst/>
              <a:rect l="l" t="t" r="r" b="b"/>
              <a:pathLst>
                <a:path w="1735" h="3136" extrusionOk="0">
                  <a:moveTo>
                    <a:pt x="1485" y="1"/>
                  </a:moveTo>
                  <a:lnTo>
                    <a:pt x="218" y="688"/>
                  </a:lnTo>
                  <a:lnTo>
                    <a:pt x="325" y="1705"/>
                  </a:lnTo>
                  <a:lnTo>
                    <a:pt x="4" y="3087"/>
                  </a:lnTo>
                  <a:cubicBezTo>
                    <a:pt x="4" y="3087"/>
                    <a:pt x="0" y="3136"/>
                    <a:pt x="48" y="3136"/>
                  </a:cubicBezTo>
                  <a:cubicBezTo>
                    <a:pt x="125" y="3136"/>
                    <a:pt x="337" y="3010"/>
                    <a:pt x="914" y="2356"/>
                  </a:cubicBezTo>
                  <a:lnTo>
                    <a:pt x="1735" y="1374"/>
                  </a:lnTo>
                  <a:lnTo>
                    <a:pt x="1485" y="1"/>
                  </a:lnTo>
                  <a:close/>
                </a:path>
              </a:pathLst>
            </a:custGeom>
            <a:solidFill>
              <a:srgbClr val="A876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9" name="Google Shape;1879;p58"/>
            <p:cNvSpPr/>
            <p:nvPr/>
          </p:nvSpPr>
          <p:spPr>
            <a:xfrm>
              <a:off x="5012891" y="2161787"/>
              <a:ext cx="124159" cy="128079"/>
            </a:xfrm>
            <a:custGeom>
              <a:avLst/>
              <a:gdLst/>
              <a:ahLst/>
              <a:cxnLst/>
              <a:rect l="l" t="t" r="r" b="b"/>
              <a:pathLst>
                <a:path w="1964" h="2026" extrusionOk="0">
                  <a:moveTo>
                    <a:pt x="1963" y="0"/>
                  </a:moveTo>
                  <a:lnTo>
                    <a:pt x="1963" y="0"/>
                  </a:lnTo>
                  <a:cubicBezTo>
                    <a:pt x="1803" y="161"/>
                    <a:pt x="1633" y="322"/>
                    <a:pt x="1464" y="491"/>
                  </a:cubicBezTo>
                  <a:cubicBezTo>
                    <a:pt x="1303" y="652"/>
                    <a:pt x="1142" y="821"/>
                    <a:pt x="973" y="982"/>
                  </a:cubicBezTo>
                  <a:lnTo>
                    <a:pt x="482" y="1481"/>
                  </a:lnTo>
                  <a:lnTo>
                    <a:pt x="241" y="1731"/>
                  </a:lnTo>
                  <a:cubicBezTo>
                    <a:pt x="161" y="1811"/>
                    <a:pt x="81" y="1892"/>
                    <a:pt x="1" y="1981"/>
                  </a:cubicBezTo>
                  <a:lnTo>
                    <a:pt x="54" y="2025"/>
                  </a:lnTo>
                  <a:cubicBezTo>
                    <a:pt x="134" y="1945"/>
                    <a:pt x="215" y="1856"/>
                    <a:pt x="295" y="1776"/>
                  </a:cubicBezTo>
                  <a:lnTo>
                    <a:pt x="536" y="1526"/>
                  </a:lnTo>
                  <a:lnTo>
                    <a:pt x="1018" y="1026"/>
                  </a:lnTo>
                  <a:cubicBezTo>
                    <a:pt x="1178" y="857"/>
                    <a:pt x="1339" y="687"/>
                    <a:pt x="1499" y="518"/>
                  </a:cubicBezTo>
                  <a:cubicBezTo>
                    <a:pt x="1651" y="348"/>
                    <a:pt x="1812" y="179"/>
                    <a:pt x="1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0" name="Google Shape;1880;p58"/>
            <p:cNvSpPr/>
            <p:nvPr/>
          </p:nvSpPr>
          <p:spPr>
            <a:xfrm>
              <a:off x="4516644" y="2119495"/>
              <a:ext cx="27689" cy="50827"/>
            </a:xfrm>
            <a:custGeom>
              <a:avLst/>
              <a:gdLst/>
              <a:ahLst/>
              <a:cxnLst/>
              <a:rect l="l" t="t" r="r" b="b"/>
              <a:pathLst>
                <a:path w="438" h="804" extrusionOk="0">
                  <a:moveTo>
                    <a:pt x="0" y="0"/>
                  </a:moveTo>
                  <a:cubicBezTo>
                    <a:pt x="9" y="81"/>
                    <a:pt x="27" y="152"/>
                    <a:pt x="45" y="232"/>
                  </a:cubicBezTo>
                  <a:cubicBezTo>
                    <a:pt x="71" y="304"/>
                    <a:pt x="98" y="375"/>
                    <a:pt x="134" y="446"/>
                  </a:cubicBezTo>
                  <a:cubicBezTo>
                    <a:pt x="170" y="518"/>
                    <a:pt x="214" y="589"/>
                    <a:pt x="268" y="652"/>
                  </a:cubicBezTo>
                  <a:cubicBezTo>
                    <a:pt x="312" y="714"/>
                    <a:pt x="375" y="767"/>
                    <a:pt x="437" y="803"/>
                  </a:cubicBezTo>
                  <a:cubicBezTo>
                    <a:pt x="393" y="750"/>
                    <a:pt x="348" y="687"/>
                    <a:pt x="303" y="616"/>
                  </a:cubicBezTo>
                  <a:cubicBezTo>
                    <a:pt x="268" y="553"/>
                    <a:pt x="232" y="491"/>
                    <a:pt x="196" y="420"/>
                  </a:cubicBezTo>
                  <a:cubicBezTo>
                    <a:pt x="179" y="384"/>
                    <a:pt x="161" y="348"/>
                    <a:pt x="143" y="321"/>
                  </a:cubicBezTo>
                  <a:cubicBezTo>
                    <a:pt x="125" y="286"/>
                    <a:pt x="116" y="250"/>
                    <a:pt x="98" y="214"/>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1" name="Google Shape;1881;p58"/>
            <p:cNvSpPr/>
            <p:nvPr/>
          </p:nvSpPr>
          <p:spPr>
            <a:xfrm>
              <a:off x="4436549" y="2073790"/>
              <a:ext cx="72258" cy="114550"/>
            </a:xfrm>
            <a:custGeom>
              <a:avLst/>
              <a:gdLst/>
              <a:ahLst/>
              <a:cxnLst/>
              <a:rect l="l" t="t" r="r" b="b"/>
              <a:pathLst>
                <a:path w="1143" h="1812" extrusionOk="0">
                  <a:moveTo>
                    <a:pt x="0" y="1"/>
                  </a:moveTo>
                  <a:cubicBezTo>
                    <a:pt x="9" y="188"/>
                    <a:pt x="45" y="375"/>
                    <a:pt x="98" y="554"/>
                  </a:cubicBezTo>
                  <a:cubicBezTo>
                    <a:pt x="152" y="732"/>
                    <a:pt x="223" y="911"/>
                    <a:pt x="313" y="1080"/>
                  </a:cubicBezTo>
                  <a:cubicBezTo>
                    <a:pt x="357" y="1160"/>
                    <a:pt x="411" y="1241"/>
                    <a:pt x="464" y="1312"/>
                  </a:cubicBezTo>
                  <a:cubicBezTo>
                    <a:pt x="527" y="1392"/>
                    <a:pt x="589" y="1464"/>
                    <a:pt x="660" y="1526"/>
                  </a:cubicBezTo>
                  <a:cubicBezTo>
                    <a:pt x="723" y="1589"/>
                    <a:pt x="803" y="1651"/>
                    <a:pt x="883" y="1696"/>
                  </a:cubicBezTo>
                  <a:cubicBezTo>
                    <a:pt x="964" y="1740"/>
                    <a:pt x="1053" y="1785"/>
                    <a:pt x="1142" y="1812"/>
                  </a:cubicBezTo>
                  <a:cubicBezTo>
                    <a:pt x="1062" y="1767"/>
                    <a:pt x="973" y="1722"/>
                    <a:pt x="901" y="1669"/>
                  </a:cubicBezTo>
                  <a:cubicBezTo>
                    <a:pt x="821" y="1615"/>
                    <a:pt x="759" y="1562"/>
                    <a:pt x="687" y="1490"/>
                  </a:cubicBezTo>
                  <a:cubicBezTo>
                    <a:pt x="625" y="1428"/>
                    <a:pt x="571" y="1357"/>
                    <a:pt x="518" y="1276"/>
                  </a:cubicBezTo>
                  <a:cubicBezTo>
                    <a:pt x="464" y="1205"/>
                    <a:pt x="411" y="1125"/>
                    <a:pt x="366" y="1044"/>
                  </a:cubicBezTo>
                  <a:cubicBezTo>
                    <a:pt x="277" y="884"/>
                    <a:pt x="205" y="714"/>
                    <a:pt x="152" y="536"/>
                  </a:cubicBezTo>
                  <a:cubicBezTo>
                    <a:pt x="116" y="447"/>
                    <a:pt x="90" y="358"/>
                    <a:pt x="63" y="268"/>
                  </a:cubicBezTo>
                  <a:cubicBezTo>
                    <a:pt x="45" y="179"/>
                    <a:pt x="18" y="9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2" name="Google Shape;1882;p58"/>
            <p:cNvSpPr/>
            <p:nvPr/>
          </p:nvSpPr>
          <p:spPr>
            <a:xfrm>
              <a:off x="4411705" y="2103122"/>
              <a:ext cx="76240" cy="113412"/>
            </a:xfrm>
            <a:custGeom>
              <a:avLst/>
              <a:gdLst/>
              <a:ahLst/>
              <a:cxnLst/>
              <a:rect l="l" t="t" r="r" b="b"/>
              <a:pathLst>
                <a:path w="1206" h="1794" extrusionOk="0">
                  <a:moveTo>
                    <a:pt x="1" y="1"/>
                  </a:moveTo>
                  <a:lnTo>
                    <a:pt x="1" y="1"/>
                  </a:lnTo>
                  <a:cubicBezTo>
                    <a:pt x="19" y="188"/>
                    <a:pt x="72" y="366"/>
                    <a:pt x="135" y="545"/>
                  </a:cubicBezTo>
                  <a:cubicBezTo>
                    <a:pt x="206" y="714"/>
                    <a:pt x="295" y="884"/>
                    <a:pt x="393" y="1035"/>
                  </a:cubicBezTo>
                  <a:cubicBezTo>
                    <a:pt x="447" y="1116"/>
                    <a:pt x="509" y="1187"/>
                    <a:pt x="563" y="1267"/>
                  </a:cubicBezTo>
                  <a:lnTo>
                    <a:pt x="661" y="1365"/>
                  </a:lnTo>
                  <a:cubicBezTo>
                    <a:pt x="670" y="1383"/>
                    <a:pt x="688" y="1401"/>
                    <a:pt x="706" y="1419"/>
                  </a:cubicBezTo>
                  <a:lnTo>
                    <a:pt x="759" y="1464"/>
                  </a:lnTo>
                  <a:cubicBezTo>
                    <a:pt x="893" y="1597"/>
                    <a:pt x="1045" y="1696"/>
                    <a:pt x="1205" y="1794"/>
                  </a:cubicBezTo>
                  <a:cubicBezTo>
                    <a:pt x="1062" y="1678"/>
                    <a:pt x="920" y="1562"/>
                    <a:pt x="795" y="1428"/>
                  </a:cubicBezTo>
                  <a:lnTo>
                    <a:pt x="741" y="1383"/>
                  </a:lnTo>
                  <a:cubicBezTo>
                    <a:pt x="723" y="1365"/>
                    <a:pt x="714" y="1348"/>
                    <a:pt x="697" y="1330"/>
                  </a:cubicBezTo>
                  <a:lnTo>
                    <a:pt x="607" y="1223"/>
                  </a:lnTo>
                  <a:cubicBezTo>
                    <a:pt x="554" y="1151"/>
                    <a:pt x="500" y="1080"/>
                    <a:pt x="447" y="1000"/>
                  </a:cubicBezTo>
                  <a:cubicBezTo>
                    <a:pt x="349" y="848"/>
                    <a:pt x="259" y="687"/>
                    <a:pt x="188" y="527"/>
                  </a:cubicBezTo>
                  <a:lnTo>
                    <a:pt x="126" y="393"/>
                  </a:lnTo>
                  <a:cubicBezTo>
                    <a:pt x="117" y="357"/>
                    <a:pt x="99" y="313"/>
                    <a:pt x="81" y="268"/>
                  </a:cubicBezTo>
                  <a:cubicBezTo>
                    <a:pt x="45" y="179"/>
                    <a:pt x="19" y="9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3" name="Google Shape;1883;p58"/>
            <p:cNvSpPr/>
            <p:nvPr/>
          </p:nvSpPr>
          <p:spPr>
            <a:xfrm>
              <a:off x="4421314" y="2179803"/>
              <a:ext cx="62080" cy="65493"/>
            </a:xfrm>
            <a:custGeom>
              <a:avLst/>
              <a:gdLst/>
              <a:ahLst/>
              <a:cxnLst/>
              <a:rect l="l" t="t" r="r" b="b"/>
              <a:pathLst>
                <a:path w="982" h="1036" extrusionOk="0">
                  <a:moveTo>
                    <a:pt x="0" y="1"/>
                  </a:moveTo>
                  <a:cubicBezTo>
                    <a:pt x="9" y="54"/>
                    <a:pt x="36" y="117"/>
                    <a:pt x="63" y="170"/>
                  </a:cubicBezTo>
                  <a:cubicBezTo>
                    <a:pt x="90" y="224"/>
                    <a:pt x="125" y="277"/>
                    <a:pt x="161" y="322"/>
                  </a:cubicBezTo>
                  <a:cubicBezTo>
                    <a:pt x="232" y="420"/>
                    <a:pt x="313" y="518"/>
                    <a:pt x="402" y="599"/>
                  </a:cubicBezTo>
                  <a:cubicBezTo>
                    <a:pt x="446" y="643"/>
                    <a:pt x="491" y="679"/>
                    <a:pt x="536" y="723"/>
                  </a:cubicBezTo>
                  <a:cubicBezTo>
                    <a:pt x="580" y="759"/>
                    <a:pt x="625" y="795"/>
                    <a:pt x="678" y="839"/>
                  </a:cubicBezTo>
                  <a:cubicBezTo>
                    <a:pt x="723" y="866"/>
                    <a:pt x="777" y="902"/>
                    <a:pt x="830" y="938"/>
                  </a:cubicBezTo>
                  <a:cubicBezTo>
                    <a:pt x="875" y="973"/>
                    <a:pt x="928" y="1000"/>
                    <a:pt x="982" y="1036"/>
                  </a:cubicBezTo>
                  <a:cubicBezTo>
                    <a:pt x="937" y="991"/>
                    <a:pt x="893" y="955"/>
                    <a:pt x="848" y="911"/>
                  </a:cubicBezTo>
                  <a:cubicBezTo>
                    <a:pt x="803" y="875"/>
                    <a:pt x="759" y="830"/>
                    <a:pt x="705" y="795"/>
                  </a:cubicBezTo>
                  <a:cubicBezTo>
                    <a:pt x="616" y="714"/>
                    <a:pt x="527" y="634"/>
                    <a:pt x="446" y="554"/>
                  </a:cubicBezTo>
                  <a:cubicBezTo>
                    <a:pt x="357" y="474"/>
                    <a:pt x="277" y="384"/>
                    <a:pt x="197" y="295"/>
                  </a:cubicBezTo>
                  <a:cubicBezTo>
                    <a:pt x="125" y="197"/>
                    <a:pt x="54"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4" name="Google Shape;1884;p58"/>
            <p:cNvSpPr/>
            <p:nvPr/>
          </p:nvSpPr>
          <p:spPr>
            <a:xfrm>
              <a:off x="4399315" y="2037124"/>
              <a:ext cx="88631" cy="68338"/>
            </a:xfrm>
            <a:custGeom>
              <a:avLst/>
              <a:gdLst/>
              <a:ahLst/>
              <a:cxnLst/>
              <a:rect l="l" t="t" r="r" b="b"/>
              <a:pathLst>
                <a:path w="1402" h="1081" extrusionOk="0">
                  <a:moveTo>
                    <a:pt x="1" y="1"/>
                  </a:moveTo>
                  <a:lnTo>
                    <a:pt x="1" y="1"/>
                  </a:lnTo>
                  <a:cubicBezTo>
                    <a:pt x="108" y="108"/>
                    <a:pt x="224" y="206"/>
                    <a:pt x="331" y="295"/>
                  </a:cubicBezTo>
                  <a:cubicBezTo>
                    <a:pt x="447" y="384"/>
                    <a:pt x="563" y="474"/>
                    <a:pt x="679" y="563"/>
                  </a:cubicBezTo>
                  <a:cubicBezTo>
                    <a:pt x="794" y="652"/>
                    <a:pt x="919" y="741"/>
                    <a:pt x="1035" y="830"/>
                  </a:cubicBezTo>
                  <a:cubicBezTo>
                    <a:pt x="1151" y="911"/>
                    <a:pt x="1276" y="1000"/>
                    <a:pt x="1401" y="1080"/>
                  </a:cubicBezTo>
                  <a:cubicBezTo>
                    <a:pt x="1285" y="982"/>
                    <a:pt x="1178" y="884"/>
                    <a:pt x="1062" y="795"/>
                  </a:cubicBezTo>
                  <a:cubicBezTo>
                    <a:pt x="946" y="697"/>
                    <a:pt x="830" y="607"/>
                    <a:pt x="714" y="518"/>
                  </a:cubicBezTo>
                  <a:cubicBezTo>
                    <a:pt x="598" y="429"/>
                    <a:pt x="482" y="340"/>
                    <a:pt x="366" y="251"/>
                  </a:cubicBezTo>
                  <a:cubicBezTo>
                    <a:pt x="250" y="170"/>
                    <a:pt x="125" y="8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5" name="Google Shape;1885;p58"/>
            <p:cNvSpPr/>
            <p:nvPr/>
          </p:nvSpPr>
          <p:spPr>
            <a:xfrm>
              <a:off x="4882034" y="1758531"/>
              <a:ext cx="222273" cy="87177"/>
            </a:xfrm>
            <a:custGeom>
              <a:avLst/>
              <a:gdLst/>
              <a:ahLst/>
              <a:cxnLst/>
              <a:rect l="l" t="t" r="r" b="b"/>
              <a:pathLst>
                <a:path w="3516" h="1379" extrusionOk="0">
                  <a:moveTo>
                    <a:pt x="1009" y="1"/>
                  </a:moveTo>
                  <a:lnTo>
                    <a:pt x="991" y="45"/>
                  </a:lnTo>
                  <a:cubicBezTo>
                    <a:pt x="947" y="179"/>
                    <a:pt x="902" y="322"/>
                    <a:pt x="839" y="456"/>
                  </a:cubicBezTo>
                  <a:cubicBezTo>
                    <a:pt x="786" y="590"/>
                    <a:pt x="724" y="715"/>
                    <a:pt x="652" y="839"/>
                  </a:cubicBezTo>
                  <a:cubicBezTo>
                    <a:pt x="581" y="964"/>
                    <a:pt x="500" y="1089"/>
                    <a:pt x="393" y="1178"/>
                  </a:cubicBezTo>
                  <a:cubicBezTo>
                    <a:pt x="340" y="1223"/>
                    <a:pt x="277" y="1268"/>
                    <a:pt x="215" y="1294"/>
                  </a:cubicBezTo>
                  <a:cubicBezTo>
                    <a:pt x="168" y="1314"/>
                    <a:pt x="111" y="1324"/>
                    <a:pt x="56" y="1324"/>
                  </a:cubicBezTo>
                  <a:cubicBezTo>
                    <a:pt x="37" y="1324"/>
                    <a:pt x="19" y="1323"/>
                    <a:pt x="1" y="1321"/>
                  </a:cubicBezTo>
                  <a:lnTo>
                    <a:pt x="1" y="1321"/>
                  </a:lnTo>
                  <a:cubicBezTo>
                    <a:pt x="37" y="1335"/>
                    <a:pt x="75" y="1341"/>
                    <a:pt x="112" y="1341"/>
                  </a:cubicBezTo>
                  <a:cubicBezTo>
                    <a:pt x="150" y="1341"/>
                    <a:pt x="188" y="1335"/>
                    <a:pt x="224" y="1321"/>
                  </a:cubicBezTo>
                  <a:cubicBezTo>
                    <a:pt x="295" y="1303"/>
                    <a:pt x="367" y="1268"/>
                    <a:pt x="420" y="1223"/>
                  </a:cubicBezTo>
                  <a:cubicBezTo>
                    <a:pt x="545" y="1125"/>
                    <a:pt x="634" y="1000"/>
                    <a:pt x="715" y="875"/>
                  </a:cubicBezTo>
                  <a:cubicBezTo>
                    <a:pt x="786" y="750"/>
                    <a:pt x="848" y="616"/>
                    <a:pt x="902" y="483"/>
                  </a:cubicBezTo>
                  <a:cubicBezTo>
                    <a:pt x="950" y="354"/>
                    <a:pt x="991" y="225"/>
                    <a:pt x="1025" y="97"/>
                  </a:cubicBezTo>
                  <a:lnTo>
                    <a:pt x="1025" y="97"/>
                  </a:lnTo>
                  <a:cubicBezTo>
                    <a:pt x="1090" y="184"/>
                    <a:pt x="1162" y="270"/>
                    <a:pt x="1241" y="349"/>
                  </a:cubicBezTo>
                  <a:cubicBezTo>
                    <a:pt x="1321" y="438"/>
                    <a:pt x="1410" y="527"/>
                    <a:pt x="1500" y="616"/>
                  </a:cubicBezTo>
                  <a:cubicBezTo>
                    <a:pt x="1687" y="777"/>
                    <a:pt x="1874" y="938"/>
                    <a:pt x="2088" y="1062"/>
                  </a:cubicBezTo>
                  <a:cubicBezTo>
                    <a:pt x="2303" y="1187"/>
                    <a:pt x="2534" y="1294"/>
                    <a:pt x="2784" y="1348"/>
                  </a:cubicBezTo>
                  <a:cubicBezTo>
                    <a:pt x="2871" y="1368"/>
                    <a:pt x="2968" y="1378"/>
                    <a:pt x="3064" y="1378"/>
                  </a:cubicBezTo>
                  <a:cubicBezTo>
                    <a:pt x="3096" y="1378"/>
                    <a:pt x="3128" y="1377"/>
                    <a:pt x="3159" y="1375"/>
                  </a:cubicBezTo>
                  <a:cubicBezTo>
                    <a:pt x="3284" y="1375"/>
                    <a:pt x="3400" y="1348"/>
                    <a:pt x="3516" y="1303"/>
                  </a:cubicBezTo>
                  <a:lnTo>
                    <a:pt x="3516" y="1303"/>
                  </a:lnTo>
                  <a:cubicBezTo>
                    <a:pt x="3400" y="1330"/>
                    <a:pt x="3275" y="1339"/>
                    <a:pt x="3150" y="1339"/>
                  </a:cubicBezTo>
                  <a:cubicBezTo>
                    <a:pt x="3034" y="1339"/>
                    <a:pt x="2909" y="1321"/>
                    <a:pt x="2793" y="1294"/>
                  </a:cubicBezTo>
                  <a:cubicBezTo>
                    <a:pt x="2552" y="1241"/>
                    <a:pt x="2329" y="1143"/>
                    <a:pt x="2124" y="1018"/>
                  </a:cubicBezTo>
                  <a:cubicBezTo>
                    <a:pt x="1910" y="893"/>
                    <a:pt x="1714" y="741"/>
                    <a:pt x="1535" y="572"/>
                  </a:cubicBezTo>
                  <a:cubicBezTo>
                    <a:pt x="1357" y="411"/>
                    <a:pt x="1187" y="233"/>
                    <a:pt x="1036" y="37"/>
                  </a:cubicBezTo>
                  <a:lnTo>
                    <a:pt x="10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6" name="Google Shape;1886;p58"/>
            <p:cNvSpPr/>
            <p:nvPr/>
          </p:nvSpPr>
          <p:spPr>
            <a:xfrm>
              <a:off x="5117198" y="1737101"/>
              <a:ext cx="127573" cy="334484"/>
            </a:xfrm>
            <a:custGeom>
              <a:avLst/>
              <a:gdLst/>
              <a:ahLst/>
              <a:cxnLst/>
              <a:rect l="l" t="t" r="r" b="b"/>
              <a:pathLst>
                <a:path w="2018" h="5291" extrusionOk="0">
                  <a:moveTo>
                    <a:pt x="1" y="1"/>
                  </a:moveTo>
                  <a:lnTo>
                    <a:pt x="1" y="1"/>
                  </a:lnTo>
                  <a:cubicBezTo>
                    <a:pt x="295" y="376"/>
                    <a:pt x="536" y="795"/>
                    <a:pt x="750" y="1214"/>
                  </a:cubicBezTo>
                  <a:cubicBezTo>
                    <a:pt x="973" y="1633"/>
                    <a:pt x="1152" y="2071"/>
                    <a:pt x="1312" y="2517"/>
                  </a:cubicBezTo>
                  <a:lnTo>
                    <a:pt x="1428" y="2856"/>
                  </a:lnTo>
                  <a:lnTo>
                    <a:pt x="1455" y="2945"/>
                  </a:lnTo>
                  <a:cubicBezTo>
                    <a:pt x="1464" y="2972"/>
                    <a:pt x="1473" y="2998"/>
                    <a:pt x="1482" y="3025"/>
                  </a:cubicBezTo>
                  <a:lnTo>
                    <a:pt x="1526" y="3203"/>
                  </a:lnTo>
                  <a:lnTo>
                    <a:pt x="1571" y="3373"/>
                  </a:lnTo>
                  <a:cubicBezTo>
                    <a:pt x="1589" y="3426"/>
                    <a:pt x="1607" y="3480"/>
                    <a:pt x="1625" y="3542"/>
                  </a:cubicBezTo>
                  <a:lnTo>
                    <a:pt x="1705" y="3890"/>
                  </a:lnTo>
                  <a:cubicBezTo>
                    <a:pt x="1714" y="3944"/>
                    <a:pt x="1732" y="4006"/>
                    <a:pt x="1741" y="4060"/>
                  </a:cubicBezTo>
                  <a:lnTo>
                    <a:pt x="1776" y="4238"/>
                  </a:lnTo>
                  <a:lnTo>
                    <a:pt x="1848" y="4586"/>
                  </a:lnTo>
                  <a:cubicBezTo>
                    <a:pt x="1857" y="4649"/>
                    <a:pt x="1865" y="4702"/>
                    <a:pt x="1874" y="4765"/>
                  </a:cubicBezTo>
                  <a:lnTo>
                    <a:pt x="1901" y="4943"/>
                  </a:lnTo>
                  <a:lnTo>
                    <a:pt x="1946" y="5291"/>
                  </a:lnTo>
                  <a:lnTo>
                    <a:pt x="2017" y="5282"/>
                  </a:lnTo>
                  <a:lnTo>
                    <a:pt x="1964" y="4925"/>
                  </a:lnTo>
                  <a:lnTo>
                    <a:pt x="1937" y="4756"/>
                  </a:lnTo>
                  <a:cubicBezTo>
                    <a:pt x="1928" y="4693"/>
                    <a:pt x="1928" y="4631"/>
                    <a:pt x="1910" y="4577"/>
                  </a:cubicBezTo>
                  <a:lnTo>
                    <a:pt x="1848" y="4220"/>
                  </a:lnTo>
                  <a:lnTo>
                    <a:pt x="1812" y="4051"/>
                  </a:lnTo>
                  <a:cubicBezTo>
                    <a:pt x="1803" y="3989"/>
                    <a:pt x="1785" y="3935"/>
                    <a:pt x="1776" y="3873"/>
                  </a:cubicBezTo>
                  <a:lnTo>
                    <a:pt x="1696" y="3525"/>
                  </a:lnTo>
                  <a:cubicBezTo>
                    <a:pt x="1678" y="3462"/>
                    <a:pt x="1660" y="3409"/>
                    <a:pt x="1651" y="3355"/>
                  </a:cubicBezTo>
                  <a:lnTo>
                    <a:pt x="1598" y="3177"/>
                  </a:lnTo>
                  <a:lnTo>
                    <a:pt x="1544" y="3007"/>
                  </a:lnTo>
                  <a:cubicBezTo>
                    <a:pt x="1544" y="2980"/>
                    <a:pt x="1535" y="2945"/>
                    <a:pt x="1526" y="2918"/>
                  </a:cubicBezTo>
                  <a:lnTo>
                    <a:pt x="1491" y="2838"/>
                  </a:lnTo>
                  <a:lnTo>
                    <a:pt x="1384" y="2499"/>
                  </a:lnTo>
                  <a:cubicBezTo>
                    <a:pt x="1214" y="2044"/>
                    <a:pt x="1027" y="1607"/>
                    <a:pt x="804" y="1187"/>
                  </a:cubicBezTo>
                  <a:cubicBezTo>
                    <a:pt x="741" y="1080"/>
                    <a:pt x="688" y="973"/>
                    <a:pt x="625" y="875"/>
                  </a:cubicBezTo>
                  <a:lnTo>
                    <a:pt x="536" y="723"/>
                  </a:lnTo>
                  <a:lnTo>
                    <a:pt x="438" y="572"/>
                  </a:lnTo>
                  <a:cubicBezTo>
                    <a:pt x="304" y="376"/>
                    <a:pt x="162"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7" name="Google Shape;1887;p58"/>
            <p:cNvSpPr/>
            <p:nvPr/>
          </p:nvSpPr>
          <p:spPr>
            <a:xfrm>
              <a:off x="5114985" y="1917014"/>
              <a:ext cx="34454" cy="55947"/>
            </a:xfrm>
            <a:custGeom>
              <a:avLst/>
              <a:gdLst/>
              <a:ahLst/>
              <a:cxnLst/>
              <a:rect l="l" t="t" r="r" b="b"/>
              <a:pathLst>
                <a:path w="545" h="885" extrusionOk="0">
                  <a:moveTo>
                    <a:pt x="188" y="1"/>
                  </a:moveTo>
                  <a:lnTo>
                    <a:pt x="188" y="1"/>
                  </a:lnTo>
                  <a:cubicBezTo>
                    <a:pt x="152" y="18"/>
                    <a:pt x="116" y="45"/>
                    <a:pt x="98" y="81"/>
                  </a:cubicBezTo>
                  <a:cubicBezTo>
                    <a:pt x="72" y="117"/>
                    <a:pt x="54" y="152"/>
                    <a:pt x="45" y="188"/>
                  </a:cubicBezTo>
                  <a:cubicBezTo>
                    <a:pt x="18" y="268"/>
                    <a:pt x="0" y="349"/>
                    <a:pt x="9" y="429"/>
                  </a:cubicBezTo>
                  <a:cubicBezTo>
                    <a:pt x="9" y="473"/>
                    <a:pt x="18" y="509"/>
                    <a:pt x="27" y="554"/>
                  </a:cubicBezTo>
                  <a:cubicBezTo>
                    <a:pt x="36" y="589"/>
                    <a:pt x="54" y="625"/>
                    <a:pt x="63" y="661"/>
                  </a:cubicBezTo>
                  <a:cubicBezTo>
                    <a:pt x="81" y="705"/>
                    <a:pt x="98" y="741"/>
                    <a:pt x="116" y="768"/>
                  </a:cubicBezTo>
                  <a:cubicBezTo>
                    <a:pt x="143" y="804"/>
                    <a:pt x="170" y="839"/>
                    <a:pt x="205" y="857"/>
                  </a:cubicBezTo>
                  <a:cubicBezTo>
                    <a:pt x="229" y="874"/>
                    <a:pt x="259" y="884"/>
                    <a:pt x="290" y="884"/>
                  </a:cubicBezTo>
                  <a:cubicBezTo>
                    <a:pt x="307" y="884"/>
                    <a:pt x="324" y="881"/>
                    <a:pt x="339" y="875"/>
                  </a:cubicBezTo>
                  <a:cubicBezTo>
                    <a:pt x="375" y="857"/>
                    <a:pt x="411" y="830"/>
                    <a:pt x="437" y="795"/>
                  </a:cubicBezTo>
                  <a:cubicBezTo>
                    <a:pt x="491" y="732"/>
                    <a:pt x="518" y="652"/>
                    <a:pt x="536" y="572"/>
                  </a:cubicBezTo>
                  <a:cubicBezTo>
                    <a:pt x="544" y="482"/>
                    <a:pt x="544" y="402"/>
                    <a:pt x="536" y="322"/>
                  </a:cubicBezTo>
                  <a:cubicBezTo>
                    <a:pt x="518" y="242"/>
                    <a:pt x="491" y="170"/>
                    <a:pt x="446" y="99"/>
                  </a:cubicBezTo>
                  <a:cubicBezTo>
                    <a:pt x="446" y="99"/>
                    <a:pt x="446" y="99"/>
                    <a:pt x="446" y="108"/>
                  </a:cubicBezTo>
                  <a:cubicBezTo>
                    <a:pt x="491" y="250"/>
                    <a:pt x="500" y="411"/>
                    <a:pt x="464" y="554"/>
                  </a:cubicBezTo>
                  <a:cubicBezTo>
                    <a:pt x="464" y="589"/>
                    <a:pt x="455" y="625"/>
                    <a:pt x="437" y="661"/>
                  </a:cubicBezTo>
                  <a:cubicBezTo>
                    <a:pt x="429" y="696"/>
                    <a:pt x="411" y="732"/>
                    <a:pt x="393" y="759"/>
                  </a:cubicBezTo>
                  <a:cubicBezTo>
                    <a:pt x="375" y="786"/>
                    <a:pt x="348" y="812"/>
                    <a:pt x="313" y="830"/>
                  </a:cubicBezTo>
                  <a:cubicBezTo>
                    <a:pt x="297" y="835"/>
                    <a:pt x="279" y="841"/>
                    <a:pt x="261" y="841"/>
                  </a:cubicBezTo>
                  <a:cubicBezTo>
                    <a:pt x="248" y="841"/>
                    <a:pt x="235" y="838"/>
                    <a:pt x="223" y="830"/>
                  </a:cubicBezTo>
                  <a:cubicBezTo>
                    <a:pt x="188" y="812"/>
                    <a:pt x="161" y="795"/>
                    <a:pt x="134" y="759"/>
                  </a:cubicBezTo>
                  <a:cubicBezTo>
                    <a:pt x="116" y="732"/>
                    <a:pt x="98" y="696"/>
                    <a:pt x="81" y="661"/>
                  </a:cubicBezTo>
                  <a:cubicBezTo>
                    <a:pt x="63" y="580"/>
                    <a:pt x="63" y="509"/>
                    <a:pt x="63" y="429"/>
                  </a:cubicBezTo>
                  <a:cubicBezTo>
                    <a:pt x="63" y="357"/>
                    <a:pt x="72" y="277"/>
                    <a:pt x="90" y="206"/>
                  </a:cubicBezTo>
                  <a:cubicBezTo>
                    <a:pt x="107" y="134"/>
                    <a:pt x="134" y="63"/>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8" name="Google Shape;1888;p58"/>
            <p:cNvSpPr/>
            <p:nvPr/>
          </p:nvSpPr>
          <p:spPr>
            <a:xfrm>
              <a:off x="4980777" y="1998815"/>
              <a:ext cx="87999" cy="52218"/>
            </a:xfrm>
            <a:custGeom>
              <a:avLst/>
              <a:gdLst/>
              <a:ahLst/>
              <a:cxnLst/>
              <a:rect l="l" t="t" r="r" b="b"/>
              <a:pathLst>
                <a:path w="1392" h="826" extrusionOk="0">
                  <a:moveTo>
                    <a:pt x="1294" y="0"/>
                  </a:moveTo>
                  <a:cubicBezTo>
                    <a:pt x="776" y="384"/>
                    <a:pt x="0" y="634"/>
                    <a:pt x="0" y="634"/>
                  </a:cubicBezTo>
                  <a:lnTo>
                    <a:pt x="18" y="803"/>
                  </a:lnTo>
                  <a:cubicBezTo>
                    <a:pt x="51" y="819"/>
                    <a:pt x="101" y="826"/>
                    <a:pt x="162" y="826"/>
                  </a:cubicBezTo>
                  <a:cubicBezTo>
                    <a:pt x="548" y="826"/>
                    <a:pt x="1392" y="553"/>
                    <a:pt x="1392" y="553"/>
                  </a:cubicBezTo>
                  <a:lnTo>
                    <a:pt x="12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9" name="Google Shape;1889;p58"/>
            <p:cNvSpPr/>
            <p:nvPr/>
          </p:nvSpPr>
          <p:spPr>
            <a:xfrm>
              <a:off x="5016305" y="2289799"/>
              <a:ext cx="158486" cy="173216"/>
            </a:xfrm>
            <a:custGeom>
              <a:avLst/>
              <a:gdLst/>
              <a:ahLst/>
              <a:cxnLst/>
              <a:rect l="l" t="t" r="r" b="b"/>
              <a:pathLst>
                <a:path w="2507" h="2740" extrusionOk="0">
                  <a:moveTo>
                    <a:pt x="0" y="0"/>
                  </a:moveTo>
                  <a:lnTo>
                    <a:pt x="2168" y="2739"/>
                  </a:lnTo>
                  <a:cubicBezTo>
                    <a:pt x="2168" y="2739"/>
                    <a:pt x="2382" y="2498"/>
                    <a:pt x="2507" y="233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890" name="Google Shape;1890;p58"/>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منابع کتاب شناختی</a:t>
            </a:r>
          </a:p>
        </p:txBody>
      </p:sp>
      <p:sp>
        <p:nvSpPr>
          <p:cNvPr id="1891" name="Google Shape;1891;p58"/>
          <p:cNvSpPr txBox="1">
            <a:spLocks noGrp="1"/>
          </p:cNvSpPr>
          <p:nvPr>
            <p:ph type="body" idx="1"/>
          </p:nvPr>
        </p:nvSpPr>
        <p:spPr>
          <a:xfrm>
            <a:off x="720000" y="1628364"/>
            <a:ext cx="5011200" cy="26403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fa-IR" b="1" kern="100" dirty="0">
              <a:effectLst/>
              <a:latin typeface="Calibri" panose="020F0502020204030204" pitchFamily="34" charset="0"/>
              <a:ea typeface="Calibri" panose="020F0502020204030204" pitchFamily="34" charset="0"/>
              <a:cs typeface="B Nazanin" panose="00000400000000000000" pitchFamily="2" charset="-78"/>
            </a:endParaRPr>
          </a:p>
          <a:p>
            <a:pPr marL="0" algn="r" rtl="1">
              <a:lnSpc>
                <a:spcPct val="107000"/>
              </a:lnSpc>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fa-IR" b="1" kern="100" dirty="0">
              <a:latin typeface="Calibri" panose="020F0502020204030204" pitchFamily="34" charset="0"/>
              <a:ea typeface="Calibri" panose="020F0502020204030204" pitchFamily="34" charset="0"/>
              <a:cs typeface="B Nazanin" panose="00000400000000000000" pitchFamily="2" charset="-78"/>
            </a:endParaRPr>
          </a:p>
          <a:p>
            <a:pPr marL="0" algn="r" rtl="1">
              <a:lnSpc>
                <a:spcPct val="107000"/>
              </a:lnSpc>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fa-IR" b="1" kern="100" dirty="0">
              <a:effectLst/>
              <a:latin typeface="Calibri" panose="020F0502020204030204" pitchFamily="34" charset="0"/>
              <a:ea typeface="Calibri" panose="020F0502020204030204" pitchFamily="34" charset="0"/>
              <a:cs typeface="B Nazanin" panose="00000400000000000000" pitchFamily="2" charset="-78"/>
            </a:endParaRPr>
          </a:p>
          <a:p>
            <a:pPr marL="0" algn="r" rtl="1">
              <a:lnSpc>
                <a:spcPct val="107000"/>
              </a:lnSpc>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kern="100" dirty="0">
              <a:effectLst/>
              <a:latin typeface="Calibri" panose="020F0502020204030204" pitchFamily="34" charset="0"/>
              <a:ea typeface="Calibri" panose="020F0502020204030204" pitchFamily="34" charset="0"/>
              <a:cs typeface="B Nazanin" panose="00000400000000000000" pitchFamily="2" charset="-78"/>
            </a:endParaRPr>
          </a:p>
          <a:p>
            <a:pPr marL="0" algn="r" rtl="1">
              <a:lnSpc>
                <a:spcPct val="107000"/>
              </a:lnSpc>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kern="100" dirty="0">
              <a:effectLst/>
              <a:latin typeface="Calibri" panose="020F0502020204030204" pitchFamily="34" charset="0"/>
              <a:ea typeface="Calibri" panose="020F0502020204030204" pitchFamily="34" charset="0"/>
              <a:cs typeface="B Nazanin" panose="00000400000000000000" pitchFamily="2" charset="-78"/>
            </a:endParaRPr>
          </a:p>
          <a:p>
            <a:pPr marL="0" algn="r" rtl="1">
              <a:lnSpc>
                <a:spcPct val="107000"/>
              </a:lnSpc>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kern="100" dirty="0">
              <a:effectLst/>
              <a:latin typeface="Calibri" panose="020F0502020204030204" pitchFamily="34" charset="0"/>
              <a:ea typeface="Calibri" panose="020F0502020204030204" pitchFamily="34" charset="0"/>
              <a:cs typeface="B Nazanin" panose="00000400000000000000" pitchFamily="2" charset="-78"/>
            </a:endParaRPr>
          </a:p>
          <a:p>
            <a:pPr marL="0" algn="r" rtl="1">
              <a:lnSpc>
                <a:spcPct val="107000"/>
              </a:lnSpc>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kern="100" dirty="0">
              <a:effectLst/>
              <a:latin typeface="Calibri" panose="020F0502020204030204" pitchFamily="34" charset="0"/>
              <a:ea typeface="Calibri" panose="020F0502020204030204" pitchFamily="34" charset="0"/>
              <a:cs typeface="B Nazanin" panose="00000400000000000000" pitchFamily="2" charset="-78"/>
            </a:endParaRPr>
          </a:p>
          <a:p>
            <a:pPr marL="0" algn="r" rtl="1">
              <a:lnSpc>
                <a:spcPct val="107000"/>
              </a:lnSpc>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kern="100" dirty="0">
              <a:effectLst/>
              <a:latin typeface="Calibri" panose="020F0502020204030204" pitchFamily="34" charset="0"/>
              <a:ea typeface="Calibri" panose="020F0502020204030204" pitchFamily="34" charset="0"/>
              <a:cs typeface="B Nazanin" panose="00000400000000000000" pitchFamily="2" charset="-78"/>
            </a:endParaRPr>
          </a:p>
          <a:p>
            <a:pPr marL="0" marR="0" algn="r" rtl="1">
              <a:lnSpc>
                <a:spcPct val="107000"/>
              </a:lnSpc>
              <a:spcBef>
                <a:spcPts val="0"/>
              </a:spcBef>
              <a:spcAft>
                <a:spcPts val="800"/>
              </a:spcAft>
            </a:pPr>
            <a:endParaRPr lang="fa-IR" b="1" kern="100" dirty="0">
              <a:latin typeface="Calibri" panose="020F0502020204030204" pitchFamily="34" charset="0"/>
              <a:ea typeface="Calibri" panose="020F0502020204030204" pitchFamily="34" charset="0"/>
              <a:cs typeface="B Nazanin" panose="00000400000000000000" pitchFamily="2" charset="-78"/>
            </a:endParaRPr>
          </a:p>
          <a:p>
            <a:pPr marL="0" marR="0" algn="r" rtl="1">
              <a:lnSpc>
                <a:spcPct val="107000"/>
              </a:lnSpc>
              <a:spcBef>
                <a:spcPts val="0"/>
              </a:spcBef>
              <a:spcAft>
                <a:spcPts val="800"/>
              </a:spcAft>
            </a:pPr>
            <a:endParaRPr lang="en-US"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892" name="Google Shape;1892;p58"/>
          <p:cNvSpPr/>
          <p:nvPr/>
        </p:nvSpPr>
        <p:spPr>
          <a:xfrm rot="-1429395">
            <a:off x="6254135" y="3557332"/>
            <a:ext cx="3912668" cy="2093523"/>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3" name="Google Shape;1893;p58"/>
          <p:cNvSpPr/>
          <p:nvPr/>
        </p:nvSpPr>
        <p:spPr>
          <a:xfrm rot="220321">
            <a:off x="3784455" y="3705391"/>
            <a:ext cx="4475188" cy="2394541"/>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853"/>
                                        </p:tgtEl>
                                        <p:attrNameLst>
                                          <p:attrName>style.visibility</p:attrName>
                                        </p:attrNameLst>
                                      </p:cBhvr>
                                      <p:to>
                                        <p:strVal val="visible"/>
                                      </p:to>
                                    </p:set>
                                    <p:anim calcmode="lin" valueType="num">
                                      <p:cBhvr>
                                        <p:cTn id="7" dur="500" fill="hold"/>
                                        <p:tgtEl>
                                          <p:spTgt spid="1853"/>
                                        </p:tgtEl>
                                        <p:attrNameLst>
                                          <p:attrName>ppt_w</p:attrName>
                                        </p:attrNameLst>
                                      </p:cBhvr>
                                      <p:tavLst>
                                        <p:tav tm="0">
                                          <p:val>
                                            <p:fltVal val="0"/>
                                          </p:val>
                                        </p:tav>
                                        <p:tav tm="100000">
                                          <p:val>
                                            <p:strVal val="#ppt_w"/>
                                          </p:val>
                                        </p:tav>
                                      </p:tavLst>
                                    </p:anim>
                                    <p:anim calcmode="lin" valueType="num">
                                      <p:cBhvr>
                                        <p:cTn id="8" dur="500" fill="hold"/>
                                        <p:tgtEl>
                                          <p:spTgt spid="1853"/>
                                        </p:tgtEl>
                                        <p:attrNameLst>
                                          <p:attrName>ppt_h</p:attrName>
                                        </p:attrNameLst>
                                      </p:cBhvr>
                                      <p:tavLst>
                                        <p:tav tm="0">
                                          <p:val>
                                            <p:fltVal val="0"/>
                                          </p:val>
                                        </p:tav>
                                        <p:tav tm="100000">
                                          <p:val>
                                            <p:strVal val="#ppt_h"/>
                                          </p:val>
                                        </p:tav>
                                      </p:tavLst>
                                    </p:anim>
                                    <p:animEffect transition="in" filter="fade">
                                      <p:cBhvr>
                                        <p:cTn id="9" dur="500"/>
                                        <p:tgtEl>
                                          <p:spTgt spid="185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90"/>
                                        </p:tgtEl>
                                        <p:attrNameLst>
                                          <p:attrName>style.visibility</p:attrName>
                                        </p:attrNameLst>
                                      </p:cBhvr>
                                      <p:to>
                                        <p:strVal val="visible"/>
                                      </p:to>
                                    </p:set>
                                    <p:anim calcmode="lin" valueType="num">
                                      <p:cBhvr>
                                        <p:cTn id="12" dur="500" fill="hold"/>
                                        <p:tgtEl>
                                          <p:spTgt spid="1890"/>
                                        </p:tgtEl>
                                        <p:attrNameLst>
                                          <p:attrName>ppt_w</p:attrName>
                                        </p:attrNameLst>
                                      </p:cBhvr>
                                      <p:tavLst>
                                        <p:tav tm="0">
                                          <p:val>
                                            <p:fltVal val="0"/>
                                          </p:val>
                                        </p:tav>
                                        <p:tav tm="100000">
                                          <p:val>
                                            <p:strVal val="#ppt_w"/>
                                          </p:val>
                                        </p:tav>
                                      </p:tavLst>
                                    </p:anim>
                                    <p:anim calcmode="lin" valueType="num">
                                      <p:cBhvr>
                                        <p:cTn id="13" dur="500" fill="hold"/>
                                        <p:tgtEl>
                                          <p:spTgt spid="1890"/>
                                        </p:tgtEl>
                                        <p:attrNameLst>
                                          <p:attrName>ppt_h</p:attrName>
                                        </p:attrNameLst>
                                      </p:cBhvr>
                                      <p:tavLst>
                                        <p:tav tm="0">
                                          <p:val>
                                            <p:fltVal val="0"/>
                                          </p:val>
                                        </p:tav>
                                        <p:tav tm="100000">
                                          <p:val>
                                            <p:strVal val="#ppt_h"/>
                                          </p:val>
                                        </p:tav>
                                      </p:tavLst>
                                    </p:anim>
                                    <p:animEffect transition="in" filter="fade">
                                      <p:cBhvr>
                                        <p:cTn id="14" dur="500"/>
                                        <p:tgtEl>
                                          <p:spTgt spid="189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891">
                                            <p:txEl>
                                              <p:pRg st="0" end="0"/>
                                            </p:txEl>
                                          </p:spTgt>
                                        </p:tgtEl>
                                        <p:attrNameLst>
                                          <p:attrName>style.visibility</p:attrName>
                                        </p:attrNameLst>
                                      </p:cBhvr>
                                      <p:to>
                                        <p:strVal val="visible"/>
                                      </p:to>
                                    </p:set>
                                    <p:anim calcmode="lin" valueType="num">
                                      <p:cBhvr>
                                        <p:cTn id="17" dur="500" fill="hold"/>
                                        <p:tgtEl>
                                          <p:spTgt spid="1891">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1891">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1891">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891">
                                            <p:txEl>
                                              <p:pRg st="1" end="1"/>
                                            </p:txEl>
                                          </p:spTgt>
                                        </p:tgtEl>
                                        <p:attrNameLst>
                                          <p:attrName>style.visibility</p:attrName>
                                        </p:attrNameLst>
                                      </p:cBhvr>
                                      <p:to>
                                        <p:strVal val="visible"/>
                                      </p:to>
                                    </p:set>
                                    <p:anim calcmode="lin" valueType="num">
                                      <p:cBhvr>
                                        <p:cTn id="24" dur="500" fill="hold"/>
                                        <p:tgtEl>
                                          <p:spTgt spid="1891">
                                            <p:txEl>
                                              <p:pRg st="1" end="1"/>
                                            </p:txEl>
                                          </p:spTgt>
                                        </p:tgtEl>
                                        <p:attrNameLst>
                                          <p:attrName>ppt_w</p:attrName>
                                        </p:attrNameLst>
                                      </p:cBhvr>
                                      <p:tavLst>
                                        <p:tav tm="0">
                                          <p:val>
                                            <p:fltVal val="0"/>
                                          </p:val>
                                        </p:tav>
                                        <p:tav tm="100000">
                                          <p:val>
                                            <p:strVal val="#ppt_w"/>
                                          </p:val>
                                        </p:tav>
                                      </p:tavLst>
                                    </p:anim>
                                    <p:anim calcmode="lin" valueType="num">
                                      <p:cBhvr>
                                        <p:cTn id="25" dur="500" fill="hold"/>
                                        <p:tgtEl>
                                          <p:spTgt spid="1891">
                                            <p:txEl>
                                              <p:pRg st="1" end="1"/>
                                            </p:txEl>
                                          </p:spTgt>
                                        </p:tgtEl>
                                        <p:attrNameLst>
                                          <p:attrName>ppt_h</p:attrName>
                                        </p:attrNameLst>
                                      </p:cBhvr>
                                      <p:tavLst>
                                        <p:tav tm="0">
                                          <p:val>
                                            <p:fltVal val="0"/>
                                          </p:val>
                                        </p:tav>
                                        <p:tav tm="100000">
                                          <p:val>
                                            <p:strVal val="#ppt_h"/>
                                          </p:val>
                                        </p:tav>
                                      </p:tavLst>
                                    </p:anim>
                                    <p:animEffect transition="in" filter="fade">
                                      <p:cBhvr>
                                        <p:cTn id="26" dur="500"/>
                                        <p:tgtEl>
                                          <p:spTgt spid="1891">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891">
                                            <p:txEl>
                                              <p:pRg st="2" end="2"/>
                                            </p:txEl>
                                          </p:spTgt>
                                        </p:tgtEl>
                                        <p:attrNameLst>
                                          <p:attrName>style.visibility</p:attrName>
                                        </p:attrNameLst>
                                      </p:cBhvr>
                                      <p:to>
                                        <p:strVal val="visible"/>
                                      </p:to>
                                    </p:set>
                                    <p:anim calcmode="lin" valueType="num">
                                      <p:cBhvr>
                                        <p:cTn id="31" dur="500" fill="hold"/>
                                        <p:tgtEl>
                                          <p:spTgt spid="1891">
                                            <p:txEl>
                                              <p:pRg st="2" end="2"/>
                                            </p:txEl>
                                          </p:spTgt>
                                        </p:tgtEl>
                                        <p:attrNameLst>
                                          <p:attrName>ppt_w</p:attrName>
                                        </p:attrNameLst>
                                      </p:cBhvr>
                                      <p:tavLst>
                                        <p:tav tm="0">
                                          <p:val>
                                            <p:fltVal val="0"/>
                                          </p:val>
                                        </p:tav>
                                        <p:tav tm="100000">
                                          <p:val>
                                            <p:strVal val="#ppt_w"/>
                                          </p:val>
                                        </p:tav>
                                      </p:tavLst>
                                    </p:anim>
                                    <p:anim calcmode="lin" valueType="num">
                                      <p:cBhvr>
                                        <p:cTn id="32" dur="500" fill="hold"/>
                                        <p:tgtEl>
                                          <p:spTgt spid="1891">
                                            <p:txEl>
                                              <p:pRg st="2" end="2"/>
                                            </p:txEl>
                                          </p:spTgt>
                                        </p:tgtEl>
                                        <p:attrNameLst>
                                          <p:attrName>ppt_h</p:attrName>
                                        </p:attrNameLst>
                                      </p:cBhvr>
                                      <p:tavLst>
                                        <p:tav tm="0">
                                          <p:val>
                                            <p:fltVal val="0"/>
                                          </p:val>
                                        </p:tav>
                                        <p:tav tm="100000">
                                          <p:val>
                                            <p:strVal val="#ppt_h"/>
                                          </p:val>
                                        </p:tav>
                                      </p:tavLst>
                                    </p:anim>
                                    <p:animEffect transition="in" filter="fade">
                                      <p:cBhvr>
                                        <p:cTn id="33" dur="500"/>
                                        <p:tgtEl>
                                          <p:spTgt spid="1891">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1891">
                                            <p:txEl>
                                              <p:pRg st="3" end="3"/>
                                            </p:txEl>
                                          </p:spTgt>
                                        </p:tgtEl>
                                        <p:attrNameLst>
                                          <p:attrName>style.visibility</p:attrName>
                                        </p:attrNameLst>
                                      </p:cBhvr>
                                      <p:to>
                                        <p:strVal val="visible"/>
                                      </p:to>
                                    </p:set>
                                    <p:anim calcmode="lin" valueType="num">
                                      <p:cBhvr>
                                        <p:cTn id="38" dur="500" fill="hold"/>
                                        <p:tgtEl>
                                          <p:spTgt spid="1891">
                                            <p:txEl>
                                              <p:pRg st="3" end="3"/>
                                            </p:txEl>
                                          </p:spTgt>
                                        </p:tgtEl>
                                        <p:attrNameLst>
                                          <p:attrName>ppt_w</p:attrName>
                                        </p:attrNameLst>
                                      </p:cBhvr>
                                      <p:tavLst>
                                        <p:tav tm="0">
                                          <p:val>
                                            <p:fltVal val="0"/>
                                          </p:val>
                                        </p:tav>
                                        <p:tav tm="100000">
                                          <p:val>
                                            <p:strVal val="#ppt_w"/>
                                          </p:val>
                                        </p:tav>
                                      </p:tavLst>
                                    </p:anim>
                                    <p:anim calcmode="lin" valueType="num">
                                      <p:cBhvr>
                                        <p:cTn id="39" dur="500" fill="hold"/>
                                        <p:tgtEl>
                                          <p:spTgt spid="1891">
                                            <p:txEl>
                                              <p:pRg st="3" end="3"/>
                                            </p:txEl>
                                          </p:spTgt>
                                        </p:tgtEl>
                                        <p:attrNameLst>
                                          <p:attrName>ppt_h</p:attrName>
                                        </p:attrNameLst>
                                      </p:cBhvr>
                                      <p:tavLst>
                                        <p:tav tm="0">
                                          <p:val>
                                            <p:fltVal val="0"/>
                                          </p:val>
                                        </p:tav>
                                        <p:tav tm="100000">
                                          <p:val>
                                            <p:strVal val="#ppt_h"/>
                                          </p:val>
                                        </p:tav>
                                      </p:tavLst>
                                    </p:anim>
                                    <p:animEffect transition="in" filter="fade">
                                      <p:cBhvr>
                                        <p:cTn id="40" dur="500"/>
                                        <p:tgtEl>
                                          <p:spTgt spid="1891">
                                            <p:txEl>
                                              <p:pRg st="3" end="3"/>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1891">
                                            <p:txEl>
                                              <p:pRg st="4" end="4"/>
                                            </p:txEl>
                                          </p:spTgt>
                                        </p:tgtEl>
                                        <p:attrNameLst>
                                          <p:attrName>style.visibility</p:attrName>
                                        </p:attrNameLst>
                                      </p:cBhvr>
                                      <p:to>
                                        <p:strVal val="visible"/>
                                      </p:to>
                                    </p:set>
                                    <p:anim calcmode="lin" valueType="num">
                                      <p:cBhvr>
                                        <p:cTn id="45" dur="500" fill="hold"/>
                                        <p:tgtEl>
                                          <p:spTgt spid="1891">
                                            <p:txEl>
                                              <p:pRg st="4" end="4"/>
                                            </p:txEl>
                                          </p:spTgt>
                                        </p:tgtEl>
                                        <p:attrNameLst>
                                          <p:attrName>ppt_w</p:attrName>
                                        </p:attrNameLst>
                                      </p:cBhvr>
                                      <p:tavLst>
                                        <p:tav tm="0">
                                          <p:val>
                                            <p:fltVal val="0"/>
                                          </p:val>
                                        </p:tav>
                                        <p:tav tm="100000">
                                          <p:val>
                                            <p:strVal val="#ppt_w"/>
                                          </p:val>
                                        </p:tav>
                                      </p:tavLst>
                                    </p:anim>
                                    <p:anim calcmode="lin" valueType="num">
                                      <p:cBhvr>
                                        <p:cTn id="46" dur="500" fill="hold"/>
                                        <p:tgtEl>
                                          <p:spTgt spid="1891">
                                            <p:txEl>
                                              <p:pRg st="4" end="4"/>
                                            </p:txEl>
                                          </p:spTgt>
                                        </p:tgtEl>
                                        <p:attrNameLst>
                                          <p:attrName>ppt_h</p:attrName>
                                        </p:attrNameLst>
                                      </p:cBhvr>
                                      <p:tavLst>
                                        <p:tav tm="0">
                                          <p:val>
                                            <p:fltVal val="0"/>
                                          </p:val>
                                        </p:tav>
                                        <p:tav tm="100000">
                                          <p:val>
                                            <p:strVal val="#ppt_h"/>
                                          </p:val>
                                        </p:tav>
                                      </p:tavLst>
                                    </p:anim>
                                    <p:animEffect transition="in" filter="fade">
                                      <p:cBhvr>
                                        <p:cTn id="47" dur="500"/>
                                        <p:tgtEl>
                                          <p:spTgt spid="1891">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grpId="0" nodeType="clickEffect">
                                  <p:stCondLst>
                                    <p:cond delay="0"/>
                                  </p:stCondLst>
                                  <p:childTnLst>
                                    <p:set>
                                      <p:cBhvr>
                                        <p:cTn id="51" dur="1" fill="hold">
                                          <p:stCondLst>
                                            <p:cond delay="0"/>
                                          </p:stCondLst>
                                        </p:cTn>
                                        <p:tgtEl>
                                          <p:spTgt spid="1891">
                                            <p:txEl>
                                              <p:pRg st="5" end="5"/>
                                            </p:txEl>
                                          </p:spTgt>
                                        </p:tgtEl>
                                        <p:attrNameLst>
                                          <p:attrName>style.visibility</p:attrName>
                                        </p:attrNameLst>
                                      </p:cBhvr>
                                      <p:to>
                                        <p:strVal val="visible"/>
                                      </p:to>
                                    </p:set>
                                    <p:anim calcmode="lin" valueType="num">
                                      <p:cBhvr>
                                        <p:cTn id="52" dur="500" fill="hold"/>
                                        <p:tgtEl>
                                          <p:spTgt spid="1891">
                                            <p:txEl>
                                              <p:pRg st="5" end="5"/>
                                            </p:txEl>
                                          </p:spTgt>
                                        </p:tgtEl>
                                        <p:attrNameLst>
                                          <p:attrName>ppt_w</p:attrName>
                                        </p:attrNameLst>
                                      </p:cBhvr>
                                      <p:tavLst>
                                        <p:tav tm="0">
                                          <p:val>
                                            <p:fltVal val="0"/>
                                          </p:val>
                                        </p:tav>
                                        <p:tav tm="100000">
                                          <p:val>
                                            <p:strVal val="#ppt_w"/>
                                          </p:val>
                                        </p:tav>
                                      </p:tavLst>
                                    </p:anim>
                                    <p:anim calcmode="lin" valueType="num">
                                      <p:cBhvr>
                                        <p:cTn id="53" dur="500" fill="hold"/>
                                        <p:tgtEl>
                                          <p:spTgt spid="1891">
                                            <p:txEl>
                                              <p:pRg st="5" end="5"/>
                                            </p:txEl>
                                          </p:spTgt>
                                        </p:tgtEl>
                                        <p:attrNameLst>
                                          <p:attrName>ppt_h</p:attrName>
                                        </p:attrNameLst>
                                      </p:cBhvr>
                                      <p:tavLst>
                                        <p:tav tm="0">
                                          <p:val>
                                            <p:fltVal val="0"/>
                                          </p:val>
                                        </p:tav>
                                        <p:tav tm="100000">
                                          <p:val>
                                            <p:strVal val="#ppt_h"/>
                                          </p:val>
                                        </p:tav>
                                      </p:tavLst>
                                    </p:anim>
                                    <p:animEffect transition="in" filter="fade">
                                      <p:cBhvr>
                                        <p:cTn id="54" dur="500"/>
                                        <p:tgtEl>
                                          <p:spTgt spid="1891">
                                            <p:txEl>
                                              <p:pRg st="5" end="5"/>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grpId="0" nodeType="clickEffect">
                                  <p:stCondLst>
                                    <p:cond delay="0"/>
                                  </p:stCondLst>
                                  <p:childTnLst>
                                    <p:set>
                                      <p:cBhvr>
                                        <p:cTn id="58" dur="1" fill="hold">
                                          <p:stCondLst>
                                            <p:cond delay="0"/>
                                          </p:stCondLst>
                                        </p:cTn>
                                        <p:tgtEl>
                                          <p:spTgt spid="1891">
                                            <p:txEl>
                                              <p:pRg st="6" end="6"/>
                                            </p:txEl>
                                          </p:spTgt>
                                        </p:tgtEl>
                                        <p:attrNameLst>
                                          <p:attrName>style.visibility</p:attrName>
                                        </p:attrNameLst>
                                      </p:cBhvr>
                                      <p:to>
                                        <p:strVal val="visible"/>
                                      </p:to>
                                    </p:set>
                                    <p:anim calcmode="lin" valueType="num">
                                      <p:cBhvr>
                                        <p:cTn id="59" dur="500" fill="hold"/>
                                        <p:tgtEl>
                                          <p:spTgt spid="1891">
                                            <p:txEl>
                                              <p:pRg st="6" end="6"/>
                                            </p:txEl>
                                          </p:spTgt>
                                        </p:tgtEl>
                                        <p:attrNameLst>
                                          <p:attrName>ppt_w</p:attrName>
                                        </p:attrNameLst>
                                      </p:cBhvr>
                                      <p:tavLst>
                                        <p:tav tm="0">
                                          <p:val>
                                            <p:fltVal val="0"/>
                                          </p:val>
                                        </p:tav>
                                        <p:tav tm="100000">
                                          <p:val>
                                            <p:strVal val="#ppt_w"/>
                                          </p:val>
                                        </p:tav>
                                      </p:tavLst>
                                    </p:anim>
                                    <p:anim calcmode="lin" valueType="num">
                                      <p:cBhvr>
                                        <p:cTn id="60" dur="500" fill="hold"/>
                                        <p:tgtEl>
                                          <p:spTgt spid="1891">
                                            <p:txEl>
                                              <p:pRg st="6" end="6"/>
                                            </p:txEl>
                                          </p:spTgt>
                                        </p:tgtEl>
                                        <p:attrNameLst>
                                          <p:attrName>ppt_h</p:attrName>
                                        </p:attrNameLst>
                                      </p:cBhvr>
                                      <p:tavLst>
                                        <p:tav tm="0">
                                          <p:val>
                                            <p:fltVal val="0"/>
                                          </p:val>
                                        </p:tav>
                                        <p:tav tm="100000">
                                          <p:val>
                                            <p:strVal val="#ppt_h"/>
                                          </p:val>
                                        </p:tav>
                                      </p:tavLst>
                                    </p:anim>
                                    <p:animEffect transition="in" filter="fade">
                                      <p:cBhvr>
                                        <p:cTn id="61" dur="500"/>
                                        <p:tgtEl>
                                          <p:spTgt spid="1891">
                                            <p:txEl>
                                              <p:pRg st="6" end="6"/>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1891">
                                            <p:txEl>
                                              <p:pRg st="7" end="7"/>
                                            </p:txEl>
                                          </p:spTgt>
                                        </p:tgtEl>
                                        <p:attrNameLst>
                                          <p:attrName>style.visibility</p:attrName>
                                        </p:attrNameLst>
                                      </p:cBhvr>
                                      <p:to>
                                        <p:strVal val="visible"/>
                                      </p:to>
                                    </p:set>
                                    <p:anim calcmode="lin" valueType="num">
                                      <p:cBhvr>
                                        <p:cTn id="66" dur="500" fill="hold"/>
                                        <p:tgtEl>
                                          <p:spTgt spid="1891">
                                            <p:txEl>
                                              <p:pRg st="7" end="7"/>
                                            </p:txEl>
                                          </p:spTgt>
                                        </p:tgtEl>
                                        <p:attrNameLst>
                                          <p:attrName>ppt_w</p:attrName>
                                        </p:attrNameLst>
                                      </p:cBhvr>
                                      <p:tavLst>
                                        <p:tav tm="0">
                                          <p:val>
                                            <p:fltVal val="0"/>
                                          </p:val>
                                        </p:tav>
                                        <p:tav tm="100000">
                                          <p:val>
                                            <p:strVal val="#ppt_w"/>
                                          </p:val>
                                        </p:tav>
                                      </p:tavLst>
                                    </p:anim>
                                    <p:anim calcmode="lin" valueType="num">
                                      <p:cBhvr>
                                        <p:cTn id="67" dur="500" fill="hold"/>
                                        <p:tgtEl>
                                          <p:spTgt spid="1891">
                                            <p:txEl>
                                              <p:pRg st="7" end="7"/>
                                            </p:txEl>
                                          </p:spTgt>
                                        </p:tgtEl>
                                        <p:attrNameLst>
                                          <p:attrName>ppt_h</p:attrName>
                                        </p:attrNameLst>
                                      </p:cBhvr>
                                      <p:tavLst>
                                        <p:tav tm="0">
                                          <p:val>
                                            <p:fltVal val="0"/>
                                          </p:val>
                                        </p:tav>
                                        <p:tav tm="100000">
                                          <p:val>
                                            <p:strVal val="#ppt_h"/>
                                          </p:val>
                                        </p:tav>
                                      </p:tavLst>
                                    </p:anim>
                                    <p:animEffect transition="in" filter="fade">
                                      <p:cBhvr>
                                        <p:cTn id="68" dur="500"/>
                                        <p:tgtEl>
                                          <p:spTgt spid="1891">
                                            <p:txEl>
                                              <p:pRg st="7" end="7"/>
                                            </p:txEl>
                                          </p:spTgt>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892"/>
                                        </p:tgtEl>
                                        <p:attrNameLst>
                                          <p:attrName>style.visibility</p:attrName>
                                        </p:attrNameLst>
                                      </p:cBhvr>
                                      <p:to>
                                        <p:strVal val="visible"/>
                                      </p:to>
                                    </p:set>
                                    <p:anim calcmode="lin" valueType="num">
                                      <p:cBhvr>
                                        <p:cTn id="71" dur="500" fill="hold"/>
                                        <p:tgtEl>
                                          <p:spTgt spid="1892"/>
                                        </p:tgtEl>
                                        <p:attrNameLst>
                                          <p:attrName>ppt_w</p:attrName>
                                        </p:attrNameLst>
                                      </p:cBhvr>
                                      <p:tavLst>
                                        <p:tav tm="0">
                                          <p:val>
                                            <p:fltVal val="0"/>
                                          </p:val>
                                        </p:tav>
                                        <p:tav tm="100000">
                                          <p:val>
                                            <p:strVal val="#ppt_w"/>
                                          </p:val>
                                        </p:tav>
                                      </p:tavLst>
                                    </p:anim>
                                    <p:anim calcmode="lin" valueType="num">
                                      <p:cBhvr>
                                        <p:cTn id="72" dur="500" fill="hold"/>
                                        <p:tgtEl>
                                          <p:spTgt spid="1892"/>
                                        </p:tgtEl>
                                        <p:attrNameLst>
                                          <p:attrName>ppt_h</p:attrName>
                                        </p:attrNameLst>
                                      </p:cBhvr>
                                      <p:tavLst>
                                        <p:tav tm="0">
                                          <p:val>
                                            <p:fltVal val="0"/>
                                          </p:val>
                                        </p:tav>
                                        <p:tav tm="100000">
                                          <p:val>
                                            <p:strVal val="#ppt_h"/>
                                          </p:val>
                                        </p:tav>
                                      </p:tavLst>
                                    </p:anim>
                                    <p:animEffect transition="in" filter="fade">
                                      <p:cBhvr>
                                        <p:cTn id="73" dur="500"/>
                                        <p:tgtEl>
                                          <p:spTgt spid="1892"/>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1893"/>
                                        </p:tgtEl>
                                        <p:attrNameLst>
                                          <p:attrName>style.visibility</p:attrName>
                                        </p:attrNameLst>
                                      </p:cBhvr>
                                      <p:to>
                                        <p:strVal val="visible"/>
                                      </p:to>
                                    </p:set>
                                    <p:anim calcmode="lin" valueType="num">
                                      <p:cBhvr>
                                        <p:cTn id="76" dur="500" fill="hold"/>
                                        <p:tgtEl>
                                          <p:spTgt spid="1893"/>
                                        </p:tgtEl>
                                        <p:attrNameLst>
                                          <p:attrName>ppt_w</p:attrName>
                                        </p:attrNameLst>
                                      </p:cBhvr>
                                      <p:tavLst>
                                        <p:tav tm="0">
                                          <p:val>
                                            <p:fltVal val="0"/>
                                          </p:val>
                                        </p:tav>
                                        <p:tav tm="100000">
                                          <p:val>
                                            <p:strVal val="#ppt_w"/>
                                          </p:val>
                                        </p:tav>
                                      </p:tavLst>
                                    </p:anim>
                                    <p:anim calcmode="lin" valueType="num">
                                      <p:cBhvr>
                                        <p:cTn id="77" dur="500" fill="hold"/>
                                        <p:tgtEl>
                                          <p:spTgt spid="1893"/>
                                        </p:tgtEl>
                                        <p:attrNameLst>
                                          <p:attrName>ppt_h</p:attrName>
                                        </p:attrNameLst>
                                      </p:cBhvr>
                                      <p:tavLst>
                                        <p:tav tm="0">
                                          <p:val>
                                            <p:fltVal val="0"/>
                                          </p:val>
                                        </p:tav>
                                        <p:tav tm="100000">
                                          <p:val>
                                            <p:strVal val="#ppt_h"/>
                                          </p:val>
                                        </p:tav>
                                      </p:tavLst>
                                    </p:anim>
                                    <p:animEffect transition="in" filter="fade">
                                      <p:cBhvr>
                                        <p:cTn id="78" dur="500"/>
                                        <p:tgtEl>
                                          <p:spTgt spid="18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0" grpId="0"/>
      <p:bldP spid="1891" grpId="0" build="p"/>
      <p:bldP spid="1892" grpId="0" animBg="1"/>
      <p:bldP spid="189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897"/>
        <p:cNvGrpSpPr/>
        <p:nvPr/>
      </p:nvGrpSpPr>
      <p:grpSpPr>
        <a:xfrm>
          <a:off x="0" y="0"/>
          <a:ext cx="0" cy="0"/>
          <a:chOff x="0" y="0"/>
          <a:chExt cx="0" cy="0"/>
        </a:xfrm>
      </p:grpSpPr>
      <p:sp>
        <p:nvSpPr>
          <p:cNvPr id="1898" name="Google Shape;1898;p59"/>
          <p:cNvSpPr/>
          <p:nvPr/>
        </p:nvSpPr>
        <p:spPr>
          <a:xfrm>
            <a:off x="810588" y="2892885"/>
            <a:ext cx="481800" cy="481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9" name="Google Shape;1899;p59"/>
          <p:cNvSpPr/>
          <p:nvPr/>
        </p:nvSpPr>
        <p:spPr>
          <a:xfrm>
            <a:off x="1336050" y="2892885"/>
            <a:ext cx="481800" cy="481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0" name="Google Shape;1900;p59"/>
          <p:cNvSpPr/>
          <p:nvPr/>
        </p:nvSpPr>
        <p:spPr>
          <a:xfrm>
            <a:off x="1861738" y="2892885"/>
            <a:ext cx="481800" cy="481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1" name="Google Shape;1901;p59"/>
          <p:cNvSpPr/>
          <p:nvPr/>
        </p:nvSpPr>
        <p:spPr>
          <a:xfrm>
            <a:off x="2387388" y="2892885"/>
            <a:ext cx="481800" cy="481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2" name="Google Shape;1902;p59"/>
          <p:cNvSpPr txBox="1">
            <a:spLocks noGrp="1"/>
          </p:cNvSpPr>
          <p:nvPr>
            <p:ph type="title"/>
          </p:nvPr>
        </p:nvSpPr>
        <p:spPr>
          <a:xfrm>
            <a:off x="713100" y="576046"/>
            <a:ext cx="3548700" cy="83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400000000000000" pitchFamily="2" charset="-78"/>
              </a:rPr>
              <a:t>با تشکر!</a:t>
            </a:r>
            <a:endParaRPr dirty="0">
              <a:solidFill>
                <a:schemeClr val="dk1"/>
              </a:solidFill>
              <a:cs typeface="B Nazanin" panose="00000400000000000000" pitchFamily="2" charset="-78"/>
            </a:endParaRPr>
          </a:p>
        </p:txBody>
      </p:sp>
      <p:sp>
        <p:nvSpPr>
          <p:cNvPr id="1903" name="Google Shape;1903;p59"/>
          <p:cNvSpPr txBox="1">
            <a:spLocks noGrp="1"/>
          </p:cNvSpPr>
          <p:nvPr>
            <p:ph type="subTitle" idx="1"/>
          </p:nvPr>
        </p:nvSpPr>
        <p:spPr>
          <a:xfrm>
            <a:off x="713100" y="1479375"/>
            <a:ext cx="3548700" cy="1173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lt1"/>
              </a:buClr>
              <a:buSzPts val="1100"/>
              <a:buFont typeface="Arial"/>
              <a:buNone/>
            </a:pPr>
            <a:r>
              <a:rPr lang="fa-IR" dirty="0">
                <a:cs typeface="B Nazanin" panose="00000400000000000000" pitchFamily="2" charset="-78"/>
              </a:rPr>
              <a:t>آیا سوالی دارید؟</a:t>
            </a:r>
          </a:p>
          <a:p>
            <a:pPr marL="0" lvl="0" indent="0" algn="r" rtl="1">
              <a:spcBef>
                <a:spcPts val="0"/>
              </a:spcBef>
              <a:spcAft>
                <a:spcPts val="0"/>
              </a:spcAft>
              <a:buNone/>
            </a:pPr>
            <a:endParaRPr lang="fa-IR" dirty="0">
              <a:solidFill>
                <a:schemeClr val="dk1"/>
              </a:solidFill>
              <a:cs typeface="B Nazanin" panose="00000400000000000000" pitchFamily="2" charset="-78"/>
            </a:endParaRPr>
          </a:p>
          <a:p>
            <a:pPr marL="0" lvl="0" indent="0" algn="r" rtl="1">
              <a:spcBef>
                <a:spcPts val="0"/>
              </a:spcBef>
              <a:spcAft>
                <a:spcPts val="0"/>
              </a:spcAft>
              <a:buNone/>
            </a:pPr>
            <a:r>
              <a:rPr lang="en-US" dirty="0">
                <a:solidFill>
                  <a:schemeClr val="dk1"/>
                </a:solidFill>
                <a:cs typeface="B Nazanin" panose="00000400000000000000" pitchFamily="2" charset="-78"/>
              </a:rPr>
              <a:t>20begir.com</a:t>
            </a:r>
            <a:endParaRPr dirty="0">
              <a:solidFill>
                <a:schemeClr val="dk1"/>
              </a:solidFill>
              <a:cs typeface="B Nazanin" panose="00000400000000000000" pitchFamily="2" charset="-78"/>
            </a:endParaRPr>
          </a:p>
        </p:txBody>
      </p:sp>
      <p:sp>
        <p:nvSpPr>
          <p:cNvPr id="1904" name="Google Shape;1904;p59"/>
          <p:cNvSpPr txBox="1"/>
          <p:nvPr/>
        </p:nvSpPr>
        <p:spPr>
          <a:xfrm>
            <a:off x="713100" y="4170186"/>
            <a:ext cx="3548700" cy="434700"/>
          </a:xfrm>
          <a:prstGeom prst="rect">
            <a:avLst/>
          </a:prstGeom>
          <a:noFill/>
          <a:ln>
            <a:noFill/>
          </a:ln>
        </p:spPr>
        <p:txBody>
          <a:bodyPr spcFirstLastPara="1" wrap="square" lIns="91425" tIns="91425" rIns="91425" bIns="91425" anchor="t" anchorCtr="0">
            <a:noAutofit/>
          </a:bodyPr>
          <a:lstStyle/>
          <a:p>
            <a:pPr algn="r" rtl="1"/>
            <a:r>
              <a:rPr lang="fa-IR" sz="1200" b="1" dirty="0">
                <a:cs typeface="B Nazanin" panose="00000400000000000000" pitchFamily="2" charset="-78"/>
              </a:rPr>
              <a:t>لطفاً این اسلاید را برای ذکر منبع نگه دارید</a:t>
            </a:r>
          </a:p>
        </p:txBody>
      </p:sp>
      <p:sp>
        <p:nvSpPr>
          <p:cNvPr id="1905" name="Google Shape;1905;p59"/>
          <p:cNvSpPr/>
          <p:nvPr/>
        </p:nvSpPr>
        <p:spPr>
          <a:xfrm>
            <a:off x="878645" y="296075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906" name="Google Shape;1906;p59"/>
          <p:cNvGrpSpPr/>
          <p:nvPr/>
        </p:nvGrpSpPr>
        <p:grpSpPr>
          <a:xfrm>
            <a:off x="1404317" y="2960950"/>
            <a:ext cx="346056" cy="345674"/>
            <a:chOff x="3303268" y="3817349"/>
            <a:chExt cx="346056" cy="345674"/>
          </a:xfrm>
        </p:grpSpPr>
        <p:sp>
          <p:nvSpPr>
            <p:cNvPr id="1907" name="Google Shape;1907;p59"/>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8" name="Google Shape;1908;p59"/>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9" name="Google Shape;1909;p59"/>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0" name="Google Shape;1910;p59"/>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911" name="Google Shape;1911;p59"/>
          <p:cNvGrpSpPr/>
          <p:nvPr/>
        </p:nvGrpSpPr>
        <p:grpSpPr>
          <a:xfrm>
            <a:off x="1929606" y="2960950"/>
            <a:ext cx="346056" cy="345674"/>
            <a:chOff x="3752358" y="3817349"/>
            <a:chExt cx="346056" cy="345674"/>
          </a:xfrm>
        </p:grpSpPr>
        <p:sp>
          <p:nvSpPr>
            <p:cNvPr id="1912" name="Google Shape;1912;p59"/>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3" name="Google Shape;1913;p59"/>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4" name="Google Shape;1914;p59"/>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5" name="Google Shape;1915;p59"/>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916" name="Google Shape;1916;p59"/>
          <p:cNvGrpSpPr/>
          <p:nvPr/>
        </p:nvGrpSpPr>
        <p:grpSpPr>
          <a:xfrm>
            <a:off x="2454896" y="2960950"/>
            <a:ext cx="346024" cy="345674"/>
            <a:chOff x="4201447" y="3817349"/>
            <a:chExt cx="346024" cy="345674"/>
          </a:xfrm>
        </p:grpSpPr>
        <p:sp>
          <p:nvSpPr>
            <p:cNvPr id="1917" name="Google Shape;1917;p59"/>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8" name="Google Shape;1918;p59"/>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919" name="Google Shape;1919;p59"/>
          <p:cNvGrpSpPr/>
          <p:nvPr/>
        </p:nvGrpSpPr>
        <p:grpSpPr>
          <a:xfrm rot="-1321824">
            <a:off x="4844540" y="1122927"/>
            <a:ext cx="2525577" cy="1590568"/>
            <a:chOff x="6725220" y="3303058"/>
            <a:chExt cx="1941270" cy="1222581"/>
          </a:xfrm>
        </p:grpSpPr>
        <p:grpSp>
          <p:nvGrpSpPr>
            <p:cNvPr id="1920" name="Google Shape;1920;p59"/>
            <p:cNvGrpSpPr/>
            <p:nvPr/>
          </p:nvGrpSpPr>
          <p:grpSpPr>
            <a:xfrm>
              <a:off x="6725220" y="3303058"/>
              <a:ext cx="1941270" cy="443137"/>
              <a:chOff x="6489630" y="3474508"/>
              <a:chExt cx="1941270" cy="443137"/>
            </a:xfrm>
          </p:grpSpPr>
          <p:grpSp>
            <p:nvGrpSpPr>
              <p:cNvPr id="1921" name="Google Shape;1921;p59"/>
              <p:cNvGrpSpPr/>
              <p:nvPr/>
            </p:nvGrpSpPr>
            <p:grpSpPr>
              <a:xfrm rot="10800000">
                <a:off x="6489630" y="3616298"/>
                <a:ext cx="325844" cy="301348"/>
                <a:chOff x="1364924" y="4072835"/>
                <a:chExt cx="191010" cy="176650"/>
              </a:xfrm>
            </p:grpSpPr>
            <p:sp>
              <p:nvSpPr>
                <p:cNvPr id="1922" name="Google Shape;1922;p59"/>
                <p:cNvSpPr/>
                <p:nvPr/>
              </p:nvSpPr>
              <p:spPr>
                <a:xfrm>
                  <a:off x="1364924" y="4072835"/>
                  <a:ext cx="191010" cy="176650"/>
                </a:xfrm>
                <a:custGeom>
                  <a:avLst/>
                  <a:gdLst/>
                  <a:ahLst/>
                  <a:cxnLst/>
                  <a:rect l="l" t="t" r="r" b="b"/>
                  <a:pathLst>
                    <a:path w="1196" h="1106" extrusionOk="0">
                      <a:moveTo>
                        <a:pt x="552" y="1"/>
                      </a:moveTo>
                      <a:cubicBezTo>
                        <a:pt x="508" y="1"/>
                        <a:pt x="460" y="22"/>
                        <a:pt x="428" y="59"/>
                      </a:cubicBezTo>
                      <a:cubicBezTo>
                        <a:pt x="375" y="113"/>
                        <a:pt x="366" y="202"/>
                        <a:pt x="384" y="282"/>
                      </a:cubicBezTo>
                      <a:cubicBezTo>
                        <a:pt x="393" y="309"/>
                        <a:pt x="411" y="345"/>
                        <a:pt x="428" y="380"/>
                      </a:cubicBezTo>
                      <a:cubicBezTo>
                        <a:pt x="434" y="391"/>
                        <a:pt x="442" y="416"/>
                        <a:pt x="453" y="437"/>
                      </a:cubicBezTo>
                      <a:lnTo>
                        <a:pt x="453" y="437"/>
                      </a:lnTo>
                      <a:cubicBezTo>
                        <a:pt x="415" y="398"/>
                        <a:pt x="373" y="364"/>
                        <a:pt x="330" y="336"/>
                      </a:cubicBezTo>
                      <a:cubicBezTo>
                        <a:pt x="278" y="310"/>
                        <a:pt x="221" y="293"/>
                        <a:pt x="166" y="293"/>
                      </a:cubicBezTo>
                      <a:cubicBezTo>
                        <a:pt x="146" y="293"/>
                        <a:pt x="126" y="295"/>
                        <a:pt x="107" y="300"/>
                      </a:cubicBezTo>
                      <a:cubicBezTo>
                        <a:pt x="63" y="318"/>
                        <a:pt x="18" y="354"/>
                        <a:pt x="9" y="407"/>
                      </a:cubicBezTo>
                      <a:cubicBezTo>
                        <a:pt x="0" y="443"/>
                        <a:pt x="18" y="487"/>
                        <a:pt x="36" y="523"/>
                      </a:cubicBezTo>
                      <a:cubicBezTo>
                        <a:pt x="107" y="618"/>
                        <a:pt x="233" y="650"/>
                        <a:pt x="354" y="650"/>
                      </a:cubicBezTo>
                      <a:cubicBezTo>
                        <a:pt x="356" y="650"/>
                        <a:pt x="358" y="650"/>
                        <a:pt x="360" y="650"/>
                      </a:cubicBezTo>
                      <a:lnTo>
                        <a:pt x="360" y="650"/>
                      </a:lnTo>
                      <a:cubicBezTo>
                        <a:pt x="294" y="655"/>
                        <a:pt x="230" y="672"/>
                        <a:pt x="179" y="701"/>
                      </a:cubicBezTo>
                      <a:cubicBezTo>
                        <a:pt x="134" y="728"/>
                        <a:pt x="107" y="755"/>
                        <a:pt x="89" y="791"/>
                      </a:cubicBezTo>
                      <a:cubicBezTo>
                        <a:pt x="63" y="853"/>
                        <a:pt x="98" y="933"/>
                        <a:pt x="161" y="969"/>
                      </a:cubicBezTo>
                      <a:cubicBezTo>
                        <a:pt x="196" y="987"/>
                        <a:pt x="232" y="994"/>
                        <a:pt x="268" y="994"/>
                      </a:cubicBezTo>
                      <a:cubicBezTo>
                        <a:pt x="303" y="994"/>
                        <a:pt x="339" y="987"/>
                        <a:pt x="375" y="978"/>
                      </a:cubicBezTo>
                      <a:cubicBezTo>
                        <a:pt x="411" y="960"/>
                        <a:pt x="455" y="942"/>
                        <a:pt x="482" y="916"/>
                      </a:cubicBezTo>
                      <a:cubicBezTo>
                        <a:pt x="505" y="884"/>
                        <a:pt x="522" y="847"/>
                        <a:pt x="520" y="814"/>
                      </a:cubicBezTo>
                      <a:lnTo>
                        <a:pt x="520" y="814"/>
                      </a:lnTo>
                      <a:cubicBezTo>
                        <a:pt x="529" y="873"/>
                        <a:pt x="547" y="937"/>
                        <a:pt x="580" y="987"/>
                      </a:cubicBezTo>
                      <a:cubicBezTo>
                        <a:pt x="616" y="1049"/>
                        <a:pt x="678" y="1094"/>
                        <a:pt x="741" y="1103"/>
                      </a:cubicBezTo>
                      <a:cubicBezTo>
                        <a:pt x="750" y="1104"/>
                        <a:pt x="759" y="1105"/>
                        <a:pt x="768" y="1105"/>
                      </a:cubicBezTo>
                      <a:cubicBezTo>
                        <a:pt x="812" y="1105"/>
                        <a:pt x="852" y="1088"/>
                        <a:pt x="874" y="1058"/>
                      </a:cubicBezTo>
                      <a:cubicBezTo>
                        <a:pt x="892" y="1023"/>
                        <a:pt x="901" y="987"/>
                        <a:pt x="901" y="942"/>
                      </a:cubicBezTo>
                      <a:cubicBezTo>
                        <a:pt x="892" y="826"/>
                        <a:pt x="839" y="719"/>
                        <a:pt x="758" y="639"/>
                      </a:cubicBezTo>
                      <a:lnTo>
                        <a:pt x="758" y="639"/>
                      </a:lnTo>
                      <a:cubicBezTo>
                        <a:pt x="817" y="661"/>
                        <a:pt x="876" y="677"/>
                        <a:pt x="935" y="677"/>
                      </a:cubicBezTo>
                      <a:cubicBezTo>
                        <a:pt x="947" y="677"/>
                        <a:pt x="960" y="676"/>
                        <a:pt x="973" y="675"/>
                      </a:cubicBezTo>
                      <a:cubicBezTo>
                        <a:pt x="1044" y="657"/>
                        <a:pt x="1115" y="612"/>
                        <a:pt x="1160" y="559"/>
                      </a:cubicBezTo>
                      <a:cubicBezTo>
                        <a:pt x="1187" y="514"/>
                        <a:pt x="1196" y="461"/>
                        <a:pt x="1178" y="425"/>
                      </a:cubicBezTo>
                      <a:cubicBezTo>
                        <a:pt x="1160" y="398"/>
                        <a:pt x="1133" y="380"/>
                        <a:pt x="1106" y="371"/>
                      </a:cubicBezTo>
                      <a:cubicBezTo>
                        <a:pt x="1054" y="345"/>
                        <a:pt x="997" y="329"/>
                        <a:pt x="939" y="329"/>
                      </a:cubicBezTo>
                      <a:cubicBezTo>
                        <a:pt x="917" y="329"/>
                        <a:pt x="896" y="331"/>
                        <a:pt x="874" y="336"/>
                      </a:cubicBezTo>
                      <a:cubicBezTo>
                        <a:pt x="794" y="354"/>
                        <a:pt x="723" y="398"/>
                        <a:pt x="678" y="461"/>
                      </a:cubicBezTo>
                      <a:cubicBezTo>
                        <a:pt x="714" y="354"/>
                        <a:pt x="714" y="238"/>
                        <a:pt x="687" y="131"/>
                      </a:cubicBezTo>
                      <a:cubicBezTo>
                        <a:pt x="678" y="95"/>
                        <a:pt x="660" y="59"/>
                        <a:pt x="634" y="32"/>
                      </a:cubicBezTo>
                      <a:cubicBezTo>
                        <a:pt x="612" y="11"/>
                        <a:pt x="583"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3" name="Google Shape;1923;p59"/>
                <p:cNvSpPr/>
                <p:nvPr/>
              </p:nvSpPr>
              <p:spPr>
                <a:xfrm>
                  <a:off x="1437590" y="4150617"/>
                  <a:ext cx="32900" cy="32902"/>
                </a:xfrm>
                <a:custGeom>
                  <a:avLst/>
                  <a:gdLst/>
                  <a:ahLst/>
                  <a:cxnLst/>
                  <a:rect l="l" t="t" r="r" b="b"/>
                  <a:pathLst>
                    <a:path w="206" h="206" extrusionOk="0">
                      <a:moveTo>
                        <a:pt x="107" y="0"/>
                      </a:moveTo>
                      <a:cubicBezTo>
                        <a:pt x="45" y="0"/>
                        <a:pt x="0" y="45"/>
                        <a:pt x="0" y="98"/>
                      </a:cubicBezTo>
                      <a:cubicBezTo>
                        <a:pt x="0" y="161"/>
                        <a:pt x="45" y="206"/>
                        <a:pt x="107" y="206"/>
                      </a:cubicBezTo>
                      <a:cubicBezTo>
                        <a:pt x="161" y="206"/>
                        <a:pt x="205" y="161"/>
                        <a:pt x="205" y="98"/>
                      </a:cubicBezTo>
                      <a:cubicBezTo>
                        <a:pt x="205" y="45"/>
                        <a:pt x="161"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924" name="Google Shape;1924;p59"/>
              <p:cNvGrpSpPr/>
              <p:nvPr/>
            </p:nvGrpSpPr>
            <p:grpSpPr>
              <a:xfrm rot="10800000">
                <a:off x="8017741" y="3474508"/>
                <a:ext cx="413159" cy="393065"/>
                <a:chOff x="520730" y="4173296"/>
                <a:chExt cx="413159" cy="393065"/>
              </a:xfrm>
            </p:grpSpPr>
            <p:sp>
              <p:nvSpPr>
                <p:cNvPr id="1925" name="Google Shape;1925;p59"/>
                <p:cNvSpPr/>
                <p:nvPr/>
              </p:nvSpPr>
              <p:spPr>
                <a:xfrm>
                  <a:off x="616871" y="4173296"/>
                  <a:ext cx="169769" cy="196935"/>
                </a:xfrm>
                <a:custGeom>
                  <a:avLst/>
                  <a:gdLst/>
                  <a:ahLst/>
                  <a:cxnLst/>
                  <a:rect l="l" t="t" r="r" b="b"/>
                  <a:pathLst>
                    <a:path w="1063" h="1233" extrusionOk="0">
                      <a:moveTo>
                        <a:pt x="736" y="1"/>
                      </a:moveTo>
                      <a:cubicBezTo>
                        <a:pt x="586" y="1"/>
                        <a:pt x="536" y="304"/>
                        <a:pt x="536" y="304"/>
                      </a:cubicBezTo>
                      <a:cubicBezTo>
                        <a:pt x="536" y="304"/>
                        <a:pt x="418" y="74"/>
                        <a:pt x="286" y="74"/>
                      </a:cubicBezTo>
                      <a:cubicBezTo>
                        <a:pt x="248" y="74"/>
                        <a:pt x="208" y="94"/>
                        <a:pt x="170" y="144"/>
                      </a:cubicBezTo>
                      <a:cubicBezTo>
                        <a:pt x="1" y="367"/>
                        <a:pt x="688" y="1232"/>
                        <a:pt x="688" y="1232"/>
                      </a:cubicBezTo>
                      <a:cubicBezTo>
                        <a:pt x="688" y="1232"/>
                        <a:pt x="1062" y="188"/>
                        <a:pt x="830" y="37"/>
                      </a:cubicBezTo>
                      <a:cubicBezTo>
                        <a:pt x="795" y="11"/>
                        <a:pt x="764"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6" name="Google Shape;1926;p59"/>
                <p:cNvSpPr/>
                <p:nvPr/>
              </p:nvSpPr>
              <p:spPr>
                <a:xfrm>
                  <a:off x="520730" y="4252675"/>
                  <a:ext cx="206023" cy="125380"/>
                </a:xfrm>
                <a:custGeom>
                  <a:avLst/>
                  <a:gdLst/>
                  <a:ahLst/>
                  <a:cxnLst/>
                  <a:rect l="l" t="t" r="r" b="b"/>
                  <a:pathLst>
                    <a:path w="1290" h="785" extrusionOk="0">
                      <a:moveTo>
                        <a:pt x="384" y="0"/>
                      </a:moveTo>
                      <a:cubicBezTo>
                        <a:pt x="363" y="0"/>
                        <a:pt x="343" y="4"/>
                        <a:pt x="326" y="13"/>
                      </a:cubicBezTo>
                      <a:cubicBezTo>
                        <a:pt x="76" y="129"/>
                        <a:pt x="415" y="396"/>
                        <a:pt x="415" y="396"/>
                      </a:cubicBezTo>
                      <a:cubicBezTo>
                        <a:pt x="415" y="396"/>
                        <a:pt x="409" y="396"/>
                        <a:pt x="398" y="396"/>
                      </a:cubicBezTo>
                      <a:cubicBezTo>
                        <a:pt x="319" y="396"/>
                        <a:pt x="0" y="410"/>
                        <a:pt x="94" y="637"/>
                      </a:cubicBezTo>
                      <a:cubicBezTo>
                        <a:pt x="142" y="752"/>
                        <a:pt x="385" y="784"/>
                        <a:pt x="640" y="784"/>
                      </a:cubicBezTo>
                      <a:cubicBezTo>
                        <a:pt x="956" y="784"/>
                        <a:pt x="1290" y="735"/>
                        <a:pt x="1290" y="735"/>
                      </a:cubicBezTo>
                      <a:cubicBezTo>
                        <a:pt x="1290" y="735"/>
                        <a:pt x="670" y="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7" name="Google Shape;1927;p59"/>
                <p:cNvSpPr/>
                <p:nvPr/>
              </p:nvSpPr>
              <p:spPr>
                <a:xfrm>
                  <a:off x="547879" y="4370066"/>
                  <a:ext cx="178872" cy="158442"/>
                </a:xfrm>
                <a:custGeom>
                  <a:avLst/>
                  <a:gdLst/>
                  <a:ahLst/>
                  <a:cxnLst/>
                  <a:rect l="l" t="t" r="r" b="b"/>
                  <a:pathLst>
                    <a:path w="1120" h="992" extrusionOk="0">
                      <a:moveTo>
                        <a:pt x="1120" y="0"/>
                      </a:moveTo>
                      <a:cubicBezTo>
                        <a:pt x="1119" y="0"/>
                        <a:pt x="31" y="188"/>
                        <a:pt x="13" y="464"/>
                      </a:cubicBezTo>
                      <a:cubicBezTo>
                        <a:pt x="1" y="596"/>
                        <a:pt x="85" y="630"/>
                        <a:pt x="177" y="630"/>
                      </a:cubicBezTo>
                      <a:cubicBezTo>
                        <a:pt x="278" y="630"/>
                        <a:pt x="388" y="589"/>
                        <a:pt x="388" y="589"/>
                      </a:cubicBezTo>
                      <a:lnTo>
                        <a:pt x="388" y="589"/>
                      </a:lnTo>
                      <a:cubicBezTo>
                        <a:pt x="388" y="589"/>
                        <a:pt x="165" y="955"/>
                        <a:pt x="433" y="990"/>
                      </a:cubicBezTo>
                      <a:cubicBezTo>
                        <a:pt x="437" y="991"/>
                        <a:pt x="442" y="991"/>
                        <a:pt x="447" y="991"/>
                      </a:cubicBezTo>
                      <a:cubicBezTo>
                        <a:pt x="723" y="991"/>
                        <a:pt x="1120" y="0"/>
                        <a:pt x="1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8" name="Google Shape;1928;p59"/>
                <p:cNvSpPr/>
                <p:nvPr/>
              </p:nvSpPr>
              <p:spPr>
                <a:xfrm>
                  <a:off x="666699" y="4370066"/>
                  <a:ext cx="169769" cy="196296"/>
                </a:xfrm>
                <a:custGeom>
                  <a:avLst/>
                  <a:gdLst/>
                  <a:ahLst/>
                  <a:cxnLst/>
                  <a:rect l="l" t="t" r="r" b="b"/>
                  <a:pathLst>
                    <a:path w="1063" h="1229" extrusionOk="0">
                      <a:moveTo>
                        <a:pt x="376" y="0"/>
                      </a:moveTo>
                      <a:cubicBezTo>
                        <a:pt x="376" y="0"/>
                        <a:pt x="1" y="1035"/>
                        <a:pt x="233" y="1196"/>
                      </a:cubicBezTo>
                      <a:cubicBezTo>
                        <a:pt x="267" y="1219"/>
                        <a:pt x="298" y="1229"/>
                        <a:pt x="325" y="1229"/>
                      </a:cubicBezTo>
                      <a:cubicBezTo>
                        <a:pt x="476" y="1229"/>
                        <a:pt x="527" y="928"/>
                        <a:pt x="527" y="928"/>
                      </a:cubicBezTo>
                      <a:cubicBezTo>
                        <a:pt x="527" y="928"/>
                        <a:pt x="646" y="1155"/>
                        <a:pt x="778" y="1155"/>
                      </a:cubicBezTo>
                      <a:cubicBezTo>
                        <a:pt x="816" y="1155"/>
                        <a:pt x="855" y="1136"/>
                        <a:pt x="893" y="1089"/>
                      </a:cubicBezTo>
                      <a:cubicBezTo>
                        <a:pt x="1062" y="866"/>
                        <a:pt x="376"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9" name="Google Shape;1929;p59"/>
                <p:cNvSpPr/>
                <p:nvPr/>
              </p:nvSpPr>
              <p:spPr>
                <a:xfrm>
                  <a:off x="726588" y="4362080"/>
                  <a:ext cx="207300" cy="125220"/>
                </a:xfrm>
                <a:custGeom>
                  <a:avLst/>
                  <a:gdLst/>
                  <a:ahLst/>
                  <a:cxnLst/>
                  <a:rect l="l" t="t" r="r" b="b"/>
                  <a:pathLst>
                    <a:path w="1298" h="784" extrusionOk="0">
                      <a:moveTo>
                        <a:pt x="650" y="1"/>
                      </a:moveTo>
                      <a:cubicBezTo>
                        <a:pt x="334" y="1"/>
                        <a:pt x="1" y="50"/>
                        <a:pt x="1" y="50"/>
                      </a:cubicBezTo>
                      <a:cubicBezTo>
                        <a:pt x="1" y="50"/>
                        <a:pt x="625" y="784"/>
                        <a:pt x="910" y="784"/>
                      </a:cubicBezTo>
                      <a:cubicBezTo>
                        <a:pt x="930" y="784"/>
                        <a:pt x="948" y="780"/>
                        <a:pt x="964" y="773"/>
                      </a:cubicBezTo>
                      <a:cubicBezTo>
                        <a:pt x="1214" y="657"/>
                        <a:pt x="875" y="380"/>
                        <a:pt x="875" y="380"/>
                      </a:cubicBezTo>
                      <a:lnTo>
                        <a:pt x="875" y="380"/>
                      </a:lnTo>
                      <a:cubicBezTo>
                        <a:pt x="875" y="380"/>
                        <a:pt x="882" y="381"/>
                        <a:pt x="893" y="381"/>
                      </a:cubicBezTo>
                      <a:cubicBezTo>
                        <a:pt x="975" y="381"/>
                        <a:pt x="1297" y="367"/>
                        <a:pt x="1196" y="148"/>
                      </a:cubicBezTo>
                      <a:cubicBezTo>
                        <a:pt x="1148" y="33"/>
                        <a:pt x="905"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0" name="Google Shape;1930;p59"/>
                <p:cNvSpPr/>
                <p:nvPr/>
              </p:nvSpPr>
              <p:spPr>
                <a:xfrm>
                  <a:off x="726588" y="4211788"/>
                  <a:ext cx="178872" cy="158442"/>
                </a:xfrm>
                <a:custGeom>
                  <a:avLst/>
                  <a:gdLst/>
                  <a:ahLst/>
                  <a:cxnLst/>
                  <a:rect l="l" t="t" r="r" b="b"/>
                  <a:pathLst>
                    <a:path w="1120" h="992" extrusionOk="0">
                      <a:moveTo>
                        <a:pt x="673" y="0"/>
                      </a:moveTo>
                      <a:cubicBezTo>
                        <a:pt x="397" y="0"/>
                        <a:pt x="1" y="991"/>
                        <a:pt x="1" y="991"/>
                      </a:cubicBezTo>
                      <a:cubicBezTo>
                        <a:pt x="1" y="991"/>
                        <a:pt x="1089" y="795"/>
                        <a:pt x="1107" y="518"/>
                      </a:cubicBezTo>
                      <a:cubicBezTo>
                        <a:pt x="1119" y="386"/>
                        <a:pt x="1035" y="352"/>
                        <a:pt x="943" y="352"/>
                      </a:cubicBezTo>
                      <a:cubicBezTo>
                        <a:pt x="842" y="352"/>
                        <a:pt x="732" y="393"/>
                        <a:pt x="732" y="393"/>
                      </a:cubicBezTo>
                      <a:cubicBezTo>
                        <a:pt x="732" y="393"/>
                        <a:pt x="964" y="37"/>
                        <a:pt x="687" y="1"/>
                      </a:cubicBezTo>
                      <a:cubicBezTo>
                        <a:pt x="683" y="0"/>
                        <a:pt x="678" y="0"/>
                        <a:pt x="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1" name="Google Shape;1931;p59"/>
                <p:cNvSpPr/>
                <p:nvPr/>
              </p:nvSpPr>
              <p:spPr>
                <a:xfrm>
                  <a:off x="673886" y="4321033"/>
                  <a:ext cx="105567" cy="98228"/>
                </a:xfrm>
                <a:custGeom>
                  <a:avLst/>
                  <a:gdLst/>
                  <a:ahLst/>
                  <a:cxnLst/>
                  <a:rect l="l" t="t" r="r" b="b"/>
                  <a:pathLst>
                    <a:path w="661" h="615" extrusionOk="0">
                      <a:moveTo>
                        <a:pt x="333" y="0"/>
                      </a:moveTo>
                      <a:cubicBezTo>
                        <a:pt x="317" y="0"/>
                        <a:pt x="301" y="1"/>
                        <a:pt x="286" y="4"/>
                      </a:cubicBezTo>
                      <a:cubicBezTo>
                        <a:pt x="116" y="31"/>
                        <a:pt x="0" y="191"/>
                        <a:pt x="27" y="352"/>
                      </a:cubicBezTo>
                      <a:cubicBezTo>
                        <a:pt x="51" y="505"/>
                        <a:pt x="185" y="614"/>
                        <a:pt x="335" y="614"/>
                      </a:cubicBezTo>
                      <a:cubicBezTo>
                        <a:pt x="351" y="614"/>
                        <a:pt x="368" y="613"/>
                        <a:pt x="384" y="611"/>
                      </a:cubicBezTo>
                      <a:cubicBezTo>
                        <a:pt x="545" y="584"/>
                        <a:pt x="661" y="423"/>
                        <a:pt x="634" y="254"/>
                      </a:cubicBezTo>
                      <a:cubicBezTo>
                        <a:pt x="610" y="109"/>
                        <a:pt x="476" y="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1932" name="Google Shape;1932;p59"/>
            <p:cNvGrpSpPr/>
            <p:nvPr/>
          </p:nvGrpSpPr>
          <p:grpSpPr>
            <a:xfrm flipH="1">
              <a:off x="6743327" y="3617326"/>
              <a:ext cx="1789254" cy="908314"/>
              <a:chOff x="3853415" y="3727843"/>
              <a:chExt cx="575841" cy="286878"/>
            </a:xfrm>
          </p:grpSpPr>
          <p:sp>
            <p:nvSpPr>
              <p:cNvPr id="1933" name="Google Shape;1933;p59"/>
              <p:cNvSpPr/>
              <p:nvPr/>
            </p:nvSpPr>
            <p:spPr>
              <a:xfrm>
                <a:off x="3890650" y="3727843"/>
                <a:ext cx="469264" cy="252744"/>
              </a:xfrm>
              <a:custGeom>
                <a:avLst/>
                <a:gdLst/>
                <a:ahLst/>
                <a:cxnLst/>
                <a:rect l="l" t="t" r="r" b="b"/>
                <a:pathLst>
                  <a:path w="7423" h="3998" extrusionOk="0">
                    <a:moveTo>
                      <a:pt x="3618" y="1"/>
                    </a:moveTo>
                    <a:cubicBezTo>
                      <a:pt x="1770" y="1"/>
                      <a:pt x="184" y="1397"/>
                      <a:pt x="0" y="3266"/>
                    </a:cubicBezTo>
                    <a:lnTo>
                      <a:pt x="1767" y="3444"/>
                    </a:lnTo>
                    <a:cubicBezTo>
                      <a:pt x="1867" y="2493"/>
                      <a:pt x="2669" y="1784"/>
                      <a:pt x="3605" y="1784"/>
                    </a:cubicBezTo>
                    <a:cubicBezTo>
                      <a:pt x="3670" y="1784"/>
                      <a:pt x="3735" y="1787"/>
                      <a:pt x="3801" y="1794"/>
                    </a:cubicBezTo>
                    <a:cubicBezTo>
                      <a:pt x="4818" y="1892"/>
                      <a:pt x="5558" y="2802"/>
                      <a:pt x="5451" y="3819"/>
                    </a:cubicBezTo>
                    <a:lnTo>
                      <a:pt x="7226" y="3997"/>
                    </a:lnTo>
                    <a:cubicBezTo>
                      <a:pt x="7422" y="1999"/>
                      <a:pt x="5968" y="224"/>
                      <a:pt x="3979" y="19"/>
                    </a:cubicBezTo>
                    <a:cubicBezTo>
                      <a:pt x="3858" y="7"/>
                      <a:pt x="3737" y="1"/>
                      <a:pt x="36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4" name="Google Shape;1934;p59"/>
              <p:cNvSpPr/>
              <p:nvPr/>
            </p:nvSpPr>
            <p:spPr>
              <a:xfrm>
                <a:off x="3923901" y="3761284"/>
                <a:ext cx="401052" cy="215888"/>
              </a:xfrm>
              <a:custGeom>
                <a:avLst/>
                <a:gdLst/>
                <a:ahLst/>
                <a:cxnLst/>
                <a:rect l="l" t="t" r="r" b="b"/>
                <a:pathLst>
                  <a:path w="6344" h="3415" extrusionOk="0">
                    <a:moveTo>
                      <a:pt x="3088" y="0"/>
                    </a:moveTo>
                    <a:cubicBezTo>
                      <a:pt x="1513" y="0"/>
                      <a:pt x="160" y="1191"/>
                      <a:pt x="0" y="2790"/>
                    </a:cubicBezTo>
                    <a:lnTo>
                      <a:pt x="1241" y="2915"/>
                    </a:lnTo>
                    <a:cubicBezTo>
                      <a:pt x="1341" y="1964"/>
                      <a:pt x="2143" y="1255"/>
                      <a:pt x="3079" y="1255"/>
                    </a:cubicBezTo>
                    <a:cubicBezTo>
                      <a:pt x="3144" y="1255"/>
                      <a:pt x="3209" y="1258"/>
                      <a:pt x="3275" y="1265"/>
                    </a:cubicBezTo>
                    <a:cubicBezTo>
                      <a:pt x="4292" y="1363"/>
                      <a:pt x="5032" y="2273"/>
                      <a:pt x="4925" y="3290"/>
                    </a:cubicBezTo>
                    <a:lnTo>
                      <a:pt x="6174" y="3415"/>
                    </a:lnTo>
                    <a:cubicBezTo>
                      <a:pt x="6343" y="1711"/>
                      <a:pt x="5103" y="194"/>
                      <a:pt x="3399" y="16"/>
                    </a:cubicBezTo>
                    <a:cubicBezTo>
                      <a:pt x="3295" y="6"/>
                      <a:pt x="3191" y="0"/>
                      <a:pt x="30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5" name="Google Shape;1935;p59"/>
              <p:cNvSpPr/>
              <p:nvPr/>
            </p:nvSpPr>
            <p:spPr>
              <a:xfrm>
                <a:off x="3962274" y="3800288"/>
                <a:ext cx="322093" cy="172963"/>
              </a:xfrm>
              <a:custGeom>
                <a:avLst/>
                <a:gdLst/>
                <a:ahLst/>
                <a:cxnLst/>
                <a:rect l="l" t="t" r="r" b="b"/>
                <a:pathLst>
                  <a:path w="5095" h="2736" extrusionOk="0">
                    <a:moveTo>
                      <a:pt x="2470" y="1"/>
                    </a:moveTo>
                    <a:cubicBezTo>
                      <a:pt x="1213" y="1"/>
                      <a:pt x="134" y="958"/>
                      <a:pt x="0" y="2236"/>
                    </a:cubicBezTo>
                    <a:lnTo>
                      <a:pt x="634" y="2298"/>
                    </a:lnTo>
                    <a:cubicBezTo>
                      <a:pt x="734" y="1347"/>
                      <a:pt x="1536" y="638"/>
                      <a:pt x="2472" y="638"/>
                    </a:cubicBezTo>
                    <a:cubicBezTo>
                      <a:pt x="2537" y="638"/>
                      <a:pt x="2602" y="641"/>
                      <a:pt x="2668" y="648"/>
                    </a:cubicBezTo>
                    <a:cubicBezTo>
                      <a:pt x="3685" y="746"/>
                      <a:pt x="4425" y="1656"/>
                      <a:pt x="4318" y="2673"/>
                    </a:cubicBezTo>
                    <a:lnTo>
                      <a:pt x="4951" y="2735"/>
                    </a:lnTo>
                    <a:cubicBezTo>
                      <a:pt x="5094" y="1370"/>
                      <a:pt x="4095" y="148"/>
                      <a:pt x="2730" y="14"/>
                    </a:cubicBezTo>
                    <a:cubicBezTo>
                      <a:pt x="2643" y="5"/>
                      <a:pt x="2556" y="1"/>
                      <a:pt x="2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6" name="Google Shape;1936;p59"/>
              <p:cNvSpPr/>
              <p:nvPr/>
            </p:nvSpPr>
            <p:spPr>
              <a:xfrm>
                <a:off x="4189536" y="3860597"/>
                <a:ext cx="239721" cy="154124"/>
              </a:xfrm>
              <a:custGeom>
                <a:avLst/>
                <a:gdLst/>
                <a:ahLst/>
                <a:cxnLst/>
                <a:rect l="l" t="t" r="r" b="b"/>
                <a:pathLst>
                  <a:path w="3792" h="2438" extrusionOk="0">
                    <a:moveTo>
                      <a:pt x="1717" y="1"/>
                    </a:moveTo>
                    <a:cubicBezTo>
                      <a:pt x="1372" y="1"/>
                      <a:pt x="1071" y="222"/>
                      <a:pt x="973" y="532"/>
                    </a:cubicBezTo>
                    <a:cubicBezTo>
                      <a:pt x="910" y="506"/>
                      <a:pt x="839" y="479"/>
                      <a:pt x="759" y="470"/>
                    </a:cubicBezTo>
                    <a:cubicBezTo>
                      <a:pt x="737" y="468"/>
                      <a:pt x="715" y="467"/>
                      <a:pt x="693" y="467"/>
                    </a:cubicBezTo>
                    <a:cubicBezTo>
                      <a:pt x="355" y="467"/>
                      <a:pt x="70" y="723"/>
                      <a:pt x="36" y="1059"/>
                    </a:cubicBezTo>
                    <a:cubicBezTo>
                      <a:pt x="0" y="1407"/>
                      <a:pt x="241" y="1719"/>
                      <a:pt x="580" y="1772"/>
                    </a:cubicBezTo>
                    <a:cubicBezTo>
                      <a:pt x="687" y="2111"/>
                      <a:pt x="1026" y="2388"/>
                      <a:pt x="1454" y="2433"/>
                    </a:cubicBezTo>
                    <a:cubicBezTo>
                      <a:pt x="1492" y="2436"/>
                      <a:pt x="1528" y="2438"/>
                      <a:pt x="1565" y="2438"/>
                    </a:cubicBezTo>
                    <a:cubicBezTo>
                      <a:pt x="1921" y="2438"/>
                      <a:pt x="2230" y="2282"/>
                      <a:pt x="2400" y="2031"/>
                    </a:cubicBezTo>
                    <a:cubicBezTo>
                      <a:pt x="2534" y="2111"/>
                      <a:pt x="2686" y="2165"/>
                      <a:pt x="2864" y="2183"/>
                    </a:cubicBezTo>
                    <a:cubicBezTo>
                      <a:pt x="2904" y="2187"/>
                      <a:pt x="2943" y="2189"/>
                      <a:pt x="2982" y="2189"/>
                    </a:cubicBezTo>
                    <a:cubicBezTo>
                      <a:pt x="3394" y="2189"/>
                      <a:pt x="3732" y="1977"/>
                      <a:pt x="3756" y="1683"/>
                    </a:cubicBezTo>
                    <a:cubicBezTo>
                      <a:pt x="3792" y="1371"/>
                      <a:pt x="3471" y="1086"/>
                      <a:pt x="3042" y="1023"/>
                    </a:cubicBezTo>
                    <a:cubicBezTo>
                      <a:pt x="3042" y="1005"/>
                      <a:pt x="3042" y="996"/>
                      <a:pt x="3042" y="979"/>
                    </a:cubicBezTo>
                    <a:cubicBezTo>
                      <a:pt x="3069" y="773"/>
                      <a:pt x="2909" y="586"/>
                      <a:pt x="2694" y="568"/>
                    </a:cubicBezTo>
                    <a:cubicBezTo>
                      <a:pt x="2675" y="566"/>
                      <a:pt x="2657" y="565"/>
                      <a:pt x="2639" y="565"/>
                    </a:cubicBezTo>
                    <a:cubicBezTo>
                      <a:pt x="2590" y="565"/>
                      <a:pt x="2544" y="573"/>
                      <a:pt x="2498" y="586"/>
                    </a:cubicBezTo>
                    <a:cubicBezTo>
                      <a:pt x="2427" y="283"/>
                      <a:pt x="2150" y="42"/>
                      <a:pt x="1811" y="6"/>
                    </a:cubicBezTo>
                    <a:cubicBezTo>
                      <a:pt x="1780" y="2"/>
                      <a:pt x="1748" y="1"/>
                      <a:pt x="1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7" name="Google Shape;1937;p59"/>
              <p:cNvSpPr/>
              <p:nvPr/>
            </p:nvSpPr>
            <p:spPr>
              <a:xfrm>
                <a:off x="3853415" y="3860217"/>
                <a:ext cx="179411" cy="115498"/>
              </a:xfrm>
              <a:custGeom>
                <a:avLst/>
                <a:gdLst/>
                <a:ahLst/>
                <a:cxnLst/>
                <a:rect l="l" t="t" r="r" b="b"/>
                <a:pathLst>
                  <a:path w="2838" h="1827" extrusionOk="0">
                    <a:moveTo>
                      <a:pt x="1288" y="0"/>
                    </a:moveTo>
                    <a:cubicBezTo>
                      <a:pt x="1027" y="0"/>
                      <a:pt x="798" y="163"/>
                      <a:pt x="723" y="396"/>
                    </a:cubicBezTo>
                    <a:cubicBezTo>
                      <a:pt x="678" y="378"/>
                      <a:pt x="625" y="360"/>
                      <a:pt x="562" y="351"/>
                    </a:cubicBezTo>
                    <a:cubicBezTo>
                      <a:pt x="546" y="349"/>
                      <a:pt x="530" y="349"/>
                      <a:pt x="514" y="349"/>
                    </a:cubicBezTo>
                    <a:cubicBezTo>
                      <a:pt x="266" y="349"/>
                      <a:pt x="52" y="538"/>
                      <a:pt x="27" y="797"/>
                    </a:cubicBezTo>
                    <a:cubicBezTo>
                      <a:pt x="0" y="1056"/>
                      <a:pt x="179" y="1279"/>
                      <a:pt x="429" y="1324"/>
                    </a:cubicBezTo>
                    <a:cubicBezTo>
                      <a:pt x="509" y="1582"/>
                      <a:pt x="759" y="1787"/>
                      <a:pt x="1089" y="1823"/>
                    </a:cubicBezTo>
                    <a:cubicBezTo>
                      <a:pt x="1115" y="1825"/>
                      <a:pt x="1142" y="1827"/>
                      <a:pt x="1168" y="1827"/>
                    </a:cubicBezTo>
                    <a:cubicBezTo>
                      <a:pt x="1430" y="1827"/>
                      <a:pt x="1664" y="1706"/>
                      <a:pt x="1793" y="1520"/>
                    </a:cubicBezTo>
                    <a:cubicBezTo>
                      <a:pt x="1892" y="1582"/>
                      <a:pt x="2008" y="1618"/>
                      <a:pt x="2141" y="1636"/>
                    </a:cubicBezTo>
                    <a:cubicBezTo>
                      <a:pt x="2167" y="1638"/>
                      <a:pt x="2192" y="1639"/>
                      <a:pt x="2217" y="1639"/>
                    </a:cubicBezTo>
                    <a:cubicBezTo>
                      <a:pt x="2531" y="1639"/>
                      <a:pt x="2786" y="1484"/>
                      <a:pt x="2810" y="1261"/>
                    </a:cubicBezTo>
                    <a:cubicBezTo>
                      <a:pt x="2837" y="1029"/>
                      <a:pt x="2596" y="815"/>
                      <a:pt x="2275" y="761"/>
                    </a:cubicBezTo>
                    <a:cubicBezTo>
                      <a:pt x="2275" y="753"/>
                      <a:pt x="2275" y="744"/>
                      <a:pt x="2275" y="735"/>
                    </a:cubicBezTo>
                    <a:cubicBezTo>
                      <a:pt x="2293" y="574"/>
                      <a:pt x="2177" y="440"/>
                      <a:pt x="2008" y="422"/>
                    </a:cubicBezTo>
                    <a:cubicBezTo>
                      <a:pt x="1996" y="420"/>
                      <a:pt x="1983" y="419"/>
                      <a:pt x="1970" y="419"/>
                    </a:cubicBezTo>
                    <a:cubicBezTo>
                      <a:pt x="1936" y="419"/>
                      <a:pt x="1900" y="427"/>
                      <a:pt x="1874" y="440"/>
                    </a:cubicBezTo>
                    <a:cubicBezTo>
                      <a:pt x="1811" y="208"/>
                      <a:pt x="1606" y="30"/>
                      <a:pt x="1347" y="3"/>
                    </a:cubicBezTo>
                    <a:cubicBezTo>
                      <a:pt x="1328" y="1"/>
                      <a:pt x="1308" y="0"/>
                      <a:pt x="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1938" name="Google Shape;1938;p59"/>
          <p:cNvGrpSpPr/>
          <p:nvPr/>
        </p:nvGrpSpPr>
        <p:grpSpPr>
          <a:xfrm rot="934000">
            <a:off x="6332045" y="2105960"/>
            <a:ext cx="1586882" cy="1410486"/>
            <a:chOff x="1347210" y="2610751"/>
            <a:chExt cx="344599" cy="306287"/>
          </a:xfrm>
        </p:grpSpPr>
        <p:sp>
          <p:nvSpPr>
            <p:cNvPr id="1939" name="Google Shape;1939;p59"/>
            <p:cNvSpPr/>
            <p:nvPr/>
          </p:nvSpPr>
          <p:spPr>
            <a:xfrm>
              <a:off x="1347210" y="2699253"/>
              <a:ext cx="344599" cy="217784"/>
            </a:xfrm>
            <a:custGeom>
              <a:avLst/>
              <a:gdLst/>
              <a:ahLst/>
              <a:cxnLst/>
              <a:rect l="l" t="t" r="r" b="b"/>
              <a:pathLst>
                <a:path w="5451" h="3445" extrusionOk="0">
                  <a:moveTo>
                    <a:pt x="1810" y="1"/>
                  </a:moveTo>
                  <a:cubicBezTo>
                    <a:pt x="957" y="1"/>
                    <a:pt x="910" y="830"/>
                    <a:pt x="910" y="830"/>
                  </a:cubicBezTo>
                  <a:cubicBezTo>
                    <a:pt x="874" y="838"/>
                    <a:pt x="330" y="954"/>
                    <a:pt x="161" y="1409"/>
                  </a:cubicBezTo>
                  <a:cubicBezTo>
                    <a:pt x="0" y="1847"/>
                    <a:pt x="232" y="2417"/>
                    <a:pt x="767" y="2667"/>
                  </a:cubicBezTo>
                  <a:cubicBezTo>
                    <a:pt x="767" y="2667"/>
                    <a:pt x="767" y="3140"/>
                    <a:pt x="1231" y="3336"/>
                  </a:cubicBezTo>
                  <a:cubicBezTo>
                    <a:pt x="1412" y="3416"/>
                    <a:pt x="1564" y="3445"/>
                    <a:pt x="1688" y="3445"/>
                  </a:cubicBezTo>
                  <a:cubicBezTo>
                    <a:pt x="1993" y="3445"/>
                    <a:pt x="2132" y="3274"/>
                    <a:pt x="2132" y="3274"/>
                  </a:cubicBezTo>
                  <a:cubicBezTo>
                    <a:pt x="2356" y="3375"/>
                    <a:pt x="2570" y="3411"/>
                    <a:pt x="2764" y="3411"/>
                  </a:cubicBezTo>
                  <a:cubicBezTo>
                    <a:pt x="3274" y="3411"/>
                    <a:pt x="3640" y="3158"/>
                    <a:pt x="3640" y="3158"/>
                  </a:cubicBezTo>
                  <a:cubicBezTo>
                    <a:pt x="3640" y="3158"/>
                    <a:pt x="3824" y="3366"/>
                    <a:pt x="4146" y="3366"/>
                  </a:cubicBezTo>
                  <a:cubicBezTo>
                    <a:pt x="4213" y="3366"/>
                    <a:pt x="4285" y="3358"/>
                    <a:pt x="4363" y="3336"/>
                  </a:cubicBezTo>
                  <a:cubicBezTo>
                    <a:pt x="4818" y="3211"/>
                    <a:pt x="4728" y="2667"/>
                    <a:pt x="4728" y="2667"/>
                  </a:cubicBezTo>
                  <a:cubicBezTo>
                    <a:pt x="5273" y="2132"/>
                    <a:pt x="5451" y="1392"/>
                    <a:pt x="5183" y="838"/>
                  </a:cubicBezTo>
                  <a:cubicBezTo>
                    <a:pt x="5006" y="475"/>
                    <a:pt x="4565" y="75"/>
                    <a:pt x="4113" y="75"/>
                  </a:cubicBezTo>
                  <a:cubicBezTo>
                    <a:pt x="4065" y="75"/>
                    <a:pt x="4018" y="80"/>
                    <a:pt x="3970" y="89"/>
                  </a:cubicBezTo>
                  <a:cubicBezTo>
                    <a:pt x="3783" y="134"/>
                    <a:pt x="3649" y="232"/>
                    <a:pt x="3560" y="312"/>
                  </a:cubicBezTo>
                  <a:cubicBezTo>
                    <a:pt x="3480" y="280"/>
                    <a:pt x="3409" y="266"/>
                    <a:pt x="3345" y="266"/>
                  </a:cubicBezTo>
                  <a:cubicBezTo>
                    <a:pt x="3058" y="266"/>
                    <a:pt x="2926" y="535"/>
                    <a:pt x="2926" y="535"/>
                  </a:cubicBezTo>
                  <a:cubicBezTo>
                    <a:pt x="2914" y="559"/>
                    <a:pt x="2819" y="563"/>
                    <a:pt x="2757" y="563"/>
                  </a:cubicBezTo>
                  <a:cubicBezTo>
                    <a:pt x="2726" y="563"/>
                    <a:pt x="2703" y="562"/>
                    <a:pt x="2703" y="562"/>
                  </a:cubicBezTo>
                  <a:cubicBezTo>
                    <a:pt x="2650" y="205"/>
                    <a:pt x="2284" y="71"/>
                    <a:pt x="2284" y="71"/>
                  </a:cubicBezTo>
                  <a:cubicBezTo>
                    <a:pt x="2103" y="22"/>
                    <a:pt x="1946" y="1"/>
                    <a:pt x="18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0" name="Google Shape;1940;p59"/>
            <p:cNvSpPr/>
            <p:nvPr/>
          </p:nvSpPr>
          <p:spPr>
            <a:xfrm>
              <a:off x="1476930" y="2700897"/>
              <a:ext cx="75608" cy="63217"/>
            </a:xfrm>
            <a:custGeom>
              <a:avLst/>
              <a:gdLst/>
              <a:ahLst/>
              <a:cxnLst/>
              <a:rect l="l" t="t" r="r" b="b"/>
              <a:pathLst>
                <a:path w="1196" h="1000" extrusionOk="0">
                  <a:moveTo>
                    <a:pt x="0" y="1"/>
                  </a:moveTo>
                  <a:cubicBezTo>
                    <a:pt x="36" y="10"/>
                    <a:pt x="71" y="18"/>
                    <a:pt x="107" y="27"/>
                  </a:cubicBezTo>
                  <a:cubicBezTo>
                    <a:pt x="143" y="36"/>
                    <a:pt x="178" y="45"/>
                    <a:pt x="214" y="63"/>
                  </a:cubicBezTo>
                  <a:cubicBezTo>
                    <a:pt x="286" y="90"/>
                    <a:pt x="348" y="126"/>
                    <a:pt x="402" y="170"/>
                  </a:cubicBezTo>
                  <a:cubicBezTo>
                    <a:pt x="464" y="215"/>
                    <a:pt x="509" y="277"/>
                    <a:pt x="553" y="340"/>
                  </a:cubicBezTo>
                  <a:cubicBezTo>
                    <a:pt x="571" y="366"/>
                    <a:pt x="589" y="402"/>
                    <a:pt x="598" y="429"/>
                  </a:cubicBezTo>
                  <a:cubicBezTo>
                    <a:pt x="616" y="465"/>
                    <a:pt x="625" y="500"/>
                    <a:pt x="633" y="536"/>
                  </a:cubicBezTo>
                  <a:lnTo>
                    <a:pt x="633" y="554"/>
                  </a:lnTo>
                  <a:lnTo>
                    <a:pt x="660" y="554"/>
                  </a:lnTo>
                  <a:cubicBezTo>
                    <a:pt x="687" y="545"/>
                    <a:pt x="723" y="545"/>
                    <a:pt x="758" y="545"/>
                  </a:cubicBezTo>
                  <a:cubicBezTo>
                    <a:pt x="794" y="545"/>
                    <a:pt x="821" y="554"/>
                    <a:pt x="856" y="554"/>
                  </a:cubicBezTo>
                  <a:cubicBezTo>
                    <a:pt x="919" y="572"/>
                    <a:pt x="990" y="598"/>
                    <a:pt x="1035" y="634"/>
                  </a:cubicBezTo>
                  <a:cubicBezTo>
                    <a:pt x="1088" y="679"/>
                    <a:pt x="1124" y="732"/>
                    <a:pt x="1151" y="795"/>
                  </a:cubicBezTo>
                  <a:cubicBezTo>
                    <a:pt x="1178" y="866"/>
                    <a:pt x="1187" y="928"/>
                    <a:pt x="1187" y="1000"/>
                  </a:cubicBezTo>
                  <a:cubicBezTo>
                    <a:pt x="1195" y="928"/>
                    <a:pt x="1195" y="857"/>
                    <a:pt x="1178" y="795"/>
                  </a:cubicBezTo>
                  <a:cubicBezTo>
                    <a:pt x="1169" y="777"/>
                    <a:pt x="1160" y="759"/>
                    <a:pt x="1160" y="741"/>
                  </a:cubicBezTo>
                  <a:cubicBezTo>
                    <a:pt x="1151" y="723"/>
                    <a:pt x="1142" y="705"/>
                    <a:pt x="1133" y="688"/>
                  </a:cubicBezTo>
                  <a:cubicBezTo>
                    <a:pt x="1115" y="661"/>
                    <a:pt x="1088" y="634"/>
                    <a:pt x="1062" y="607"/>
                  </a:cubicBezTo>
                  <a:cubicBezTo>
                    <a:pt x="1008" y="554"/>
                    <a:pt x="937" y="527"/>
                    <a:pt x="865" y="518"/>
                  </a:cubicBezTo>
                  <a:cubicBezTo>
                    <a:pt x="824" y="508"/>
                    <a:pt x="782" y="503"/>
                    <a:pt x="740" y="503"/>
                  </a:cubicBezTo>
                  <a:cubicBezTo>
                    <a:pt x="715" y="503"/>
                    <a:pt x="691" y="505"/>
                    <a:pt x="666" y="507"/>
                  </a:cubicBezTo>
                  <a:lnTo>
                    <a:pt x="666" y="507"/>
                  </a:lnTo>
                  <a:cubicBezTo>
                    <a:pt x="655" y="441"/>
                    <a:pt x="629" y="370"/>
                    <a:pt x="589" y="313"/>
                  </a:cubicBezTo>
                  <a:cubicBezTo>
                    <a:pt x="544" y="242"/>
                    <a:pt x="491" y="188"/>
                    <a:pt x="428" y="143"/>
                  </a:cubicBezTo>
                  <a:cubicBezTo>
                    <a:pt x="366" y="99"/>
                    <a:pt x="294" y="63"/>
                    <a:pt x="223" y="36"/>
                  </a:cubicBezTo>
                  <a:cubicBezTo>
                    <a:pt x="152" y="18"/>
                    <a:pt x="8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1" name="Google Shape;1941;p59"/>
            <p:cNvSpPr/>
            <p:nvPr/>
          </p:nvSpPr>
          <p:spPr>
            <a:xfrm>
              <a:off x="1363014" y="2838518"/>
              <a:ext cx="81234" cy="31166"/>
            </a:xfrm>
            <a:custGeom>
              <a:avLst/>
              <a:gdLst/>
              <a:ahLst/>
              <a:cxnLst/>
              <a:rect l="l" t="t" r="r" b="b"/>
              <a:pathLst>
                <a:path w="1285" h="493" extrusionOk="0">
                  <a:moveTo>
                    <a:pt x="0" y="0"/>
                  </a:moveTo>
                  <a:cubicBezTo>
                    <a:pt x="62" y="116"/>
                    <a:pt x="143" y="223"/>
                    <a:pt x="241" y="304"/>
                  </a:cubicBezTo>
                  <a:cubicBezTo>
                    <a:pt x="330" y="393"/>
                    <a:pt x="455" y="464"/>
                    <a:pt x="580" y="482"/>
                  </a:cubicBezTo>
                  <a:cubicBezTo>
                    <a:pt x="610" y="490"/>
                    <a:pt x="639" y="492"/>
                    <a:pt x="667" y="492"/>
                  </a:cubicBezTo>
                  <a:cubicBezTo>
                    <a:pt x="706" y="492"/>
                    <a:pt x="744" y="487"/>
                    <a:pt x="785" y="482"/>
                  </a:cubicBezTo>
                  <a:lnTo>
                    <a:pt x="812" y="482"/>
                  </a:lnTo>
                  <a:lnTo>
                    <a:pt x="830" y="473"/>
                  </a:lnTo>
                  <a:cubicBezTo>
                    <a:pt x="848" y="464"/>
                    <a:pt x="865" y="464"/>
                    <a:pt x="883" y="455"/>
                  </a:cubicBezTo>
                  <a:cubicBezTo>
                    <a:pt x="910" y="446"/>
                    <a:pt x="946" y="437"/>
                    <a:pt x="972" y="420"/>
                  </a:cubicBezTo>
                  <a:cubicBezTo>
                    <a:pt x="1035" y="393"/>
                    <a:pt x="1088" y="357"/>
                    <a:pt x="1142" y="322"/>
                  </a:cubicBezTo>
                  <a:cubicBezTo>
                    <a:pt x="1169" y="304"/>
                    <a:pt x="1187" y="277"/>
                    <a:pt x="1213" y="259"/>
                  </a:cubicBezTo>
                  <a:lnTo>
                    <a:pt x="1285" y="188"/>
                  </a:lnTo>
                  <a:lnTo>
                    <a:pt x="1258" y="161"/>
                  </a:lnTo>
                  <a:cubicBezTo>
                    <a:pt x="1169" y="250"/>
                    <a:pt x="1062" y="330"/>
                    <a:pt x="955" y="384"/>
                  </a:cubicBezTo>
                  <a:cubicBezTo>
                    <a:pt x="892" y="411"/>
                    <a:pt x="839" y="429"/>
                    <a:pt x="776" y="437"/>
                  </a:cubicBezTo>
                  <a:cubicBezTo>
                    <a:pt x="732" y="444"/>
                    <a:pt x="688" y="450"/>
                    <a:pt x="644" y="450"/>
                  </a:cubicBezTo>
                  <a:cubicBezTo>
                    <a:pt x="625" y="450"/>
                    <a:pt x="607" y="449"/>
                    <a:pt x="589" y="446"/>
                  </a:cubicBezTo>
                  <a:cubicBezTo>
                    <a:pt x="526" y="437"/>
                    <a:pt x="473" y="420"/>
                    <a:pt x="410" y="384"/>
                  </a:cubicBezTo>
                  <a:cubicBezTo>
                    <a:pt x="357" y="357"/>
                    <a:pt x="303" y="322"/>
                    <a:pt x="259" y="286"/>
                  </a:cubicBezTo>
                  <a:cubicBezTo>
                    <a:pt x="205" y="250"/>
                    <a:pt x="161" y="206"/>
                    <a:pt x="116" y="152"/>
                  </a:cubicBezTo>
                  <a:cubicBezTo>
                    <a:pt x="80" y="107"/>
                    <a:pt x="36" y="5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2" name="Google Shape;1942;p59"/>
            <p:cNvSpPr/>
            <p:nvPr/>
          </p:nvSpPr>
          <p:spPr>
            <a:xfrm>
              <a:off x="1417696" y="2837380"/>
              <a:ext cx="50258" cy="13592"/>
            </a:xfrm>
            <a:custGeom>
              <a:avLst/>
              <a:gdLst/>
              <a:ahLst/>
              <a:cxnLst/>
              <a:rect l="l" t="t" r="r" b="b"/>
              <a:pathLst>
                <a:path w="795" h="215" extrusionOk="0">
                  <a:moveTo>
                    <a:pt x="0" y="1"/>
                  </a:moveTo>
                  <a:cubicBezTo>
                    <a:pt x="36" y="63"/>
                    <a:pt x="90" y="116"/>
                    <a:pt x="161" y="152"/>
                  </a:cubicBezTo>
                  <a:cubicBezTo>
                    <a:pt x="223" y="188"/>
                    <a:pt x="304" y="206"/>
                    <a:pt x="375" y="215"/>
                  </a:cubicBezTo>
                  <a:cubicBezTo>
                    <a:pt x="411" y="215"/>
                    <a:pt x="455" y="206"/>
                    <a:pt x="491" y="206"/>
                  </a:cubicBezTo>
                  <a:cubicBezTo>
                    <a:pt x="509" y="197"/>
                    <a:pt x="527" y="197"/>
                    <a:pt x="545" y="188"/>
                  </a:cubicBezTo>
                  <a:cubicBezTo>
                    <a:pt x="553" y="188"/>
                    <a:pt x="562" y="188"/>
                    <a:pt x="571" y="179"/>
                  </a:cubicBezTo>
                  <a:lnTo>
                    <a:pt x="598" y="170"/>
                  </a:lnTo>
                  <a:cubicBezTo>
                    <a:pt x="669" y="143"/>
                    <a:pt x="732" y="108"/>
                    <a:pt x="794" y="63"/>
                  </a:cubicBezTo>
                  <a:lnTo>
                    <a:pt x="785" y="63"/>
                  </a:lnTo>
                  <a:cubicBezTo>
                    <a:pt x="723" y="90"/>
                    <a:pt x="661" y="116"/>
                    <a:pt x="589" y="143"/>
                  </a:cubicBezTo>
                  <a:cubicBezTo>
                    <a:pt x="518" y="161"/>
                    <a:pt x="446" y="170"/>
                    <a:pt x="375" y="170"/>
                  </a:cubicBezTo>
                  <a:cubicBezTo>
                    <a:pt x="304" y="170"/>
                    <a:pt x="241" y="152"/>
                    <a:pt x="170" y="125"/>
                  </a:cubicBezTo>
                  <a:cubicBezTo>
                    <a:pt x="107" y="90"/>
                    <a:pt x="54" y="5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3" name="Google Shape;1943;p59"/>
            <p:cNvSpPr/>
            <p:nvPr/>
          </p:nvSpPr>
          <p:spPr>
            <a:xfrm>
              <a:off x="1404168" y="2730229"/>
              <a:ext cx="17511" cy="44632"/>
            </a:xfrm>
            <a:custGeom>
              <a:avLst/>
              <a:gdLst/>
              <a:ahLst/>
              <a:cxnLst/>
              <a:rect l="l" t="t" r="r" b="b"/>
              <a:pathLst>
                <a:path w="277" h="706" extrusionOk="0">
                  <a:moveTo>
                    <a:pt x="107" y="1"/>
                  </a:moveTo>
                  <a:cubicBezTo>
                    <a:pt x="81" y="27"/>
                    <a:pt x="63" y="54"/>
                    <a:pt x="45" y="90"/>
                  </a:cubicBezTo>
                  <a:cubicBezTo>
                    <a:pt x="36" y="116"/>
                    <a:pt x="18" y="152"/>
                    <a:pt x="18" y="188"/>
                  </a:cubicBezTo>
                  <a:cubicBezTo>
                    <a:pt x="0" y="250"/>
                    <a:pt x="0" y="331"/>
                    <a:pt x="18" y="393"/>
                  </a:cubicBezTo>
                  <a:cubicBezTo>
                    <a:pt x="27" y="429"/>
                    <a:pt x="45" y="464"/>
                    <a:pt x="63" y="491"/>
                  </a:cubicBezTo>
                  <a:cubicBezTo>
                    <a:pt x="72" y="509"/>
                    <a:pt x="81" y="527"/>
                    <a:pt x="89" y="536"/>
                  </a:cubicBezTo>
                  <a:cubicBezTo>
                    <a:pt x="98" y="554"/>
                    <a:pt x="107" y="563"/>
                    <a:pt x="116" y="580"/>
                  </a:cubicBezTo>
                  <a:cubicBezTo>
                    <a:pt x="170" y="634"/>
                    <a:pt x="223" y="679"/>
                    <a:pt x="277" y="705"/>
                  </a:cubicBezTo>
                  <a:cubicBezTo>
                    <a:pt x="232" y="661"/>
                    <a:pt x="179" y="616"/>
                    <a:pt x="143" y="563"/>
                  </a:cubicBezTo>
                  <a:cubicBezTo>
                    <a:pt x="107" y="509"/>
                    <a:pt x="72" y="447"/>
                    <a:pt x="54" y="384"/>
                  </a:cubicBezTo>
                  <a:cubicBezTo>
                    <a:pt x="45" y="322"/>
                    <a:pt x="36" y="259"/>
                    <a:pt x="45" y="188"/>
                  </a:cubicBezTo>
                  <a:cubicBezTo>
                    <a:pt x="54" y="125"/>
                    <a:pt x="72" y="63"/>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4" name="Google Shape;1944;p59"/>
            <p:cNvSpPr/>
            <p:nvPr/>
          </p:nvSpPr>
          <p:spPr>
            <a:xfrm>
              <a:off x="1570490" y="2704310"/>
              <a:ext cx="32241" cy="20925"/>
            </a:xfrm>
            <a:custGeom>
              <a:avLst/>
              <a:gdLst/>
              <a:ahLst/>
              <a:cxnLst/>
              <a:rect l="l" t="t" r="r" b="b"/>
              <a:pathLst>
                <a:path w="510" h="331" extrusionOk="0">
                  <a:moveTo>
                    <a:pt x="438" y="0"/>
                  </a:moveTo>
                  <a:cubicBezTo>
                    <a:pt x="411" y="9"/>
                    <a:pt x="385" y="9"/>
                    <a:pt x="358" y="9"/>
                  </a:cubicBezTo>
                  <a:cubicBezTo>
                    <a:pt x="304" y="27"/>
                    <a:pt x="251" y="36"/>
                    <a:pt x="197" y="63"/>
                  </a:cubicBezTo>
                  <a:cubicBezTo>
                    <a:pt x="153" y="89"/>
                    <a:pt x="108" y="125"/>
                    <a:pt x="72" y="170"/>
                  </a:cubicBezTo>
                  <a:cubicBezTo>
                    <a:pt x="37" y="214"/>
                    <a:pt x="10" y="259"/>
                    <a:pt x="1" y="321"/>
                  </a:cubicBezTo>
                  <a:lnTo>
                    <a:pt x="46" y="330"/>
                  </a:lnTo>
                  <a:cubicBezTo>
                    <a:pt x="46" y="303"/>
                    <a:pt x="54" y="286"/>
                    <a:pt x="63" y="259"/>
                  </a:cubicBezTo>
                  <a:lnTo>
                    <a:pt x="72" y="241"/>
                  </a:lnTo>
                  <a:lnTo>
                    <a:pt x="81" y="232"/>
                  </a:lnTo>
                  <a:cubicBezTo>
                    <a:pt x="90" y="214"/>
                    <a:pt x="99" y="205"/>
                    <a:pt x="108" y="196"/>
                  </a:cubicBezTo>
                  <a:cubicBezTo>
                    <a:pt x="135" y="161"/>
                    <a:pt x="179" y="125"/>
                    <a:pt x="224" y="98"/>
                  </a:cubicBezTo>
                  <a:cubicBezTo>
                    <a:pt x="260" y="72"/>
                    <a:pt x="313" y="54"/>
                    <a:pt x="358" y="36"/>
                  </a:cubicBezTo>
                  <a:cubicBezTo>
                    <a:pt x="385" y="36"/>
                    <a:pt x="411" y="27"/>
                    <a:pt x="438" y="18"/>
                  </a:cubicBezTo>
                  <a:cubicBezTo>
                    <a:pt x="465" y="9"/>
                    <a:pt x="492" y="9"/>
                    <a:pt x="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5" name="Google Shape;1945;p59"/>
            <p:cNvSpPr/>
            <p:nvPr/>
          </p:nvSpPr>
          <p:spPr>
            <a:xfrm>
              <a:off x="1558099" y="2721189"/>
              <a:ext cx="51965" cy="14730"/>
            </a:xfrm>
            <a:custGeom>
              <a:avLst/>
              <a:gdLst/>
              <a:ahLst/>
              <a:cxnLst/>
              <a:rect l="l" t="t" r="r" b="b"/>
              <a:pathLst>
                <a:path w="822" h="233" extrusionOk="0">
                  <a:moveTo>
                    <a:pt x="384" y="1"/>
                  </a:moveTo>
                  <a:cubicBezTo>
                    <a:pt x="304" y="10"/>
                    <a:pt x="233" y="36"/>
                    <a:pt x="161" y="72"/>
                  </a:cubicBezTo>
                  <a:cubicBezTo>
                    <a:pt x="99" y="117"/>
                    <a:pt x="36" y="170"/>
                    <a:pt x="1" y="233"/>
                  </a:cubicBezTo>
                  <a:cubicBezTo>
                    <a:pt x="54" y="179"/>
                    <a:pt x="108" y="135"/>
                    <a:pt x="179" y="99"/>
                  </a:cubicBezTo>
                  <a:cubicBezTo>
                    <a:pt x="242" y="72"/>
                    <a:pt x="313" y="45"/>
                    <a:pt x="393" y="36"/>
                  </a:cubicBezTo>
                  <a:cubicBezTo>
                    <a:pt x="465" y="36"/>
                    <a:pt x="536" y="45"/>
                    <a:pt x="607" y="63"/>
                  </a:cubicBezTo>
                  <a:cubicBezTo>
                    <a:pt x="679" y="81"/>
                    <a:pt x="750" y="108"/>
                    <a:pt x="821" y="144"/>
                  </a:cubicBezTo>
                  <a:cubicBezTo>
                    <a:pt x="759" y="99"/>
                    <a:pt x="697" y="54"/>
                    <a:pt x="616" y="28"/>
                  </a:cubicBezTo>
                  <a:cubicBezTo>
                    <a:pt x="581" y="19"/>
                    <a:pt x="545" y="10"/>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6" name="Google Shape;1946;p59"/>
            <p:cNvSpPr/>
            <p:nvPr/>
          </p:nvSpPr>
          <p:spPr>
            <a:xfrm>
              <a:off x="1617333" y="2822145"/>
              <a:ext cx="36729" cy="18712"/>
            </a:xfrm>
            <a:custGeom>
              <a:avLst/>
              <a:gdLst/>
              <a:ahLst/>
              <a:cxnLst/>
              <a:rect l="l" t="t" r="r" b="b"/>
              <a:pathLst>
                <a:path w="581" h="296" extrusionOk="0">
                  <a:moveTo>
                    <a:pt x="580" y="1"/>
                  </a:moveTo>
                  <a:cubicBezTo>
                    <a:pt x="545" y="54"/>
                    <a:pt x="509" y="99"/>
                    <a:pt x="464" y="143"/>
                  </a:cubicBezTo>
                  <a:cubicBezTo>
                    <a:pt x="429" y="179"/>
                    <a:pt x="384" y="215"/>
                    <a:pt x="330" y="242"/>
                  </a:cubicBezTo>
                  <a:cubicBezTo>
                    <a:pt x="299" y="252"/>
                    <a:pt x="268" y="256"/>
                    <a:pt x="236" y="256"/>
                  </a:cubicBezTo>
                  <a:cubicBezTo>
                    <a:pt x="214" y="256"/>
                    <a:pt x="192" y="254"/>
                    <a:pt x="170" y="250"/>
                  </a:cubicBezTo>
                  <a:cubicBezTo>
                    <a:pt x="107" y="242"/>
                    <a:pt x="54" y="224"/>
                    <a:pt x="0" y="188"/>
                  </a:cubicBezTo>
                  <a:lnTo>
                    <a:pt x="0" y="188"/>
                  </a:lnTo>
                  <a:cubicBezTo>
                    <a:pt x="45" y="233"/>
                    <a:pt x="99" y="268"/>
                    <a:pt x="161" y="286"/>
                  </a:cubicBezTo>
                  <a:cubicBezTo>
                    <a:pt x="188" y="295"/>
                    <a:pt x="223" y="295"/>
                    <a:pt x="250" y="295"/>
                  </a:cubicBezTo>
                  <a:cubicBezTo>
                    <a:pt x="286" y="295"/>
                    <a:pt x="313" y="286"/>
                    <a:pt x="348" y="277"/>
                  </a:cubicBezTo>
                  <a:cubicBezTo>
                    <a:pt x="375" y="268"/>
                    <a:pt x="402" y="250"/>
                    <a:pt x="429" y="233"/>
                  </a:cubicBezTo>
                  <a:cubicBezTo>
                    <a:pt x="438" y="215"/>
                    <a:pt x="446" y="206"/>
                    <a:pt x="464" y="197"/>
                  </a:cubicBezTo>
                  <a:cubicBezTo>
                    <a:pt x="473" y="188"/>
                    <a:pt x="482" y="170"/>
                    <a:pt x="491" y="161"/>
                  </a:cubicBezTo>
                  <a:cubicBezTo>
                    <a:pt x="527" y="117"/>
                    <a:pt x="554" y="63"/>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7" name="Google Shape;1947;p59"/>
            <p:cNvSpPr/>
            <p:nvPr/>
          </p:nvSpPr>
          <p:spPr>
            <a:xfrm>
              <a:off x="1610569" y="2839656"/>
              <a:ext cx="26551" cy="25730"/>
            </a:xfrm>
            <a:custGeom>
              <a:avLst/>
              <a:gdLst/>
              <a:ahLst/>
              <a:cxnLst/>
              <a:rect l="l" t="t" r="r" b="b"/>
              <a:pathLst>
                <a:path w="420" h="407" extrusionOk="0">
                  <a:moveTo>
                    <a:pt x="375" y="0"/>
                  </a:moveTo>
                  <a:cubicBezTo>
                    <a:pt x="375" y="27"/>
                    <a:pt x="366" y="45"/>
                    <a:pt x="366" y="72"/>
                  </a:cubicBezTo>
                  <a:cubicBezTo>
                    <a:pt x="357" y="98"/>
                    <a:pt x="348" y="125"/>
                    <a:pt x="339" y="152"/>
                  </a:cubicBezTo>
                  <a:cubicBezTo>
                    <a:pt x="339" y="161"/>
                    <a:pt x="330" y="170"/>
                    <a:pt x="330" y="179"/>
                  </a:cubicBezTo>
                  <a:cubicBezTo>
                    <a:pt x="330" y="188"/>
                    <a:pt x="322" y="196"/>
                    <a:pt x="322" y="196"/>
                  </a:cubicBezTo>
                  <a:lnTo>
                    <a:pt x="313" y="214"/>
                  </a:lnTo>
                  <a:cubicBezTo>
                    <a:pt x="304" y="223"/>
                    <a:pt x="304" y="241"/>
                    <a:pt x="295" y="250"/>
                  </a:cubicBezTo>
                  <a:cubicBezTo>
                    <a:pt x="286" y="259"/>
                    <a:pt x="277" y="268"/>
                    <a:pt x="277" y="277"/>
                  </a:cubicBezTo>
                  <a:cubicBezTo>
                    <a:pt x="241" y="321"/>
                    <a:pt x="206" y="348"/>
                    <a:pt x="152" y="366"/>
                  </a:cubicBezTo>
                  <a:cubicBezTo>
                    <a:pt x="119" y="386"/>
                    <a:pt x="80" y="396"/>
                    <a:pt x="40" y="396"/>
                  </a:cubicBezTo>
                  <a:cubicBezTo>
                    <a:pt x="27" y="396"/>
                    <a:pt x="14" y="395"/>
                    <a:pt x="0" y="393"/>
                  </a:cubicBezTo>
                  <a:lnTo>
                    <a:pt x="0" y="393"/>
                  </a:lnTo>
                  <a:cubicBezTo>
                    <a:pt x="27" y="402"/>
                    <a:pt x="54" y="406"/>
                    <a:pt x="81" y="406"/>
                  </a:cubicBezTo>
                  <a:cubicBezTo>
                    <a:pt x="107" y="406"/>
                    <a:pt x="134" y="402"/>
                    <a:pt x="161" y="393"/>
                  </a:cubicBezTo>
                  <a:cubicBezTo>
                    <a:pt x="214" y="375"/>
                    <a:pt x="268" y="348"/>
                    <a:pt x="304" y="304"/>
                  </a:cubicBezTo>
                  <a:cubicBezTo>
                    <a:pt x="313" y="295"/>
                    <a:pt x="322" y="286"/>
                    <a:pt x="330" y="277"/>
                  </a:cubicBezTo>
                  <a:cubicBezTo>
                    <a:pt x="339" y="259"/>
                    <a:pt x="348" y="250"/>
                    <a:pt x="348" y="241"/>
                  </a:cubicBezTo>
                  <a:lnTo>
                    <a:pt x="366" y="223"/>
                  </a:lnTo>
                  <a:cubicBezTo>
                    <a:pt x="366" y="214"/>
                    <a:pt x="366" y="205"/>
                    <a:pt x="375" y="205"/>
                  </a:cubicBezTo>
                  <a:cubicBezTo>
                    <a:pt x="375" y="188"/>
                    <a:pt x="384" y="179"/>
                    <a:pt x="384" y="161"/>
                  </a:cubicBezTo>
                  <a:cubicBezTo>
                    <a:pt x="393" y="134"/>
                    <a:pt x="402" y="107"/>
                    <a:pt x="411" y="80"/>
                  </a:cubicBezTo>
                  <a:cubicBezTo>
                    <a:pt x="411" y="54"/>
                    <a:pt x="411" y="27"/>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8" name="Google Shape;1948;p59"/>
            <p:cNvSpPr/>
            <p:nvPr/>
          </p:nvSpPr>
          <p:spPr>
            <a:xfrm>
              <a:off x="1570490" y="2773659"/>
              <a:ext cx="35591" cy="28827"/>
            </a:xfrm>
            <a:custGeom>
              <a:avLst/>
              <a:gdLst/>
              <a:ahLst/>
              <a:cxnLst/>
              <a:rect l="l" t="t" r="r" b="b"/>
              <a:pathLst>
                <a:path w="563" h="456" extrusionOk="0">
                  <a:moveTo>
                    <a:pt x="554" y="0"/>
                  </a:moveTo>
                  <a:cubicBezTo>
                    <a:pt x="527" y="72"/>
                    <a:pt x="501" y="143"/>
                    <a:pt x="465" y="206"/>
                  </a:cubicBezTo>
                  <a:cubicBezTo>
                    <a:pt x="456" y="223"/>
                    <a:pt x="447" y="241"/>
                    <a:pt x="438" y="259"/>
                  </a:cubicBezTo>
                  <a:cubicBezTo>
                    <a:pt x="429" y="277"/>
                    <a:pt x="420" y="286"/>
                    <a:pt x="402" y="304"/>
                  </a:cubicBezTo>
                  <a:cubicBezTo>
                    <a:pt x="393" y="322"/>
                    <a:pt x="385" y="331"/>
                    <a:pt x="376" y="348"/>
                  </a:cubicBezTo>
                  <a:cubicBezTo>
                    <a:pt x="358" y="357"/>
                    <a:pt x="349" y="375"/>
                    <a:pt x="331" y="384"/>
                  </a:cubicBezTo>
                  <a:cubicBezTo>
                    <a:pt x="322" y="393"/>
                    <a:pt x="304" y="402"/>
                    <a:pt x="286" y="411"/>
                  </a:cubicBezTo>
                  <a:lnTo>
                    <a:pt x="242" y="411"/>
                  </a:lnTo>
                  <a:cubicBezTo>
                    <a:pt x="206" y="402"/>
                    <a:pt x="179" y="384"/>
                    <a:pt x="153" y="366"/>
                  </a:cubicBezTo>
                  <a:cubicBezTo>
                    <a:pt x="90" y="322"/>
                    <a:pt x="46" y="259"/>
                    <a:pt x="1" y="188"/>
                  </a:cubicBezTo>
                  <a:lnTo>
                    <a:pt x="1" y="188"/>
                  </a:lnTo>
                  <a:cubicBezTo>
                    <a:pt x="19" y="232"/>
                    <a:pt x="37" y="268"/>
                    <a:pt x="54" y="295"/>
                  </a:cubicBezTo>
                  <a:cubicBezTo>
                    <a:pt x="72" y="331"/>
                    <a:pt x="99" y="366"/>
                    <a:pt x="126" y="393"/>
                  </a:cubicBezTo>
                  <a:cubicBezTo>
                    <a:pt x="144" y="402"/>
                    <a:pt x="153" y="420"/>
                    <a:pt x="170" y="429"/>
                  </a:cubicBezTo>
                  <a:cubicBezTo>
                    <a:pt x="188" y="438"/>
                    <a:pt x="215" y="446"/>
                    <a:pt x="233" y="446"/>
                  </a:cubicBezTo>
                  <a:cubicBezTo>
                    <a:pt x="242" y="455"/>
                    <a:pt x="260" y="455"/>
                    <a:pt x="269" y="455"/>
                  </a:cubicBezTo>
                  <a:cubicBezTo>
                    <a:pt x="278" y="446"/>
                    <a:pt x="286" y="446"/>
                    <a:pt x="304" y="446"/>
                  </a:cubicBezTo>
                  <a:cubicBezTo>
                    <a:pt x="322" y="438"/>
                    <a:pt x="340" y="429"/>
                    <a:pt x="358" y="420"/>
                  </a:cubicBezTo>
                  <a:cubicBezTo>
                    <a:pt x="376" y="402"/>
                    <a:pt x="385" y="393"/>
                    <a:pt x="402" y="375"/>
                  </a:cubicBezTo>
                  <a:cubicBezTo>
                    <a:pt x="411" y="357"/>
                    <a:pt x="429" y="339"/>
                    <a:pt x="438" y="322"/>
                  </a:cubicBezTo>
                  <a:cubicBezTo>
                    <a:pt x="438" y="313"/>
                    <a:pt x="447" y="313"/>
                    <a:pt x="456" y="304"/>
                  </a:cubicBezTo>
                  <a:lnTo>
                    <a:pt x="465" y="277"/>
                  </a:lnTo>
                  <a:cubicBezTo>
                    <a:pt x="474" y="259"/>
                    <a:pt x="483" y="241"/>
                    <a:pt x="492" y="223"/>
                  </a:cubicBezTo>
                  <a:cubicBezTo>
                    <a:pt x="518" y="152"/>
                    <a:pt x="545" y="72"/>
                    <a:pt x="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9" name="Google Shape;1949;p59"/>
            <p:cNvSpPr/>
            <p:nvPr/>
          </p:nvSpPr>
          <p:spPr>
            <a:xfrm>
              <a:off x="1459419" y="2773659"/>
              <a:ext cx="35022" cy="28827"/>
            </a:xfrm>
            <a:custGeom>
              <a:avLst/>
              <a:gdLst/>
              <a:ahLst/>
              <a:cxnLst/>
              <a:rect l="l" t="t" r="r" b="b"/>
              <a:pathLst>
                <a:path w="554" h="456" extrusionOk="0">
                  <a:moveTo>
                    <a:pt x="1" y="0"/>
                  </a:moveTo>
                  <a:lnTo>
                    <a:pt x="1" y="0"/>
                  </a:lnTo>
                  <a:cubicBezTo>
                    <a:pt x="18" y="72"/>
                    <a:pt x="36" y="152"/>
                    <a:pt x="72" y="223"/>
                  </a:cubicBezTo>
                  <a:cubicBezTo>
                    <a:pt x="72" y="241"/>
                    <a:pt x="81" y="259"/>
                    <a:pt x="90" y="277"/>
                  </a:cubicBezTo>
                  <a:lnTo>
                    <a:pt x="108" y="304"/>
                  </a:lnTo>
                  <a:cubicBezTo>
                    <a:pt x="108" y="313"/>
                    <a:pt x="116" y="313"/>
                    <a:pt x="125" y="322"/>
                  </a:cubicBezTo>
                  <a:cubicBezTo>
                    <a:pt x="134" y="339"/>
                    <a:pt x="143" y="357"/>
                    <a:pt x="161" y="375"/>
                  </a:cubicBezTo>
                  <a:cubicBezTo>
                    <a:pt x="170" y="393"/>
                    <a:pt x="188" y="402"/>
                    <a:pt x="206" y="420"/>
                  </a:cubicBezTo>
                  <a:cubicBezTo>
                    <a:pt x="215" y="429"/>
                    <a:pt x="241" y="438"/>
                    <a:pt x="259" y="446"/>
                  </a:cubicBezTo>
                  <a:cubicBezTo>
                    <a:pt x="268" y="446"/>
                    <a:pt x="277" y="446"/>
                    <a:pt x="295" y="455"/>
                  </a:cubicBezTo>
                  <a:cubicBezTo>
                    <a:pt x="304" y="455"/>
                    <a:pt x="313" y="455"/>
                    <a:pt x="322" y="446"/>
                  </a:cubicBezTo>
                  <a:cubicBezTo>
                    <a:pt x="348" y="446"/>
                    <a:pt x="366" y="438"/>
                    <a:pt x="384" y="429"/>
                  </a:cubicBezTo>
                  <a:cubicBezTo>
                    <a:pt x="402" y="420"/>
                    <a:pt x="420" y="402"/>
                    <a:pt x="429" y="393"/>
                  </a:cubicBezTo>
                  <a:cubicBezTo>
                    <a:pt x="464" y="366"/>
                    <a:pt x="482" y="331"/>
                    <a:pt x="509" y="295"/>
                  </a:cubicBezTo>
                  <a:cubicBezTo>
                    <a:pt x="527" y="268"/>
                    <a:pt x="545" y="232"/>
                    <a:pt x="554" y="188"/>
                  </a:cubicBezTo>
                  <a:lnTo>
                    <a:pt x="554" y="188"/>
                  </a:lnTo>
                  <a:cubicBezTo>
                    <a:pt x="509" y="259"/>
                    <a:pt x="464" y="322"/>
                    <a:pt x="411" y="366"/>
                  </a:cubicBezTo>
                  <a:cubicBezTo>
                    <a:pt x="384" y="384"/>
                    <a:pt x="348" y="402"/>
                    <a:pt x="322" y="411"/>
                  </a:cubicBezTo>
                  <a:lnTo>
                    <a:pt x="268" y="411"/>
                  </a:lnTo>
                  <a:cubicBezTo>
                    <a:pt x="250" y="402"/>
                    <a:pt x="241" y="393"/>
                    <a:pt x="224" y="384"/>
                  </a:cubicBezTo>
                  <a:cubicBezTo>
                    <a:pt x="215" y="375"/>
                    <a:pt x="197" y="357"/>
                    <a:pt x="188" y="348"/>
                  </a:cubicBezTo>
                  <a:cubicBezTo>
                    <a:pt x="179" y="331"/>
                    <a:pt x="161" y="322"/>
                    <a:pt x="152" y="304"/>
                  </a:cubicBezTo>
                  <a:cubicBezTo>
                    <a:pt x="143" y="286"/>
                    <a:pt x="134" y="277"/>
                    <a:pt x="125" y="259"/>
                  </a:cubicBezTo>
                  <a:cubicBezTo>
                    <a:pt x="116" y="241"/>
                    <a:pt x="108" y="223"/>
                    <a:pt x="99" y="206"/>
                  </a:cubicBezTo>
                  <a:cubicBezTo>
                    <a:pt x="63" y="143"/>
                    <a:pt x="36"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0" name="Google Shape;1950;p59"/>
            <p:cNvSpPr/>
            <p:nvPr/>
          </p:nvSpPr>
          <p:spPr>
            <a:xfrm>
              <a:off x="1463338" y="2881948"/>
              <a:ext cx="64924" cy="33695"/>
            </a:xfrm>
            <a:custGeom>
              <a:avLst/>
              <a:gdLst/>
              <a:ahLst/>
              <a:cxnLst/>
              <a:rect l="l" t="t" r="r" b="b"/>
              <a:pathLst>
                <a:path w="1027" h="533" extrusionOk="0">
                  <a:moveTo>
                    <a:pt x="37" y="0"/>
                  </a:moveTo>
                  <a:lnTo>
                    <a:pt x="1" y="9"/>
                  </a:lnTo>
                  <a:cubicBezTo>
                    <a:pt x="28" y="107"/>
                    <a:pt x="81" y="205"/>
                    <a:pt x="153" y="277"/>
                  </a:cubicBezTo>
                  <a:cubicBezTo>
                    <a:pt x="224" y="357"/>
                    <a:pt x="313" y="420"/>
                    <a:pt x="411" y="455"/>
                  </a:cubicBezTo>
                  <a:cubicBezTo>
                    <a:pt x="509" y="500"/>
                    <a:pt x="608" y="518"/>
                    <a:pt x="715" y="527"/>
                  </a:cubicBezTo>
                  <a:cubicBezTo>
                    <a:pt x="759" y="530"/>
                    <a:pt x="802" y="532"/>
                    <a:pt x="844" y="532"/>
                  </a:cubicBezTo>
                  <a:cubicBezTo>
                    <a:pt x="905" y="532"/>
                    <a:pt x="964" y="528"/>
                    <a:pt x="1027" y="518"/>
                  </a:cubicBezTo>
                  <a:lnTo>
                    <a:pt x="866" y="518"/>
                  </a:lnTo>
                  <a:lnTo>
                    <a:pt x="795" y="509"/>
                  </a:lnTo>
                  <a:cubicBezTo>
                    <a:pt x="768" y="509"/>
                    <a:pt x="741" y="509"/>
                    <a:pt x="715" y="500"/>
                  </a:cubicBezTo>
                  <a:cubicBezTo>
                    <a:pt x="617" y="491"/>
                    <a:pt x="518" y="464"/>
                    <a:pt x="429" y="420"/>
                  </a:cubicBezTo>
                  <a:cubicBezTo>
                    <a:pt x="385" y="402"/>
                    <a:pt x="340" y="375"/>
                    <a:pt x="295" y="348"/>
                  </a:cubicBezTo>
                  <a:cubicBezTo>
                    <a:pt x="260" y="321"/>
                    <a:pt x="224" y="286"/>
                    <a:pt x="188" y="250"/>
                  </a:cubicBezTo>
                  <a:cubicBezTo>
                    <a:pt x="153" y="214"/>
                    <a:pt x="126" y="170"/>
                    <a:pt x="99" y="134"/>
                  </a:cubicBezTo>
                  <a:cubicBezTo>
                    <a:pt x="72" y="89"/>
                    <a:pt x="54" y="45"/>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1" name="Google Shape;1951;p59"/>
            <p:cNvSpPr/>
            <p:nvPr/>
          </p:nvSpPr>
          <p:spPr>
            <a:xfrm>
              <a:off x="1442477" y="2871770"/>
              <a:ext cx="37867" cy="12075"/>
            </a:xfrm>
            <a:custGeom>
              <a:avLst/>
              <a:gdLst/>
              <a:ahLst/>
              <a:cxnLst/>
              <a:rect l="l" t="t" r="r" b="b"/>
              <a:pathLst>
                <a:path w="599" h="191" extrusionOk="0">
                  <a:moveTo>
                    <a:pt x="599" y="1"/>
                  </a:moveTo>
                  <a:lnTo>
                    <a:pt x="599" y="1"/>
                  </a:lnTo>
                  <a:cubicBezTo>
                    <a:pt x="554" y="36"/>
                    <a:pt x="509" y="72"/>
                    <a:pt x="456" y="99"/>
                  </a:cubicBezTo>
                  <a:lnTo>
                    <a:pt x="438" y="108"/>
                  </a:lnTo>
                  <a:lnTo>
                    <a:pt x="420" y="117"/>
                  </a:lnTo>
                  <a:cubicBezTo>
                    <a:pt x="411" y="126"/>
                    <a:pt x="393" y="126"/>
                    <a:pt x="384" y="135"/>
                  </a:cubicBezTo>
                  <a:cubicBezTo>
                    <a:pt x="358" y="135"/>
                    <a:pt x="331" y="143"/>
                    <a:pt x="304" y="143"/>
                  </a:cubicBezTo>
                  <a:cubicBezTo>
                    <a:pt x="290" y="146"/>
                    <a:pt x="276" y="147"/>
                    <a:pt x="261" y="147"/>
                  </a:cubicBezTo>
                  <a:cubicBezTo>
                    <a:pt x="222" y="147"/>
                    <a:pt x="183" y="139"/>
                    <a:pt x="144" y="126"/>
                  </a:cubicBezTo>
                  <a:cubicBezTo>
                    <a:pt x="99" y="108"/>
                    <a:pt x="45" y="81"/>
                    <a:pt x="1" y="45"/>
                  </a:cubicBezTo>
                  <a:lnTo>
                    <a:pt x="1" y="45"/>
                  </a:lnTo>
                  <a:cubicBezTo>
                    <a:pt x="19" y="72"/>
                    <a:pt x="37" y="90"/>
                    <a:pt x="63" y="108"/>
                  </a:cubicBezTo>
                  <a:cubicBezTo>
                    <a:pt x="81" y="126"/>
                    <a:pt x="108" y="143"/>
                    <a:pt x="135" y="161"/>
                  </a:cubicBezTo>
                  <a:cubicBezTo>
                    <a:pt x="178" y="176"/>
                    <a:pt x="228" y="190"/>
                    <a:pt x="279" y="190"/>
                  </a:cubicBezTo>
                  <a:cubicBezTo>
                    <a:pt x="290" y="190"/>
                    <a:pt x="302" y="190"/>
                    <a:pt x="313" y="188"/>
                  </a:cubicBezTo>
                  <a:cubicBezTo>
                    <a:pt x="367" y="179"/>
                    <a:pt x="429" y="161"/>
                    <a:pt x="474" y="126"/>
                  </a:cubicBezTo>
                  <a:cubicBezTo>
                    <a:pt x="527" y="90"/>
                    <a:pt x="563" y="54"/>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2" name="Google Shape;1952;p59"/>
            <p:cNvSpPr/>
            <p:nvPr/>
          </p:nvSpPr>
          <p:spPr>
            <a:xfrm>
              <a:off x="1570490" y="2882517"/>
              <a:ext cx="29965" cy="28258"/>
            </a:xfrm>
            <a:custGeom>
              <a:avLst/>
              <a:gdLst/>
              <a:ahLst/>
              <a:cxnLst/>
              <a:rect l="l" t="t" r="r" b="b"/>
              <a:pathLst>
                <a:path w="474" h="447" extrusionOk="0">
                  <a:moveTo>
                    <a:pt x="1" y="0"/>
                  </a:moveTo>
                  <a:cubicBezTo>
                    <a:pt x="1" y="63"/>
                    <a:pt x="19" y="116"/>
                    <a:pt x="46" y="170"/>
                  </a:cubicBezTo>
                  <a:cubicBezTo>
                    <a:pt x="46" y="188"/>
                    <a:pt x="54" y="196"/>
                    <a:pt x="63" y="214"/>
                  </a:cubicBezTo>
                  <a:cubicBezTo>
                    <a:pt x="72" y="223"/>
                    <a:pt x="81" y="241"/>
                    <a:pt x="90" y="250"/>
                  </a:cubicBezTo>
                  <a:lnTo>
                    <a:pt x="117" y="286"/>
                  </a:lnTo>
                  <a:cubicBezTo>
                    <a:pt x="126" y="295"/>
                    <a:pt x="135" y="304"/>
                    <a:pt x="153" y="312"/>
                  </a:cubicBezTo>
                  <a:cubicBezTo>
                    <a:pt x="162" y="330"/>
                    <a:pt x="170" y="339"/>
                    <a:pt x="179" y="348"/>
                  </a:cubicBezTo>
                  <a:cubicBezTo>
                    <a:pt x="197" y="357"/>
                    <a:pt x="206" y="366"/>
                    <a:pt x="224" y="375"/>
                  </a:cubicBezTo>
                  <a:lnTo>
                    <a:pt x="260" y="393"/>
                  </a:lnTo>
                  <a:cubicBezTo>
                    <a:pt x="269" y="402"/>
                    <a:pt x="286" y="411"/>
                    <a:pt x="304" y="411"/>
                  </a:cubicBezTo>
                  <a:lnTo>
                    <a:pt x="322" y="419"/>
                  </a:lnTo>
                  <a:cubicBezTo>
                    <a:pt x="331" y="428"/>
                    <a:pt x="331" y="428"/>
                    <a:pt x="340" y="428"/>
                  </a:cubicBezTo>
                  <a:lnTo>
                    <a:pt x="385" y="437"/>
                  </a:lnTo>
                  <a:cubicBezTo>
                    <a:pt x="411" y="446"/>
                    <a:pt x="447" y="446"/>
                    <a:pt x="474" y="446"/>
                  </a:cubicBezTo>
                  <a:cubicBezTo>
                    <a:pt x="447" y="437"/>
                    <a:pt x="420" y="428"/>
                    <a:pt x="393" y="419"/>
                  </a:cubicBezTo>
                  <a:lnTo>
                    <a:pt x="349" y="402"/>
                  </a:lnTo>
                  <a:cubicBezTo>
                    <a:pt x="349" y="402"/>
                    <a:pt x="340" y="402"/>
                    <a:pt x="331" y="393"/>
                  </a:cubicBezTo>
                  <a:lnTo>
                    <a:pt x="313" y="384"/>
                  </a:lnTo>
                  <a:lnTo>
                    <a:pt x="278" y="366"/>
                  </a:lnTo>
                  <a:lnTo>
                    <a:pt x="242" y="339"/>
                  </a:lnTo>
                  <a:cubicBezTo>
                    <a:pt x="233" y="330"/>
                    <a:pt x="215" y="321"/>
                    <a:pt x="206" y="312"/>
                  </a:cubicBezTo>
                  <a:cubicBezTo>
                    <a:pt x="197" y="304"/>
                    <a:pt x="188" y="295"/>
                    <a:pt x="179" y="286"/>
                  </a:cubicBezTo>
                  <a:cubicBezTo>
                    <a:pt x="135" y="250"/>
                    <a:pt x="99" y="205"/>
                    <a:pt x="72" y="152"/>
                  </a:cubicBezTo>
                  <a:cubicBezTo>
                    <a:pt x="46" y="107"/>
                    <a:pt x="19" y="5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3" name="Google Shape;1953;p59"/>
            <p:cNvSpPr/>
            <p:nvPr/>
          </p:nvSpPr>
          <p:spPr>
            <a:xfrm rot="10800000" flipH="1">
              <a:off x="1505124" y="2827138"/>
              <a:ext cx="59804" cy="33316"/>
            </a:xfrm>
            <a:custGeom>
              <a:avLst/>
              <a:gdLst/>
              <a:ahLst/>
              <a:cxnLst/>
              <a:rect l="l" t="t" r="r" b="b"/>
              <a:pathLst>
                <a:path w="946" h="527" extrusionOk="0">
                  <a:moveTo>
                    <a:pt x="607" y="0"/>
                  </a:moveTo>
                  <a:cubicBezTo>
                    <a:pt x="571" y="0"/>
                    <a:pt x="544" y="0"/>
                    <a:pt x="509" y="9"/>
                  </a:cubicBezTo>
                  <a:cubicBezTo>
                    <a:pt x="446" y="27"/>
                    <a:pt x="393" y="63"/>
                    <a:pt x="348" y="98"/>
                  </a:cubicBezTo>
                  <a:cubicBezTo>
                    <a:pt x="295" y="134"/>
                    <a:pt x="250" y="170"/>
                    <a:pt x="205" y="214"/>
                  </a:cubicBezTo>
                  <a:cubicBezTo>
                    <a:pt x="161" y="259"/>
                    <a:pt x="125" y="312"/>
                    <a:pt x="89" y="366"/>
                  </a:cubicBezTo>
                  <a:cubicBezTo>
                    <a:pt x="54" y="419"/>
                    <a:pt x="18" y="473"/>
                    <a:pt x="0" y="526"/>
                  </a:cubicBezTo>
                  <a:cubicBezTo>
                    <a:pt x="71" y="428"/>
                    <a:pt x="152" y="330"/>
                    <a:pt x="223" y="241"/>
                  </a:cubicBezTo>
                  <a:cubicBezTo>
                    <a:pt x="268" y="196"/>
                    <a:pt x="303" y="152"/>
                    <a:pt x="357" y="107"/>
                  </a:cubicBezTo>
                  <a:cubicBezTo>
                    <a:pt x="402" y="71"/>
                    <a:pt x="455" y="45"/>
                    <a:pt x="518" y="36"/>
                  </a:cubicBezTo>
                  <a:cubicBezTo>
                    <a:pt x="532" y="31"/>
                    <a:pt x="548" y="29"/>
                    <a:pt x="564" y="29"/>
                  </a:cubicBezTo>
                  <a:cubicBezTo>
                    <a:pt x="605" y="29"/>
                    <a:pt x="646" y="43"/>
                    <a:pt x="678" y="63"/>
                  </a:cubicBezTo>
                  <a:cubicBezTo>
                    <a:pt x="705" y="80"/>
                    <a:pt x="723" y="98"/>
                    <a:pt x="741" y="125"/>
                  </a:cubicBezTo>
                  <a:cubicBezTo>
                    <a:pt x="758" y="143"/>
                    <a:pt x="776" y="170"/>
                    <a:pt x="794" y="196"/>
                  </a:cubicBezTo>
                  <a:cubicBezTo>
                    <a:pt x="857" y="295"/>
                    <a:pt x="901" y="410"/>
                    <a:pt x="946" y="526"/>
                  </a:cubicBezTo>
                  <a:cubicBezTo>
                    <a:pt x="937" y="464"/>
                    <a:pt x="928" y="402"/>
                    <a:pt x="910" y="348"/>
                  </a:cubicBezTo>
                  <a:cubicBezTo>
                    <a:pt x="892" y="286"/>
                    <a:pt x="865" y="223"/>
                    <a:pt x="830" y="170"/>
                  </a:cubicBezTo>
                  <a:cubicBezTo>
                    <a:pt x="803" y="116"/>
                    <a:pt x="758" y="71"/>
                    <a:pt x="696" y="36"/>
                  </a:cubicBezTo>
                  <a:cubicBezTo>
                    <a:pt x="669" y="18"/>
                    <a:pt x="642" y="0"/>
                    <a:pt x="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4" name="Google Shape;1954;p59"/>
            <p:cNvSpPr/>
            <p:nvPr/>
          </p:nvSpPr>
          <p:spPr>
            <a:xfrm>
              <a:off x="1499435" y="2852616"/>
              <a:ext cx="12517" cy="63"/>
            </a:xfrm>
            <a:custGeom>
              <a:avLst/>
              <a:gdLst/>
              <a:ahLst/>
              <a:cxnLst/>
              <a:rect l="l" t="t" r="r" b="b"/>
              <a:pathLst>
                <a:path w="198" h="1" extrusionOk="0">
                  <a:moveTo>
                    <a:pt x="1" y="0"/>
                  </a:moveTo>
                  <a:lnTo>
                    <a:pt x="19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5" name="Google Shape;1955;p59"/>
            <p:cNvSpPr/>
            <p:nvPr/>
          </p:nvSpPr>
          <p:spPr>
            <a:xfrm rot="10800000" flipH="1">
              <a:off x="1499435" y="2825432"/>
              <a:ext cx="12517" cy="2339"/>
            </a:xfrm>
            <a:custGeom>
              <a:avLst/>
              <a:gdLst/>
              <a:ahLst/>
              <a:cxnLst/>
              <a:rect l="l" t="t" r="r" b="b"/>
              <a:pathLst>
                <a:path w="198" h="37" extrusionOk="0">
                  <a:moveTo>
                    <a:pt x="46" y="1"/>
                  </a:moveTo>
                  <a:cubicBezTo>
                    <a:pt x="28" y="9"/>
                    <a:pt x="10" y="9"/>
                    <a:pt x="1" y="18"/>
                  </a:cubicBezTo>
                  <a:cubicBezTo>
                    <a:pt x="10" y="27"/>
                    <a:pt x="28" y="27"/>
                    <a:pt x="46" y="36"/>
                  </a:cubicBezTo>
                  <a:lnTo>
                    <a:pt x="153" y="36"/>
                  </a:lnTo>
                  <a:cubicBezTo>
                    <a:pt x="170" y="36"/>
                    <a:pt x="179" y="27"/>
                    <a:pt x="197" y="18"/>
                  </a:cubicBezTo>
                  <a:cubicBezTo>
                    <a:pt x="179" y="9"/>
                    <a:pt x="170" y="9"/>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6" name="Google Shape;1956;p59"/>
            <p:cNvSpPr/>
            <p:nvPr/>
          </p:nvSpPr>
          <p:spPr>
            <a:xfrm>
              <a:off x="1558668" y="2852616"/>
              <a:ext cx="12454" cy="63"/>
            </a:xfrm>
            <a:custGeom>
              <a:avLst/>
              <a:gdLst/>
              <a:ahLst/>
              <a:cxnLst/>
              <a:rect l="l" t="t" r="r" b="b"/>
              <a:pathLst>
                <a:path w="197" h="1" extrusionOk="0">
                  <a:moveTo>
                    <a:pt x="1" y="0"/>
                  </a:moveTo>
                  <a:lnTo>
                    <a:pt x="19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7" name="Google Shape;1957;p59"/>
            <p:cNvSpPr/>
            <p:nvPr/>
          </p:nvSpPr>
          <p:spPr>
            <a:xfrm rot="10800000" flipH="1">
              <a:off x="1558668" y="2825432"/>
              <a:ext cx="12454" cy="2339"/>
            </a:xfrm>
            <a:custGeom>
              <a:avLst/>
              <a:gdLst/>
              <a:ahLst/>
              <a:cxnLst/>
              <a:rect l="l" t="t" r="r" b="b"/>
              <a:pathLst>
                <a:path w="197" h="37" extrusionOk="0">
                  <a:moveTo>
                    <a:pt x="45" y="1"/>
                  </a:moveTo>
                  <a:cubicBezTo>
                    <a:pt x="27" y="9"/>
                    <a:pt x="10" y="9"/>
                    <a:pt x="1" y="18"/>
                  </a:cubicBezTo>
                  <a:cubicBezTo>
                    <a:pt x="10" y="27"/>
                    <a:pt x="27" y="27"/>
                    <a:pt x="45" y="36"/>
                  </a:cubicBezTo>
                  <a:lnTo>
                    <a:pt x="152" y="36"/>
                  </a:lnTo>
                  <a:cubicBezTo>
                    <a:pt x="161" y="36"/>
                    <a:pt x="179" y="27"/>
                    <a:pt x="197" y="18"/>
                  </a:cubicBezTo>
                  <a:cubicBezTo>
                    <a:pt x="179" y="9"/>
                    <a:pt x="161" y="9"/>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8" name="Google Shape;1958;p59"/>
            <p:cNvSpPr/>
            <p:nvPr/>
          </p:nvSpPr>
          <p:spPr>
            <a:xfrm>
              <a:off x="1591414" y="2610751"/>
              <a:ext cx="55884" cy="112717"/>
            </a:xfrm>
            <a:custGeom>
              <a:avLst/>
              <a:gdLst/>
              <a:ahLst/>
              <a:cxnLst/>
              <a:rect l="l" t="t" r="r" b="b"/>
              <a:pathLst>
                <a:path w="884" h="1783" extrusionOk="0">
                  <a:moveTo>
                    <a:pt x="840" y="1"/>
                  </a:moveTo>
                  <a:cubicBezTo>
                    <a:pt x="836" y="1"/>
                    <a:pt x="832" y="3"/>
                    <a:pt x="830" y="8"/>
                  </a:cubicBezTo>
                  <a:lnTo>
                    <a:pt x="9" y="1070"/>
                  </a:lnTo>
                  <a:cubicBezTo>
                    <a:pt x="0" y="1079"/>
                    <a:pt x="9" y="1088"/>
                    <a:pt x="18" y="1088"/>
                  </a:cubicBezTo>
                  <a:lnTo>
                    <a:pt x="393" y="1088"/>
                  </a:lnTo>
                  <a:cubicBezTo>
                    <a:pt x="401" y="1088"/>
                    <a:pt x="410" y="1097"/>
                    <a:pt x="410" y="1105"/>
                  </a:cubicBezTo>
                  <a:lnTo>
                    <a:pt x="125" y="1766"/>
                  </a:lnTo>
                  <a:cubicBezTo>
                    <a:pt x="119" y="1772"/>
                    <a:pt x="125" y="1782"/>
                    <a:pt x="133" y="1782"/>
                  </a:cubicBezTo>
                  <a:cubicBezTo>
                    <a:pt x="136" y="1782"/>
                    <a:pt x="140" y="1780"/>
                    <a:pt x="143" y="1775"/>
                  </a:cubicBezTo>
                  <a:lnTo>
                    <a:pt x="874" y="847"/>
                  </a:lnTo>
                  <a:cubicBezTo>
                    <a:pt x="883" y="838"/>
                    <a:pt x="874" y="829"/>
                    <a:pt x="865" y="829"/>
                  </a:cubicBezTo>
                  <a:lnTo>
                    <a:pt x="446" y="874"/>
                  </a:lnTo>
                  <a:cubicBezTo>
                    <a:pt x="437" y="874"/>
                    <a:pt x="428" y="865"/>
                    <a:pt x="437" y="856"/>
                  </a:cubicBezTo>
                  <a:lnTo>
                    <a:pt x="848" y="17"/>
                  </a:lnTo>
                  <a:cubicBezTo>
                    <a:pt x="854" y="11"/>
                    <a:pt x="847"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962"/>
        <p:cNvGrpSpPr/>
        <p:nvPr/>
      </p:nvGrpSpPr>
      <p:grpSpPr>
        <a:xfrm>
          <a:off x="0" y="0"/>
          <a:ext cx="0" cy="0"/>
          <a:chOff x="0" y="0"/>
          <a:chExt cx="0" cy="0"/>
        </a:xfrm>
      </p:grpSpPr>
      <p:sp>
        <p:nvSpPr>
          <p:cNvPr id="1963" name="Google Shape;1963;p60"/>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بسته آیکون</a:t>
            </a:r>
          </a:p>
        </p:txBody>
      </p:sp>
      <p:grpSp>
        <p:nvGrpSpPr>
          <p:cNvPr id="1964" name="Google Shape;1964;p60"/>
          <p:cNvGrpSpPr/>
          <p:nvPr/>
        </p:nvGrpSpPr>
        <p:grpSpPr>
          <a:xfrm>
            <a:off x="1207800" y="1477966"/>
            <a:ext cx="398658" cy="458615"/>
            <a:chOff x="1207800" y="1477966"/>
            <a:chExt cx="398658" cy="458615"/>
          </a:xfrm>
        </p:grpSpPr>
        <p:sp>
          <p:nvSpPr>
            <p:cNvPr id="1965" name="Google Shape;1965;p60"/>
            <p:cNvSpPr/>
            <p:nvPr/>
          </p:nvSpPr>
          <p:spPr>
            <a:xfrm>
              <a:off x="1429564" y="1584619"/>
              <a:ext cx="13632" cy="91257"/>
            </a:xfrm>
            <a:custGeom>
              <a:avLst/>
              <a:gdLst/>
              <a:ahLst/>
              <a:cxnLst/>
              <a:rect l="l" t="t" r="r" b="b"/>
              <a:pathLst>
                <a:path w="216" h="1446" extrusionOk="0">
                  <a:moveTo>
                    <a:pt x="99" y="0"/>
                  </a:moveTo>
                  <a:cubicBezTo>
                    <a:pt x="46" y="9"/>
                    <a:pt x="1" y="63"/>
                    <a:pt x="1" y="116"/>
                  </a:cubicBezTo>
                  <a:lnTo>
                    <a:pt x="1" y="1330"/>
                  </a:lnTo>
                  <a:cubicBezTo>
                    <a:pt x="1" y="1383"/>
                    <a:pt x="46" y="1437"/>
                    <a:pt x="99" y="1446"/>
                  </a:cubicBezTo>
                  <a:cubicBezTo>
                    <a:pt x="162" y="1446"/>
                    <a:pt x="215" y="1401"/>
                    <a:pt x="215" y="1339"/>
                  </a:cubicBezTo>
                  <a:lnTo>
                    <a:pt x="215" y="108"/>
                  </a:lnTo>
                  <a:cubicBezTo>
                    <a:pt x="215" y="45"/>
                    <a:pt x="16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0"/>
            <p:cNvSpPr/>
            <p:nvPr/>
          </p:nvSpPr>
          <p:spPr>
            <a:xfrm>
              <a:off x="1271414" y="1478218"/>
              <a:ext cx="273077" cy="457800"/>
            </a:xfrm>
            <a:custGeom>
              <a:avLst/>
              <a:gdLst/>
              <a:ahLst/>
              <a:cxnLst/>
              <a:rect l="l" t="t" r="r" b="b"/>
              <a:pathLst>
                <a:path w="4327" h="7254" extrusionOk="0">
                  <a:moveTo>
                    <a:pt x="2204" y="0"/>
                  </a:moveTo>
                  <a:cubicBezTo>
                    <a:pt x="1927" y="0"/>
                    <a:pt x="1695" y="223"/>
                    <a:pt x="1695" y="500"/>
                  </a:cubicBezTo>
                  <a:cubicBezTo>
                    <a:pt x="1614" y="441"/>
                    <a:pt x="1520" y="406"/>
                    <a:pt x="1415" y="406"/>
                  </a:cubicBezTo>
                  <a:cubicBezTo>
                    <a:pt x="1393" y="406"/>
                    <a:pt x="1370" y="408"/>
                    <a:pt x="1347" y="411"/>
                  </a:cubicBezTo>
                  <a:cubicBezTo>
                    <a:pt x="1089" y="438"/>
                    <a:pt x="892" y="661"/>
                    <a:pt x="892" y="928"/>
                  </a:cubicBezTo>
                  <a:lnTo>
                    <a:pt x="892" y="2570"/>
                  </a:lnTo>
                  <a:cubicBezTo>
                    <a:pt x="801" y="2493"/>
                    <a:pt x="690" y="2450"/>
                    <a:pt x="565" y="2450"/>
                  </a:cubicBezTo>
                  <a:cubicBezTo>
                    <a:pt x="544" y="2450"/>
                    <a:pt x="522" y="2451"/>
                    <a:pt x="500" y="2454"/>
                  </a:cubicBezTo>
                  <a:cubicBezTo>
                    <a:pt x="214" y="2480"/>
                    <a:pt x="0" y="2721"/>
                    <a:pt x="0" y="3007"/>
                  </a:cubicBezTo>
                  <a:lnTo>
                    <a:pt x="0" y="3587"/>
                  </a:lnTo>
                  <a:cubicBezTo>
                    <a:pt x="0" y="3640"/>
                    <a:pt x="45" y="3685"/>
                    <a:pt x="98" y="3694"/>
                  </a:cubicBezTo>
                  <a:cubicBezTo>
                    <a:pt x="103" y="3694"/>
                    <a:pt x="107" y="3695"/>
                    <a:pt x="112" y="3695"/>
                  </a:cubicBezTo>
                  <a:cubicBezTo>
                    <a:pt x="168" y="3695"/>
                    <a:pt x="214" y="3644"/>
                    <a:pt x="214" y="3587"/>
                  </a:cubicBezTo>
                  <a:lnTo>
                    <a:pt x="214" y="3007"/>
                  </a:lnTo>
                  <a:cubicBezTo>
                    <a:pt x="214" y="2837"/>
                    <a:pt x="357" y="2677"/>
                    <a:pt x="526" y="2659"/>
                  </a:cubicBezTo>
                  <a:cubicBezTo>
                    <a:pt x="532" y="2659"/>
                    <a:pt x="538" y="2658"/>
                    <a:pt x="544" y="2658"/>
                  </a:cubicBezTo>
                  <a:cubicBezTo>
                    <a:pt x="741" y="2658"/>
                    <a:pt x="892" y="2807"/>
                    <a:pt x="892" y="2998"/>
                  </a:cubicBezTo>
                  <a:lnTo>
                    <a:pt x="892" y="4247"/>
                  </a:lnTo>
                  <a:cubicBezTo>
                    <a:pt x="892" y="4309"/>
                    <a:pt x="937" y="4354"/>
                    <a:pt x="990" y="4363"/>
                  </a:cubicBezTo>
                  <a:cubicBezTo>
                    <a:pt x="995" y="4363"/>
                    <a:pt x="1000" y="4364"/>
                    <a:pt x="1004" y="4364"/>
                  </a:cubicBezTo>
                  <a:cubicBezTo>
                    <a:pt x="1060" y="4364"/>
                    <a:pt x="1106" y="4314"/>
                    <a:pt x="1106" y="4256"/>
                  </a:cubicBezTo>
                  <a:lnTo>
                    <a:pt x="1106" y="919"/>
                  </a:lnTo>
                  <a:cubicBezTo>
                    <a:pt x="1106" y="777"/>
                    <a:pt x="1204" y="652"/>
                    <a:pt x="1347" y="625"/>
                  </a:cubicBezTo>
                  <a:cubicBezTo>
                    <a:pt x="1370" y="620"/>
                    <a:pt x="1392" y="617"/>
                    <a:pt x="1414" y="617"/>
                  </a:cubicBezTo>
                  <a:cubicBezTo>
                    <a:pt x="1573" y="617"/>
                    <a:pt x="1704" y="753"/>
                    <a:pt x="1704" y="910"/>
                  </a:cubicBezTo>
                  <a:lnTo>
                    <a:pt x="1704" y="2864"/>
                  </a:lnTo>
                  <a:cubicBezTo>
                    <a:pt x="1704" y="2918"/>
                    <a:pt x="1740" y="2962"/>
                    <a:pt x="1793" y="2971"/>
                  </a:cubicBezTo>
                  <a:cubicBezTo>
                    <a:pt x="1799" y="2972"/>
                    <a:pt x="1804" y="2972"/>
                    <a:pt x="1809" y="2972"/>
                  </a:cubicBezTo>
                  <a:cubicBezTo>
                    <a:pt x="1872" y="2972"/>
                    <a:pt x="1918" y="2922"/>
                    <a:pt x="1918" y="2864"/>
                  </a:cubicBezTo>
                  <a:lnTo>
                    <a:pt x="1918" y="518"/>
                  </a:lnTo>
                  <a:cubicBezTo>
                    <a:pt x="1918" y="357"/>
                    <a:pt x="2034" y="223"/>
                    <a:pt x="2195" y="214"/>
                  </a:cubicBezTo>
                  <a:cubicBezTo>
                    <a:pt x="2364" y="214"/>
                    <a:pt x="2498" y="339"/>
                    <a:pt x="2498" y="509"/>
                  </a:cubicBezTo>
                  <a:lnTo>
                    <a:pt x="2498" y="1294"/>
                  </a:lnTo>
                  <a:cubicBezTo>
                    <a:pt x="2498" y="1347"/>
                    <a:pt x="2543" y="1401"/>
                    <a:pt x="2605" y="1401"/>
                  </a:cubicBezTo>
                  <a:cubicBezTo>
                    <a:pt x="2659" y="1401"/>
                    <a:pt x="2712" y="1356"/>
                    <a:pt x="2712" y="1294"/>
                  </a:cubicBezTo>
                  <a:lnTo>
                    <a:pt x="2712" y="741"/>
                  </a:lnTo>
                  <a:cubicBezTo>
                    <a:pt x="2712" y="598"/>
                    <a:pt x="2810" y="473"/>
                    <a:pt x="2944" y="446"/>
                  </a:cubicBezTo>
                  <a:cubicBezTo>
                    <a:pt x="2965" y="443"/>
                    <a:pt x="2985" y="441"/>
                    <a:pt x="3004" y="441"/>
                  </a:cubicBezTo>
                  <a:cubicBezTo>
                    <a:pt x="3172" y="441"/>
                    <a:pt x="3301" y="573"/>
                    <a:pt x="3301" y="741"/>
                  </a:cubicBezTo>
                  <a:lnTo>
                    <a:pt x="3301" y="3212"/>
                  </a:lnTo>
                  <a:cubicBezTo>
                    <a:pt x="3301" y="3274"/>
                    <a:pt x="3346" y="3319"/>
                    <a:pt x="3399" y="3328"/>
                  </a:cubicBezTo>
                  <a:cubicBezTo>
                    <a:pt x="3404" y="3329"/>
                    <a:pt x="3408" y="3329"/>
                    <a:pt x="3413" y="3329"/>
                  </a:cubicBezTo>
                  <a:cubicBezTo>
                    <a:pt x="3469" y="3329"/>
                    <a:pt x="3515" y="3279"/>
                    <a:pt x="3515" y="3221"/>
                  </a:cubicBezTo>
                  <a:lnTo>
                    <a:pt x="3515" y="1374"/>
                  </a:lnTo>
                  <a:cubicBezTo>
                    <a:pt x="3515" y="1231"/>
                    <a:pt x="3613" y="1107"/>
                    <a:pt x="3756" y="1080"/>
                  </a:cubicBezTo>
                  <a:cubicBezTo>
                    <a:pt x="3775" y="1076"/>
                    <a:pt x="3795" y="1074"/>
                    <a:pt x="3814" y="1074"/>
                  </a:cubicBezTo>
                  <a:cubicBezTo>
                    <a:pt x="3977" y="1074"/>
                    <a:pt x="4113" y="1205"/>
                    <a:pt x="4113" y="1365"/>
                  </a:cubicBezTo>
                  <a:lnTo>
                    <a:pt x="4113" y="5032"/>
                  </a:lnTo>
                  <a:cubicBezTo>
                    <a:pt x="4113" y="5282"/>
                    <a:pt x="4050" y="5522"/>
                    <a:pt x="3934" y="5746"/>
                  </a:cubicBezTo>
                  <a:cubicBezTo>
                    <a:pt x="3801" y="5995"/>
                    <a:pt x="3729" y="6272"/>
                    <a:pt x="3729" y="6548"/>
                  </a:cubicBezTo>
                  <a:lnTo>
                    <a:pt x="3729" y="6932"/>
                  </a:lnTo>
                  <a:cubicBezTo>
                    <a:pt x="3729" y="6959"/>
                    <a:pt x="3729" y="6986"/>
                    <a:pt x="3711" y="7003"/>
                  </a:cubicBezTo>
                  <a:cubicBezTo>
                    <a:pt x="3693" y="7030"/>
                    <a:pt x="3658" y="7048"/>
                    <a:pt x="3622" y="7048"/>
                  </a:cubicBezTo>
                  <a:lnTo>
                    <a:pt x="2971" y="7048"/>
                  </a:lnTo>
                  <a:cubicBezTo>
                    <a:pt x="2917" y="7048"/>
                    <a:pt x="2873" y="7075"/>
                    <a:pt x="2864" y="7128"/>
                  </a:cubicBezTo>
                  <a:cubicBezTo>
                    <a:pt x="2846" y="7200"/>
                    <a:pt x="2899" y="7253"/>
                    <a:pt x="2971" y="7253"/>
                  </a:cubicBezTo>
                  <a:lnTo>
                    <a:pt x="3613" y="7253"/>
                  </a:lnTo>
                  <a:cubicBezTo>
                    <a:pt x="3685" y="7253"/>
                    <a:pt x="3747" y="7235"/>
                    <a:pt x="3801" y="7200"/>
                  </a:cubicBezTo>
                  <a:cubicBezTo>
                    <a:pt x="3890" y="7137"/>
                    <a:pt x="3943" y="7039"/>
                    <a:pt x="3943" y="6941"/>
                  </a:cubicBezTo>
                  <a:lnTo>
                    <a:pt x="3943" y="6548"/>
                  </a:lnTo>
                  <a:cubicBezTo>
                    <a:pt x="3934" y="6299"/>
                    <a:pt x="3997" y="6058"/>
                    <a:pt x="4122" y="5844"/>
                  </a:cubicBezTo>
                  <a:cubicBezTo>
                    <a:pt x="4247" y="5594"/>
                    <a:pt x="4327" y="5326"/>
                    <a:pt x="4327" y="5050"/>
                  </a:cubicBezTo>
                  <a:lnTo>
                    <a:pt x="4327" y="1374"/>
                  </a:lnTo>
                  <a:cubicBezTo>
                    <a:pt x="4327" y="1089"/>
                    <a:pt x="4095" y="857"/>
                    <a:pt x="3818" y="857"/>
                  </a:cubicBezTo>
                  <a:cubicBezTo>
                    <a:pt x="3702" y="857"/>
                    <a:pt x="3604" y="892"/>
                    <a:pt x="3515" y="955"/>
                  </a:cubicBezTo>
                  <a:lnTo>
                    <a:pt x="3515" y="750"/>
                  </a:lnTo>
                  <a:cubicBezTo>
                    <a:pt x="3515" y="473"/>
                    <a:pt x="3301" y="241"/>
                    <a:pt x="3024" y="232"/>
                  </a:cubicBezTo>
                  <a:cubicBezTo>
                    <a:pt x="3014" y="232"/>
                    <a:pt x="3003" y="231"/>
                    <a:pt x="2993" y="231"/>
                  </a:cubicBezTo>
                  <a:cubicBezTo>
                    <a:pt x="2880" y="231"/>
                    <a:pt x="2775" y="275"/>
                    <a:pt x="2685" y="348"/>
                  </a:cubicBezTo>
                  <a:cubicBezTo>
                    <a:pt x="2623" y="143"/>
                    <a:pt x="2427" y="0"/>
                    <a:pt x="2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0"/>
            <p:cNvSpPr/>
            <p:nvPr/>
          </p:nvSpPr>
          <p:spPr>
            <a:xfrm>
              <a:off x="1271414" y="1729264"/>
              <a:ext cx="167242" cy="207316"/>
            </a:xfrm>
            <a:custGeom>
              <a:avLst/>
              <a:gdLst/>
              <a:ahLst/>
              <a:cxnLst/>
              <a:rect l="l" t="t" r="r" b="b"/>
              <a:pathLst>
                <a:path w="2650" h="3285" extrusionOk="0">
                  <a:moveTo>
                    <a:pt x="110" y="0"/>
                  </a:moveTo>
                  <a:cubicBezTo>
                    <a:pt x="46" y="0"/>
                    <a:pt x="0" y="50"/>
                    <a:pt x="0" y="108"/>
                  </a:cubicBezTo>
                  <a:lnTo>
                    <a:pt x="0" y="643"/>
                  </a:lnTo>
                  <a:cubicBezTo>
                    <a:pt x="0" y="920"/>
                    <a:pt x="98" y="1188"/>
                    <a:pt x="268" y="1411"/>
                  </a:cubicBezTo>
                  <a:lnTo>
                    <a:pt x="848" y="2160"/>
                  </a:lnTo>
                  <a:cubicBezTo>
                    <a:pt x="874" y="2187"/>
                    <a:pt x="883" y="2222"/>
                    <a:pt x="883" y="2258"/>
                  </a:cubicBezTo>
                  <a:lnTo>
                    <a:pt x="874" y="2963"/>
                  </a:lnTo>
                  <a:cubicBezTo>
                    <a:pt x="874" y="3097"/>
                    <a:pt x="964" y="3231"/>
                    <a:pt x="1124" y="3275"/>
                  </a:cubicBezTo>
                  <a:cubicBezTo>
                    <a:pt x="1133" y="3275"/>
                    <a:pt x="1142" y="3284"/>
                    <a:pt x="1151" y="3284"/>
                  </a:cubicBezTo>
                  <a:lnTo>
                    <a:pt x="2534" y="3284"/>
                  </a:lnTo>
                  <a:cubicBezTo>
                    <a:pt x="2543" y="3284"/>
                    <a:pt x="2552" y="3275"/>
                    <a:pt x="2560" y="3266"/>
                  </a:cubicBezTo>
                  <a:cubicBezTo>
                    <a:pt x="2650" y="3177"/>
                    <a:pt x="2587" y="3070"/>
                    <a:pt x="2498" y="3070"/>
                  </a:cubicBezTo>
                  <a:lnTo>
                    <a:pt x="1204" y="3070"/>
                  </a:lnTo>
                  <a:cubicBezTo>
                    <a:pt x="1178" y="3070"/>
                    <a:pt x="1160" y="3061"/>
                    <a:pt x="1142" y="3052"/>
                  </a:cubicBezTo>
                  <a:cubicBezTo>
                    <a:pt x="1115" y="3034"/>
                    <a:pt x="1097" y="2999"/>
                    <a:pt x="1097" y="2963"/>
                  </a:cubicBezTo>
                  <a:lnTo>
                    <a:pt x="1097" y="2365"/>
                  </a:lnTo>
                  <a:cubicBezTo>
                    <a:pt x="1097" y="2214"/>
                    <a:pt x="1044" y="2062"/>
                    <a:pt x="955" y="1946"/>
                  </a:cubicBezTo>
                  <a:lnTo>
                    <a:pt x="437" y="1277"/>
                  </a:lnTo>
                  <a:cubicBezTo>
                    <a:pt x="295" y="1098"/>
                    <a:pt x="214" y="866"/>
                    <a:pt x="214" y="643"/>
                  </a:cubicBezTo>
                  <a:lnTo>
                    <a:pt x="214" y="117"/>
                  </a:lnTo>
                  <a:cubicBezTo>
                    <a:pt x="214" y="64"/>
                    <a:pt x="179" y="10"/>
                    <a:pt x="125" y="1"/>
                  </a:cubicBezTo>
                  <a:cubicBezTo>
                    <a:pt x="120" y="0"/>
                    <a:pt x="115"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0"/>
            <p:cNvSpPr/>
            <p:nvPr/>
          </p:nvSpPr>
          <p:spPr>
            <a:xfrm>
              <a:off x="1273055" y="1477966"/>
              <a:ext cx="32186" cy="136002"/>
            </a:xfrm>
            <a:custGeom>
              <a:avLst/>
              <a:gdLst/>
              <a:ahLst/>
              <a:cxnLst/>
              <a:rect l="l" t="t" r="r" b="b"/>
              <a:pathLst>
                <a:path w="510" h="2155" extrusionOk="0">
                  <a:moveTo>
                    <a:pt x="393" y="0"/>
                  </a:moveTo>
                  <a:cubicBezTo>
                    <a:pt x="362" y="0"/>
                    <a:pt x="330" y="14"/>
                    <a:pt x="304" y="40"/>
                  </a:cubicBezTo>
                  <a:lnTo>
                    <a:pt x="46" y="334"/>
                  </a:lnTo>
                  <a:cubicBezTo>
                    <a:pt x="1" y="388"/>
                    <a:pt x="1" y="468"/>
                    <a:pt x="46" y="531"/>
                  </a:cubicBezTo>
                  <a:lnTo>
                    <a:pt x="251" y="754"/>
                  </a:lnTo>
                  <a:lnTo>
                    <a:pt x="46" y="977"/>
                  </a:lnTo>
                  <a:cubicBezTo>
                    <a:pt x="1" y="1030"/>
                    <a:pt x="1" y="1120"/>
                    <a:pt x="46" y="1173"/>
                  </a:cubicBezTo>
                  <a:lnTo>
                    <a:pt x="251" y="1405"/>
                  </a:lnTo>
                  <a:lnTo>
                    <a:pt x="46" y="1628"/>
                  </a:lnTo>
                  <a:cubicBezTo>
                    <a:pt x="1" y="1682"/>
                    <a:pt x="1" y="1771"/>
                    <a:pt x="46" y="1824"/>
                  </a:cubicBezTo>
                  <a:lnTo>
                    <a:pt x="304" y="2119"/>
                  </a:lnTo>
                  <a:cubicBezTo>
                    <a:pt x="331" y="2145"/>
                    <a:pt x="358" y="2154"/>
                    <a:pt x="385" y="2154"/>
                  </a:cubicBezTo>
                  <a:cubicBezTo>
                    <a:pt x="411" y="2154"/>
                    <a:pt x="438" y="2145"/>
                    <a:pt x="456" y="2128"/>
                  </a:cubicBezTo>
                  <a:cubicBezTo>
                    <a:pt x="500" y="2092"/>
                    <a:pt x="509" y="2021"/>
                    <a:pt x="465" y="1976"/>
                  </a:cubicBezTo>
                  <a:lnTo>
                    <a:pt x="242" y="1726"/>
                  </a:lnTo>
                  <a:lnTo>
                    <a:pt x="447" y="1503"/>
                  </a:lnTo>
                  <a:cubicBezTo>
                    <a:pt x="492" y="1441"/>
                    <a:pt x="492" y="1360"/>
                    <a:pt x="447" y="1298"/>
                  </a:cubicBezTo>
                  <a:lnTo>
                    <a:pt x="242" y="1075"/>
                  </a:lnTo>
                  <a:lnTo>
                    <a:pt x="447" y="852"/>
                  </a:lnTo>
                  <a:cubicBezTo>
                    <a:pt x="492" y="798"/>
                    <a:pt x="492" y="709"/>
                    <a:pt x="447" y="656"/>
                  </a:cubicBezTo>
                  <a:lnTo>
                    <a:pt x="242" y="433"/>
                  </a:lnTo>
                  <a:lnTo>
                    <a:pt x="465" y="174"/>
                  </a:lnTo>
                  <a:cubicBezTo>
                    <a:pt x="509" y="129"/>
                    <a:pt x="500" y="67"/>
                    <a:pt x="456" y="22"/>
                  </a:cubicBezTo>
                  <a:cubicBezTo>
                    <a:pt x="437" y="7"/>
                    <a:pt x="416"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0"/>
            <p:cNvSpPr/>
            <p:nvPr/>
          </p:nvSpPr>
          <p:spPr>
            <a:xfrm>
              <a:off x="1207800" y="1610367"/>
              <a:ext cx="32123" cy="135876"/>
            </a:xfrm>
            <a:custGeom>
              <a:avLst/>
              <a:gdLst/>
              <a:ahLst/>
              <a:cxnLst/>
              <a:rect l="l" t="t" r="r" b="b"/>
              <a:pathLst>
                <a:path w="509" h="2153" extrusionOk="0">
                  <a:moveTo>
                    <a:pt x="387" y="0"/>
                  </a:moveTo>
                  <a:cubicBezTo>
                    <a:pt x="358" y="0"/>
                    <a:pt x="328" y="14"/>
                    <a:pt x="303" y="39"/>
                  </a:cubicBezTo>
                  <a:lnTo>
                    <a:pt x="45" y="333"/>
                  </a:lnTo>
                  <a:cubicBezTo>
                    <a:pt x="0" y="386"/>
                    <a:pt x="0" y="476"/>
                    <a:pt x="45" y="529"/>
                  </a:cubicBezTo>
                  <a:lnTo>
                    <a:pt x="250" y="752"/>
                  </a:lnTo>
                  <a:lnTo>
                    <a:pt x="45" y="975"/>
                  </a:lnTo>
                  <a:cubicBezTo>
                    <a:pt x="0" y="1038"/>
                    <a:pt x="0" y="1118"/>
                    <a:pt x="45" y="1171"/>
                  </a:cubicBezTo>
                  <a:lnTo>
                    <a:pt x="250" y="1403"/>
                  </a:lnTo>
                  <a:lnTo>
                    <a:pt x="45" y="1626"/>
                  </a:lnTo>
                  <a:cubicBezTo>
                    <a:pt x="0" y="1680"/>
                    <a:pt x="0" y="1769"/>
                    <a:pt x="45" y="1823"/>
                  </a:cubicBezTo>
                  <a:lnTo>
                    <a:pt x="303" y="2117"/>
                  </a:lnTo>
                  <a:cubicBezTo>
                    <a:pt x="330" y="2144"/>
                    <a:pt x="357" y="2153"/>
                    <a:pt x="384" y="2153"/>
                  </a:cubicBezTo>
                  <a:cubicBezTo>
                    <a:pt x="410" y="2153"/>
                    <a:pt x="437" y="2144"/>
                    <a:pt x="455" y="2126"/>
                  </a:cubicBezTo>
                  <a:cubicBezTo>
                    <a:pt x="500" y="2090"/>
                    <a:pt x="509" y="2019"/>
                    <a:pt x="464" y="1974"/>
                  </a:cubicBezTo>
                  <a:lnTo>
                    <a:pt x="241" y="1725"/>
                  </a:lnTo>
                  <a:lnTo>
                    <a:pt x="446" y="1502"/>
                  </a:lnTo>
                  <a:cubicBezTo>
                    <a:pt x="491" y="1439"/>
                    <a:pt x="491" y="1359"/>
                    <a:pt x="446" y="1305"/>
                  </a:cubicBezTo>
                  <a:lnTo>
                    <a:pt x="241" y="1073"/>
                  </a:lnTo>
                  <a:lnTo>
                    <a:pt x="446" y="850"/>
                  </a:lnTo>
                  <a:cubicBezTo>
                    <a:pt x="491" y="797"/>
                    <a:pt x="491" y="708"/>
                    <a:pt x="446" y="654"/>
                  </a:cubicBezTo>
                  <a:lnTo>
                    <a:pt x="241" y="431"/>
                  </a:lnTo>
                  <a:lnTo>
                    <a:pt x="464" y="172"/>
                  </a:lnTo>
                  <a:cubicBezTo>
                    <a:pt x="509" y="128"/>
                    <a:pt x="500" y="65"/>
                    <a:pt x="455" y="30"/>
                  </a:cubicBezTo>
                  <a:cubicBezTo>
                    <a:pt x="435" y="9"/>
                    <a:pt x="411"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0"/>
            <p:cNvSpPr/>
            <p:nvPr/>
          </p:nvSpPr>
          <p:spPr>
            <a:xfrm>
              <a:off x="1574272" y="1612513"/>
              <a:ext cx="32186" cy="152348"/>
            </a:xfrm>
            <a:custGeom>
              <a:avLst/>
              <a:gdLst/>
              <a:ahLst/>
              <a:cxnLst/>
              <a:rect l="l" t="t" r="r" b="b"/>
              <a:pathLst>
                <a:path w="510" h="2414" extrusionOk="0">
                  <a:moveTo>
                    <a:pt x="123" y="0"/>
                  </a:moveTo>
                  <a:cubicBezTo>
                    <a:pt x="100" y="0"/>
                    <a:pt x="77" y="7"/>
                    <a:pt x="54" y="22"/>
                  </a:cubicBezTo>
                  <a:cubicBezTo>
                    <a:pt x="10" y="58"/>
                    <a:pt x="1" y="120"/>
                    <a:pt x="36" y="165"/>
                  </a:cubicBezTo>
                  <a:lnTo>
                    <a:pt x="268" y="477"/>
                  </a:lnTo>
                  <a:lnTo>
                    <a:pt x="54" y="754"/>
                  </a:lnTo>
                  <a:cubicBezTo>
                    <a:pt x="19" y="807"/>
                    <a:pt x="19" y="888"/>
                    <a:pt x="54" y="941"/>
                  </a:cubicBezTo>
                  <a:lnTo>
                    <a:pt x="268" y="1218"/>
                  </a:lnTo>
                  <a:lnTo>
                    <a:pt x="54" y="1503"/>
                  </a:lnTo>
                  <a:cubicBezTo>
                    <a:pt x="19" y="1557"/>
                    <a:pt x="19" y="1628"/>
                    <a:pt x="54" y="1682"/>
                  </a:cubicBezTo>
                  <a:lnTo>
                    <a:pt x="268" y="1967"/>
                  </a:lnTo>
                  <a:lnTo>
                    <a:pt x="54" y="2244"/>
                  </a:lnTo>
                  <a:cubicBezTo>
                    <a:pt x="19" y="2288"/>
                    <a:pt x="27" y="2360"/>
                    <a:pt x="81" y="2395"/>
                  </a:cubicBezTo>
                  <a:cubicBezTo>
                    <a:pt x="99" y="2404"/>
                    <a:pt x="117" y="2413"/>
                    <a:pt x="143" y="2413"/>
                  </a:cubicBezTo>
                  <a:cubicBezTo>
                    <a:pt x="170" y="2413"/>
                    <a:pt x="206" y="2404"/>
                    <a:pt x="224" y="2377"/>
                  </a:cubicBezTo>
                  <a:lnTo>
                    <a:pt x="473" y="2056"/>
                  </a:lnTo>
                  <a:cubicBezTo>
                    <a:pt x="509" y="2003"/>
                    <a:pt x="509" y="1923"/>
                    <a:pt x="473" y="1869"/>
                  </a:cubicBezTo>
                  <a:lnTo>
                    <a:pt x="259" y="1592"/>
                  </a:lnTo>
                  <a:lnTo>
                    <a:pt x="473" y="1307"/>
                  </a:lnTo>
                  <a:cubicBezTo>
                    <a:pt x="509" y="1253"/>
                    <a:pt x="509" y="1182"/>
                    <a:pt x="473" y="1129"/>
                  </a:cubicBezTo>
                  <a:lnTo>
                    <a:pt x="259" y="843"/>
                  </a:lnTo>
                  <a:lnTo>
                    <a:pt x="473" y="567"/>
                  </a:lnTo>
                  <a:cubicBezTo>
                    <a:pt x="509" y="513"/>
                    <a:pt x="509" y="442"/>
                    <a:pt x="473" y="388"/>
                  </a:cubicBezTo>
                  <a:lnTo>
                    <a:pt x="206" y="40"/>
                  </a:lnTo>
                  <a:cubicBezTo>
                    <a:pt x="185" y="14"/>
                    <a:pt x="155"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0"/>
            <p:cNvSpPr/>
            <p:nvPr/>
          </p:nvSpPr>
          <p:spPr>
            <a:xfrm>
              <a:off x="1208305" y="1778299"/>
              <a:ext cx="87344" cy="151527"/>
            </a:xfrm>
            <a:custGeom>
              <a:avLst/>
              <a:gdLst/>
              <a:ahLst/>
              <a:cxnLst/>
              <a:rect l="l" t="t" r="r" b="b"/>
              <a:pathLst>
                <a:path w="1384" h="2401" extrusionOk="0">
                  <a:moveTo>
                    <a:pt x="179" y="0"/>
                  </a:moveTo>
                  <a:cubicBezTo>
                    <a:pt x="117" y="0"/>
                    <a:pt x="63" y="36"/>
                    <a:pt x="55" y="98"/>
                  </a:cubicBezTo>
                  <a:lnTo>
                    <a:pt x="10" y="500"/>
                  </a:lnTo>
                  <a:cubicBezTo>
                    <a:pt x="1" y="571"/>
                    <a:pt x="46" y="643"/>
                    <a:pt x="108" y="660"/>
                  </a:cubicBezTo>
                  <a:lnTo>
                    <a:pt x="420" y="767"/>
                  </a:lnTo>
                  <a:lnTo>
                    <a:pt x="376" y="1080"/>
                  </a:lnTo>
                  <a:cubicBezTo>
                    <a:pt x="367" y="1151"/>
                    <a:pt x="411" y="1222"/>
                    <a:pt x="483" y="1240"/>
                  </a:cubicBezTo>
                  <a:lnTo>
                    <a:pt x="786" y="1347"/>
                  </a:lnTo>
                  <a:lnTo>
                    <a:pt x="750" y="1660"/>
                  </a:lnTo>
                  <a:cubicBezTo>
                    <a:pt x="741" y="1731"/>
                    <a:pt x="786" y="1802"/>
                    <a:pt x="848" y="1820"/>
                  </a:cubicBezTo>
                  <a:lnTo>
                    <a:pt x="1161" y="1927"/>
                  </a:lnTo>
                  <a:lnTo>
                    <a:pt x="1116" y="2284"/>
                  </a:lnTo>
                  <a:cubicBezTo>
                    <a:pt x="1107" y="2338"/>
                    <a:pt x="1152" y="2391"/>
                    <a:pt x="1205" y="2400"/>
                  </a:cubicBezTo>
                  <a:lnTo>
                    <a:pt x="1223" y="2400"/>
                  </a:lnTo>
                  <a:cubicBezTo>
                    <a:pt x="1277" y="2400"/>
                    <a:pt x="1321" y="2355"/>
                    <a:pt x="1321" y="2302"/>
                  </a:cubicBezTo>
                  <a:lnTo>
                    <a:pt x="1375" y="1900"/>
                  </a:lnTo>
                  <a:cubicBezTo>
                    <a:pt x="1384" y="1829"/>
                    <a:pt x="1339" y="1758"/>
                    <a:pt x="1268" y="1740"/>
                  </a:cubicBezTo>
                  <a:lnTo>
                    <a:pt x="964" y="1642"/>
                  </a:lnTo>
                  <a:lnTo>
                    <a:pt x="1000" y="1321"/>
                  </a:lnTo>
                  <a:cubicBezTo>
                    <a:pt x="1009" y="1249"/>
                    <a:pt x="973" y="1178"/>
                    <a:pt x="902" y="1160"/>
                  </a:cubicBezTo>
                  <a:lnTo>
                    <a:pt x="599" y="1062"/>
                  </a:lnTo>
                  <a:lnTo>
                    <a:pt x="634" y="741"/>
                  </a:lnTo>
                  <a:cubicBezTo>
                    <a:pt x="643" y="669"/>
                    <a:pt x="599" y="598"/>
                    <a:pt x="527" y="580"/>
                  </a:cubicBezTo>
                  <a:lnTo>
                    <a:pt x="224" y="473"/>
                  </a:lnTo>
                  <a:lnTo>
                    <a:pt x="269" y="125"/>
                  </a:lnTo>
                  <a:cubicBezTo>
                    <a:pt x="278" y="63"/>
                    <a:pt x="233" y="9"/>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0"/>
            <p:cNvSpPr/>
            <p:nvPr/>
          </p:nvSpPr>
          <p:spPr>
            <a:xfrm>
              <a:off x="1547262" y="1815912"/>
              <a:ext cx="50172" cy="120098"/>
            </a:xfrm>
            <a:custGeom>
              <a:avLst/>
              <a:gdLst/>
              <a:ahLst/>
              <a:cxnLst/>
              <a:rect l="l" t="t" r="r" b="b"/>
              <a:pathLst>
                <a:path w="795" h="1903" extrusionOk="0">
                  <a:moveTo>
                    <a:pt x="526" y="0"/>
                  </a:moveTo>
                  <a:cubicBezTo>
                    <a:pt x="512" y="0"/>
                    <a:pt x="497" y="4"/>
                    <a:pt x="482" y="11"/>
                  </a:cubicBezTo>
                  <a:cubicBezTo>
                    <a:pt x="429" y="38"/>
                    <a:pt x="402" y="100"/>
                    <a:pt x="420" y="154"/>
                  </a:cubicBezTo>
                  <a:lnTo>
                    <a:pt x="545" y="448"/>
                  </a:lnTo>
                  <a:lnTo>
                    <a:pt x="277" y="626"/>
                  </a:lnTo>
                  <a:cubicBezTo>
                    <a:pt x="223" y="662"/>
                    <a:pt x="197" y="742"/>
                    <a:pt x="223" y="805"/>
                  </a:cubicBezTo>
                  <a:lnTo>
                    <a:pt x="348" y="1099"/>
                  </a:lnTo>
                  <a:lnTo>
                    <a:pt x="81" y="1278"/>
                  </a:lnTo>
                  <a:cubicBezTo>
                    <a:pt x="18" y="1313"/>
                    <a:pt x="0" y="1394"/>
                    <a:pt x="27" y="1465"/>
                  </a:cubicBezTo>
                  <a:lnTo>
                    <a:pt x="188" y="1840"/>
                  </a:lnTo>
                  <a:cubicBezTo>
                    <a:pt x="206" y="1875"/>
                    <a:pt x="241" y="1902"/>
                    <a:pt x="286" y="1902"/>
                  </a:cubicBezTo>
                  <a:cubicBezTo>
                    <a:pt x="295" y="1902"/>
                    <a:pt x="313" y="1902"/>
                    <a:pt x="322" y="1893"/>
                  </a:cubicBezTo>
                  <a:cubicBezTo>
                    <a:pt x="375" y="1866"/>
                    <a:pt x="402" y="1804"/>
                    <a:pt x="384" y="1750"/>
                  </a:cubicBezTo>
                  <a:lnTo>
                    <a:pt x="241" y="1429"/>
                  </a:lnTo>
                  <a:lnTo>
                    <a:pt x="509" y="1251"/>
                  </a:lnTo>
                  <a:cubicBezTo>
                    <a:pt x="571" y="1206"/>
                    <a:pt x="589" y="1135"/>
                    <a:pt x="562" y="1064"/>
                  </a:cubicBezTo>
                  <a:lnTo>
                    <a:pt x="438" y="769"/>
                  </a:lnTo>
                  <a:lnTo>
                    <a:pt x="705" y="591"/>
                  </a:lnTo>
                  <a:cubicBezTo>
                    <a:pt x="768" y="555"/>
                    <a:pt x="794" y="475"/>
                    <a:pt x="759" y="412"/>
                  </a:cubicBezTo>
                  <a:lnTo>
                    <a:pt x="616" y="64"/>
                  </a:lnTo>
                  <a:cubicBezTo>
                    <a:pt x="603" y="25"/>
                    <a:pt x="566"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3" name="Google Shape;1973;p60"/>
          <p:cNvSpPr/>
          <p:nvPr/>
        </p:nvSpPr>
        <p:spPr>
          <a:xfrm>
            <a:off x="1878835" y="1501568"/>
            <a:ext cx="462912" cy="411099"/>
          </a:xfrm>
          <a:custGeom>
            <a:avLst/>
            <a:gdLst/>
            <a:ahLst/>
            <a:cxnLst/>
            <a:rect l="l" t="t" r="r" b="b"/>
            <a:pathLst>
              <a:path w="7335" h="6514" extrusionOk="0">
                <a:moveTo>
                  <a:pt x="3667" y="1664"/>
                </a:moveTo>
                <a:cubicBezTo>
                  <a:pt x="3989" y="1664"/>
                  <a:pt x="4292" y="1754"/>
                  <a:pt x="4551" y="1932"/>
                </a:cubicBezTo>
                <a:lnTo>
                  <a:pt x="4230" y="2253"/>
                </a:lnTo>
                <a:cubicBezTo>
                  <a:pt x="4069" y="2155"/>
                  <a:pt x="3882" y="2101"/>
                  <a:pt x="3685" y="2101"/>
                </a:cubicBezTo>
                <a:cubicBezTo>
                  <a:pt x="3543" y="2101"/>
                  <a:pt x="3400" y="2128"/>
                  <a:pt x="3266" y="2173"/>
                </a:cubicBezTo>
                <a:cubicBezTo>
                  <a:pt x="3221" y="2191"/>
                  <a:pt x="3195" y="2226"/>
                  <a:pt x="3177" y="2262"/>
                </a:cubicBezTo>
                <a:cubicBezTo>
                  <a:pt x="3159" y="2307"/>
                  <a:pt x="3168" y="2351"/>
                  <a:pt x="3186" y="2387"/>
                </a:cubicBezTo>
                <a:cubicBezTo>
                  <a:pt x="3213" y="2432"/>
                  <a:pt x="3221" y="2485"/>
                  <a:pt x="3213" y="2548"/>
                </a:cubicBezTo>
                <a:cubicBezTo>
                  <a:pt x="3204" y="2681"/>
                  <a:pt x="3088" y="2797"/>
                  <a:pt x="2954" y="2806"/>
                </a:cubicBezTo>
                <a:cubicBezTo>
                  <a:pt x="2940" y="2808"/>
                  <a:pt x="2927" y="2810"/>
                  <a:pt x="2914" y="2810"/>
                </a:cubicBezTo>
                <a:cubicBezTo>
                  <a:pt x="2874" y="2810"/>
                  <a:pt x="2833" y="2800"/>
                  <a:pt x="2793" y="2779"/>
                </a:cubicBezTo>
                <a:cubicBezTo>
                  <a:pt x="2772" y="2769"/>
                  <a:pt x="2748" y="2765"/>
                  <a:pt x="2725" y="2765"/>
                </a:cubicBezTo>
                <a:cubicBezTo>
                  <a:pt x="2708" y="2765"/>
                  <a:pt x="2692" y="2767"/>
                  <a:pt x="2677" y="2771"/>
                </a:cubicBezTo>
                <a:cubicBezTo>
                  <a:pt x="2633" y="2788"/>
                  <a:pt x="2606" y="2824"/>
                  <a:pt x="2588" y="2860"/>
                </a:cubicBezTo>
                <a:cubicBezTo>
                  <a:pt x="2543" y="2994"/>
                  <a:pt x="2517" y="3136"/>
                  <a:pt x="2526" y="3279"/>
                </a:cubicBezTo>
                <a:cubicBezTo>
                  <a:pt x="2526" y="3466"/>
                  <a:pt x="2579" y="3654"/>
                  <a:pt x="2668" y="3814"/>
                </a:cubicBezTo>
                <a:lnTo>
                  <a:pt x="2347" y="4135"/>
                </a:lnTo>
                <a:cubicBezTo>
                  <a:pt x="2178" y="3868"/>
                  <a:pt x="2080" y="3565"/>
                  <a:pt x="2080" y="3252"/>
                </a:cubicBezTo>
                <a:cubicBezTo>
                  <a:pt x="2080" y="2378"/>
                  <a:pt x="2793" y="1664"/>
                  <a:pt x="3667" y="1664"/>
                </a:cubicBezTo>
                <a:close/>
                <a:moveTo>
                  <a:pt x="4524" y="2860"/>
                </a:moveTo>
                <a:lnTo>
                  <a:pt x="4524" y="2860"/>
                </a:lnTo>
                <a:cubicBezTo>
                  <a:pt x="4684" y="3217"/>
                  <a:pt x="4613" y="3627"/>
                  <a:pt x="4337" y="3912"/>
                </a:cubicBezTo>
                <a:cubicBezTo>
                  <a:pt x="4152" y="4091"/>
                  <a:pt x="3911" y="4184"/>
                  <a:pt x="3670" y="4184"/>
                </a:cubicBezTo>
                <a:cubicBezTo>
                  <a:pt x="3539" y="4184"/>
                  <a:pt x="3407" y="4157"/>
                  <a:pt x="3284" y="4100"/>
                </a:cubicBezTo>
                <a:lnTo>
                  <a:pt x="4524" y="2860"/>
                </a:lnTo>
                <a:close/>
                <a:moveTo>
                  <a:pt x="5568" y="1825"/>
                </a:moveTo>
                <a:cubicBezTo>
                  <a:pt x="6246" y="2244"/>
                  <a:pt x="6772" y="2788"/>
                  <a:pt x="7022" y="3083"/>
                </a:cubicBezTo>
                <a:cubicBezTo>
                  <a:pt x="7111" y="3181"/>
                  <a:pt x="7111" y="3324"/>
                  <a:pt x="7022" y="3422"/>
                </a:cubicBezTo>
                <a:cubicBezTo>
                  <a:pt x="6540" y="3975"/>
                  <a:pt x="5247" y="5268"/>
                  <a:pt x="3676" y="5268"/>
                </a:cubicBezTo>
                <a:cubicBezTo>
                  <a:pt x="3257" y="5268"/>
                  <a:pt x="2829" y="5179"/>
                  <a:pt x="2392" y="4992"/>
                </a:cubicBezTo>
                <a:lnTo>
                  <a:pt x="2650" y="4733"/>
                </a:lnTo>
                <a:cubicBezTo>
                  <a:pt x="2954" y="4938"/>
                  <a:pt x="3302" y="5054"/>
                  <a:pt x="3667" y="5054"/>
                </a:cubicBezTo>
                <a:cubicBezTo>
                  <a:pt x="3730" y="5054"/>
                  <a:pt x="3775" y="5001"/>
                  <a:pt x="3775" y="4947"/>
                </a:cubicBezTo>
                <a:cubicBezTo>
                  <a:pt x="3775" y="4885"/>
                  <a:pt x="3730" y="4840"/>
                  <a:pt x="3667" y="4840"/>
                </a:cubicBezTo>
                <a:cubicBezTo>
                  <a:pt x="3355" y="4840"/>
                  <a:pt x="3061" y="4751"/>
                  <a:pt x="2802" y="4582"/>
                </a:cubicBezTo>
                <a:lnTo>
                  <a:pt x="3123" y="4260"/>
                </a:lnTo>
                <a:cubicBezTo>
                  <a:pt x="3293" y="4350"/>
                  <a:pt x="3480" y="4394"/>
                  <a:pt x="3667" y="4394"/>
                </a:cubicBezTo>
                <a:lnTo>
                  <a:pt x="3792" y="4394"/>
                </a:lnTo>
                <a:cubicBezTo>
                  <a:pt x="4051" y="4359"/>
                  <a:pt x="4301" y="4243"/>
                  <a:pt x="4479" y="4064"/>
                </a:cubicBezTo>
                <a:cubicBezTo>
                  <a:pt x="4845" y="3698"/>
                  <a:pt x="4925" y="3154"/>
                  <a:pt x="4684" y="2708"/>
                </a:cubicBezTo>
                <a:lnTo>
                  <a:pt x="5006" y="2387"/>
                </a:lnTo>
                <a:cubicBezTo>
                  <a:pt x="5166" y="2646"/>
                  <a:pt x="5255" y="2940"/>
                  <a:pt x="5255" y="3252"/>
                </a:cubicBezTo>
                <a:cubicBezTo>
                  <a:pt x="5255" y="3948"/>
                  <a:pt x="4792" y="4573"/>
                  <a:pt x="4131" y="4769"/>
                </a:cubicBezTo>
                <a:cubicBezTo>
                  <a:pt x="4078" y="4787"/>
                  <a:pt x="4042" y="4849"/>
                  <a:pt x="4060" y="4903"/>
                </a:cubicBezTo>
                <a:cubicBezTo>
                  <a:pt x="4069" y="4947"/>
                  <a:pt x="4114" y="4974"/>
                  <a:pt x="4158" y="4974"/>
                </a:cubicBezTo>
                <a:lnTo>
                  <a:pt x="4194" y="4974"/>
                </a:lnTo>
                <a:cubicBezTo>
                  <a:pt x="4551" y="4867"/>
                  <a:pt x="4881" y="4635"/>
                  <a:pt x="5113" y="4332"/>
                </a:cubicBezTo>
                <a:cubicBezTo>
                  <a:pt x="5345" y="4020"/>
                  <a:pt x="5470" y="3645"/>
                  <a:pt x="5470" y="3252"/>
                </a:cubicBezTo>
                <a:cubicBezTo>
                  <a:pt x="5470" y="2878"/>
                  <a:pt x="5362" y="2530"/>
                  <a:pt x="5157" y="2226"/>
                </a:cubicBezTo>
                <a:lnTo>
                  <a:pt x="5568" y="1825"/>
                </a:lnTo>
                <a:close/>
                <a:moveTo>
                  <a:pt x="6617" y="0"/>
                </a:moveTo>
                <a:cubicBezTo>
                  <a:pt x="6536" y="0"/>
                  <a:pt x="6453" y="30"/>
                  <a:pt x="6388" y="94"/>
                </a:cubicBezTo>
                <a:lnTo>
                  <a:pt x="5131" y="1352"/>
                </a:lnTo>
                <a:cubicBezTo>
                  <a:pt x="4640" y="1129"/>
                  <a:pt x="4158" y="1022"/>
                  <a:pt x="3676" y="1022"/>
                </a:cubicBezTo>
                <a:cubicBezTo>
                  <a:pt x="2918" y="1022"/>
                  <a:pt x="2133" y="1299"/>
                  <a:pt x="1348" y="1861"/>
                </a:cubicBezTo>
                <a:cubicBezTo>
                  <a:pt x="1303" y="1896"/>
                  <a:pt x="1286" y="1959"/>
                  <a:pt x="1321" y="2003"/>
                </a:cubicBezTo>
                <a:cubicBezTo>
                  <a:pt x="1348" y="2039"/>
                  <a:pt x="1375" y="2048"/>
                  <a:pt x="1410" y="2048"/>
                </a:cubicBezTo>
                <a:cubicBezTo>
                  <a:pt x="1428" y="2048"/>
                  <a:pt x="1455" y="2048"/>
                  <a:pt x="1473" y="2030"/>
                </a:cubicBezTo>
                <a:cubicBezTo>
                  <a:pt x="2222" y="1504"/>
                  <a:pt x="2963" y="1227"/>
                  <a:pt x="3676" y="1227"/>
                </a:cubicBezTo>
                <a:cubicBezTo>
                  <a:pt x="4096" y="1227"/>
                  <a:pt x="4533" y="1325"/>
                  <a:pt x="4970" y="1513"/>
                </a:cubicBezTo>
                <a:lnTo>
                  <a:pt x="4702" y="1780"/>
                </a:lnTo>
                <a:cubicBezTo>
                  <a:pt x="4399" y="1566"/>
                  <a:pt x="4042" y="1450"/>
                  <a:pt x="3667" y="1450"/>
                </a:cubicBezTo>
                <a:cubicBezTo>
                  <a:pt x="2677" y="1450"/>
                  <a:pt x="1874" y="2253"/>
                  <a:pt x="1874" y="3252"/>
                </a:cubicBezTo>
                <a:cubicBezTo>
                  <a:pt x="1874" y="3627"/>
                  <a:pt x="1981" y="3984"/>
                  <a:pt x="2196" y="4287"/>
                </a:cubicBezTo>
                <a:lnTo>
                  <a:pt x="1803" y="4689"/>
                </a:lnTo>
                <a:cubicBezTo>
                  <a:pt x="1107" y="4260"/>
                  <a:pt x="581" y="3716"/>
                  <a:pt x="322" y="3422"/>
                </a:cubicBezTo>
                <a:cubicBezTo>
                  <a:pt x="233" y="3324"/>
                  <a:pt x="233" y="3172"/>
                  <a:pt x="322" y="3083"/>
                </a:cubicBezTo>
                <a:cubicBezTo>
                  <a:pt x="483" y="2895"/>
                  <a:pt x="750" y="2610"/>
                  <a:pt x="1089" y="2325"/>
                </a:cubicBezTo>
                <a:cubicBezTo>
                  <a:pt x="1134" y="2289"/>
                  <a:pt x="1143" y="2226"/>
                  <a:pt x="1107" y="2173"/>
                </a:cubicBezTo>
                <a:cubicBezTo>
                  <a:pt x="1084" y="2149"/>
                  <a:pt x="1055" y="2138"/>
                  <a:pt x="1027" y="2138"/>
                </a:cubicBezTo>
                <a:cubicBezTo>
                  <a:pt x="1002" y="2138"/>
                  <a:pt x="977" y="2147"/>
                  <a:pt x="956" y="2164"/>
                </a:cubicBezTo>
                <a:cubicBezTo>
                  <a:pt x="599" y="2458"/>
                  <a:pt x="331" y="2744"/>
                  <a:pt x="162" y="2940"/>
                </a:cubicBezTo>
                <a:cubicBezTo>
                  <a:pt x="1" y="3118"/>
                  <a:pt x="1" y="3386"/>
                  <a:pt x="162" y="3565"/>
                </a:cubicBezTo>
                <a:cubicBezTo>
                  <a:pt x="420" y="3859"/>
                  <a:pt x="947" y="4403"/>
                  <a:pt x="1642" y="4840"/>
                </a:cubicBezTo>
                <a:lnTo>
                  <a:pt x="509" y="5973"/>
                </a:lnTo>
                <a:cubicBezTo>
                  <a:pt x="385" y="6098"/>
                  <a:pt x="385" y="6294"/>
                  <a:pt x="509" y="6419"/>
                </a:cubicBezTo>
                <a:cubicBezTo>
                  <a:pt x="569" y="6479"/>
                  <a:pt x="656" y="6513"/>
                  <a:pt x="743" y="6513"/>
                </a:cubicBezTo>
                <a:cubicBezTo>
                  <a:pt x="823" y="6513"/>
                  <a:pt x="904" y="6484"/>
                  <a:pt x="964" y="6419"/>
                </a:cubicBezTo>
                <a:lnTo>
                  <a:pt x="2231" y="5152"/>
                </a:lnTo>
                <a:cubicBezTo>
                  <a:pt x="2722" y="5367"/>
                  <a:pt x="3204" y="5483"/>
                  <a:pt x="3676" y="5483"/>
                </a:cubicBezTo>
                <a:cubicBezTo>
                  <a:pt x="5336" y="5483"/>
                  <a:pt x="6683" y="4135"/>
                  <a:pt x="7182" y="3556"/>
                </a:cubicBezTo>
                <a:cubicBezTo>
                  <a:pt x="7334" y="3386"/>
                  <a:pt x="7334" y="3118"/>
                  <a:pt x="7182" y="2940"/>
                </a:cubicBezTo>
                <a:cubicBezTo>
                  <a:pt x="6924" y="2646"/>
                  <a:pt x="6406" y="2101"/>
                  <a:pt x="5719" y="1664"/>
                </a:cubicBezTo>
                <a:lnTo>
                  <a:pt x="6192" y="1192"/>
                </a:lnTo>
                <a:cubicBezTo>
                  <a:pt x="6237" y="1156"/>
                  <a:pt x="6237" y="1085"/>
                  <a:pt x="6192" y="1040"/>
                </a:cubicBezTo>
                <a:cubicBezTo>
                  <a:pt x="6170" y="1022"/>
                  <a:pt x="6143" y="1013"/>
                  <a:pt x="6116" y="1013"/>
                </a:cubicBezTo>
                <a:cubicBezTo>
                  <a:pt x="6090" y="1013"/>
                  <a:pt x="6063" y="1022"/>
                  <a:pt x="6040" y="1040"/>
                </a:cubicBezTo>
                <a:lnTo>
                  <a:pt x="813" y="6268"/>
                </a:lnTo>
                <a:cubicBezTo>
                  <a:pt x="793" y="6287"/>
                  <a:pt x="766" y="6301"/>
                  <a:pt x="736" y="6301"/>
                </a:cubicBezTo>
                <a:cubicBezTo>
                  <a:pt x="711" y="6301"/>
                  <a:pt x="685" y="6292"/>
                  <a:pt x="661" y="6268"/>
                </a:cubicBezTo>
                <a:cubicBezTo>
                  <a:pt x="625" y="6232"/>
                  <a:pt x="625" y="6161"/>
                  <a:pt x="661" y="6125"/>
                </a:cubicBezTo>
                <a:lnTo>
                  <a:pt x="3569" y="3217"/>
                </a:lnTo>
                <a:cubicBezTo>
                  <a:pt x="3614" y="3172"/>
                  <a:pt x="3614" y="3110"/>
                  <a:pt x="3569" y="3065"/>
                </a:cubicBezTo>
                <a:cubicBezTo>
                  <a:pt x="3547" y="3043"/>
                  <a:pt x="3520" y="3032"/>
                  <a:pt x="3494" y="3032"/>
                </a:cubicBezTo>
                <a:cubicBezTo>
                  <a:pt x="3467" y="3032"/>
                  <a:pt x="3440" y="3043"/>
                  <a:pt x="3418" y="3065"/>
                </a:cubicBezTo>
                <a:lnTo>
                  <a:pt x="2829" y="3654"/>
                </a:lnTo>
                <a:cubicBezTo>
                  <a:pt x="2766" y="3538"/>
                  <a:pt x="2740" y="3404"/>
                  <a:pt x="2740" y="3270"/>
                </a:cubicBezTo>
                <a:cubicBezTo>
                  <a:pt x="2731" y="3181"/>
                  <a:pt x="2749" y="3083"/>
                  <a:pt x="2766" y="2994"/>
                </a:cubicBezTo>
                <a:cubicBezTo>
                  <a:pt x="2820" y="3014"/>
                  <a:pt x="2869" y="3024"/>
                  <a:pt x="2920" y="3024"/>
                </a:cubicBezTo>
                <a:cubicBezTo>
                  <a:pt x="2937" y="3024"/>
                  <a:pt x="2954" y="3023"/>
                  <a:pt x="2972" y="3020"/>
                </a:cubicBezTo>
                <a:cubicBezTo>
                  <a:pt x="3213" y="3003"/>
                  <a:pt x="3409" y="2797"/>
                  <a:pt x="3427" y="2565"/>
                </a:cubicBezTo>
                <a:cubicBezTo>
                  <a:pt x="3436" y="2494"/>
                  <a:pt x="3427" y="2423"/>
                  <a:pt x="3400" y="2351"/>
                </a:cubicBezTo>
                <a:cubicBezTo>
                  <a:pt x="3489" y="2325"/>
                  <a:pt x="3587" y="2316"/>
                  <a:pt x="3685" y="2316"/>
                </a:cubicBezTo>
                <a:cubicBezTo>
                  <a:pt x="3819" y="2316"/>
                  <a:pt x="3953" y="2351"/>
                  <a:pt x="4078" y="2405"/>
                </a:cubicBezTo>
                <a:lnTo>
                  <a:pt x="3766" y="2717"/>
                </a:lnTo>
                <a:cubicBezTo>
                  <a:pt x="3730" y="2753"/>
                  <a:pt x="3730" y="2824"/>
                  <a:pt x="3766" y="2869"/>
                </a:cubicBezTo>
                <a:cubicBezTo>
                  <a:pt x="3792" y="2887"/>
                  <a:pt x="3819" y="2895"/>
                  <a:pt x="3846" y="2895"/>
                </a:cubicBezTo>
                <a:cubicBezTo>
                  <a:pt x="3873" y="2895"/>
                  <a:pt x="3899" y="2887"/>
                  <a:pt x="3917" y="2869"/>
                </a:cubicBezTo>
                <a:lnTo>
                  <a:pt x="6540" y="246"/>
                </a:lnTo>
                <a:cubicBezTo>
                  <a:pt x="6560" y="226"/>
                  <a:pt x="6587" y="212"/>
                  <a:pt x="6617" y="212"/>
                </a:cubicBezTo>
                <a:cubicBezTo>
                  <a:pt x="6642" y="212"/>
                  <a:pt x="6668" y="222"/>
                  <a:pt x="6692" y="246"/>
                </a:cubicBezTo>
                <a:cubicBezTo>
                  <a:pt x="6736" y="282"/>
                  <a:pt x="6736" y="353"/>
                  <a:pt x="6692" y="389"/>
                </a:cubicBezTo>
                <a:lnTo>
                  <a:pt x="6388" y="692"/>
                </a:lnTo>
                <a:cubicBezTo>
                  <a:pt x="6353" y="737"/>
                  <a:pt x="6353" y="799"/>
                  <a:pt x="6388" y="844"/>
                </a:cubicBezTo>
                <a:cubicBezTo>
                  <a:pt x="6411" y="866"/>
                  <a:pt x="6440" y="877"/>
                  <a:pt x="6468" y="877"/>
                </a:cubicBezTo>
                <a:cubicBezTo>
                  <a:pt x="6495" y="877"/>
                  <a:pt x="6522" y="866"/>
                  <a:pt x="6540" y="844"/>
                </a:cubicBezTo>
                <a:lnTo>
                  <a:pt x="6843" y="540"/>
                </a:lnTo>
                <a:cubicBezTo>
                  <a:pt x="6968" y="415"/>
                  <a:pt x="6968" y="219"/>
                  <a:pt x="6843" y="94"/>
                </a:cubicBezTo>
                <a:cubicBezTo>
                  <a:pt x="6788" y="34"/>
                  <a:pt x="6704" y="0"/>
                  <a:pt x="66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4" name="Google Shape;1974;p60"/>
          <p:cNvGrpSpPr/>
          <p:nvPr/>
        </p:nvGrpSpPr>
        <p:grpSpPr>
          <a:xfrm>
            <a:off x="2584831" y="1478218"/>
            <a:ext cx="457791" cy="457797"/>
            <a:chOff x="2584831" y="1478218"/>
            <a:chExt cx="457791" cy="457797"/>
          </a:xfrm>
        </p:grpSpPr>
        <p:sp>
          <p:nvSpPr>
            <p:cNvPr id="1975" name="Google Shape;1975;p60"/>
            <p:cNvSpPr/>
            <p:nvPr/>
          </p:nvSpPr>
          <p:spPr>
            <a:xfrm>
              <a:off x="2853989" y="1698341"/>
              <a:ext cx="72703" cy="148119"/>
            </a:xfrm>
            <a:custGeom>
              <a:avLst/>
              <a:gdLst/>
              <a:ahLst/>
              <a:cxnLst/>
              <a:rect l="l" t="t" r="r" b="b"/>
              <a:pathLst>
                <a:path w="1152" h="2347" extrusionOk="0">
                  <a:moveTo>
                    <a:pt x="1044" y="0"/>
                  </a:moveTo>
                  <a:cubicBezTo>
                    <a:pt x="982" y="0"/>
                    <a:pt x="937" y="45"/>
                    <a:pt x="937" y="108"/>
                  </a:cubicBezTo>
                  <a:cubicBezTo>
                    <a:pt x="928" y="777"/>
                    <a:pt x="812" y="1098"/>
                    <a:pt x="161" y="1687"/>
                  </a:cubicBezTo>
                  <a:cubicBezTo>
                    <a:pt x="36" y="1794"/>
                    <a:pt x="0" y="1981"/>
                    <a:pt x="36" y="2249"/>
                  </a:cubicBezTo>
                  <a:cubicBezTo>
                    <a:pt x="36" y="2302"/>
                    <a:pt x="89" y="2347"/>
                    <a:pt x="134" y="2347"/>
                  </a:cubicBezTo>
                  <a:lnTo>
                    <a:pt x="152" y="2347"/>
                  </a:lnTo>
                  <a:cubicBezTo>
                    <a:pt x="214" y="2338"/>
                    <a:pt x="250" y="2284"/>
                    <a:pt x="241" y="2222"/>
                  </a:cubicBezTo>
                  <a:cubicBezTo>
                    <a:pt x="223" y="2034"/>
                    <a:pt x="241" y="1901"/>
                    <a:pt x="304" y="1847"/>
                  </a:cubicBezTo>
                  <a:cubicBezTo>
                    <a:pt x="651" y="1526"/>
                    <a:pt x="848" y="1285"/>
                    <a:pt x="973" y="1035"/>
                  </a:cubicBezTo>
                  <a:cubicBezTo>
                    <a:pt x="1089" y="786"/>
                    <a:pt x="1142" y="518"/>
                    <a:pt x="1151" y="108"/>
                  </a:cubicBezTo>
                  <a:cubicBezTo>
                    <a:pt x="1151" y="54"/>
                    <a:pt x="1106" y="0"/>
                    <a:pt x="1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0"/>
            <p:cNvSpPr/>
            <p:nvPr/>
          </p:nvSpPr>
          <p:spPr>
            <a:xfrm>
              <a:off x="2584831" y="1608095"/>
              <a:ext cx="297942" cy="327920"/>
            </a:xfrm>
            <a:custGeom>
              <a:avLst/>
              <a:gdLst/>
              <a:ahLst/>
              <a:cxnLst/>
              <a:rect l="l" t="t" r="r" b="b"/>
              <a:pathLst>
                <a:path w="4721" h="5196" extrusionOk="0">
                  <a:moveTo>
                    <a:pt x="933" y="1"/>
                  </a:moveTo>
                  <a:cubicBezTo>
                    <a:pt x="905" y="1"/>
                    <a:pt x="877" y="14"/>
                    <a:pt x="857" y="39"/>
                  </a:cubicBezTo>
                  <a:cubicBezTo>
                    <a:pt x="643" y="315"/>
                    <a:pt x="518" y="637"/>
                    <a:pt x="492" y="1002"/>
                  </a:cubicBezTo>
                  <a:cubicBezTo>
                    <a:pt x="492" y="1127"/>
                    <a:pt x="447" y="1199"/>
                    <a:pt x="420" y="1270"/>
                  </a:cubicBezTo>
                  <a:cubicBezTo>
                    <a:pt x="402" y="1306"/>
                    <a:pt x="385" y="1350"/>
                    <a:pt x="376" y="1386"/>
                  </a:cubicBezTo>
                  <a:cubicBezTo>
                    <a:pt x="349" y="1502"/>
                    <a:pt x="411" y="1600"/>
                    <a:pt x="465" y="1689"/>
                  </a:cubicBezTo>
                  <a:cubicBezTo>
                    <a:pt x="483" y="1716"/>
                    <a:pt x="501" y="1752"/>
                    <a:pt x="509" y="1778"/>
                  </a:cubicBezTo>
                  <a:cubicBezTo>
                    <a:pt x="518" y="1787"/>
                    <a:pt x="518" y="1805"/>
                    <a:pt x="509" y="1814"/>
                  </a:cubicBezTo>
                  <a:cubicBezTo>
                    <a:pt x="438" y="1948"/>
                    <a:pt x="340" y="2055"/>
                    <a:pt x="188" y="2171"/>
                  </a:cubicBezTo>
                  <a:cubicBezTo>
                    <a:pt x="108" y="2233"/>
                    <a:pt x="1" y="2314"/>
                    <a:pt x="1" y="2474"/>
                  </a:cubicBezTo>
                  <a:cubicBezTo>
                    <a:pt x="1" y="2635"/>
                    <a:pt x="99" y="2751"/>
                    <a:pt x="304" y="2813"/>
                  </a:cubicBezTo>
                  <a:cubicBezTo>
                    <a:pt x="322" y="2813"/>
                    <a:pt x="331" y="2822"/>
                    <a:pt x="340" y="2822"/>
                  </a:cubicBezTo>
                  <a:cubicBezTo>
                    <a:pt x="322" y="2858"/>
                    <a:pt x="269" y="2911"/>
                    <a:pt x="215" y="2938"/>
                  </a:cubicBezTo>
                  <a:cubicBezTo>
                    <a:pt x="206" y="2947"/>
                    <a:pt x="188" y="2956"/>
                    <a:pt x="188" y="2974"/>
                  </a:cubicBezTo>
                  <a:cubicBezTo>
                    <a:pt x="144" y="3027"/>
                    <a:pt x="117" y="3161"/>
                    <a:pt x="233" y="3250"/>
                  </a:cubicBezTo>
                  <a:cubicBezTo>
                    <a:pt x="260" y="3268"/>
                    <a:pt x="277" y="3286"/>
                    <a:pt x="295" y="3295"/>
                  </a:cubicBezTo>
                  <a:cubicBezTo>
                    <a:pt x="224" y="3402"/>
                    <a:pt x="242" y="3518"/>
                    <a:pt x="286" y="3580"/>
                  </a:cubicBezTo>
                  <a:cubicBezTo>
                    <a:pt x="313" y="3616"/>
                    <a:pt x="358" y="3616"/>
                    <a:pt x="429" y="3652"/>
                  </a:cubicBezTo>
                  <a:cubicBezTo>
                    <a:pt x="393" y="3723"/>
                    <a:pt x="340" y="3830"/>
                    <a:pt x="376" y="4000"/>
                  </a:cubicBezTo>
                  <a:cubicBezTo>
                    <a:pt x="438" y="4223"/>
                    <a:pt x="608" y="4357"/>
                    <a:pt x="884" y="4410"/>
                  </a:cubicBezTo>
                  <a:cubicBezTo>
                    <a:pt x="907" y="4413"/>
                    <a:pt x="933" y="4414"/>
                    <a:pt x="964" y="4414"/>
                  </a:cubicBezTo>
                  <a:cubicBezTo>
                    <a:pt x="1126" y="4414"/>
                    <a:pt x="1386" y="4378"/>
                    <a:pt x="1589" y="4348"/>
                  </a:cubicBezTo>
                  <a:cubicBezTo>
                    <a:pt x="1618" y="4344"/>
                    <a:pt x="1647" y="4342"/>
                    <a:pt x="1674" y="4342"/>
                  </a:cubicBezTo>
                  <a:cubicBezTo>
                    <a:pt x="2027" y="4342"/>
                    <a:pt x="2206" y="4651"/>
                    <a:pt x="2338" y="4990"/>
                  </a:cubicBezTo>
                  <a:cubicBezTo>
                    <a:pt x="2392" y="5115"/>
                    <a:pt x="2517" y="5195"/>
                    <a:pt x="2650" y="5195"/>
                  </a:cubicBezTo>
                  <a:cubicBezTo>
                    <a:pt x="2677" y="5195"/>
                    <a:pt x="2713" y="5195"/>
                    <a:pt x="2740" y="5186"/>
                  </a:cubicBezTo>
                  <a:lnTo>
                    <a:pt x="4453" y="4749"/>
                  </a:lnTo>
                  <a:cubicBezTo>
                    <a:pt x="4551" y="4722"/>
                    <a:pt x="4622" y="4660"/>
                    <a:pt x="4667" y="4571"/>
                  </a:cubicBezTo>
                  <a:cubicBezTo>
                    <a:pt x="4711" y="4490"/>
                    <a:pt x="4720" y="4392"/>
                    <a:pt x="4684" y="4303"/>
                  </a:cubicBezTo>
                  <a:cubicBezTo>
                    <a:pt x="4667" y="4241"/>
                    <a:pt x="4640" y="4178"/>
                    <a:pt x="4622" y="4116"/>
                  </a:cubicBezTo>
                  <a:cubicBezTo>
                    <a:pt x="4608" y="4073"/>
                    <a:pt x="4566" y="4048"/>
                    <a:pt x="4522" y="4048"/>
                  </a:cubicBezTo>
                  <a:cubicBezTo>
                    <a:pt x="4511" y="4048"/>
                    <a:pt x="4499" y="4050"/>
                    <a:pt x="4488" y="4053"/>
                  </a:cubicBezTo>
                  <a:cubicBezTo>
                    <a:pt x="4435" y="4071"/>
                    <a:pt x="4399" y="4134"/>
                    <a:pt x="4417" y="4187"/>
                  </a:cubicBezTo>
                  <a:cubicBezTo>
                    <a:pt x="4444" y="4250"/>
                    <a:pt x="4461" y="4312"/>
                    <a:pt x="4488" y="4374"/>
                  </a:cubicBezTo>
                  <a:cubicBezTo>
                    <a:pt x="4497" y="4410"/>
                    <a:pt x="4497" y="4446"/>
                    <a:pt x="4479" y="4473"/>
                  </a:cubicBezTo>
                  <a:cubicBezTo>
                    <a:pt x="4461" y="4508"/>
                    <a:pt x="4435" y="4526"/>
                    <a:pt x="4399" y="4535"/>
                  </a:cubicBezTo>
                  <a:lnTo>
                    <a:pt x="2686" y="4981"/>
                  </a:lnTo>
                  <a:cubicBezTo>
                    <a:pt x="2675" y="4984"/>
                    <a:pt x="2664" y="4986"/>
                    <a:pt x="2653" y="4986"/>
                  </a:cubicBezTo>
                  <a:cubicBezTo>
                    <a:pt x="2603" y="4986"/>
                    <a:pt x="2557" y="4954"/>
                    <a:pt x="2535" y="4910"/>
                  </a:cubicBezTo>
                  <a:cubicBezTo>
                    <a:pt x="2442" y="4667"/>
                    <a:pt x="2217" y="4126"/>
                    <a:pt x="1674" y="4126"/>
                  </a:cubicBezTo>
                  <a:cubicBezTo>
                    <a:pt x="1638" y="4126"/>
                    <a:pt x="1601" y="4129"/>
                    <a:pt x="1562" y="4134"/>
                  </a:cubicBezTo>
                  <a:cubicBezTo>
                    <a:pt x="1416" y="4157"/>
                    <a:pt x="1118" y="4200"/>
                    <a:pt x="975" y="4200"/>
                  </a:cubicBezTo>
                  <a:cubicBezTo>
                    <a:pt x="952" y="4200"/>
                    <a:pt x="933" y="4198"/>
                    <a:pt x="920" y="4196"/>
                  </a:cubicBezTo>
                  <a:cubicBezTo>
                    <a:pt x="661" y="4151"/>
                    <a:pt x="608" y="4035"/>
                    <a:pt x="581" y="3946"/>
                  </a:cubicBezTo>
                  <a:cubicBezTo>
                    <a:pt x="563" y="3866"/>
                    <a:pt x="590" y="3795"/>
                    <a:pt x="625" y="3732"/>
                  </a:cubicBezTo>
                  <a:cubicBezTo>
                    <a:pt x="670" y="3652"/>
                    <a:pt x="643" y="3545"/>
                    <a:pt x="572" y="3491"/>
                  </a:cubicBezTo>
                  <a:cubicBezTo>
                    <a:pt x="536" y="3464"/>
                    <a:pt x="492" y="3447"/>
                    <a:pt x="456" y="3429"/>
                  </a:cubicBezTo>
                  <a:cubicBezTo>
                    <a:pt x="465" y="3420"/>
                    <a:pt x="474" y="3402"/>
                    <a:pt x="501" y="3384"/>
                  </a:cubicBezTo>
                  <a:cubicBezTo>
                    <a:pt x="527" y="3366"/>
                    <a:pt x="545" y="3340"/>
                    <a:pt x="545" y="3313"/>
                  </a:cubicBezTo>
                  <a:cubicBezTo>
                    <a:pt x="554" y="3286"/>
                    <a:pt x="545" y="3259"/>
                    <a:pt x="527" y="3233"/>
                  </a:cubicBezTo>
                  <a:cubicBezTo>
                    <a:pt x="518" y="3224"/>
                    <a:pt x="474" y="3170"/>
                    <a:pt x="376" y="3090"/>
                  </a:cubicBezTo>
                  <a:cubicBezTo>
                    <a:pt x="456" y="3027"/>
                    <a:pt x="572" y="2920"/>
                    <a:pt x="554" y="2786"/>
                  </a:cubicBezTo>
                  <a:cubicBezTo>
                    <a:pt x="545" y="2733"/>
                    <a:pt x="509" y="2653"/>
                    <a:pt x="367" y="2608"/>
                  </a:cubicBezTo>
                  <a:cubicBezTo>
                    <a:pt x="215" y="2563"/>
                    <a:pt x="215" y="2501"/>
                    <a:pt x="215" y="2474"/>
                  </a:cubicBezTo>
                  <a:cubicBezTo>
                    <a:pt x="215" y="2430"/>
                    <a:pt x="233" y="2403"/>
                    <a:pt x="313" y="2340"/>
                  </a:cubicBezTo>
                  <a:cubicBezTo>
                    <a:pt x="438" y="2242"/>
                    <a:pt x="581" y="2117"/>
                    <a:pt x="697" y="1921"/>
                  </a:cubicBezTo>
                  <a:cubicBezTo>
                    <a:pt x="732" y="1850"/>
                    <a:pt x="741" y="1761"/>
                    <a:pt x="706" y="1689"/>
                  </a:cubicBezTo>
                  <a:cubicBezTo>
                    <a:pt x="688" y="1645"/>
                    <a:pt x="661" y="1609"/>
                    <a:pt x="643" y="1573"/>
                  </a:cubicBezTo>
                  <a:cubicBezTo>
                    <a:pt x="608" y="1520"/>
                    <a:pt x="572" y="1466"/>
                    <a:pt x="581" y="1430"/>
                  </a:cubicBezTo>
                  <a:cubicBezTo>
                    <a:pt x="581" y="1413"/>
                    <a:pt x="599" y="1395"/>
                    <a:pt x="608" y="1359"/>
                  </a:cubicBezTo>
                  <a:cubicBezTo>
                    <a:pt x="643" y="1288"/>
                    <a:pt x="697" y="1181"/>
                    <a:pt x="706" y="1020"/>
                  </a:cubicBezTo>
                  <a:cubicBezTo>
                    <a:pt x="732" y="699"/>
                    <a:pt x="831" y="413"/>
                    <a:pt x="1018" y="173"/>
                  </a:cubicBezTo>
                  <a:cubicBezTo>
                    <a:pt x="1063" y="128"/>
                    <a:pt x="1054" y="66"/>
                    <a:pt x="1000" y="30"/>
                  </a:cubicBezTo>
                  <a:cubicBezTo>
                    <a:pt x="980" y="10"/>
                    <a:pt x="956" y="1"/>
                    <a:pt x="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0"/>
            <p:cNvSpPr/>
            <p:nvPr/>
          </p:nvSpPr>
          <p:spPr>
            <a:xfrm>
              <a:off x="2659173" y="1562089"/>
              <a:ext cx="114355" cy="38371"/>
            </a:xfrm>
            <a:custGeom>
              <a:avLst/>
              <a:gdLst/>
              <a:ahLst/>
              <a:cxnLst/>
              <a:rect l="l" t="t" r="r" b="b"/>
              <a:pathLst>
                <a:path w="1812" h="608" extrusionOk="0">
                  <a:moveTo>
                    <a:pt x="1508" y="1"/>
                  </a:moveTo>
                  <a:cubicBezTo>
                    <a:pt x="955" y="1"/>
                    <a:pt x="447" y="152"/>
                    <a:pt x="63" y="411"/>
                  </a:cubicBezTo>
                  <a:cubicBezTo>
                    <a:pt x="18" y="447"/>
                    <a:pt x="1" y="509"/>
                    <a:pt x="36" y="563"/>
                  </a:cubicBezTo>
                  <a:cubicBezTo>
                    <a:pt x="54" y="589"/>
                    <a:pt x="90" y="607"/>
                    <a:pt x="125" y="607"/>
                  </a:cubicBezTo>
                  <a:cubicBezTo>
                    <a:pt x="143" y="607"/>
                    <a:pt x="161" y="598"/>
                    <a:pt x="179" y="589"/>
                  </a:cubicBezTo>
                  <a:cubicBezTo>
                    <a:pt x="536" y="349"/>
                    <a:pt x="1000" y="215"/>
                    <a:pt x="1508" y="215"/>
                  </a:cubicBezTo>
                  <a:cubicBezTo>
                    <a:pt x="1571" y="215"/>
                    <a:pt x="1633" y="215"/>
                    <a:pt x="1696" y="224"/>
                  </a:cubicBezTo>
                  <a:cubicBezTo>
                    <a:pt x="1758" y="224"/>
                    <a:pt x="1811" y="179"/>
                    <a:pt x="1811" y="117"/>
                  </a:cubicBezTo>
                  <a:cubicBezTo>
                    <a:pt x="1811" y="63"/>
                    <a:pt x="1767" y="10"/>
                    <a:pt x="1713" y="10"/>
                  </a:cubicBezTo>
                  <a:cubicBezTo>
                    <a:pt x="1642" y="1"/>
                    <a:pt x="1571"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0"/>
            <p:cNvSpPr/>
            <p:nvPr/>
          </p:nvSpPr>
          <p:spPr>
            <a:xfrm>
              <a:off x="2679431" y="1678020"/>
              <a:ext cx="203340" cy="150454"/>
            </a:xfrm>
            <a:custGeom>
              <a:avLst/>
              <a:gdLst/>
              <a:ahLst/>
              <a:cxnLst/>
              <a:rect l="l" t="t" r="r" b="b"/>
              <a:pathLst>
                <a:path w="3222" h="2384" extrusionOk="0">
                  <a:moveTo>
                    <a:pt x="2053" y="1384"/>
                  </a:moveTo>
                  <a:cubicBezTo>
                    <a:pt x="2142" y="1455"/>
                    <a:pt x="2249" y="1500"/>
                    <a:pt x="2365" y="1518"/>
                  </a:cubicBezTo>
                  <a:cubicBezTo>
                    <a:pt x="2409" y="1527"/>
                    <a:pt x="2445" y="1527"/>
                    <a:pt x="2481" y="1527"/>
                  </a:cubicBezTo>
                  <a:lnTo>
                    <a:pt x="2570" y="1527"/>
                  </a:lnTo>
                  <a:cubicBezTo>
                    <a:pt x="2552" y="1571"/>
                    <a:pt x="2516" y="1616"/>
                    <a:pt x="2472" y="1652"/>
                  </a:cubicBezTo>
                  <a:cubicBezTo>
                    <a:pt x="2415" y="1694"/>
                    <a:pt x="2353" y="1720"/>
                    <a:pt x="2286" y="1720"/>
                  </a:cubicBezTo>
                  <a:cubicBezTo>
                    <a:pt x="2268" y="1720"/>
                    <a:pt x="2250" y="1718"/>
                    <a:pt x="2231" y="1714"/>
                  </a:cubicBezTo>
                  <a:cubicBezTo>
                    <a:pt x="2177" y="1705"/>
                    <a:pt x="2133" y="1687"/>
                    <a:pt x="2088" y="1652"/>
                  </a:cubicBezTo>
                  <a:cubicBezTo>
                    <a:pt x="2026" y="1607"/>
                    <a:pt x="1954" y="1580"/>
                    <a:pt x="1874" y="1571"/>
                  </a:cubicBezTo>
                  <a:lnTo>
                    <a:pt x="1865" y="1571"/>
                  </a:lnTo>
                  <a:cubicBezTo>
                    <a:pt x="1829" y="1563"/>
                    <a:pt x="1803" y="1554"/>
                    <a:pt x="1776" y="1536"/>
                  </a:cubicBezTo>
                  <a:lnTo>
                    <a:pt x="1767" y="1509"/>
                  </a:lnTo>
                  <a:cubicBezTo>
                    <a:pt x="1874" y="1491"/>
                    <a:pt x="1972" y="1455"/>
                    <a:pt x="2053" y="1384"/>
                  </a:cubicBezTo>
                  <a:close/>
                  <a:moveTo>
                    <a:pt x="1473" y="1464"/>
                  </a:moveTo>
                  <a:cubicBezTo>
                    <a:pt x="1499" y="1473"/>
                    <a:pt x="1517" y="1482"/>
                    <a:pt x="1544" y="1491"/>
                  </a:cubicBezTo>
                  <a:lnTo>
                    <a:pt x="1740" y="2169"/>
                  </a:lnTo>
                  <a:lnTo>
                    <a:pt x="1508" y="2169"/>
                  </a:lnTo>
                  <a:cubicBezTo>
                    <a:pt x="1499" y="2169"/>
                    <a:pt x="1490" y="2160"/>
                    <a:pt x="1482" y="2151"/>
                  </a:cubicBezTo>
                  <a:lnTo>
                    <a:pt x="1285" y="1527"/>
                  </a:lnTo>
                  <a:cubicBezTo>
                    <a:pt x="1357" y="1527"/>
                    <a:pt x="1419" y="1500"/>
                    <a:pt x="1473" y="1464"/>
                  </a:cubicBezTo>
                  <a:close/>
                  <a:moveTo>
                    <a:pt x="942" y="1"/>
                  </a:moveTo>
                  <a:cubicBezTo>
                    <a:pt x="763" y="1"/>
                    <a:pt x="596" y="106"/>
                    <a:pt x="527" y="269"/>
                  </a:cubicBezTo>
                  <a:cubicBezTo>
                    <a:pt x="402" y="278"/>
                    <a:pt x="295" y="340"/>
                    <a:pt x="233" y="456"/>
                  </a:cubicBezTo>
                  <a:cubicBezTo>
                    <a:pt x="224" y="465"/>
                    <a:pt x="215" y="474"/>
                    <a:pt x="215" y="483"/>
                  </a:cubicBezTo>
                  <a:cubicBezTo>
                    <a:pt x="143" y="661"/>
                    <a:pt x="215" y="849"/>
                    <a:pt x="358" y="938"/>
                  </a:cubicBezTo>
                  <a:cubicBezTo>
                    <a:pt x="295" y="983"/>
                    <a:pt x="224" y="1000"/>
                    <a:pt x="143" y="1000"/>
                  </a:cubicBezTo>
                  <a:cubicBezTo>
                    <a:pt x="63" y="1000"/>
                    <a:pt x="1" y="1099"/>
                    <a:pt x="63" y="1188"/>
                  </a:cubicBezTo>
                  <a:cubicBezTo>
                    <a:pt x="81" y="1206"/>
                    <a:pt x="99" y="1215"/>
                    <a:pt x="126" y="1215"/>
                  </a:cubicBezTo>
                  <a:lnTo>
                    <a:pt x="143" y="1215"/>
                  </a:lnTo>
                  <a:cubicBezTo>
                    <a:pt x="250" y="1215"/>
                    <a:pt x="349" y="1188"/>
                    <a:pt x="438" y="1143"/>
                  </a:cubicBezTo>
                  <a:cubicBezTo>
                    <a:pt x="509" y="1277"/>
                    <a:pt x="643" y="1384"/>
                    <a:pt x="812" y="1411"/>
                  </a:cubicBezTo>
                  <a:cubicBezTo>
                    <a:pt x="835" y="1415"/>
                    <a:pt x="857" y="1418"/>
                    <a:pt x="879" y="1418"/>
                  </a:cubicBezTo>
                  <a:cubicBezTo>
                    <a:pt x="902" y="1418"/>
                    <a:pt x="924" y="1415"/>
                    <a:pt x="946" y="1411"/>
                  </a:cubicBezTo>
                  <a:cubicBezTo>
                    <a:pt x="973" y="1447"/>
                    <a:pt x="1009" y="1464"/>
                    <a:pt x="1053" y="1491"/>
                  </a:cubicBezTo>
                  <a:lnTo>
                    <a:pt x="1285" y="2214"/>
                  </a:lnTo>
                  <a:cubicBezTo>
                    <a:pt x="1312" y="2312"/>
                    <a:pt x="1401" y="2383"/>
                    <a:pt x="1508" y="2383"/>
                  </a:cubicBezTo>
                  <a:lnTo>
                    <a:pt x="1785" y="2383"/>
                  </a:lnTo>
                  <a:cubicBezTo>
                    <a:pt x="1803" y="2383"/>
                    <a:pt x="1829" y="2374"/>
                    <a:pt x="1856" y="2365"/>
                  </a:cubicBezTo>
                  <a:cubicBezTo>
                    <a:pt x="1945" y="2312"/>
                    <a:pt x="1981" y="2223"/>
                    <a:pt x="1954" y="2133"/>
                  </a:cubicBezTo>
                  <a:lnTo>
                    <a:pt x="1847" y="1786"/>
                  </a:lnTo>
                  <a:cubicBezTo>
                    <a:pt x="1892" y="1786"/>
                    <a:pt x="1937" y="1803"/>
                    <a:pt x="1963" y="1821"/>
                  </a:cubicBezTo>
                  <a:cubicBezTo>
                    <a:pt x="2035" y="1875"/>
                    <a:pt x="2115" y="1910"/>
                    <a:pt x="2204" y="1928"/>
                  </a:cubicBezTo>
                  <a:cubicBezTo>
                    <a:pt x="2231" y="1928"/>
                    <a:pt x="2258" y="1937"/>
                    <a:pt x="2284" y="1937"/>
                  </a:cubicBezTo>
                  <a:cubicBezTo>
                    <a:pt x="2400" y="1937"/>
                    <a:pt x="2516" y="1893"/>
                    <a:pt x="2606" y="1821"/>
                  </a:cubicBezTo>
                  <a:cubicBezTo>
                    <a:pt x="2722" y="1732"/>
                    <a:pt x="2802" y="1598"/>
                    <a:pt x="2811" y="1455"/>
                  </a:cubicBezTo>
                  <a:cubicBezTo>
                    <a:pt x="2846" y="1438"/>
                    <a:pt x="2891" y="1411"/>
                    <a:pt x="2927" y="1384"/>
                  </a:cubicBezTo>
                  <a:cubicBezTo>
                    <a:pt x="3087" y="1268"/>
                    <a:pt x="3194" y="1090"/>
                    <a:pt x="3221" y="885"/>
                  </a:cubicBezTo>
                  <a:cubicBezTo>
                    <a:pt x="3221" y="858"/>
                    <a:pt x="3221" y="831"/>
                    <a:pt x="3194" y="813"/>
                  </a:cubicBezTo>
                  <a:cubicBezTo>
                    <a:pt x="3169" y="788"/>
                    <a:pt x="3141" y="777"/>
                    <a:pt x="3114" y="777"/>
                  </a:cubicBezTo>
                  <a:cubicBezTo>
                    <a:pt x="3064" y="777"/>
                    <a:pt x="3019" y="814"/>
                    <a:pt x="3007" y="867"/>
                  </a:cubicBezTo>
                  <a:cubicBezTo>
                    <a:pt x="2989" y="1009"/>
                    <a:pt x="2909" y="1134"/>
                    <a:pt x="2802" y="1215"/>
                  </a:cubicBezTo>
                  <a:cubicBezTo>
                    <a:pt x="2712" y="1277"/>
                    <a:pt x="2605" y="1313"/>
                    <a:pt x="2495" y="1313"/>
                  </a:cubicBezTo>
                  <a:cubicBezTo>
                    <a:pt x="2464" y="1313"/>
                    <a:pt x="2432" y="1310"/>
                    <a:pt x="2400" y="1304"/>
                  </a:cubicBezTo>
                  <a:cubicBezTo>
                    <a:pt x="2329" y="1295"/>
                    <a:pt x="2258" y="1268"/>
                    <a:pt x="2195" y="1224"/>
                  </a:cubicBezTo>
                  <a:cubicBezTo>
                    <a:pt x="2213" y="1188"/>
                    <a:pt x="2222" y="1161"/>
                    <a:pt x="2240" y="1116"/>
                  </a:cubicBezTo>
                  <a:cubicBezTo>
                    <a:pt x="2240" y="1099"/>
                    <a:pt x="2240" y="1072"/>
                    <a:pt x="2222" y="1045"/>
                  </a:cubicBezTo>
                  <a:cubicBezTo>
                    <a:pt x="2196" y="1011"/>
                    <a:pt x="2162" y="997"/>
                    <a:pt x="2129" y="997"/>
                  </a:cubicBezTo>
                  <a:cubicBezTo>
                    <a:pt x="2084" y="997"/>
                    <a:pt x="2041" y="1025"/>
                    <a:pt x="2026" y="1072"/>
                  </a:cubicBezTo>
                  <a:cubicBezTo>
                    <a:pt x="1977" y="1211"/>
                    <a:pt x="1846" y="1297"/>
                    <a:pt x="1701" y="1297"/>
                  </a:cubicBezTo>
                  <a:cubicBezTo>
                    <a:pt x="1687" y="1297"/>
                    <a:pt x="1674" y="1296"/>
                    <a:pt x="1660" y="1295"/>
                  </a:cubicBezTo>
                  <a:cubicBezTo>
                    <a:pt x="1598" y="1286"/>
                    <a:pt x="1553" y="1259"/>
                    <a:pt x="1508" y="1224"/>
                  </a:cubicBezTo>
                  <a:cubicBezTo>
                    <a:pt x="1494" y="1216"/>
                    <a:pt x="1476" y="1212"/>
                    <a:pt x="1458" y="1212"/>
                  </a:cubicBezTo>
                  <a:cubicBezTo>
                    <a:pt x="1433" y="1212"/>
                    <a:pt x="1408" y="1220"/>
                    <a:pt x="1392" y="1241"/>
                  </a:cubicBezTo>
                  <a:cubicBezTo>
                    <a:pt x="1356" y="1288"/>
                    <a:pt x="1296" y="1317"/>
                    <a:pt x="1234" y="1317"/>
                  </a:cubicBezTo>
                  <a:cubicBezTo>
                    <a:pt x="1189" y="1317"/>
                    <a:pt x="1144" y="1302"/>
                    <a:pt x="1107" y="1268"/>
                  </a:cubicBezTo>
                  <a:cubicBezTo>
                    <a:pt x="1089" y="1259"/>
                    <a:pt x="1080" y="1250"/>
                    <a:pt x="1071" y="1241"/>
                  </a:cubicBezTo>
                  <a:cubicBezTo>
                    <a:pt x="1050" y="1207"/>
                    <a:pt x="1019" y="1194"/>
                    <a:pt x="985" y="1194"/>
                  </a:cubicBezTo>
                  <a:cubicBezTo>
                    <a:pt x="975" y="1194"/>
                    <a:pt x="965" y="1195"/>
                    <a:pt x="955" y="1197"/>
                  </a:cubicBezTo>
                  <a:cubicBezTo>
                    <a:pt x="937" y="1201"/>
                    <a:pt x="920" y="1203"/>
                    <a:pt x="901" y="1203"/>
                  </a:cubicBezTo>
                  <a:cubicBezTo>
                    <a:pt x="882" y="1203"/>
                    <a:pt x="862" y="1201"/>
                    <a:pt x="839" y="1197"/>
                  </a:cubicBezTo>
                  <a:cubicBezTo>
                    <a:pt x="688" y="1170"/>
                    <a:pt x="572" y="1027"/>
                    <a:pt x="598" y="867"/>
                  </a:cubicBezTo>
                  <a:cubicBezTo>
                    <a:pt x="607" y="822"/>
                    <a:pt x="572" y="777"/>
                    <a:pt x="536" y="777"/>
                  </a:cubicBezTo>
                  <a:cubicBezTo>
                    <a:pt x="456" y="769"/>
                    <a:pt x="393" y="697"/>
                    <a:pt x="402" y="617"/>
                  </a:cubicBezTo>
                  <a:cubicBezTo>
                    <a:pt x="402" y="581"/>
                    <a:pt x="420" y="546"/>
                    <a:pt x="447" y="519"/>
                  </a:cubicBezTo>
                  <a:cubicBezTo>
                    <a:pt x="462" y="503"/>
                    <a:pt x="504" y="481"/>
                    <a:pt x="556" y="481"/>
                  </a:cubicBezTo>
                  <a:cubicBezTo>
                    <a:pt x="564" y="481"/>
                    <a:pt x="572" y="482"/>
                    <a:pt x="581" y="483"/>
                  </a:cubicBezTo>
                  <a:cubicBezTo>
                    <a:pt x="586" y="484"/>
                    <a:pt x="592" y="484"/>
                    <a:pt x="597" y="484"/>
                  </a:cubicBezTo>
                  <a:cubicBezTo>
                    <a:pt x="645" y="484"/>
                    <a:pt x="689" y="451"/>
                    <a:pt x="705" y="403"/>
                  </a:cubicBezTo>
                  <a:cubicBezTo>
                    <a:pt x="731" y="293"/>
                    <a:pt x="829" y="215"/>
                    <a:pt x="938" y="215"/>
                  </a:cubicBezTo>
                  <a:cubicBezTo>
                    <a:pt x="943" y="215"/>
                    <a:pt x="949" y="215"/>
                    <a:pt x="955" y="215"/>
                  </a:cubicBezTo>
                  <a:cubicBezTo>
                    <a:pt x="1000" y="215"/>
                    <a:pt x="1044" y="233"/>
                    <a:pt x="1089" y="260"/>
                  </a:cubicBezTo>
                  <a:cubicBezTo>
                    <a:pt x="1099" y="270"/>
                    <a:pt x="1116" y="275"/>
                    <a:pt x="1133" y="275"/>
                  </a:cubicBezTo>
                  <a:cubicBezTo>
                    <a:pt x="1146" y="275"/>
                    <a:pt x="1158" y="273"/>
                    <a:pt x="1169" y="269"/>
                  </a:cubicBezTo>
                  <a:cubicBezTo>
                    <a:pt x="1216" y="249"/>
                    <a:pt x="1268" y="239"/>
                    <a:pt x="1321" y="239"/>
                  </a:cubicBezTo>
                  <a:cubicBezTo>
                    <a:pt x="1339" y="239"/>
                    <a:pt x="1357" y="240"/>
                    <a:pt x="1375" y="242"/>
                  </a:cubicBezTo>
                  <a:cubicBezTo>
                    <a:pt x="1428" y="251"/>
                    <a:pt x="1482" y="278"/>
                    <a:pt x="1526" y="305"/>
                  </a:cubicBezTo>
                  <a:cubicBezTo>
                    <a:pt x="1499" y="349"/>
                    <a:pt x="1490" y="403"/>
                    <a:pt x="1482" y="456"/>
                  </a:cubicBezTo>
                  <a:cubicBezTo>
                    <a:pt x="1482" y="483"/>
                    <a:pt x="1490" y="501"/>
                    <a:pt x="1508" y="519"/>
                  </a:cubicBezTo>
                  <a:cubicBezTo>
                    <a:pt x="1535" y="546"/>
                    <a:pt x="1562" y="563"/>
                    <a:pt x="1589" y="563"/>
                  </a:cubicBezTo>
                  <a:cubicBezTo>
                    <a:pt x="1642" y="563"/>
                    <a:pt x="1687" y="519"/>
                    <a:pt x="1696" y="465"/>
                  </a:cubicBezTo>
                  <a:cubicBezTo>
                    <a:pt x="1696" y="447"/>
                    <a:pt x="1696" y="438"/>
                    <a:pt x="1705" y="421"/>
                  </a:cubicBezTo>
                  <a:cubicBezTo>
                    <a:pt x="1743" y="355"/>
                    <a:pt x="1807" y="317"/>
                    <a:pt x="1874" y="317"/>
                  </a:cubicBezTo>
                  <a:cubicBezTo>
                    <a:pt x="1917" y="317"/>
                    <a:pt x="1961" y="332"/>
                    <a:pt x="1999" y="367"/>
                  </a:cubicBezTo>
                  <a:cubicBezTo>
                    <a:pt x="2017" y="376"/>
                    <a:pt x="2026" y="394"/>
                    <a:pt x="2035" y="412"/>
                  </a:cubicBezTo>
                  <a:cubicBezTo>
                    <a:pt x="2050" y="462"/>
                    <a:pt x="2092" y="492"/>
                    <a:pt x="2137" y="492"/>
                  </a:cubicBezTo>
                  <a:cubicBezTo>
                    <a:pt x="2171" y="492"/>
                    <a:pt x="2207" y="473"/>
                    <a:pt x="2231" y="430"/>
                  </a:cubicBezTo>
                  <a:cubicBezTo>
                    <a:pt x="2249" y="412"/>
                    <a:pt x="2249" y="385"/>
                    <a:pt x="2240" y="358"/>
                  </a:cubicBezTo>
                  <a:cubicBezTo>
                    <a:pt x="2195" y="224"/>
                    <a:pt x="2070" y="126"/>
                    <a:pt x="1937" y="108"/>
                  </a:cubicBezTo>
                  <a:cubicBezTo>
                    <a:pt x="1913" y="104"/>
                    <a:pt x="1890" y="102"/>
                    <a:pt x="1868" y="102"/>
                  </a:cubicBezTo>
                  <a:cubicBezTo>
                    <a:pt x="1802" y="102"/>
                    <a:pt x="1737" y="120"/>
                    <a:pt x="1678" y="153"/>
                  </a:cubicBezTo>
                  <a:cubicBezTo>
                    <a:pt x="1598" y="91"/>
                    <a:pt x="1508" y="46"/>
                    <a:pt x="1401" y="28"/>
                  </a:cubicBezTo>
                  <a:cubicBezTo>
                    <a:pt x="1380" y="26"/>
                    <a:pt x="1358" y="25"/>
                    <a:pt x="1335" y="25"/>
                  </a:cubicBezTo>
                  <a:cubicBezTo>
                    <a:pt x="1274" y="25"/>
                    <a:pt x="1210" y="33"/>
                    <a:pt x="1151" y="46"/>
                  </a:cubicBezTo>
                  <a:cubicBezTo>
                    <a:pt x="1089" y="19"/>
                    <a:pt x="1027" y="1"/>
                    <a:pt x="964" y="1"/>
                  </a:cubicBezTo>
                  <a:cubicBezTo>
                    <a:pt x="957" y="1"/>
                    <a:pt x="950" y="1"/>
                    <a:pt x="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0"/>
            <p:cNvSpPr/>
            <p:nvPr/>
          </p:nvSpPr>
          <p:spPr>
            <a:xfrm>
              <a:off x="2650148" y="1604309"/>
              <a:ext cx="127293" cy="135750"/>
            </a:xfrm>
            <a:custGeom>
              <a:avLst/>
              <a:gdLst/>
              <a:ahLst/>
              <a:cxnLst/>
              <a:rect l="l" t="t" r="r" b="b"/>
              <a:pathLst>
                <a:path w="2017" h="2151" extrusionOk="0">
                  <a:moveTo>
                    <a:pt x="1799" y="1"/>
                  </a:moveTo>
                  <a:cubicBezTo>
                    <a:pt x="1602" y="1"/>
                    <a:pt x="1419" y="74"/>
                    <a:pt x="1285" y="215"/>
                  </a:cubicBezTo>
                  <a:cubicBezTo>
                    <a:pt x="1250" y="197"/>
                    <a:pt x="1214" y="188"/>
                    <a:pt x="1169" y="188"/>
                  </a:cubicBezTo>
                  <a:cubicBezTo>
                    <a:pt x="1140" y="183"/>
                    <a:pt x="1111" y="181"/>
                    <a:pt x="1082" y="181"/>
                  </a:cubicBezTo>
                  <a:cubicBezTo>
                    <a:pt x="829" y="181"/>
                    <a:pt x="599" y="349"/>
                    <a:pt x="527" y="589"/>
                  </a:cubicBezTo>
                  <a:cubicBezTo>
                    <a:pt x="277" y="661"/>
                    <a:pt x="90" y="866"/>
                    <a:pt x="45" y="1125"/>
                  </a:cubicBezTo>
                  <a:cubicBezTo>
                    <a:pt x="28" y="1250"/>
                    <a:pt x="45" y="1375"/>
                    <a:pt x="90" y="1490"/>
                  </a:cubicBezTo>
                  <a:cubicBezTo>
                    <a:pt x="54" y="1553"/>
                    <a:pt x="36" y="1624"/>
                    <a:pt x="28" y="1696"/>
                  </a:cubicBezTo>
                  <a:cubicBezTo>
                    <a:pt x="1" y="1838"/>
                    <a:pt x="28" y="1981"/>
                    <a:pt x="108" y="2106"/>
                  </a:cubicBezTo>
                  <a:cubicBezTo>
                    <a:pt x="126" y="2133"/>
                    <a:pt x="161" y="2151"/>
                    <a:pt x="197" y="2151"/>
                  </a:cubicBezTo>
                  <a:cubicBezTo>
                    <a:pt x="215" y="2151"/>
                    <a:pt x="233" y="2151"/>
                    <a:pt x="251" y="2142"/>
                  </a:cubicBezTo>
                  <a:cubicBezTo>
                    <a:pt x="304" y="2106"/>
                    <a:pt x="322" y="2044"/>
                    <a:pt x="286" y="1990"/>
                  </a:cubicBezTo>
                  <a:cubicBezTo>
                    <a:pt x="242" y="1910"/>
                    <a:pt x="224" y="1821"/>
                    <a:pt x="233" y="1731"/>
                  </a:cubicBezTo>
                  <a:cubicBezTo>
                    <a:pt x="242" y="1669"/>
                    <a:pt x="268" y="1615"/>
                    <a:pt x="304" y="1562"/>
                  </a:cubicBezTo>
                  <a:cubicBezTo>
                    <a:pt x="322" y="1526"/>
                    <a:pt x="331" y="1482"/>
                    <a:pt x="304" y="1446"/>
                  </a:cubicBezTo>
                  <a:cubicBezTo>
                    <a:pt x="259" y="1357"/>
                    <a:pt x="242" y="1259"/>
                    <a:pt x="259" y="1160"/>
                  </a:cubicBezTo>
                  <a:cubicBezTo>
                    <a:pt x="286" y="964"/>
                    <a:pt x="438" y="812"/>
                    <a:pt x="625" y="786"/>
                  </a:cubicBezTo>
                  <a:cubicBezTo>
                    <a:pt x="670" y="777"/>
                    <a:pt x="706" y="741"/>
                    <a:pt x="714" y="697"/>
                  </a:cubicBezTo>
                  <a:cubicBezTo>
                    <a:pt x="747" y="517"/>
                    <a:pt x="907" y="390"/>
                    <a:pt x="1090" y="390"/>
                  </a:cubicBezTo>
                  <a:cubicBezTo>
                    <a:pt x="1108" y="390"/>
                    <a:pt x="1125" y="391"/>
                    <a:pt x="1143" y="393"/>
                  </a:cubicBezTo>
                  <a:cubicBezTo>
                    <a:pt x="1178" y="402"/>
                    <a:pt x="1223" y="420"/>
                    <a:pt x="1259" y="438"/>
                  </a:cubicBezTo>
                  <a:cubicBezTo>
                    <a:pt x="1274" y="447"/>
                    <a:pt x="1289" y="451"/>
                    <a:pt x="1305" y="451"/>
                  </a:cubicBezTo>
                  <a:cubicBezTo>
                    <a:pt x="1337" y="451"/>
                    <a:pt x="1369" y="435"/>
                    <a:pt x="1392" y="411"/>
                  </a:cubicBezTo>
                  <a:cubicBezTo>
                    <a:pt x="1492" y="280"/>
                    <a:pt x="1645" y="209"/>
                    <a:pt x="1806" y="209"/>
                  </a:cubicBezTo>
                  <a:cubicBezTo>
                    <a:pt x="1831" y="209"/>
                    <a:pt x="1857" y="211"/>
                    <a:pt x="1883" y="215"/>
                  </a:cubicBezTo>
                  <a:cubicBezTo>
                    <a:pt x="1889" y="216"/>
                    <a:pt x="1894" y="216"/>
                    <a:pt x="1900" y="216"/>
                  </a:cubicBezTo>
                  <a:cubicBezTo>
                    <a:pt x="1949" y="216"/>
                    <a:pt x="2000" y="182"/>
                    <a:pt x="2008" y="126"/>
                  </a:cubicBezTo>
                  <a:cubicBezTo>
                    <a:pt x="2017" y="72"/>
                    <a:pt x="1972" y="19"/>
                    <a:pt x="1919" y="10"/>
                  </a:cubicBezTo>
                  <a:cubicBezTo>
                    <a:pt x="1878" y="4"/>
                    <a:pt x="1838" y="1"/>
                    <a:pt x="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0"/>
            <p:cNvSpPr/>
            <p:nvPr/>
          </p:nvSpPr>
          <p:spPr>
            <a:xfrm>
              <a:off x="2800473" y="1553065"/>
              <a:ext cx="47396" cy="47396"/>
            </a:xfrm>
            <a:custGeom>
              <a:avLst/>
              <a:gdLst/>
              <a:ahLst/>
              <a:cxnLst/>
              <a:rect l="l" t="t" r="r" b="b"/>
              <a:pathLst>
                <a:path w="751" h="751" extrusionOk="0">
                  <a:moveTo>
                    <a:pt x="375" y="215"/>
                  </a:moveTo>
                  <a:cubicBezTo>
                    <a:pt x="465" y="215"/>
                    <a:pt x="536" y="286"/>
                    <a:pt x="536" y="376"/>
                  </a:cubicBezTo>
                  <a:cubicBezTo>
                    <a:pt x="536" y="465"/>
                    <a:pt x="465" y="545"/>
                    <a:pt x="375" y="545"/>
                  </a:cubicBezTo>
                  <a:cubicBezTo>
                    <a:pt x="286" y="545"/>
                    <a:pt x="215" y="465"/>
                    <a:pt x="215" y="376"/>
                  </a:cubicBezTo>
                  <a:cubicBezTo>
                    <a:pt x="215" y="286"/>
                    <a:pt x="286" y="215"/>
                    <a:pt x="375" y="215"/>
                  </a:cubicBezTo>
                  <a:close/>
                  <a:moveTo>
                    <a:pt x="375" y="1"/>
                  </a:moveTo>
                  <a:cubicBezTo>
                    <a:pt x="170" y="1"/>
                    <a:pt x="1" y="170"/>
                    <a:pt x="1" y="376"/>
                  </a:cubicBezTo>
                  <a:cubicBezTo>
                    <a:pt x="1" y="590"/>
                    <a:pt x="170" y="750"/>
                    <a:pt x="375" y="750"/>
                  </a:cubicBezTo>
                  <a:cubicBezTo>
                    <a:pt x="581" y="750"/>
                    <a:pt x="750" y="590"/>
                    <a:pt x="750" y="376"/>
                  </a:cubicBezTo>
                  <a:cubicBezTo>
                    <a:pt x="750" y="170"/>
                    <a:pt x="581"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0"/>
            <p:cNvSpPr/>
            <p:nvPr/>
          </p:nvSpPr>
          <p:spPr>
            <a:xfrm>
              <a:off x="2846668" y="1627407"/>
              <a:ext cx="56925" cy="56357"/>
            </a:xfrm>
            <a:custGeom>
              <a:avLst/>
              <a:gdLst/>
              <a:ahLst/>
              <a:cxnLst/>
              <a:rect l="l" t="t" r="r" b="b"/>
              <a:pathLst>
                <a:path w="902" h="893" extrusionOk="0">
                  <a:moveTo>
                    <a:pt x="455" y="215"/>
                  </a:moveTo>
                  <a:cubicBezTo>
                    <a:pt x="580" y="215"/>
                    <a:pt x="687" y="322"/>
                    <a:pt x="687" y="446"/>
                  </a:cubicBezTo>
                  <a:cubicBezTo>
                    <a:pt x="687" y="580"/>
                    <a:pt x="580" y="678"/>
                    <a:pt x="455" y="678"/>
                  </a:cubicBezTo>
                  <a:cubicBezTo>
                    <a:pt x="321" y="678"/>
                    <a:pt x="214" y="580"/>
                    <a:pt x="214" y="446"/>
                  </a:cubicBezTo>
                  <a:cubicBezTo>
                    <a:pt x="214" y="322"/>
                    <a:pt x="321" y="215"/>
                    <a:pt x="455" y="215"/>
                  </a:cubicBezTo>
                  <a:close/>
                  <a:moveTo>
                    <a:pt x="455" y="0"/>
                  </a:moveTo>
                  <a:cubicBezTo>
                    <a:pt x="205" y="0"/>
                    <a:pt x="0" y="206"/>
                    <a:pt x="0" y="446"/>
                  </a:cubicBezTo>
                  <a:cubicBezTo>
                    <a:pt x="0" y="696"/>
                    <a:pt x="205" y="893"/>
                    <a:pt x="455" y="893"/>
                  </a:cubicBezTo>
                  <a:cubicBezTo>
                    <a:pt x="696" y="893"/>
                    <a:pt x="901" y="696"/>
                    <a:pt x="901" y="446"/>
                  </a:cubicBezTo>
                  <a:cubicBezTo>
                    <a:pt x="901" y="206"/>
                    <a:pt x="696" y="0"/>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0"/>
            <p:cNvSpPr/>
            <p:nvPr/>
          </p:nvSpPr>
          <p:spPr>
            <a:xfrm>
              <a:off x="2975031" y="1575027"/>
              <a:ext cx="56357" cy="56357"/>
            </a:xfrm>
            <a:custGeom>
              <a:avLst/>
              <a:gdLst/>
              <a:ahLst/>
              <a:cxnLst/>
              <a:rect l="l" t="t" r="r" b="b"/>
              <a:pathLst>
                <a:path w="893" h="893" extrusionOk="0">
                  <a:moveTo>
                    <a:pt x="446" y="215"/>
                  </a:moveTo>
                  <a:cubicBezTo>
                    <a:pt x="571" y="215"/>
                    <a:pt x="678" y="322"/>
                    <a:pt x="678" y="447"/>
                  </a:cubicBezTo>
                  <a:cubicBezTo>
                    <a:pt x="678" y="581"/>
                    <a:pt x="571" y="679"/>
                    <a:pt x="446" y="679"/>
                  </a:cubicBezTo>
                  <a:cubicBezTo>
                    <a:pt x="312" y="679"/>
                    <a:pt x="205" y="581"/>
                    <a:pt x="205" y="447"/>
                  </a:cubicBezTo>
                  <a:cubicBezTo>
                    <a:pt x="205" y="322"/>
                    <a:pt x="312" y="215"/>
                    <a:pt x="446" y="215"/>
                  </a:cubicBezTo>
                  <a:close/>
                  <a:moveTo>
                    <a:pt x="446" y="1"/>
                  </a:moveTo>
                  <a:cubicBezTo>
                    <a:pt x="196" y="1"/>
                    <a:pt x="0" y="206"/>
                    <a:pt x="0" y="447"/>
                  </a:cubicBezTo>
                  <a:cubicBezTo>
                    <a:pt x="0" y="697"/>
                    <a:pt x="196" y="893"/>
                    <a:pt x="446" y="893"/>
                  </a:cubicBezTo>
                  <a:cubicBezTo>
                    <a:pt x="687" y="893"/>
                    <a:pt x="892" y="697"/>
                    <a:pt x="892" y="447"/>
                  </a:cubicBezTo>
                  <a:cubicBezTo>
                    <a:pt x="892" y="206"/>
                    <a:pt x="687" y="1"/>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0"/>
            <p:cNvSpPr/>
            <p:nvPr/>
          </p:nvSpPr>
          <p:spPr>
            <a:xfrm>
              <a:off x="2860174" y="1564929"/>
              <a:ext cx="50172" cy="50172"/>
            </a:xfrm>
            <a:custGeom>
              <a:avLst/>
              <a:gdLst/>
              <a:ahLst/>
              <a:cxnLst/>
              <a:rect l="l" t="t" r="r" b="b"/>
              <a:pathLst>
                <a:path w="795" h="795" extrusionOk="0">
                  <a:moveTo>
                    <a:pt x="402" y="214"/>
                  </a:moveTo>
                  <a:cubicBezTo>
                    <a:pt x="500" y="214"/>
                    <a:pt x="580" y="295"/>
                    <a:pt x="580" y="393"/>
                  </a:cubicBezTo>
                  <a:cubicBezTo>
                    <a:pt x="580" y="500"/>
                    <a:pt x="500" y="580"/>
                    <a:pt x="402" y="580"/>
                  </a:cubicBezTo>
                  <a:cubicBezTo>
                    <a:pt x="295" y="580"/>
                    <a:pt x="214" y="500"/>
                    <a:pt x="214" y="393"/>
                  </a:cubicBezTo>
                  <a:cubicBezTo>
                    <a:pt x="214" y="295"/>
                    <a:pt x="295" y="214"/>
                    <a:pt x="402" y="214"/>
                  </a:cubicBezTo>
                  <a:close/>
                  <a:moveTo>
                    <a:pt x="402" y="0"/>
                  </a:moveTo>
                  <a:cubicBezTo>
                    <a:pt x="179" y="0"/>
                    <a:pt x="0" y="179"/>
                    <a:pt x="0" y="393"/>
                  </a:cubicBezTo>
                  <a:cubicBezTo>
                    <a:pt x="0" y="616"/>
                    <a:pt x="179" y="794"/>
                    <a:pt x="402" y="794"/>
                  </a:cubicBezTo>
                  <a:cubicBezTo>
                    <a:pt x="616" y="794"/>
                    <a:pt x="794" y="616"/>
                    <a:pt x="794" y="393"/>
                  </a:cubicBezTo>
                  <a:cubicBezTo>
                    <a:pt x="794" y="179"/>
                    <a:pt x="616" y="0"/>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0"/>
            <p:cNvSpPr/>
            <p:nvPr/>
          </p:nvSpPr>
          <p:spPr>
            <a:xfrm>
              <a:off x="2914195" y="1608853"/>
              <a:ext cx="50172" cy="50172"/>
            </a:xfrm>
            <a:custGeom>
              <a:avLst/>
              <a:gdLst/>
              <a:ahLst/>
              <a:cxnLst/>
              <a:rect l="l" t="t" r="r" b="b"/>
              <a:pathLst>
                <a:path w="795" h="795" extrusionOk="0">
                  <a:moveTo>
                    <a:pt x="393" y="214"/>
                  </a:moveTo>
                  <a:cubicBezTo>
                    <a:pt x="491" y="214"/>
                    <a:pt x="581" y="294"/>
                    <a:pt x="581" y="393"/>
                  </a:cubicBezTo>
                  <a:cubicBezTo>
                    <a:pt x="581" y="500"/>
                    <a:pt x="491" y="580"/>
                    <a:pt x="393" y="580"/>
                  </a:cubicBezTo>
                  <a:cubicBezTo>
                    <a:pt x="295" y="580"/>
                    <a:pt x="206" y="500"/>
                    <a:pt x="206" y="393"/>
                  </a:cubicBezTo>
                  <a:cubicBezTo>
                    <a:pt x="206" y="294"/>
                    <a:pt x="295" y="214"/>
                    <a:pt x="393" y="214"/>
                  </a:cubicBezTo>
                  <a:close/>
                  <a:moveTo>
                    <a:pt x="393" y="0"/>
                  </a:moveTo>
                  <a:cubicBezTo>
                    <a:pt x="179" y="0"/>
                    <a:pt x="1" y="178"/>
                    <a:pt x="1" y="393"/>
                  </a:cubicBezTo>
                  <a:cubicBezTo>
                    <a:pt x="1" y="616"/>
                    <a:pt x="179" y="794"/>
                    <a:pt x="393" y="794"/>
                  </a:cubicBezTo>
                  <a:cubicBezTo>
                    <a:pt x="616" y="794"/>
                    <a:pt x="795" y="616"/>
                    <a:pt x="795" y="393"/>
                  </a:cubicBezTo>
                  <a:cubicBezTo>
                    <a:pt x="795" y="178"/>
                    <a:pt x="616"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0"/>
            <p:cNvSpPr/>
            <p:nvPr/>
          </p:nvSpPr>
          <p:spPr>
            <a:xfrm>
              <a:off x="2835940" y="1496772"/>
              <a:ext cx="57493" cy="57493"/>
            </a:xfrm>
            <a:custGeom>
              <a:avLst/>
              <a:gdLst/>
              <a:ahLst/>
              <a:cxnLst/>
              <a:rect l="l" t="t" r="r" b="b"/>
              <a:pathLst>
                <a:path w="911" h="911" extrusionOk="0">
                  <a:moveTo>
                    <a:pt x="456" y="215"/>
                  </a:moveTo>
                  <a:cubicBezTo>
                    <a:pt x="590" y="215"/>
                    <a:pt x="697" y="322"/>
                    <a:pt x="697" y="456"/>
                  </a:cubicBezTo>
                  <a:cubicBezTo>
                    <a:pt x="697" y="590"/>
                    <a:pt x="590" y="697"/>
                    <a:pt x="456" y="697"/>
                  </a:cubicBezTo>
                  <a:cubicBezTo>
                    <a:pt x="322" y="697"/>
                    <a:pt x="215" y="590"/>
                    <a:pt x="215" y="456"/>
                  </a:cubicBezTo>
                  <a:cubicBezTo>
                    <a:pt x="215" y="322"/>
                    <a:pt x="322" y="215"/>
                    <a:pt x="456" y="215"/>
                  </a:cubicBezTo>
                  <a:close/>
                  <a:moveTo>
                    <a:pt x="456" y="1"/>
                  </a:moveTo>
                  <a:cubicBezTo>
                    <a:pt x="206" y="1"/>
                    <a:pt x="1" y="206"/>
                    <a:pt x="1" y="456"/>
                  </a:cubicBezTo>
                  <a:cubicBezTo>
                    <a:pt x="1" y="706"/>
                    <a:pt x="206" y="911"/>
                    <a:pt x="456" y="911"/>
                  </a:cubicBezTo>
                  <a:cubicBezTo>
                    <a:pt x="705" y="911"/>
                    <a:pt x="911" y="706"/>
                    <a:pt x="911" y="456"/>
                  </a:cubicBezTo>
                  <a:cubicBezTo>
                    <a:pt x="911" y="206"/>
                    <a:pt x="705"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0"/>
            <p:cNvSpPr/>
            <p:nvPr/>
          </p:nvSpPr>
          <p:spPr>
            <a:xfrm>
              <a:off x="2989105" y="1478218"/>
              <a:ext cx="53517" cy="53517"/>
            </a:xfrm>
            <a:custGeom>
              <a:avLst/>
              <a:gdLst/>
              <a:ahLst/>
              <a:cxnLst/>
              <a:rect l="l" t="t" r="r" b="b"/>
              <a:pathLst>
                <a:path w="848" h="848" extrusionOk="0">
                  <a:moveTo>
                    <a:pt x="428" y="214"/>
                  </a:moveTo>
                  <a:cubicBezTo>
                    <a:pt x="544" y="214"/>
                    <a:pt x="643" y="304"/>
                    <a:pt x="643" y="420"/>
                  </a:cubicBezTo>
                  <a:cubicBezTo>
                    <a:pt x="643" y="545"/>
                    <a:pt x="544" y="634"/>
                    <a:pt x="428" y="634"/>
                  </a:cubicBezTo>
                  <a:cubicBezTo>
                    <a:pt x="312" y="634"/>
                    <a:pt x="214" y="545"/>
                    <a:pt x="214" y="420"/>
                  </a:cubicBezTo>
                  <a:cubicBezTo>
                    <a:pt x="214" y="304"/>
                    <a:pt x="312" y="214"/>
                    <a:pt x="428" y="214"/>
                  </a:cubicBezTo>
                  <a:close/>
                  <a:moveTo>
                    <a:pt x="428" y="0"/>
                  </a:moveTo>
                  <a:cubicBezTo>
                    <a:pt x="188" y="0"/>
                    <a:pt x="0" y="188"/>
                    <a:pt x="0" y="420"/>
                  </a:cubicBezTo>
                  <a:cubicBezTo>
                    <a:pt x="0" y="661"/>
                    <a:pt x="188" y="848"/>
                    <a:pt x="428" y="848"/>
                  </a:cubicBezTo>
                  <a:cubicBezTo>
                    <a:pt x="660" y="848"/>
                    <a:pt x="848" y="661"/>
                    <a:pt x="848" y="420"/>
                  </a:cubicBezTo>
                  <a:cubicBezTo>
                    <a:pt x="848" y="188"/>
                    <a:pt x="660" y="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0"/>
            <p:cNvSpPr/>
            <p:nvPr/>
          </p:nvSpPr>
          <p:spPr>
            <a:xfrm>
              <a:off x="2940700" y="1674107"/>
              <a:ext cx="40580" cy="40075"/>
            </a:xfrm>
            <a:custGeom>
              <a:avLst/>
              <a:gdLst/>
              <a:ahLst/>
              <a:cxnLst/>
              <a:rect l="l" t="t" r="r" b="b"/>
              <a:pathLst>
                <a:path w="643" h="635" extrusionOk="0">
                  <a:moveTo>
                    <a:pt x="321" y="215"/>
                  </a:moveTo>
                  <a:cubicBezTo>
                    <a:pt x="384" y="215"/>
                    <a:pt x="428" y="260"/>
                    <a:pt x="428" y="313"/>
                  </a:cubicBezTo>
                  <a:cubicBezTo>
                    <a:pt x="428" y="376"/>
                    <a:pt x="384" y="420"/>
                    <a:pt x="321" y="420"/>
                  </a:cubicBezTo>
                  <a:cubicBezTo>
                    <a:pt x="259" y="420"/>
                    <a:pt x="214" y="376"/>
                    <a:pt x="214" y="313"/>
                  </a:cubicBezTo>
                  <a:cubicBezTo>
                    <a:pt x="214" y="260"/>
                    <a:pt x="259" y="215"/>
                    <a:pt x="321" y="215"/>
                  </a:cubicBezTo>
                  <a:close/>
                  <a:moveTo>
                    <a:pt x="321" y="1"/>
                  </a:moveTo>
                  <a:cubicBezTo>
                    <a:pt x="143" y="1"/>
                    <a:pt x="0" y="144"/>
                    <a:pt x="0" y="313"/>
                  </a:cubicBezTo>
                  <a:cubicBezTo>
                    <a:pt x="0" y="492"/>
                    <a:pt x="143" y="634"/>
                    <a:pt x="321" y="634"/>
                  </a:cubicBezTo>
                  <a:cubicBezTo>
                    <a:pt x="500" y="634"/>
                    <a:pt x="642" y="492"/>
                    <a:pt x="642" y="313"/>
                  </a:cubicBezTo>
                  <a:cubicBezTo>
                    <a:pt x="642" y="144"/>
                    <a:pt x="500"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0"/>
            <p:cNvSpPr/>
            <p:nvPr/>
          </p:nvSpPr>
          <p:spPr>
            <a:xfrm>
              <a:off x="2765574" y="1508636"/>
              <a:ext cx="40012" cy="40012"/>
            </a:xfrm>
            <a:custGeom>
              <a:avLst/>
              <a:gdLst/>
              <a:ahLst/>
              <a:cxnLst/>
              <a:rect l="l" t="t" r="r" b="b"/>
              <a:pathLst>
                <a:path w="634" h="634" extrusionOk="0">
                  <a:moveTo>
                    <a:pt x="322" y="214"/>
                  </a:moveTo>
                  <a:cubicBezTo>
                    <a:pt x="375" y="214"/>
                    <a:pt x="429" y="259"/>
                    <a:pt x="429" y="321"/>
                  </a:cubicBezTo>
                  <a:cubicBezTo>
                    <a:pt x="429" y="375"/>
                    <a:pt x="375" y="419"/>
                    <a:pt x="322" y="419"/>
                  </a:cubicBezTo>
                  <a:cubicBezTo>
                    <a:pt x="259" y="419"/>
                    <a:pt x="215" y="375"/>
                    <a:pt x="215" y="321"/>
                  </a:cubicBezTo>
                  <a:cubicBezTo>
                    <a:pt x="215" y="259"/>
                    <a:pt x="259" y="214"/>
                    <a:pt x="322" y="214"/>
                  </a:cubicBezTo>
                  <a:close/>
                  <a:moveTo>
                    <a:pt x="322" y="0"/>
                  </a:moveTo>
                  <a:cubicBezTo>
                    <a:pt x="143" y="0"/>
                    <a:pt x="1" y="143"/>
                    <a:pt x="1" y="321"/>
                  </a:cubicBezTo>
                  <a:cubicBezTo>
                    <a:pt x="1" y="491"/>
                    <a:pt x="143" y="634"/>
                    <a:pt x="322" y="634"/>
                  </a:cubicBezTo>
                  <a:cubicBezTo>
                    <a:pt x="491" y="634"/>
                    <a:pt x="634" y="491"/>
                    <a:pt x="634" y="321"/>
                  </a:cubicBezTo>
                  <a:cubicBezTo>
                    <a:pt x="634" y="143"/>
                    <a:pt x="491"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0"/>
            <p:cNvSpPr/>
            <p:nvPr/>
          </p:nvSpPr>
          <p:spPr>
            <a:xfrm>
              <a:off x="2913627" y="1528452"/>
              <a:ext cx="65382" cy="59576"/>
            </a:xfrm>
            <a:custGeom>
              <a:avLst/>
              <a:gdLst/>
              <a:ahLst/>
              <a:cxnLst/>
              <a:rect l="l" t="t" r="r" b="b"/>
              <a:pathLst>
                <a:path w="1036" h="944" extrusionOk="0">
                  <a:moveTo>
                    <a:pt x="518" y="212"/>
                  </a:moveTo>
                  <a:cubicBezTo>
                    <a:pt x="581" y="212"/>
                    <a:pt x="652" y="239"/>
                    <a:pt x="697" y="284"/>
                  </a:cubicBezTo>
                  <a:cubicBezTo>
                    <a:pt x="804" y="391"/>
                    <a:pt x="804" y="551"/>
                    <a:pt x="697" y="659"/>
                  </a:cubicBezTo>
                  <a:cubicBezTo>
                    <a:pt x="652" y="703"/>
                    <a:pt x="590" y="730"/>
                    <a:pt x="518" y="730"/>
                  </a:cubicBezTo>
                  <a:cubicBezTo>
                    <a:pt x="447" y="730"/>
                    <a:pt x="384" y="703"/>
                    <a:pt x="331" y="659"/>
                  </a:cubicBezTo>
                  <a:cubicBezTo>
                    <a:pt x="233" y="551"/>
                    <a:pt x="233" y="391"/>
                    <a:pt x="331" y="284"/>
                  </a:cubicBezTo>
                  <a:cubicBezTo>
                    <a:pt x="384" y="239"/>
                    <a:pt x="447" y="212"/>
                    <a:pt x="518" y="212"/>
                  </a:cubicBezTo>
                  <a:close/>
                  <a:moveTo>
                    <a:pt x="517" y="1"/>
                  </a:moveTo>
                  <a:cubicBezTo>
                    <a:pt x="396" y="1"/>
                    <a:pt x="273" y="47"/>
                    <a:pt x="179" y="141"/>
                  </a:cubicBezTo>
                  <a:cubicBezTo>
                    <a:pt x="1" y="320"/>
                    <a:pt x="1" y="623"/>
                    <a:pt x="179" y="810"/>
                  </a:cubicBezTo>
                  <a:cubicBezTo>
                    <a:pt x="268" y="899"/>
                    <a:pt x="393" y="944"/>
                    <a:pt x="518" y="944"/>
                  </a:cubicBezTo>
                  <a:cubicBezTo>
                    <a:pt x="643" y="944"/>
                    <a:pt x="759" y="899"/>
                    <a:pt x="848" y="810"/>
                  </a:cubicBezTo>
                  <a:cubicBezTo>
                    <a:pt x="1036" y="623"/>
                    <a:pt x="1036" y="320"/>
                    <a:pt x="848" y="141"/>
                  </a:cubicBezTo>
                  <a:cubicBezTo>
                    <a:pt x="759" y="47"/>
                    <a:pt x="639"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0"/>
            <p:cNvSpPr/>
            <p:nvPr/>
          </p:nvSpPr>
          <p:spPr>
            <a:xfrm>
              <a:off x="2782487" y="1613901"/>
              <a:ext cx="41148" cy="41148"/>
            </a:xfrm>
            <a:custGeom>
              <a:avLst/>
              <a:gdLst/>
              <a:ahLst/>
              <a:cxnLst/>
              <a:rect l="l" t="t" r="r" b="b"/>
              <a:pathLst>
                <a:path w="652" h="652" extrusionOk="0">
                  <a:moveTo>
                    <a:pt x="330" y="214"/>
                  </a:moveTo>
                  <a:cubicBezTo>
                    <a:pt x="393" y="214"/>
                    <a:pt x="437" y="268"/>
                    <a:pt x="437" y="330"/>
                  </a:cubicBezTo>
                  <a:cubicBezTo>
                    <a:pt x="437" y="393"/>
                    <a:pt x="393" y="446"/>
                    <a:pt x="330" y="446"/>
                  </a:cubicBezTo>
                  <a:cubicBezTo>
                    <a:pt x="268" y="446"/>
                    <a:pt x="214" y="393"/>
                    <a:pt x="214" y="330"/>
                  </a:cubicBezTo>
                  <a:cubicBezTo>
                    <a:pt x="214" y="268"/>
                    <a:pt x="268" y="214"/>
                    <a:pt x="330" y="214"/>
                  </a:cubicBezTo>
                  <a:close/>
                  <a:moveTo>
                    <a:pt x="330" y="0"/>
                  </a:moveTo>
                  <a:cubicBezTo>
                    <a:pt x="143" y="0"/>
                    <a:pt x="0" y="152"/>
                    <a:pt x="0" y="330"/>
                  </a:cubicBezTo>
                  <a:cubicBezTo>
                    <a:pt x="0" y="509"/>
                    <a:pt x="143" y="652"/>
                    <a:pt x="330" y="652"/>
                  </a:cubicBezTo>
                  <a:cubicBezTo>
                    <a:pt x="509" y="652"/>
                    <a:pt x="651" y="509"/>
                    <a:pt x="651" y="330"/>
                  </a:cubicBezTo>
                  <a:cubicBezTo>
                    <a:pt x="651" y="152"/>
                    <a:pt x="509"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60"/>
          <p:cNvGrpSpPr/>
          <p:nvPr/>
        </p:nvGrpSpPr>
        <p:grpSpPr>
          <a:xfrm>
            <a:off x="3287482" y="1522710"/>
            <a:ext cx="459434" cy="368810"/>
            <a:chOff x="3287482" y="1522710"/>
            <a:chExt cx="459434" cy="368810"/>
          </a:xfrm>
        </p:grpSpPr>
        <p:sp>
          <p:nvSpPr>
            <p:cNvPr id="1992" name="Google Shape;1992;p60"/>
            <p:cNvSpPr/>
            <p:nvPr/>
          </p:nvSpPr>
          <p:spPr>
            <a:xfrm>
              <a:off x="3318973" y="1716516"/>
              <a:ext cx="396457" cy="175004"/>
            </a:xfrm>
            <a:custGeom>
              <a:avLst/>
              <a:gdLst/>
              <a:ahLst/>
              <a:cxnLst/>
              <a:rect l="l" t="t" r="r" b="b"/>
              <a:pathLst>
                <a:path w="6282" h="2773" extrusionOk="0">
                  <a:moveTo>
                    <a:pt x="3908" y="578"/>
                  </a:moveTo>
                  <a:lnTo>
                    <a:pt x="3944" y="917"/>
                  </a:lnTo>
                  <a:cubicBezTo>
                    <a:pt x="3962" y="1086"/>
                    <a:pt x="4078" y="1229"/>
                    <a:pt x="4238" y="1274"/>
                  </a:cubicBezTo>
                  <a:lnTo>
                    <a:pt x="4292" y="1292"/>
                  </a:lnTo>
                  <a:cubicBezTo>
                    <a:pt x="4033" y="1532"/>
                    <a:pt x="3605" y="1684"/>
                    <a:pt x="3141" y="1684"/>
                  </a:cubicBezTo>
                  <a:cubicBezTo>
                    <a:pt x="2677" y="1684"/>
                    <a:pt x="2249" y="1532"/>
                    <a:pt x="1990" y="1292"/>
                  </a:cubicBezTo>
                  <a:lnTo>
                    <a:pt x="2035" y="1274"/>
                  </a:lnTo>
                  <a:cubicBezTo>
                    <a:pt x="2204" y="1229"/>
                    <a:pt x="2320" y="1086"/>
                    <a:pt x="2338" y="917"/>
                  </a:cubicBezTo>
                  <a:lnTo>
                    <a:pt x="2374" y="578"/>
                  </a:lnTo>
                  <a:cubicBezTo>
                    <a:pt x="2633" y="738"/>
                    <a:pt x="2891" y="828"/>
                    <a:pt x="3141" y="828"/>
                  </a:cubicBezTo>
                  <a:cubicBezTo>
                    <a:pt x="3391" y="828"/>
                    <a:pt x="3650" y="738"/>
                    <a:pt x="3908" y="578"/>
                  </a:cubicBezTo>
                  <a:close/>
                  <a:moveTo>
                    <a:pt x="1991" y="0"/>
                  </a:moveTo>
                  <a:cubicBezTo>
                    <a:pt x="1964" y="0"/>
                    <a:pt x="1937" y="11"/>
                    <a:pt x="1919" y="34"/>
                  </a:cubicBezTo>
                  <a:cubicBezTo>
                    <a:pt x="1874" y="69"/>
                    <a:pt x="1874" y="141"/>
                    <a:pt x="1910" y="185"/>
                  </a:cubicBezTo>
                  <a:cubicBezTo>
                    <a:pt x="1999" y="275"/>
                    <a:pt x="2089" y="355"/>
                    <a:pt x="2178" y="426"/>
                  </a:cubicBezTo>
                  <a:lnTo>
                    <a:pt x="2124" y="890"/>
                  </a:lnTo>
                  <a:cubicBezTo>
                    <a:pt x="2115" y="979"/>
                    <a:pt x="2062" y="1042"/>
                    <a:pt x="1981" y="1068"/>
                  </a:cubicBezTo>
                  <a:lnTo>
                    <a:pt x="884" y="1399"/>
                  </a:lnTo>
                  <a:cubicBezTo>
                    <a:pt x="447" y="1523"/>
                    <a:pt x="126" y="1889"/>
                    <a:pt x="46" y="2344"/>
                  </a:cubicBezTo>
                  <a:lnTo>
                    <a:pt x="10" y="2647"/>
                  </a:lnTo>
                  <a:cubicBezTo>
                    <a:pt x="1" y="2710"/>
                    <a:pt x="37" y="2763"/>
                    <a:pt x="99" y="2772"/>
                  </a:cubicBezTo>
                  <a:lnTo>
                    <a:pt x="117" y="2772"/>
                  </a:lnTo>
                  <a:cubicBezTo>
                    <a:pt x="162" y="2772"/>
                    <a:pt x="215" y="2737"/>
                    <a:pt x="215" y="2683"/>
                  </a:cubicBezTo>
                  <a:lnTo>
                    <a:pt x="260" y="2380"/>
                  </a:lnTo>
                  <a:cubicBezTo>
                    <a:pt x="322" y="2005"/>
                    <a:pt x="590" y="1711"/>
                    <a:pt x="947" y="1595"/>
                  </a:cubicBezTo>
                  <a:lnTo>
                    <a:pt x="1268" y="1506"/>
                  </a:lnTo>
                  <a:cubicBezTo>
                    <a:pt x="1419" y="1773"/>
                    <a:pt x="1714" y="2005"/>
                    <a:pt x="2115" y="2166"/>
                  </a:cubicBezTo>
                  <a:cubicBezTo>
                    <a:pt x="2124" y="2175"/>
                    <a:pt x="2133" y="2175"/>
                    <a:pt x="2151" y="2175"/>
                  </a:cubicBezTo>
                  <a:cubicBezTo>
                    <a:pt x="2196" y="2175"/>
                    <a:pt x="2231" y="2148"/>
                    <a:pt x="2249" y="2112"/>
                  </a:cubicBezTo>
                  <a:cubicBezTo>
                    <a:pt x="2267" y="2050"/>
                    <a:pt x="2240" y="1987"/>
                    <a:pt x="2187" y="1970"/>
                  </a:cubicBezTo>
                  <a:cubicBezTo>
                    <a:pt x="1865" y="1836"/>
                    <a:pt x="1607" y="1648"/>
                    <a:pt x="1482" y="1443"/>
                  </a:cubicBezTo>
                  <a:lnTo>
                    <a:pt x="1758" y="1354"/>
                  </a:lnTo>
                  <a:cubicBezTo>
                    <a:pt x="2053" y="1693"/>
                    <a:pt x="2570" y="1889"/>
                    <a:pt x="3141" y="1889"/>
                  </a:cubicBezTo>
                  <a:cubicBezTo>
                    <a:pt x="3703" y="1889"/>
                    <a:pt x="4230" y="1684"/>
                    <a:pt x="4524" y="1354"/>
                  </a:cubicBezTo>
                  <a:lnTo>
                    <a:pt x="4792" y="1434"/>
                  </a:lnTo>
                  <a:cubicBezTo>
                    <a:pt x="4470" y="1880"/>
                    <a:pt x="3846" y="2148"/>
                    <a:pt x="3141" y="2148"/>
                  </a:cubicBezTo>
                  <a:cubicBezTo>
                    <a:pt x="2972" y="2148"/>
                    <a:pt x="2802" y="2130"/>
                    <a:pt x="2633" y="2103"/>
                  </a:cubicBezTo>
                  <a:cubicBezTo>
                    <a:pt x="2625" y="2101"/>
                    <a:pt x="2616" y="2099"/>
                    <a:pt x="2608" y="2099"/>
                  </a:cubicBezTo>
                  <a:cubicBezTo>
                    <a:pt x="2564" y="2099"/>
                    <a:pt x="2523" y="2138"/>
                    <a:pt x="2508" y="2184"/>
                  </a:cubicBezTo>
                  <a:cubicBezTo>
                    <a:pt x="2499" y="2246"/>
                    <a:pt x="2535" y="2300"/>
                    <a:pt x="2597" y="2309"/>
                  </a:cubicBezTo>
                  <a:cubicBezTo>
                    <a:pt x="2775" y="2344"/>
                    <a:pt x="2963" y="2362"/>
                    <a:pt x="3141" y="2362"/>
                  </a:cubicBezTo>
                  <a:cubicBezTo>
                    <a:pt x="3944" y="2362"/>
                    <a:pt x="4658" y="2032"/>
                    <a:pt x="5006" y="1497"/>
                  </a:cubicBezTo>
                  <a:lnTo>
                    <a:pt x="5336" y="1595"/>
                  </a:lnTo>
                  <a:cubicBezTo>
                    <a:pt x="5693" y="1711"/>
                    <a:pt x="5960" y="2005"/>
                    <a:pt x="6023" y="2371"/>
                  </a:cubicBezTo>
                  <a:lnTo>
                    <a:pt x="6067" y="2683"/>
                  </a:lnTo>
                  <a:cubicBezTo>
                    <a:pt x="6067" y="2737"/>
                    <a:pt x="6112" y="2772"/>
                    <a:pt x="6165" y="2772"/>
                  </a:cubicBezTo>
                  <a:lnTo>
                    <a:pt x="6183" y="2772"/>
                  </a:lnTo>
                  <a:cubicBezTo>
                    <a:pt x="6237" y="2763"/>
                    <a:pt x="6281" y="2710"/>
                    <a:pt x="6272" y="2647"/>
                  </a:cubicBezTo>
                  <a:lnTo>
                    <a:pt x="6237" y="2344"/>
                  </a:lnTo>
                  <a:cubicBezTo>
                    <a:pt x="6157" y="1889"/>
                    <a:pt x="5835" y="1523"/>
                    <a:pt x="5398" y="1390"/>
                  </a:cubicBezTo>
                  <a:lnTo>
                    <a:pt x="4301" y="1068"/>
                  </a:lnTo>
                  <a:cubicBezTo>
                    <a:pt x="4221" y="1042"/>
                    <a:pt x="4167" y="979"/>
                    <a:pt x="4158" y="890"/>
                  </a:cubicBezTo>
                  <a:lnTo>
                    <a:pt x="4105" y="426"/>
                  </a:lnTo>
                  <a:cubicBezTo>
                    <a:pt x="4185" y="364"/>
                    <a:pt x="4265" y="283"/>
                    <a:pt x="4354" y="203"/>
                  </a:cubicBezTo>
                  <a:cubicBezTo>
                    <a:pt x="4390" y="159"/>
                    <a:pt x="4390" y="96"/>
                    <a:pt x="4346" y="51"/>
                  </a:cubicBezTo>
                  <a:cubicBezTo>
                    <a:pt x="4329" y="30"/>
                    <a:pt x="4304" y="21"/>
                    <a:pt x="4278" y="21"/>
                  </a:cubicBezTo>
                  <a:cubicBezTo>
                    <a:pt x="4248" y="21"/>
                    <a:pt x="4217" y="33"/>
                    <a:pt x="4194" y="51"/>
                  </a:cubicBezTo>
                  <a:cubicBezTo>
                    <a:pt x="3837" y="417"/>
                    <a:pt x="3471" y="614"/>
                    <a:pt x="3141" y="614"/>
                  </a:cubicBezTo>
                  <a:cubicBezTo>
                    <a:pt x="2802" y="614"/>
                    <a:pt x="2419" y="408"/>
                    <a:pt x="2071" y="34"/>
                  </a:cubicBezTo>
                  <a:cubicBezTo>
                    <a:pt x="2048" y="11"/>
                    <a:pt x="2019" y="0"/>
                    <a:pt x="1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0"/>
            <p:cNvSpPr/>
            <p:nvPr/>
          </p:nvSpPr>
          <p:spPr>
            <a:xfrm>
              <a:off x="3428782" y="1522710"/>
              <a:ext cx="101986" cy="47333"/>
            </a:xfrm>
            <a:custGeom>
              <a:avLst/>
              <a:gdLst/>
              <a:ahLst/>
              <a:cxnLst/>
              <a:rect l="l" t="t" r="r" b="b"/>
              <a:pathLst>
                <a:path w="1616" h="750" extrusionOk="0">
                  <a:moveTo>
                    <a:pt x="1392" y="0"/>
                  </a:moveTo>
                  <a:cubicBezTo>
                    <a:pt x="1098" y="0"/>
                    <a:pt x="821" y="54"/>
                    <a:pt x="572" y="179"/>
                  </a:cubicBezTo>
                  <a:cubicBezTo>
                    <a:pt x="456" y="232"/>
                    <a:pt x="340" y="303"/>
                    <a:pt x="233" y="393"/>
                  </a:cubicBezTo>
                  <a:cubicBezTo>
                    <a:pt x="161" y="446"/>
                    <a:pt x="99" y="500"/>
                    <a:pt x="45" y="562"/>
                  </a:cubicBezTo>
                  <a:cubicBezTo>
                    <a:pt x="1" y="607"/>
                    <a:pt x="1" y="678"/>
                    <a:pt x="45" y="714"/>
                  </a:cubicBezTo>
                  <a:cubicBezTo>
                    <a:pt x="63" y="741"/>
                    <a:pt x="90" y="750"/>
                    <a:pt x="117" y="750"/>
                  </a:cubicBezTo>
                  <a:cubicBezTo>
                    <a:pt x="143" y="750"/>
                    <a:pt x="179" y="732"/>
                    <a:pt x="197" y="714"/>
                  </a:cubicBezTo>
                  <a:cubicBezTo>
                    <a:pt x="250" y="660"/>
                    <a:pt x="304" y="607"/>
                    <a:pt x="366" y="562"/>
                  </a:cubicBezTo>
                  <a:cubicBezTo>
                    <a:pt x="456" y="482"/>
                    <a:pt x="563" y="419"/>
                    <a:pt x="670" y="366"/>
                  </a:cubicBezTo>
                  <a:cubicBezTo>
                    <a:pt x="884" y="259"/>
                    <a:pt x="1134" y="214"/>
                    <a:pt x="1392" y="214"/>
                  </a:cubicBezTo>
                  <a:lnTo>
                    <a:pt x="1499" y="214"/>
                  </a:lnTo>
                  <a:cubicBezTo>
                    <a:pt x="1562" y="214"/>
                    <a:pt x="1606" y="170"/>
                    <a:pt x="1606" y="116"/>
                  </a:cubicBezTo>
                  <a:cubicBezTo>
                    <a:pt x="1615" y="54"/>
                    <a:pt x="1562" y="9"/>
                    <a:pt x="1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0"/>
            <p:cNvSpPr/>
            <p:nvPr/>
          </p:nvSpPr>
          <p:spPr>
            <a:xfrm>
              <a:off x="3547048" y="1528516"/>
              <a:ext cx="58566" cy="41526"/>
            </a:xfrm>
            <a:custGeom>
              <a:avLst/>
              <a:gdLst/>
              <a:ahLst/>
              <a:cxnLst/>
              <a:rect l="l" t="t" r="r" b="b"/>
              <a:pathLst>
                <a:path w="928" h="658" extrusionOk="0">
                  <a:moveTo>
                    <a:pt x="114" y="1"/>
                  </a:moveTo>
                  <a:cubicBezTo>
                    <a:pt x="68" y="1"/>
                    <a:pt x="32" y="26"/>
                    <a:pt x="18" y="69"/>
                  </a:cubicBezTo>
                  <a:cubicBezTo>
                    <a:pt x="0" y="122"/>
                    <a:pt x="27" y="185"/>
                    <a:pt x="80" y="203"/>
                  </a:cubicBezTo>
                  <a:cubicBezTo>
                    <a:pt x="330" y="283"/>
                    <a:pt x="544" y="426"/>
                    <a:pt x="732" y="622"/>
                  </a:cubicBezTo>
                  <a:cubicBezTo>
                    <a:pt x="749" y="640"/>
                    <a:pt x="776" y="658"/>
                    <a:pt x="812" y="658"/>
                  </a:cubicBezTo>
                  <a:cubicBezTo>
                    <a:pt x="839" y="658"/>
                    <a:pt x="865" y="640"/>
                    <a:pt x="883" y="622"/>
                  </a:cubicBezTo>
                  <a:cubicBezTo>
                    <a:pt x="928" y="586"/>
                    <a:pt x="928" y="515"/>
                    <a:pt x="883" y="470"/>
                  </a:cubicBezTo>
                  <a:cubicBezTo>
                    <a:pt x="678" y="256"/>
                    <a:pt x="428" y="95"/>
                    <a:pt x="152" y="6"/>
                  </a:cubicBezTo>
                  <a:cubicBezTo>
                    <a:pt x="139" y="3"/>
                    <a:pt x="126"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0"/>
            <p:cNvSpPr/>
            <p:nvPr/>
          </p:nvSpPr>
          <p:spPr>
            <a:xfrm>
              <a:off x="3343207" y="1642363"/>
              <a:ext cx="33259" cy="15525"/>
            </a:xfrm>
            <a:custGeom>
              <a:avLst/>
              <a:gdLst/>
              <a:ahLst/>
              <a:cxnLst/>
              <a:rect l="l" t="t" r="r" b="b"/>
              <a:pathLst>
                <a:path w="527" h="246" extrusionOk="0">
                  <a:moveTo>
                    <a:pt x="119" y="1"/>
                  </a:moveTo>
                  <a:cubicBezTo>
                    <a:pt x="81" y="1"/>
                    <a:pt x="46" y="21"/>
                    <a:pt x="27" y="58"/>
                  </a:cubicBezTo>
                  <a:cubicBezTo>
                    <a:pt x="1" y="111"/>
                    <a:pt x="27" y="174"/>
                    <a:pt x="72" y="201"/>
                  </a:cubicBezTo>
                  <a:cubicBezTo>
                    <a:pt x="134" y="236"/>
                    <a:pt x="197" y="245"/>
                    <a:pt x="259" y="245"/>
                  </a:cubicBezTo>
                  <a:cubicBezTo>
                    <a:pt x="331" y="245"/>
                    <a:pt x="393" y="236"/>
                    <a:pt x="456" y="201"/>
                  </a:cubicBezTo>
                  <a:cubicBezTo>
                    <a:pt x="500" y="174"/>
                    <a:pt x="527" y="111"/>
                    <a:pt x="500" y="58"/>
                  </a:cubicBezTo>
                  <a:cubicBezTo>
                    <a:pt x="482" y="21"/>
                    <a:pt x="446" y="1"/>
                    <a:pt x="408" y="1"/>
                  </a:cubicBezTo>
                  <a:cubicBezTo>
                    <a:pt x="391" y="1"/>
                    <a:pt x="374" y="5"/>
                    <a:pt x="357" y="13"/>
                  </a:cubicBezTo>
                  <a:cubicBezTo>
                    <a:pt x="326" y="27"/>
                    <a:pt x="295" y="33"/>
                    <a:pt x="264" y="33"/>
                  </a:cubicBezTo>
                  <a:cubicBezTo>
                    <a:pt x="233" y="33"/>
                    <a:pt x="201" y="27"/>
                    <a:pt x="170" y="13"/>
                  </a:cubicBezTo>
                  <a:cubicBezTo>
                    <a:pt x="154" y="5"/>
                    <a:pt x="13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0"/>
            <p:cNvSpPr/>
            <p:nvPr/>
          </p:nvSpPr>
          <p:spPr>
            <a:xfrm>
              <a:off x="3310580" y="1610494"/>
              <a:ext cx="40012" cy="24360"/>
            </a:xfrm>
            <a:custGeom>
              <a:avLst/>
              <a:gdLst/>
              <a:ahLst/>
              <a:cxnLst/>
              <a:rect l="l" t="t" r="r" b="b"/>
              <a:pathLst>
                <a:path w="634" h="386" extrusionOk="0">
                  <a:moveTo>
                    <a:pt x="125" y="1"/>
                  </a:moveTo>
                  <a:cubicBezTo>
                    <a:pt x="107" y="1"/>
                    <a:pt x="89" y="10"/>
                    <a:pt x="72" y="28"/>
                  </a:cubicBezTo>
                  <a:cubicBezTo>
                    <a:pt x="0" y="117"/>
                    <a:pt x="63" y="215"/>
                    <a:pt x="143" y="215"/>
                  </a:cubicBezTo>
                  <a:lnTo>
                    <a:pt x="223" y="215"/>
                  </a:lnTo>
                  <a:lnTo>
                    <a:pt x="223" y="304"/>
                  </a:lnTo>
                  <a:cubicBezTo>
                    <a:pt x="223" y="322"/>
                    <a:pt x="232" y="340"/>
                    <a:pt x="241" y="349"/>
                  </a:cubicBezTo>
                  <a:cubicBezTo>
                    <a:pt x="270" y="375"/>
                    <a:pt x="300" y="386"/>
                    <a:pt x="327" y="386"/>
                  </a:cubicBezTo>
                  <a:cubicBezTo>
                    <a:pt x="384" y="386"/>
                    <a:pt x="428" y="338"/>
                    <a:pt x="428" y="277"/>
                  </a:cubicBezTo>
                  <a:lnTo>
                    <a:pt x="428" y="215"/>
                  </a:lnTo>
                  <a:lnTo>
                    <a:pt x="509" y="215"/>
                  </a:lnTo>
                  <a:cubicBezTo>
                    <a:pt x="527" y="215"/>
                    <a:pt x="544" y="206"/>
                    <a:pt x="562" y="197"/>
                  </a:cubicBezTo>
                  <a:cubicBezTo>
                    <a:pt x="634" y="108"/>
                    <a:pt x="571"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0"/>
            <p:cNvSpPr/>
            <p:nvPr/>
          </p:nvSpPr>
          <p:spPr>
            <a:xfrm>
              <a:off x="3368577" y="1610494"/>
              <a:ext cx="39444" cy="24234"/>
            </a:xfrm>
            <a:custGeom>
              <a:avLst/>
              <a:gdLst/>
              <a:ahLst/>
              <a:cxnLst/>
              <a:rect l="l" t="t" r="r" b="b"/>
              <a:pathLst>
                <a:path w="625" h="384" extrusionOk="0">
                  <a:moveTo>
                    <a:pt x="125" y="1"/>
                  </a:moveTo>
                  <a:cubicBezTo>
                    <a:pt x="98" y="1"/>
                    <a:pt x="80" y="19"/>
                    <a:pt x="62" y="37"/>
                  </a:cubicBezTo>
                  <a:cubicBezTo>
                    <a:pt x="0" y="126"/>
                    <a:pt x="62" y="215"/>
                    <a:pt x="143" y="215"/>
                  </a:cubicBezTo>
                  <a:lnTo>
                    <a:pt x="205" y="215"/>
                  </a:lnTo>
                  <a:lnTo>
                    <a:pt x="205" y="277"/>
                  </a:lnTo>
                  <a:cubicBezTo>
                    <a:pt x="205" y="335"/>
                    <a:pt x="255" y="383"/>
                    <a:pt x="313" y="383"/>
                  </a:cubicBezTo>
                  <a:cubicBezTo>
                    <a:pt x="336" y="383"/>
                    <a:pt x="361" y="375"/>
                    <a:pt x="384" y="358"/>
                  </a:cubicBezTo>
                  <a:cubicBezTo>
                    <a:pt x="410" y="349"/>
                    <a:pt x="419" y="322"/>
                    <a:pt x="419" y="295"/>
                  </a:cubicBezTo>
                  <a:lnTo>
                    <a:pt x="419" y="215"/>
                  </a:lnTo>
                  <a:lnTo>
                    <a:pt x="500" y="215"/>
                  </a:lnTo>
                  <a:cubicBezTo>
                    <a:pt x="526" y="215"/>
                    <a:pt x="553" y="206"/>
                    <a:pt x="562" y="188"/>
                  </a:cubicBezTo>
                  <a:cubicBezTo>
                    <a:pt x="625" y="99"/>
                    <a:pt x="562"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0"/>
            <p:cNvSpPr/>
            <p:nvPr/>
          </p:nvSpPr>
          <p:spPr>
            <a:xfrm>
              <a:off x="3339294" y="1671330"/>
              <a:ext cx="40580" cy="13569"/>
            </a:xfrm>
            <a:custGeom>
              <a:avLst/>
              <a:gdLst/>
              <a:ahLst/>
              <a:cxnLst/>
              <a:rect l="l" t="t" r="r" b="b"/>
              <a:pathLst>
                <a:path w="643" h="215" extrusionOk="0">
                  <a:moveTo>
                    <a:pt x="107" y="0"/>
                  </a:moveTo>
                  <a:cubicBezTo>
                    <a:pt x="45" y="0"/>
                    <a:pt x="0" y="63"/>
                    <a:pt x="9" y="125"/>
                  </a:cubicBezTo>
                  <a:cubicBezTo>
                    <a:pt x="9" y="179"/>
                    <a:pt x="63" y="214"/>
                    <a:pt x="116" y="214"/>
                  </a:cubicBezTo>
                  <a:lnTo>
                    <a:pt x="526" y="214"/>
                  </a:lnTo>
                  <a:cubicBezTo>
                    <a:pt x="580" y="214"/>
                    <a:pt x="634" y="179"/>
                    <a:pt x="634" y="125"/>
                  </a:cubicBezTo>
                  <a:cubicBezTo>
                    <a:pt x="642" y="63"/>
                    <a:pt x="598"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0"/>
            <p:cNvSpPr/>
            <p:nvPr/>
          </p:nvSpPr>
          <p:spPr>
            <a:xfrm>
              <a:off x="3287482" y="1562657"/>
              <a:ext cx="143070" cy="171217"/>
            </a:xfrm>
            <a:custGeom>
              <a:avLst/>
              <a:gdLst/>
              <a:ahLst/>
              <a:cxnLst/>
              <a:rect l="l" t="t" r="r" b="b"/>
              <a:pathLst>
                <a:path w="2267" h="2713" extrusionOk="0">
                  <a:moveTo>
                    <a:pt x="768" y="1"/>
                  </a:moveTo>
                  <a:cubicBezTo>
                    <a:pt x="411" y="1"/>
                    <a:pt x="99" y="250"/>
                    <a:pt x="36" y="598"/>
                  </a:cubicBezTo>
                  <a:cubicBezTo>
                    <a:pt x="9" y="750"/>
                    <a:pt x="0" y="910"/>
                    <a:pt x="27" y="1062"/>
                  </a:cubicBezTo>
                  <a:lnTo>
                    <a:pt x="107" y="1562"/>
                  </a:lnTo>
                  <a:cubicBezTo>
                    <a:pt x="116" y="1611"/>
                    <a:pt x="161" y="1652"/>
                    <a:pt x="210" y="1652"/>
                  </a:cubicBezTo>
                  <a:cubicBezTo>
                    <a:pt x="214" y="1652"/>
                    <a:pt x="219" y="1652"/>
                    <a:pt x="223" y="1651"/>
                  </a:cubicBezTo>
                  <a:cubicBezTo>
                    <a:pt x="286" y="1642"/>
                    <a:pt x="322" y="1588"/>
                    <a:pt x="313" y="1526"/>
                  </a:cubicBezTo>
                  <a:lnTo>
                    <a:pt x="241" y="1026"/>
                  </a:lnTo>
                  <a:cubicBezTo>
                    <a:pt x="215" y="902"/>
                    <a:pt x="223" y="768"/>
                    <a:pt x="241" y="643"/>
                  </a:cubicBezTo>
                  <a:cubicBezTo>
                    <a:pt x="295" y="393"/>
                    <a:pt x="509" y="206"/>
                    <a:pt x="768" y="206"/>
                  </a:cubicBezTo>
                  <a:lnTo>
                    <a:pt x="1508" y="206"/>
                  </a:lnTo>
                  <a:cubicBezTo>
                    <a:pt x="1758" y="206"/>
                    <a:pt x="1981" y="384"/>
                    <a:pt x="2025" y="634"/>
                  </a:cubicBezTo>
                  <a:cubicBezTo>
                    <a:pt x="2052" y="768"/>
                    <a:pt x="2052" y="902"/>
                    <a:pt x="2034" y="1026"/>
                  </a:cubicBezTo>
                  <a:lnTo>
                    <a:pt x="1910" y="1838"/>
                  </a:lnTo>
                  <a:cubicBezTo>
                    <a:pt x="1847" y="2222"/>
                    <a:pt x="1526" y="2498"/>
                    <a:pt x="1133" y="2498"/>
                  </a:cubicBezTo>
                  <a:cubicBezTo>
                    <a:pt x="812" y="2498"/>
                    <a:pt x="518" y="2293"/>
                    <a:pt x="402" y="1990"/>
                  </a:cubicBezTo>
                  <a:cubicBezTo>
                    <a:pt x="389" y="1947"/>
                    <a:pt x="347" y="1920"/>
                    <a:pt x="304" y="1920"/>
                  </a:cubicBezTo>
                  <a:cubicBezTo>
                    <a:pt x="285" y="1920"/>
                    <a:pt x="267" y="1925"/>
                    <a:pt x="250" y="1936"/>
                  </a:cubicBezTo>
                  <a:cubicBezTo>
                    <a:pt x="206" y="1963"/>
                    <a:pt x="188" y="2017"/>
                    <a:pt x="206" y="2070"/>
                  </a:cubicBezTo>
                  <a:cubicBezTo>
                    <a:pt x="348" y="2454"/>
                    <a:pt x="723" y="2713"/>
                    <a:pt x="1133" y="2713"/>
                  </a:cubicBezTo>
                  <a:cubicBezTo>
                    <a:pt x="1374" y="2713"/>
                    <a:pt x="1606" y="2623"/>
                    <a:pt x="1785" y="2472"/>
                  </a:cubicBezTo>
                  <a:cubicBezTo>
                    <a:pt x="1963" y="2320"/>
                    <a:pt x="2079" y="2106"/>
                    <a:pt x="2124" y="1874"/>
                  </a:cubicBezTo>
                  <a:lnTo>
                    <a:pt x="2249" y="1062"/>
                  </a:lnTo>
                  <a:cubicBezTo>
                    <a:pt x="2266" y="910"/>
                    <a:pt x="2266" y="759"/>
                    <a:pt x="2240" y="607"/>
                  </a:cubicBezTo>
                  <a:cubicBezTo>
                    <a:pt x="2168" y="250"/>
                    <a:pt x="1865"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0"/>
            <p:cNvSpPr/>
            <p:nvPr/>
          </p:nvSpPr>
          <p:spPr>
            <a:xfrm>
              <a:off x="3532912" y="1627975"/>
              <a:ext cx="23729" cy="13001"/>
            </a:xfrm>
            <a:custGeom>
              <a:avLst/>
              <a:gdLst/>
              <a:ahLst/>
              <a:cxnLst/>
              <a:rect l="l" t="t" r="r" b="b"/>
              <a:pathLst>
                <a:path w="376" h="206" extrusionOk="0">
                  <a:moveTo>
                    <a:pt x="126" y="0"/>
                  </a:moveTo>
                  <a:cubicBezTo>
                    <a:pt x="72" y="0"/>
                    <a:pt x="19" y="36"/>
                    <a:pt x="10" y="90"/>
                  </a:cubicBezTo>
                  <a:cubicBezTo>
                    <a:pt x="1" y="152"/>
                    <a:pt x="55" y="206"/>
                    <a:pt x="117" y="206"/>
                  </a:cubicBezTo>
                  <a:lnTo>
                    <a:pt x="260" y="206"/>
                  </a:lnTo>
                  <a:cubicBezTo>
                    <a:pt x="313" y="206"/>
                    <a:pt x="367" y="170"/>
                    <a:pt x="367" y="116"/>
                  </a:cubicBezTo>
                  <a:cubicBezTo>
                    <a:pt x="376" y="54"/>
                    <a:pt x="331"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0"/>
            <p:cNvSpPr/>
            <p:nvPr/>
          </p:nvSpPr>
          <p:spPr>
            <a:xfrm>
              <a:off x="3477755" y="1627975"/>
              <a:ext cx="23161" cy="13001"/>
            </a:xfrm>
            <a:custGeom>
              <a:avLst/>
              <a:gdLst/>
              <a:ahLst/>
              <a:cxnLst/>
              <a:rect l="l" t="t" r="r" b="b"/>
              <a:pathLst>
                <a:path w="367" h="206" extrusionOk="0">
                  <a:moveTo>
                    <a:pt x="117" y="0"/>
                  </a:moveTo>
                  <a:cubicBezTo>
                    <a:pt x="63" y="0"/>
                    <a:pt x="10" y="36"/>
                    <a:pt x="10" y="90"/>
                  </a:cubicBezTo>
                  <a:cubicBezTo>
                    <a:pt x="1" y="152"/>
                    <a:pt x="45" y="206"/>
                    <a:pt x="108" y="206"/>
                  </a:cubicBezTo>
                  <a:lnTo>
                    <a:pt x="259" y="206"/>
                  </a:lnTo>
                  <a:cubicBezTo>
                    <a:pt x="322" y="206"/>
                    <a:pt x="366" y="152"/>
                    <a:pt x="366" y="90"/>
                  </a:cubicBezTo>
                  <a:cubicBezTo>
                    <a:pt x="358" y="36"/>
                    <a:pt x="30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0"/>
            <p:cNvSpPr/>
            <p:nvPr/>
          </p:nvSpPr>
          <p:spPr>
            <a:xfrm>
              <a:off x="3525654" y="1600522"/>
              <a:ext cx="38876" cy="16472"/>
            </a:xfrm>
            <a:custGeom>
              <a:avLst/>
              <a:gdLst/>
              <a:ahLst/>
              <a:cxnLst/>
              <a:rect l="l" t="t" r="r" b="b"/>
              <a:pathLst>
                <a:path w="616" h="261" extrusionOk="0">
                  <a:moveTo>
                    <a:pt x="303" y="0"/>
                  </a:moveTo>
                  <a:cubicBezTo>
                    <a:pt x="219" y="0"/>
                    <a:pt x="134" y="21"/>
                    <a:pt x="62" y="61"/>
                  </a:cubicBezTo>
                  <a:cubicBezTo>
                    <a:pt x="18" y="87"/>
                    <a:pt x="0" y="159"/>
                    <a:pt x="27" y="203"/>
                  </a:cubicBezTo>
                  <a:cubicBezTo>
                    <a:pt x="45" y="240"/>
                    <a:pt x="81" y="260"/>
                    <a:pt x="119" y="260"/>
                  </a:cubicBezTo>
                  <a:cubicBezTo>
                    <a:pt x="136" y="260"/>
                    <a:pt x="153" y="256"/>
                    <a:pt x="170" y="248"/>
                  </a:cubicBezTo>
                  <a:cubicBezTo>
                    <a:pt x="210" y="226"/>
                    <a:pt x="259" y="215"/>
                    <a:pt x="308" y="215"/>
                  </a:cubicBezTo>
                  <a:cubicBezTo>
                    <a:pt x="357" y="215"/>
                    <a:pt x="406" y="226"/>
                    <a:pt x="446" y="248"/>
                  </a:cubicBezTo>
                  <a:cubicBezTo>
                    <a:pt x="455" y="257"/>
                    <a:pt x="473" y="257"/>
                    <a:pt x="491" y="257"/>
                  </a:cubicBezTo>
                  <a:cubicBezTo>
                    <a:pt x="535" y="257"/>
                    <a:pt x="571" y="239"/>
                    <a:pt x="589" y="203"/>
                  </a:cubicBezTo>
                  <a:cubicBezTo>
                    <a:pt x="616" y="159"/>
                    <a:pt x="598" y="87"/>
                    <a:pt x="544" y="61"/>
                  </a:cubicBezTo>
                  <a:cubicBezTo>
                    <a:pt x="473" y="21"/>
                    <a:pt x="388"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0"/>
            <p:cNvSpPr/>
            <p:nvPr/>
          </p:nvSpPr>
          <p:spPr>
            <a:xfrm>
              <a:off x="3469866" y="1600522"/>
              <a:ext cx="38939" cy="16472"/>
            </a:xfrm>
            <a:custGeom>
              <a:avLst/>
              <a:gdLst/>
              <a:ahLst/>
              <a:cxnLst/>
              <a:rect l="l" t="t" r="r" b="b"/>
              <a:pathLst>
                <a:path w="617" h="261" extrusionOk="0">
                  <a:moveTo>
                    <a:pt x="310" y="0"/>
                  </a:moveTo>
                  <a:cubicBezTo>
                    <a:pt x="226" y="0"/>
                    <a:pt x="144" y="21"/>
                    <a:pt x="72" y="61"/>
                  </a:cubicBezTo>
                  <a:cubicBezTo>
                    <a:pt x="19" y="87"/>
                    <a:pt x="1" y="159"/>
                    <a:pt x="28" y="203"/>
                  </a:cubicBezTo>
                  <a:cubicBezTo>
                    <a:pt x="45" y="239"/>
                    <a:pt x="81" y="257"/>
                    <a:pt x="117" y="257"/>
                  </a:cubicBezTo>
                  <a:cubicBezTo>
                    <a:pt x="135" y="257"/>
                    <a:pt x="152" y="257"/>
                    <a:pt x="170" y="248"/>
                  </a:cubicBezTo>
                  <a:cubicBezTo>
                    <a:pt x="210" y="226"/>
                    <a:pt x="260" y="215"/>
                    <a:pt x="309" y="215"/>
                  </a:cubicBezTo>
                  <a:cubicBezTo>
                    <a:pt x="358" y="215"/>
                    <a:pt x="407" y="226"/>
                    <a:pt x="447" y="248"/>
                  </a:cubicBezTo>
                  <a:cubicBezTo>
                    <a:pt x="463" y="256"/>
                    <a:pt x="481" y="260"/>
                    <a:pt x="498" y="260"/>
                  </a:cubicBezTo>
                  <a:cubicBezTo>
                    <a:pt x="536" y="260"/>
                    <a:pt x="571" y="240"/>
                    <a:pt x="590" y="203"/>
                  </a:cubicBezTo>
                  <a:cubicBezTo>
                    <a:pt x="616" y="159"/>
                    <a:pt x="599" y="87"/>
                    <a:pt x="554" y="61"/>
                  </a:cubicBezTo>
                  <a:cubicBezTo>
                    <a:pt x="478" y="21"/>
                    <a:pt x="393"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0"/>
            <p:cNvSpPr/>
            <p:nvPr/>
          </p:nvSpPr>
          <p:spPr>
            <a:xfrm>
              <a:off x="3501421" y="1653660"/>
              <a:ext cx="32123" cy="15462"/>
            </a:xfrm>
            <a:custGeom>
              <a:avLst/>
              <a:gdLst/>
              <a:ahLst/>
              <a:cxnLst/>
              <a:rect l="l" t="t" r="r" b="b"/>
              <a:pathLst>
                <a:path w="509" h="245" extrusionOk="0">
                  <a:moveTo>
                    <a:pt x="119" y="0"/>
                  </a:moveTo>
                  <a:cubicBezTo>
                    <a:pt x="81" y="0"/>
                    <a:pt x="46" y="20"/>
                    <a:pt x="27" y="57"/>
                  </a:cubicBezTo>
                  <a:cubicBezTo>
                    <a:pt x="0" y="111"/>
                    <a:pt x="18" y="173"/>
                    <a:pt x="72" y="200"/>
                  </a:cubicBezTo>
                  <a:cubicBezTo>
                    <a:pt x="125" y="236"/>
                    <a:pt x="188" y="245"/>
                    <a:pt x="250" y="245"/>
                  </a:cubicBezTo>
                  <a:cubicBezTo>
                    <a:pt x="322" y="245"/>
                    <a:pt x="384" y="236"/>
                    <a:pt x="438" y="200"/>
                  </a:cubicBezTo>
                  <a:cubicBezTo>
                    <a:pt x="491" y="173"/>
                    <a:pt x="509" y="111"/>
                    <a:pt x="482" y="57"/>
                  </a:cubicBezTo>
                  <a:cubicBezTo>
                    <a:pt x="464" y="20"/>
                    <a:pt x="428" y="0"/>
                    <a:pt x="390" y="0"/>
                  </a:cubicBezTo>
                  <a:cubicBezTo>
                    <a:pt x="373" y="0"/>
                    <a:pt x="356" y="4"/>
                    <a:pt x="339" y="13"/>
                  </a:cubicBezTo>
                  <a:cubicBezTo>
                    <a:pt x="313" y="26"/>
                    <a:pt x="284" y="33"/>
                    <a:pt x="255" y="33"/>
                  </a:cubicBezTo>
                  <a:cubicBezTo>
                    <a:pt x="226" y="33"/>
                    <a:pt x="197" y="26"/>
                    <a:pt x="170" y="13"/>
                  </a:cubicBezTo>
                  <a:cubicBezTo>
                    <a:pt x="153" y="4"/>
                    <a:pt x="136"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0"/>
            <p:cNvSpPr/>
            <p:nvPr/>
          </p:nvSpPr>
          <p:spPr>
            <a:xfrm>
              <a:off x="3494668" y="1679534"/>
              <a:ext cx="45629" cy="16598"/>
            </a:xfrm>
            <a:custGeom>
              <a:avLst/>
              <a:gdLst/>
              <a:ahLst/>
              <a:cxnLst/>
              <a:rect l="l" t="t" r="r" b="b"/>
              <a:pathLst>
                <a:path w="723" h="263" extrusionOk="0">
                  <a:moveTo>
                    <a:pt x="119" y="1"/>
                  </a:moveTo>
                  <a:cubicBezTo>
                    <a:pt x="81" y="1"/>
                    <a:pt x="46" y="21"/>
                    <a:pt x="27" y="58"/>
                  </a:cubicBezTo>
                  <a:cubicBezTo>
                    <a:pt x="0" y="111"/>
                    <a:pt x="18" y="174"/>
                    <a:pt x="72" y="200"/>
                  </a:cubicBezTo>
                  <a:cubicBezTo>
                    <a:pt x="161" y="245"/>
                    <a:pt x="259" y="263"/>
                    <a:pt x="357" y="263"/>
                  </a:cubicBezTo>
                  <a:cubicBezTo>
                    <a:pt x="464" y="263"/>
                    <a:pt x="562" y="245"/>
                    <a:pt x="652" y="200"/>
                  </a:cubicBezTo>
                  <a:cubicBezTo>
                    <a:pt x="705" y="174"/>
                    <a:pt x="723" y="111"/>
                    <a:pt x="696" y="58"/>
                  </a:cubicBezTo>
                  <a:cubicBezTo>
                    <a:pt x="678" y="21"/>
                    <a:pt x="642" y="1"/>
                    <a:pt x="604" y="1"/>
                  </a:cubicBezTo>
                  <a:cubicBezTo>
                    <a:pt x="587" y="1"/>
                    <a:pt x="570" y="5"/>
                    <a:pt x="553" y="13"/>
                  </a:cubicBezTo>
                  <a:cubicBezTo>
                    <a:pt x="495" y="40"/>
                    <a:pt x="429" y="53"/>
                    <a:pt x="362" y="53"/>
                  </a:cubicBezTo>
                  <a:cubicBezTo>
                    <a:pt x="295" y="53"/>
                    <a:pt x="228" y="40"/>
                    <a:pt x="170" y="13"/>
                  </a:cubicBezTo>
                  <a:cubicBezTo>
                    <a:pt x="153" y="5"/>
                    <a:pt x="13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0"/>
            <p:cNvSpPr/>
            <p:nvPr/>
          </p:nvSpPr>
          <p:spPr>
            <a:xfrm>
              <a:off x="3445696" y="1562657"/>
              <a:ext cx="143070" cy="171217"/>
            </a:xfrm>
            <a:custGeom>
              <a:avLst/>
              <a:gdLst/>
              <a:ahLst/>
              <a:cxnLst/>
              <a:rect l="l" t="t" r="r" b="b"/>
              <a:pathLst>
                <a:path w="2267" h="2713" extrusionOk="0">
                  <a:moveTo>
                    <a:pt x="1499" y="206"/>
                  </a:moveTo>
                  <a:cubicBezTo>
                    <a:pt x="1758" y="206"/>
                    <a:pt x="1981" y="393"/>
                    <a:pt x="2025" y="643"/>
                  </a:cubicBezTo>
                  <a:cubicBezTo>
                    <a:pt x="2052" y="768"/>
                    <a:pt x="2052" y="902"/>
                    <a:pt x="2034" y="1026"/>
                  </a:cubicBezTo>
                  <a:lnTo>
                    <a:pt x="1909" y="1838"/>
                  </a:lnTo>
                  <a:cubicBezTo>
                    <a:pt x="1847" y="2222"/>
                    <a:pt x="1517" y="2498"/>
                    <a:pt x="1133" y="2498"/>
                  </a:cubicBezTo>
                  <a:cubicBezTo>
                    <a:pt x="741" y="2498"/>
                    <a:pt x="420" y="2222"/>
                    <a:pt x="357" y="1838"/>
                  </a:cubicBezTo>
                  <a:lnTo>
                    <a:pt x="232" y="1026"/>
                  </a:lnTo>
                  <a:cubicBezTo>
                    <a:pt x="214" y="902"/>
                    <a:pt x="214" y="768"/>
                    <a:pt x="241" y="634"/>
                  </a:cubicBezTo>
                  <a:cubicBezTo>
                    <a:pt x="286" y="384"/>
                    <a:pt x="509" y="206"/>
                    <a:pt x="759" y="206"/>
                  </a:cubicBezTo>
                  <a:close/>
                  <a:moveTo>
                    <a:pt x="759" y="1"/>
                  </a:moveTo>
                  <a:cubicBezTo>
                    <a:pt x="402" y="1"/>
                    <a:pt x="98" y="250"/>
                    <a:pt x="27" y="607"/>
                  </a:cubicBezTo>
                  <a:cubicBezTo>
                    <a:pt x="0" y="759"/>
                    <a:pt x="0" y="910"/>
                    <a:pt x="27" y="1062"/>
                  </a:cubicBezTo>
                  <a:lnTo>
                    <a:pt x="152" y="1874"/>
                  </a:lnTo>
                  <a:cubicBezTo>
                    <a:pt x="188" y="2106"/>
                    <a:pt x="304" y="2320"/>
                    <a:pt x="482" y="2472"/>
                  </a:cubicBezTo>
                  <a:cubicBezTo>
                    <a:pt x="669" y="2623"/>
                    <a:pt x="892" y="2713"/>
                    <a:pt x="1133" y="2713"/>
                  </a:cubicBezTo>
                  <a:cubicBezTo>
                    <a:pt x="1374" y="2713"/>
                    <a:pt x="1597" y="2623"/>
                    <a:pt x="1776" y="2472"/>
                  </a:cubicBezTo>
                  <a:cubicBezTo>
                    <a:pt x="1963" y="2320"/>
                    <a:pt x="2079" y="2106"/>
                    <a:pt x="2115" y="1874"/>
                  </a:cubicBezTo>
                  <a:lnTo>
                    <a:pt x="2239" y="1062"/>
                  </a:lnTo>
                  <a:cubicBezTo>
                    <a:pt x="2266" y="910"/>
                    <a:pt x="2266" y="750"/>
                    <a:pt x="2230" y="598"/>
                  </a:cubicBezTo>
                  <a:cubicBezTo>
                    <a:pt x="2168" y="250"/>
                    <a:pt x="1856" y="1"/>
                    <a:pt x="1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0"/>
            <p:cNvSpPr/>
            <p:nvPr/>
          </p:nvSpPr>
          <p:spPr>
            <a:xfrm>
              <a:off x="3683804" y="1606707"/>
              <a:ext cx="38939" cy="33764"/>
            </a:xfrm>
            <a:custGeom>
              <a:avLst/>
              <a:gdLst/>
              <a:ahLst/>
              <a:cxnLst/>
              <a:rect l="l" t="t" r="r" b="b"/>
              <a:pathLst>
                <a:path w="617" h="535" extrusionOk="0">
                  <a:moveTo>
                    <a:pt x="309" y="1"/>
                  </a:moveTo>
                  <a:cubicBezTo>
                    <a:pt x="226" y="1"/>
                    <a:pt x="144" y="21"/>
                    <a:pt x="72" y="61"/>
                  </a:cubicBezTo>
                  <a:cubicBezTo>
                    <a:pt x="28" y="79"/>
                    <a:pt x="1" y="132"/>
                    <a:pt x="19" y="186"/>
                  </a:cubicBezTo>
                  <a:cubicBezTo>
                    <a:pt x="32" y="232"/>
                    <a:pt x="79" y="258"/>
                    <a:pt x="124" y="258"/>
                  </a:cubicBezTo>
                  <a:cubicBezTo>
                    <a:pt x="141" y="258"/>
                    <a:pt x="156" y="255"/>
                    <a:pt x="170" y="248"/>
                  </a:cubicBezTo>
                  <a:cubicBezTo>
                    <a:pt x="179" y="239"/>
                    <a:pt x="188" y="239"/>
                    <a:pt x="206" y="230"/>
                  </a:cubicBezTo>
                  <a:lnTo>
                    <a:pt x="206" y="427"/>
                  </a:lnTo>
                  <a:cubicBezTo>
                    <a:pt x="206" y="480"/>
                    <a:pt x="242" y="525"/>
                    <a:pt x="295" y="534"/>
                  </a:cubicBezTo>
                  <a:cubicBezTo>
                    <a:pt x="300" y="534"/>
                    <a:pt x="304" y="535"/>
                    <a:pt x="309" y="535"/>
                  </a:cubicBezTo>
                  <a:cubicBezTo>
                    <a:pt x="365" y="535"/>
                    <a:pt x="411" y="484"/>
                    <a:pt x="411" y="427"/>
                  </a:cubicBezTo>
                  <a:lnTo>
                    <a:pt x="411" y="230"/>
                  </a:lnTo>
                  <a:cubicBezTo>
                    <a:pt x="429" y="239"/>
                    <a:pt x="438" y="239"/>
                    <a:pt x="447" y="248"/>
                  </a:cubicBezTo>
                  <a:cubicBezTo>
                    <a:pt x="465" y="257"/>
                    <a:pt x="483" y="257"/>
                    <a:pt x="500" y="257"/>
                  </a:cubicBezTo>
                  <a:cubicBezTo>
                    <a:pt x="536" y="257"/>
                    <a:pt x="581" y="230"/>
                    <a:pt x="599" y="186"/>
                  </a:cubicBezTo>
                  <a:cubicBezTo>
                    <a:pt x="616" y="141"/>
                    <a:pt x="590" y="79"/>
                    <a:pt x="545" y="61"/>
                  </a:cubicBezTo>
                  <a:cubicBezTo>
                    <a:pt x="474" y="21"/>
                    <a:pt x="391"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0"/>
            <p:cNvSpPr/>
            <p:nvPr/>
          </p:nvSpPr>
          <p:spPr>
            <a:xfrm>
              <a:off x="3627512" y="1606707"/>
              <a:ext cx="38939" cy="33764"/>
            </a:xfrm>
            <a:custGeom>
              <a:avLst/>
              <a:gdLst/>
              <a:ahLst/>
              <a:cxnLst/>
              <a:rect l="l" t="t" r="r" b="b"/>
              <a:pathLst>
                <a:path w="617" h="535" extrusionOk="0">
                  <a:moveTo>
                    <a:pt x="308" y="1"/>
                  </a:moveTo>
                  <a:cubicBezTo>
                    <a:pt x="226" y="1"/>
                    <a:pt x="143" y="21"/>
                    <a:pt x="72" y="61"/>
                  </a:cubicBezTo>
                  <a:cubicBezTo>
                    <a:pt x="27" y="79"/>
                    <a:pt x="1" y="132"/>
                    <a:pt x="19" y="186"/>
                  </a:cubicBezTo>
                  <a:cubicBezTo>
                    <a:pt x="32" y="232"/>
                    <a:pt x="79" y="258"/>
                    <a:pt x="124" y="258"/>
                  </a:cubicBezTo>
                  <a:cubicBezTo>
                    <a:pt x="140" y="258"/>
                    <a:pt x="156" y="255"/>
                    <a:pt x="170" y="248"/>
                  </a:cubicBezTo>
                  <a:cubicBezTo>
                    <a:pt x="179" y="239"/>
                    <a:pt x="188" y="239"/>
                    <a:pt x="197" y="230"/>
                  </a:cubicBezTo>
                  <a:lnTo>
                    <a:pt x="197" y="427"/>
                  </a:lnTo>
                  <a:cubicBezTo>
                    <a:pt x="197" y="480"/>
                    <a:pt x="242" y="525"/>
                    <a:pt x="295" y="534"/>
                  </a:cubicBezTo>
                  <a:cubicBezTo>
                    <a:pt x="300" y="534"/>
                    <a:pt x="304" y="535"/>
                    <a:pt x="309" y="535"/>
                  </a:cubicBezTo>
                  <a:cubicBezTo>
                    <a:pt x="365" y="535"/>
                    <a:pt x="411" y="484"/>
                    <a:pt x="411" y="427"/>
                  </a:cubicBezTo>
                  <a:lnTo>
                    <a:pt x="411" y="230"/>
                  </a:lnTo>
                  <a:cubicBezTo>
                    <a:pt x="420" y="239"/>
                    <a:pt x="438" y="239"/>
                    <a:pt x="447" y="248"/>
                  </a:cubicBezTo>
                  <a:cubicBezTo>
                    <a:pt x="465" y="257"/>
                    <a:pt x="482" y="257"/>
                    <a:pt x="500" y="257"/>
                  </a:cubicBezTo>
                  <a:cubicBezTo>
                    <a:pt x="536" y="257"/>
                    <a:pt x="572" y="239"/>
                    <a:pt x="590" y="204"/>
                  </a:cubicBezTo>
                  <a:cubicBezTo>
                    <a:pt x="616" y="150"/>
                    <a:pt x="598" y="88"/>
                    <a:pt x="545" y="61"/>
                  </a:cubicBezTo>
                  <a:cubicBezTo>
                    <a:pt x="474" y="21"/>
                    <a:pt x="391"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0"/>
            <p:cNvSpPr/>
            <p:nvPr/>
          </p:nvSpPr>
          <p:spPr>
            <a:xfrm>
              <a:off x="3659066" y="1648611"/>
              <a:ext cx="32691" cy="15462"/>
            </a:xfrm>
            <a:custGeom>
              <a:avLst/>
              <a:gdLst/>
              <a:ahLst/>
              <a:cxnLst/>
              <a:rect l="l" t="t" r="r" b="b"/>
              <a:pathLst>
                <a:path w="518" h="245" extrusionOk="0">
                  <a:moveTo>
                    <a:pt x="119" y="0"/>
                  </a:moveTo>
                  <a:cubicBezTo>
                    <a:pt x="81" y="0"/>
                    <a:pt x="46" y="20"/>
                    <a:pt x="27" y="57"/>
                  </a:cubicBezTo>
                  <a:cubicBezTo>
                    <a:pt x="0" y="110"/>
                    <a:pt x="27" y="173"/>
                    <a:pt x="72" y="200"/>
                  </a:cubicBezTo>
                  <a:cubicBezTo>
                    <a:pt x="134" y="226"/>
                    <a:pt x="197" y="244"/>
                    <a:pt x="259" y="244"/>
                  </a:cubicBezTo>
                  <a:cubicBezTo>
                    <a:pt x="321" y="244"/>
                    <a:pt x="384" y="226"/>
                    <a:pt x="446" y="200"/>
                  </a:cubicBezTo>
                  <a:cubicBezTo>
                    <a:pt x="500" y="173"/>
                    <a:pt x="518" y="110"/>
                    <a:pt x="491" y="57"/>
                  </a:cubicBezTo>
                  <a:cubicBezTo>
                    <a:pt x="472" y="20"/>
                    <a:pt x="437" y="0"/>
                    <a:pt x="399" y="0"/>
                  </a:cubicBezTo>
                  <a:cubicBezTo>
                    <a:pt x="382" y="0"/>
                    <a:pt x="365" y="4"/>
                    <a:pt x="348" y="12"/>
                  </a:cubicBezTo>
                  <a:cubicBezTo>
                    <a:pt x="321" y="26"/>
                    <a:pt x="290" y="32"/>
                    <a:pt x="259" y="32"/>
                  </a:cubicBezTo>
                  <a:cubicBezTo>
                    <a:pt x="228" y="32"/>
                    <a:pt x="197" y="26"/>
                    <a:pt x="170" y="12"/>
                  </a:cubicBezTo>
                  <a:cubicBezTo>
                    <a:pt x="153" y="4"/>
                    <a:pt x="136"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0"/>
            <p:cNvSpPr/>
            <p:nvPr/>
          </p:nvSpPr>
          <p:spPr>
            <a:xfrm>
              <a:off x="3648905" y="1669374"/>
              <a:ext cx="53012" cy="19438"/>
            </a:xfrm>
            <a:custGeom>
              <a:avLst/>
              <a:gdLst/>
              <a:ahLst/>
              <a:cxnLst/>
              <a:rect l="l" t="t" r="r" b="b"/>
              <a:pathLst>
                <a:path w="840" h="308" extrusionOk="0">
                  <a:moveTo>
                    <a:pt x="117" y="0"/>
                  </a:moveTo>
                  <a:cubicBezTo>
                    <a:pt x="87" y="0"/>
                    <a:pt x="57" y="14"/>
                    <a:pt x="36" y="40"/>
                  </a:cubicBezTo>
                  <a:cubicBezTo>
                    <a:pt x="1" y="94"/>
                    <a:pt x="10" y="156"/>
                    <a:pt x="54" y="192"/>
                  </a:cubicBezTo>
                  <a:cubicBezTo>
                    <a:pt x="170" y="272"/>
                    <a:pt x="295" y="308"/>
                    <a:pt x="420" y="308"/>
                  </a:cubicBezTo>
                  <a:cubicBezTo>
                    <a:pt x="545" y="308"/>
                    <a:pt x="679" y="272"/>
                    <a:pt x="786" y="192"/>
                  </a:cubicBezTo>
                  <a:cubicBezTo>
                    <a:pt x="830" y="156"/>
                    <a:pt x="839" y="94"/>
                    <a:pt x="804" y="40"/>
                  </a:cubicBezTo>
                  <a:cubicBezTo>
                    <a:pt x="783" y="14"/>
                    <a:pt x="753" y="0"/>
                    <a:pt x="723" y="0"/>
                  </a:cubicBezTo>
                  <a:cubicBezTo>
                    <a:pt x="701" y="0"/>
                    <a:pt x="679" y="7"/>
                    <a:pt x="661" y="22"/>
                  </a:cubicBezTo>
                  <a:cubicBezTo>
                    <a:pt x="590" y="71"/>
                    <a:pt x="505" y="96"/>
                    <a:pt x="420" y="96"/>
                  </a:cubicBezTo>
                  <a:cubicBezTo>
                    <a:pt x="335" y="96"/>
                    <a:pt x="251" y="71"/>
                    <a:pt x="179" y="22"/>
                  </a:cubicBezTo>
                  <a:cubicBezTo>
                    <a:pt x="161" y="7"/>
                    <a:pt x="139"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0"/>
            <p:cNvSpPr/>
            <p:nvPr/>
          </p:nvSpPr>
          <p:spPr>
            <a:xfrm>
              <a:off x="3603341" y="1562657"/>
              <a:ext cx="143575" cy="171217"/>
            </a:xfrm>
            <a:custGeom>
              <a:avLst/>
              <a:gdLst/>
              <a:ahLst/>
              <a:cxnLst/>
              <a:rect l="l" t="t" r="r" b="b"/>
              <a:pathLst>
                <a:path w="2275" h="2713" extrusionOk="0">
                  <a:moveTo>
                    <a:pt x="705" y="1"/>
                  </a:moveTo>
                  <a:cubicBezTo>
                    <a:pt x="410" y="1"/>
                    <a:pt x="152" y="188"/>
                    <a:pt x="71" y="473"/>
                  </a:cubicBezTo>
                  <a:cubicBezTo>
                    <a:pt x="9" y="670"/>
                    <a:pt x="0" y="866"/>
                    <a:pt x="27" y="1062"/>
                  </a:cubicBezTo>
                  <a:lnTo>
                    <a:pt x="45" y="1151"/>
                  </a:lnTo>
                  <a:cubicBezTo>
                    <a:pt x="53" y="1200"/>
                    <a:pt x="98" y="1242"/>
                    <a:pt x="147" y="1242"/>
                  </a:cubicBezTo>
                  <a:cubicBezTo>
                    <a:pt x="151" y="1242"/>
                    <a:pt x="156" y="1241"/>
                    <a:pt x="161" y="1241"/>
                  </a:cubicBezTo>
                  <a:cubicBezTo>
                    <a:pt x="223" y="1232"/>
                    <a:pt x="259" y="1178"/>
                    <a:pt x="250" y="1116"/>
                  </a:cubicBezTo>
                  <a:lnTo>
                    <a:pt x="241" y="1026"/>
                  </a:lnTo>
                  <a:cubicBezTo>
                    <a:pt x="214" y="875"/>
                    <a:pt x="223" y="714"/>
                    <a:pt x="259" y="563"/>
                  </a:cubicBezTo>
                  <a:cubicBezTo>
                    <a:pt x="321" y="357"/>
                    <a:pt x="509" y="206"/>
                    <a:pt x="723" y="206"/>
                  </a:cubicBezTo>
                  <a:lnTo>
                    <a:pt x="1552" y="206"/>
                  </a:lnTo>
                  <a:cubicBezTo>
                    <a:pt x="1766" y="206"/>
                    <a:pt x="1954" y="357"/>
                    <a:pt x="2016" y="563"/>
                  </a:cubicBezTo>
                  <a:cubicBezTo>
                    <a:pt x="2052" y="714"/>
                    <a:pt x="2061" y="875"/>
                    <a:pt x="2034" y="1026"/>
                  </a:cubicBezTo>
                  <a:lnTo>
                    <a:pt x="1909" y="1838"/>
                  </a:lnTo>
                  <a:cubicBezTo>
                    <a:pt x="1847" y="2226"/>
                    <a:pt x="1522" y="2500"/>
                    <a:pt x="1134" y="2500"/>
                  </a:cubicBezTo>
                  <a:cubicBezTo>
                    <a:pt x="1021" y="2500"/>
                    <a:pt x="903" y="2477"/>
                    <a:pt x="785" y="2427"/>
                  </a:cubicBezTo>
                  <a:cubicBezTo>
                    <a:pt x="562" y="2329"/>
                    <a:pt x="410" y="2124"/>
                    <a:pt x="375" y="1883"/>
                  </a:cubicBezTo>
                  <a:lnTo>
                    <a:pt x="330" y="1606"/>
                  </a:lnTo>
                  <a:cubicBezTo>
                    <a:pt x="322" y="1550"/>
                    <a:pt x="278" y="1516"/>
                    <a:pt x="224" y="1516"/>
                  </a:cubicBezTo>
                  <a:cubicBezTo>
                    <a:pt x="218" y="1516"/>
                    <a:pt x="212" y="1516"/>
                    <a:pt x="205" y="1517"/>
                  </a:cubicBezTo>
                  <a:cubicBezTo>
                    <a:pt x="152" y="1526"/>
                    <a:pt x="107" y="1580"/>
                    <a:pt x="116" y="1633"/>
                  </a:cubicBezTo>
                  <a:lnTo>
                    <a:pt x="152" y="1874"/>
                  </a:lnTo>
                  <a:cubicBezTo>
                    <a:pt x="187" y="2106"/>
                    <a:pt x="312" y="2320"/>
                    <a:pt x="491" y="2472"/>
                  </a:cubicBezTo>
                  <a:cubicBezTo>
                    <a:pt x="669" y="2623"/>
                    <a:pt x="901" y="2713"/>
                    <a:pt x="1142" y="2713"/>
                  </a:cubicBezTo>
                  <a:cubicBezTo>
                    <a:pt x="1374" y="2713"/>
                    <a:pt x="1606" y="2623"/>
                    <a:pt x="1784" y="2472"/>
                  </a:cubicBezTo>
                  <a:cubicBezTo>
                    <a:pt x="1963" y="2320"/>
                    <a:pt x="2088" y="2106"/>
                    <a:pt x="2123" y="1874"/>
                  </a:cubicBezTo>
                  <a:lnTo>
                    <a:pt x="2248" y="1062"/>
                  </a:lnTo>
                  <a:cubicBezTo>
                    <a:pt x="2275" y="866"/>
                    <a:pt x="2266" y="670"/>
                    <a:pt x="2204" y="473"/>
                  </a:cubicBezTo>
                  <a:cubicBezTo>
                    <a:pt x="2123" y="188"/>
                    <a:pt x="1865" y="1"/>
                    <a:pt x="1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 name="Google Shape;2012;p60"/>
          <p:cNvGrpSpPr/>
          <p:nvPr/>
        </p:nvGrpSpPr>
        <p:grpSpPr>
          <a:xfrm>
            <a:off x="4011464" y="1478218"/>
            <a:ext cx="417847" cy="457797"/>
            <a:chOff x="4011464" y="1478218"/>
            <a:chExt cx="417847" cy="457797"/>
          </a:xfrm>
        </p:grpSpPr>
        <p:sp>
          <p:nvSpPr>
            <p:cNvPr id="2013" name="Google Shape;2013;p60"/>
            <p:cNvSpPr/>
            <p:nvPr/>
          </p:nvSpPr>
          <p:spPr>
            <a:xfrm>
              <a:off x="4187727" y="1591561"/>
              <a:ext cx="241585" cy="344454"/>
            </a:xfrm>
            <a:custGeom>
              <a:avLst/>
              <a:gdLst/>
              <a:ahLst/>
              <a:cxnLst/>
              <a:rect l="l" t="t" r="r" b="b"/>
              <a:pathLst>
                <a:path w="3828" h="5458" extrusionOk="0">
                  <a:moveTo>
                    <a:pt x="3620" y="1"/>
                  </a:moveTo>
                  <a:cubicBezTo>
                    <a:pt x="3609" y="1"/>
                    <a:pt x="3597" y="3"/>
                    <a:pt x="3586" y="6"/>
                  </a:cubicBezTo>
                  <a:cubicBezTo>
                    <a:pt x="3533" y="24"/>
                    <a:pt x="3497" y="87"/>
                    <a:pt x="3515" y="140"/>
                  </a:cubicBezTo>
                  <a:cubicBezTo>
                    <a:pt x="3577" y="345"/>
                    <a:pt x="3613" y="577"/>
                    <a:pt x="3613" y="818"/>
                  </a:cubicBezTo>
                  <a:cubicBezTo>
                    <a:pt x="3613" y="1782"/>
                    <a:pt x="3488" y="2174"/>
                    <a:pt x="2650" y="2941"/>
                  </a:cubicBezTo>
                  <a:cubicBezTo>
                    <a:pt x="2409" y="3156"/>
                    <a:pt x="2436" y="3655"/>
                    <a:pt x="2730" y="4458"/>
                  </a:cubicBezTo>
                  <a:cubicBezTo>
                    <a:pt x="2748" y="4512"/>
                    <a:pt x="2748" y="4556"/>
                    <a:pt x="2721" y="4610"/>
                  </a:cubicBezTo>
                  <a:cubicBezTo>
                    <a:pt x="2703" y="4654"/>
                    <a:pt x="2659" y="4681"/>
                    <a:pt x="2605" y="4699"/>
                  </a:cubicBezTo>
                  <a:lnTo>
                    <a:pt x="500" y="5243"/>
                  </a:lnTo>
                  <a:cubicBezTo>
                    <a:pt x="487" y="5246"/>
                    <a:pt x="473" y="5247"/>
                    <a:pt x="460" y="5247"/>
                  </a:cubicBezTo>
                  <a:cubicBezTo>
                    <a:pt x="385" y="5247"/>
                    <a:pt x="316" y="5204"/>
                    <a:pt x="286" y="5136"/>
                  </a:cubicBezTo>
                  <a:cubicBezTo>
                    <a:pt x="259" y="5074"/>
                    <a:pt x="241" y="5020"/>
                    <a:pt x="214" y="4966"/>
                  </a:cubicBezTo>
                  <a:cubicBezTo>
                    <a:pt x="195" y="4927"/>
                    <a:pt x="156" y="4902"/>
                    <a:pt x="116" y="4902"/>
                  </a:cubicBezTo>
                  <a:cubicBezTo>
                    <a:pt x="101" y="4902"/>
                    <a:pt x="86" y="4906"/>
                    <a:pt x="72" y="4913"/>
                  </a:cubicBezTo>
                  <a:cubicBezTo>
                    <a:pt x="18" y="4940"/>
                    <a:pt x="0" y="5002"/>
                    <a:pt x="18" y="5056"/>
                  </a:cubicBezTo>
                  <a:cubicBezTo>
                    <a:pt x="45" y="5100"/>
                    <a:pt x="63" y="5154"/>
                    <a:pt x="89" y="5216"/>
                  </a:cubicBezTo>
                  <a:cubicBezTo>
                    <a:pt x="152" y="5368"/>
                    <a:pt x="295" y="5457"/>
                    <a:pt x="455" y="5457"/>
                  </a:cubicBezTo>
                  <a:cubicBezTo>
                    <a:pt x="482" y="5457"/>
                    <a:pt x="518" y="5457"/>
                    <a:pt x="553" y="5448"/>
                  </a:cubicBezTo>
                  <a:lnTo>
                    <a:pt x="2659" y="4904"/>
                  </a:lnTo>
                  <a:cubicBezTo>
                    <a:pt x="2766" y="4877"/>
                    <a:pt x="2864" y="4806"/>
                    <a:pt x="2908" y="4708"/>
                  </a:cubicBezTo>
                  <a:cubicBezTo>
                    <a:pt x="2962" y="4610"/>
                    <a:pt x="2971" y="4494"/>
                    <a:pt x="2935" y="4387"/>
                  </a:cubicBezTo>
                  <a:cubicBezTo>
                    <a:pt x="2685" y="3709"/>
                    <a:pt x="2632" y="3245"/>
                    <a:pt x="2792" y="3093"/>
                  </a:cubicBezTo>
                  <a:cubicBezTo>
                    <a:pt x="3676" y="2290"/>
                    <a:pt x="3827" y="1826"/>
                    <a:pt x="3827" y="818"/>
                  </a:cubicBezTo>
                  <a:cubicBezTo>
                    <a:pt x="3827" y="560"/>
                    <a:pt x="3792" y="310"/>
                    <a:pt x="3720" y="78"/>
                  </a:cubicBezTo>
                  <a:cubicBezTo>
                    <a:pt x="3706" y="28"/>
                    <a:pt x="3664" y="1"/>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0"/>
            <p:cNvSpPr/>
            <p:nvPr/>
          </p:nvSpPr>
          <p:spPr>
            <a:xfrm>
              <a:off x="4011464" y="1478218"/>
              <a:ext cx="399802" cy="409899"/>
            </a:xfrm>
            <a:custGeom>
              <a:avLst/>
              <a:gdLst/>
              <a:ahLst/>
              <a:cxnLst/>
              <a:rect l="l" t="t" r="r" b="b"/>
              <a:pathLst>
                <a:path w="6335" h="6495" extrusionOk="0">
                  <a:moveTo>
                    <a:pt x="3284" y="0"/>
                  </a:moveTo>
                  <a:cubicBezTo>
                    <a:pt x="2597" y="0"/>
                    <a:pt x="1955" y="188"/>
                    <a:pt x="1482" y="527"/>
                  </a:cubicBezTo>
                  <a:cubicBezTo>
                    <a:pt x="955" y="910"/>
                    <a:pt x="652" y="1455"/>
                    <a:pt x="616" y="2106"/>
                  </a:cubicBezTo>
                  <a:cubicBezTo>
                    <a:pt x="599" y="2266"/>
                    <a:pt x="554" y="2364"/>
                    <a:pt x="518" y="2445"/>
                  </a:cubicBezTo>
                  <a:cubicBezTo>
                    <a:pt x="492" y="2498"/>
                    <a:pt x="474" y="2543"/>
                    <a:pt x="465" y="2587"/>
                  </a:cubicBezTo>
                  <a:cubicBezTo>
                    <a:pt x="429" y="2721"/>
                    <a:pt x="500" y="2837"/>
                    <a:pt x="572" y="2935"/>
                  </a:cubicBezTo>
                  <a:cubicBezTo>
                    <a:pt x="590" y="2980"/>
                    <a:pt x="616" y="3016"/>
                    <a:pt x="634" y="3051"/>
                  </a:cubicBezTo>
                  <a:cubicBezTo>
                    <a:pt x="643" y="3069"/>
                    <a:pt x="643" y="3105"/>
                    <a:pt x="625" y="3123"/>
                  </a:cubicBezTo>
                  <a:cubicBezTo>
                    <a:pt x="536" y="3292"/>
                    <a:pt x="420" y="3417"/>
                    <a:pt x="224" y="3569"/>
                  </a:cubicBezTo>
                  <a:cubicBezTo>
                    <a:pt x="135" y="3640"/>
                    <a:pt x="1" y="3738"/>
                    <a:pt x="1" y="3926"/>
                  </a:cubicBezTo>
                  <a:cubicBezTo>
                    <a:pt x="1" y="4113"/>
                    <a:pt x="126" y="4247"/>
                    <a:pt x="358" y="4318"/>
                  </a:cubicBezTo>
                  <a:cubicBezTo>
                    <a:pt x="402" y="4327"/>
                    <a:pt x="420" y="4345"/>
                    <a:pt x="429" y="4345"/>
                  </a:cubicBezTo>
                  <a:cubicBezTo>
                    <a:pt x="420" y="4381"/>
                    <a:pt x="340" y="4470"/>
                    <a:pt x="251" y="4523"/>
                  </a:cubicBezTo>
                  <a:cubicBezTo>
                    <a:pt x="242" y="4523"/>
                    <a:pt x="233" y="4532"/>
                    <a:pt x="224" y="4550"/>
                  </a:cubicBezTo>
                  <a:cubicBezTo>
                    <a:pt x="179" y="4613"/>
                    <a:pt x="153" y="4755"/>
                    <a:pt x="286" y="4862"/>
                  </a:cubicBezTo>
                  <a:cubicBezTo>
                    <a:pt x="322" y="4889"/>
                    <a:pt x="349" y="4916"/>
                    <a:pt x="376" y="4934"/>
                  </a:cubicBezTo>
                  <a:cubicBezTo>
                    <a:pt x="277" y="5059"/>
                    <a:pt x="304" y="5192"/>
                    <a:pt x="349" y="5273"/>
                  </a:cubicBezTo>
                  <a:cubicBezTo>
                    <a:pt x="367" y="5291"/>
                    <a:pt x="393" y="5308"/>
                    <a:pt x="420" y="5317"/>
                  </a:cubicBezTo>
                  <a:cubicBezTo>
                    <a:pt x="438" y="5317"/>
                    <a:pt x="500" y="5335"/>
                    <a:pt x="545" y="5362"/>
                  </a:cubicBezTo>
                  <a:cubicBezTo>
                    <a:pt x="492" y="5442"/>
                    <a:pt x="420" y="5585"/>
                    <a:pt x="465" y="5790"/>
                  </a:cubicBezTo>
                  <a:cubicBezTo>
                    <a:pt x="536" y="6058"/>
                    <a:pt x="741" y="6227"/>
                    <a:pt x="1080" y="6281"/>
                  </a:cubicBezTo>
                  <a:cubicBezTo>
                    <a:pt x="1107" y="6285"/>
                    <a:pt x="1141" y="6287"/>
                    <a:pt x="1180" y="6287"/>
                  </a:cubicBezTo>
                  <a:cubicBezTo>
                    <a:pt x="1373" y="6287"/>
                    <a:pt x="1692" y="6239"/>
                    <a:pt x="1937" y="6209"/>
                  </a:cubicBezTo>
                  <a:cubicBezTo>
                    <a:pt x="1975" y="6204"/>
                    <a:pt x="2013" y="6201"/>
                    <a:pt x="2049" y="6201"/>
                  </a:cubicBezTo>
                  <a:cubicBezTo>
                    <a:pt x="2251" y="6201"/>
                    <a:pt x="2427" y="6284"/>
                    <a:pt x="2570" y="6450"/>
                  </a:cubicBezTo>
                  <a:cubicBezTo>
                    <a:pt x="2597" y="6477"/>
                    <a:pt x="2624" y="6495"/>
                    <a:pt x="2650" y="6495"/>
                  </a:cubicBezTo>
                  <a:cubicBezTo>
                    <a:pt x="2677" y="6495"/>
                    <a:pt x="2704" y="6486"/>
                    <a:pt x="2722" y="6468"/>
                  </a:cubicBezTo>
                  <a:cubicBezTo>
                    <a:pt x="2766" y="6423"/>
                    <a:pt x="2775" y="6361"/>
                    <a:pt x="2731" y="6316"/>
                  </a:cubicBezTo>
                  <a:cubicBezTo>
                    <a:pt x="2540" y="6096"/>
                    <a:pt x="2311" y="5985"/>
                    <a:pt x="2049" y="5985"/>
                  </a:cubicBezTo>
                  <a:cubicBezTo>
                    <a:pt x="2003" y="5985"/>
                    <a:pt x="1957" y="5989"/>
                    <a:pt x="1910" y="5995"/>
                  </a:cubicBezTo>
                  <a:cubicBezTo>
                    <a:pt x="1714" y="6018"/>
                    <a:pt x="1370" y="6073"/>
                    <a:pt x="1188" y="6073"/>
                  </a:cubicBezTo>
                  <a:cubicBezTo>
                    <a:pt x="1155" y="6073"/>
                    <a:pt x="1128" y="6071"/>
                    <a:pt x="1107" y="6067"/>
                  </a:cubicBezTo>
                  <a:cubicBezTo>
                    <a:pt x="857" y="6031"/>
                    <a:pt x="723" y="5924"/>
                    <a:pt x="679" y="5746"/>
                  </a:cubicBezTo>
                  <a:cubicBezTo>
                    <a:pt x="643" y="5630"/>
                    <a:pt x="679" y="5540"/>
                    <a:pt x="732" y="5460"/>
                  </a:cubicBezTo>
                  <a:cubicBezTo>
                    <a:pt x="786" y="5362"/>
                    <a:pt x="741" y="5246"/>
                    <a:pt x="661" y="5192"/>
                  </a:cubicBezTo>
                  <a:cubicBezTo>
                    <a:pt x="616" y="5157"/>
                    <a:pt x="563" y="5139"/>
                    <a:pt x="518" y="5121"/>
                  </a:cubicBezTo>
                  <a:cubicBezTo>
                    <a:pt x="518" y="5094"/>
                    <a:pt x="527" y="5059"/>
                    <a:pt x="581" y="5023"/>
                  </a:cubicBezTo>
                  <a:cubicBezTo>
                    <a:pt x="608" y="5005"/>
                    <a:pt x="625" y="4978"/>
                    <a:pt x="625" y="4952"/>
                  </a:cubicBezTo>
                  <a:cubicBezTo>
                    <a:pt x="634" y="4925"/>
                    <a:pt x="625" y="4898"/>
                    <a:pt x="608" y="4871"/>
                  </a:cubicBezTo>
                  <a:cubicBezTo>
                    <a:pt x="608" y="4862"/>
                    <a:pt x="509" y="4764"/>
                    <a:pt x="402" y="4675"/>
                  </a:cubicBezTo>
                  <a:cubicBezTo>
                    <a:pt x="492" y="4613"/>
                    <a:pt x="661" y="4470"/>
                    <a:pt x="634" y="4318"/>
                  </a:cubicBezTo>
                  <a:cubicBezTo>
                    <a:pt x="625" y="4247"/>
                    <a:pt x="581" y="4158"/>
                    <a:pt x="420" y="4113"/>
                  </a:cubicBezTo>
                  <a:cubicBezTo>
                    <a:pt x="242" y="4059"/>
                    <a:pt x="215" y="3988"/>
                    <a:pt x="215" y="3926"/>
                  </a:cubicBezTo>
                  <a:cubicBezTo>
                    <a:pt x="215" y="3854"/>
                    <a:pt x="260" y="3810"/>
                    <a:pt x="349" y="3738"/>
                  </a:cubicBezTo>
                  <a:cubicBezTo>
                    <a:pt x="500" y="3622"/>
                    <a:pt x="679" y="3471"/>
                    <a:pt x="813" y="3230"/>
                  </a:cubicBezTo>
                  <a:cubicBezTo>
                    <a:pt x="857" y="3149"/>
                    <a:pt x="866" y="3051"/>
                    <a:pt x="831" y="2962"/>
                  </a:cubicBezTo>
                  <a:cubicBezTo>
                    <a:pt x="804" y="2918"/>
                    <a:pt x="777" y="2864"/>
                    <a:pt x="750" y="2819"/>
                  </a:cubicBezTo>
                  <a:cubicBezTo>
                    <a:pt x="706" y="2748"/>
                    <a:pt x="661" y="2677"/>
                    <a:pt x="670" y="2632"/>
                  </a:cubicBezTo>
                  <a:cubicBezTo>
                    <a:pt x="670" y="2605"/>
                    <a:pt x="688" y="2579"/>
                    <a:pt x="706" y="2534"/>
                  </a:cubicBezTo>
                  <a:cubicBezTo>
                    <a:pt x="750" y="2445"/>
                    <a:pt x="813" y="2320"/>
                    <a:pt x="822" y="2124"/>
                  </a:cubicBezTo>
                  <a:cubicBezTo>
                    <a:pt x="911" y="803"/>
                    <a:pt x="2124" y="214"/>
                    <a:pt x="3284" y="214"/>
                  </a:cubicBezTo>
                  <a:cubicBezTo>
                    <a:pt x="4283" y="214"/>
                    <a:pt x="5550" y="553"/>
                    <a:pt x="6121" y="1508"/>
                  </a:cubicBezTo>
                  <a:cubicBezTo>
                    <a:pt x="6139" y="1538"/>
                    <a:pt x="6174" y="1556"/>
                    <a:pt x="6211" y="1556"/>
                  </a:cubicBezTo>
                  <a:cubicBezTo>
                    <a:pt x="6228" y="1556"/>
                    <a:pt x="6246" y="1552"/>
                    <a:pt x="6263" y="1544"/>
                  </a:cubicBezTo>
                  <a:cubicBezTo>
                    <a:pt x="6317" y="1508"/>
                    <a:pt x="6335" y="1446"/>
                    <a:pt x="6299" y="1392"/>
                  </a:cubicBezTo>
                  <a:cubicBezTo>
                    <a:pt x="5684" y="366"/>
                    <a:pt x="4336" y="0"/>
                    <a:pt x="3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0"/>
            <p:cNvSpPr/>
            <p:nvPr/>
          </p:nvSpPr>
          <p:spPr>
            <a:xfrm>
              <a:off x="4095967" y="1510151"/>
              <a:ext cx="304064" cy="241206"/>
            </a:xfrm>
            <a:custGeom>
              <a:avLst/>
              <a:gdLst/>
              <a:ahLst/>
              <a:cxnLst/>
              <a:rect l="l" t="t" r="r" b="b"/>
              <a:pathLst>
                <a:path w="4818" h="3822" extrusionOk="0">
                  <a:moveTo>
                    <a:pt x="2480" y="1038"/>
                  </a:moveTo>
                  <a:cubicBezTo>
                    <a:pt x="2676" y="1038"/>
                    <a:pt x="2846" y="1198"/>
                    <a:pt x="2846" y="1403"/>
                  </a:cubicBezTo>
                  <a:cubicBezTo>
                    <a:pt x="2846" y="1546"/>
                    <a:pt x="2766" y="1707"/>
                    <a:pt x="2641" y="1796"/>
                  </a:cubicBezTo>
                  <a:cubicBezTo>
                    <a:pt x="2614" y="1823"/>
                    <a:pt x="2587" y="1867"/>
                    <a:pt x="2587" y="1903"/>
                  </a:cubicBezTo>
                  <a:lnTo>
                    <a:pt x="2587" y="2019"/>
                  </a:lnTo>
                  <a:cubicBezTo>
                    <a:pt x="2551" y="2032"/>
                    <a:pt x="2514" y="2039"/>
                    <a:pt x="2476" y="2039"/>
                  </a:cubicBezTo>
                  <a:cubicBezTo>
                    <a:pt x="2438" y="2039"/>
                    <a:pt x="2400" y="2032"/>
                    <a:pt x="2364" y="2019"/>
                  </a:cubicBezTo>
                  <a:lnTo>
                    <a:pt x="2364" y="1903"/>
                  </a:lnTo>
                  <a:cubicBezTo>
                    <a:pt x="2364" y="1867"/>
                    <a:pt x="2346" y="1823"/>
                    <a:pt x="2311" y="1796"/>
                  </a:cubicBezTo>
                  <a:cubicBezTo>
                    <a:pt x="2195" y="1707"/>
                    <a:pt x="2114" y="1546"/>
                    <a:pt x="2114" y="1403"/>
                  </a:cubicBezTo>
                  <a:cubicBezTo>
                    <a:pt x="2114" y="1198"/>
                    <a:pt x="2275" y="1038"/>
                    <a:pt x="2480" y="1038"/>
                  </a:cubicBezTo>
                  <a:close/>
                  <a:moveTo>
                    <a:pt x="999" y="2117"/>
                  </a:moveTo>
                  <a:cubicBezTo>
                    <a:pt x="1062" y="2117"/>
                    <a:pt x="1106" y="2162"/>
                    <a:pt x="1106" y="2224"/>
                  </a:cubicBezTo>
                  <a:cubicBezTo>
                    <a:pt x="1106" y="2278"/>
                    <a:pt x="1062" y="2331"/>
                    <a:pt x="999" y="2331"/>
                  </a:cubicBezTo>
                  <a:cubicBezTo>
                    <a:pt x="946" y="2331"/>
                    <a:pt x="892" y="2278"/>
                    <a:pt x="892" y="2224"/>
                  </a:cubicBezTo>
                  <a:cubicBezTo>
                    <a:pt x="892" y="2162"/>
                    <a:pt x="946" y="2117"/>
                    <a:pt x="999" y="2117"/>
                  </a:cubicBezTo>
                  <a:close/>
                  <a:moveTo>
                    <a:pt x="3952" y="2117"/>
                  </a:moveTo>
                  <a:cubicBezTo>
                    <a:pt x="4006" y="2117"/>
                    <a:pt x="4059" y="2162"/>
                    <a:pt x="4059" y="2224"/>
                  </a:cubicBezTo>
                  <a:cubicBezTo>
                    <a:pt x="4059" y="2278"/>
                    <a:pt x="4006" y="2331"/>
                    <a:pt x="3952" y="2331"/>
                  </a:cubicBezTo>
                  <a:cubicBezTo>
                    <a:pt x="3890" y="2331"/>
                    <a:pt x="3845" y="2278"/>
                    <a:pt x="3845" y="2224"/>
                  </a:cubicBezTo>
                  <a:cubicBezTo>
                    <a:pt x="3845" y="2162"/>
                    <a:pt x="3890" y="2117"/>
                    <a:pt x="3952" y="2117"/>
                  </a:cubicBezTo>
                  <a:close/>
                  <a:moveTo>
                    <a:pt x="2230" y="2206"/>
                  </a:moveTo>
                  <a:lnTo>
                    <a:pt x="2114" y="2572"/>
                  </a:lnTo>
                  <a:cubicBezTo>
                    <a:pt x="2114" y="2590"/>
                    <a:pt x="2114" y="2617"/>
                    <a:pt x="2114" y="2635"/>
                  </a:cubicBezTo>
                  <a:lnTo>
                    <a:pt x="2150" y="2759"/>
                  </a:lnTo>
                  <a:lnTo>
                    <a:pt x="1713" y="2759"/>
                  </a:lnTo>
                  <a:lnTo>
                    <a:pt x="1713" y="2465"/>
                  </a:lnTo>
                  <a:cubicBezTo>
                    <a:pt x="1713" y="2394"/>
                    <a:pt x="1766" y="2322"/>
                    <a:pt x="1838" y="2304"/>
                  </a:cubicBezTo>
                  <a:lnTo>
                    <a:pt x="2230" y="2206"/>
                  </a:lnTo>
                  <a:close/>
                  <a:moveTo>
                    <a:pt x="2543" y="2251"/>
                  </a:moveTo>
                  <a:lnTo>
                    <a:pt x="2632" y="2608"/>
                  </a:lnTo>
                  <a:lnTo>
                    <a:pt x="2596" y="2759"/>
                  </a:lnTo>
                  <a:lnTo>
                    <a:pt x="2373" y="2759"/>
                  </a:lnTo>
                  <a:lnTo>
                    <a:pt x="2328" y="2608"/>
                  </a:lnTo>
                  <a:lnTo>
                    <a:pt x="2435" y="2251"/>
                  </a:lnTo>
                  <a:cubicBezTo>
                    <a:pt x="2453" y="2255"/>
                    <a:pt x="2471" y="2258"/>
                    <a:pt x="2489" y="2258"/>
                  </a:cubicBezTo>
                  <a:cubicBezTo>
                    <a:pt x="2507" y="2258"/>
                    <a:pt x="2525" y="2255"/>
                    <a:pt x="2543" y="2251"/>
                  </a:cubicBezTo>
                  <a:close/>
                  <a:moveTo>
                    <a:pt x="2757" y="2206"/>
                  </a:moveTo>
                  <a:lnTo>
                    <a:pt x="3131" y="2304"/>
                  </a:lnTo>
                  <a:cubicBezTo>
                    <a:pt x="3212" y="2322"/>
                    <a:pt x="3256" y="2394"/>
                    <a:pt x="3256" y="2465"/>
                  </a:cubicBezTo>
                  <a:lnTo>
                    <a:pt x="3256" y="2759"/>
                  </a:lnTo>
                  <a:lnTo>
                    <a:pt x="2819" y="2759"/>
                  </a:lnTo>
                  <a:lnTo>
                    <a:pt x="2855" y="2635"/>
                  </a:lnTo>
                  <a:cubicBezTo>
                    <a:pt x="2855" y="2617"/>
                    <a:pt x="2855" y="2599"/>
                    <a:pt x="2855" y="2581"/>
                  </a:cubicBezTo>
                  <a:lnTo>
                    <a:pt x="2757" y="2206"/>
                  </a:lnTo>
                  <a:close/>
                  <a:moveTo>
                    <a:pt x="4238" y="2974"/>
                  </a:moveTo>
                  <a:cubicBezTo>
                    <a:pt x="4184" y="3045"/>
                    <a:pt x="4113" y="3116"/>
                    <a:pt x="4032" y="3179"/>
                  </a:cubicBezTo>
                  <a:lnTo>
                    <a:pt x="2917" y="3179"/>
                  </a:lnTo>
                  <a:cubicBezTo>
                    <a:pt x="2899" y="3179"/>
                    <a:pt x="2890" y="3188"/>
                    <a:pt x="2882" y="3197"/>
                  </a:cubicBezTo>
                  <a:cubicBezTo>
                    <a:pt x="2792" y="3286"/>
                    <a:pt x="2855" y="3393"/>
                    <a:pt x="2944" y="3393"/>
                  </a:cubicBezTo>
                  <a:lnTo>
                    <a:pt x="3693" y="3393"/>
                  </a:lnTo>
                  <a:cubicBezTo>
                    <a:pt x="3417" y="3527"/>
                    <a:pt x="3078" y="3607"/>
                    <a:pt x="2730" y="3607"/>
                  </a:cubicBezTo>
                  <a:cubicBezTo>
                    <a:pt x="2471" y="3607"/>
                    <a:pt x="2204" y="3562"/>
                    <a:pt x="1936" y="3482"/>
                  </a:cubicBezTo>
                  <a:cubicBezTo>
                    <a:pt x="1847" y="3455"/>
                    <a:pt x="1766" y="3429"/>
                    <a:pt x="1686" y="3393"/>
                  </a:cubicBezTo>
                  <a:lnTo>
                    <a:pt x="2480" y="3393"/>
                  </a:lnTo>
                  <a:cubicBezTo>
                    <a:pt x="2498" y="3393"/>
                    <a:pt x="2507" y="3393"/>
                    <a:pt x="2516" y="3384"/>
                  </a:cubicBezTo>
                  <a:cubicBezTo>
                    <a:pt x="2596" y="3286"/>
                    <a:pt x="2534" y="3179"/>
                    <a:pt x="2444" y="3179"/>
                  </a:cubicBezTo>
                  <a:lnTo>
                    <a:pt x="1267" y="3179"/>
                  </a:lnTo>
                  <a:cubicBezTo>
                    <a:pt x="1169" y="3116"/>
                    <a:pt x="1071" y="3045"/>
                    <a:pt x="981" y="2974"/>
                  </a:cubicBezTo>
                  <a:close/>
                  <a:moveTo>
                    <a:pt x="2095" y="0"/>
                  </a:moveTo>
                  <a:cubicBezTo>
                    <a:pt x="1643" y="0"/>
                    <a:pt x="1212" y="109"/>
                    <a:pt x="865" y="324"/>
                  </a:cubicBezTo>
                  <a:cubicBezTo>
                    <a:pt x="812" y="360"/>
                    <a:pt x="794" y="422"/>
                    <a:pt x="830" y="467"/>
                  </a:cubicBezTo>
                  <a:cubicBezTo>
                    <a:pt x="847" y="501"/>
                    <a:pt x="883" y="521"/>
                    <a:pt x="918" y="521"/>
                  </a:cubicBezTo>
                  <a:cubicBezTo>
                    <a:pt x="937" y="521"/>
                    <a:pt x="957" y="515"/>
                    <a:pt x="972" y="502"/>
                  </a:cubicBezTo>
                  <a:cubicBezTo>
                    <a:pt x="1289" y="311"/>
                    <a:pt x="1679" y="214"/>
                    <a:pt x="2091" y="214"/>
                  </a:cubicBezTo>
                  <a:cubicBezTo>
                    <a:pt x="2353" y="214"/>
                    <a:pt x="2624" y="253"/>
                    <a:pt x="2890" y="333"/>
                  </a:cubicBezTo>
                  <a:cubicBezTo>
                    <a:pt x="4023" y="681"/>
                    <a:pt x="4728" y="1671"/>
                    <a:pt x="4469" y="2536"/>
                  </a:cubicBezTo>
                  <a:cubicBezTo>
                    <a:pt x="4443" y="2617"/>
                    <a:pt x="4416" y="2688"/>
                    <a:pt x="4371" y="2759"/>
                  </a:cubicBezTo>
                  <a:lnTo>
                    <a:pt x="4050" y="2759"/>
                  </a:lnTo>
                  <a:lnTo>
                    <a:pt x="4050" y="2528"/>
                  </a:lnTo>
                  <a:cubicBezTo>
                    <a:pt x="4184" y="2483"/>
                    <a:pt x="4273" y="2349"/>
                    <a:pt x="4264" y="2197"/>
                  </a:cubicBezTo>
                  <a:cubicBezTo>
                    <a:pt x="4246" y="2046"/>
                    <a:pt x="4130" y="1930"/>
                    <a:pt x="3979" y="1912"/>
                  </a:cubicBezTo>
                  <a:cubicBezTo>
                    <a:pt x="3964" y="1910"/>
                    <a:pt x="3950" y="1909"/>
                    <a:pt x="3936" y="1909"/>
                  </a:cubicBezTo>
                  <a:cubicBezTo>
                    <a:pt x="3766" y="1909"/>
                    <a:pt x="3622" y="2051"/>
                    <a:pt x="3622" y="2224"/>
                  </a:cubicBezTo>
                  <a:cubicBezTo>
                    <a:pt x="3622" y="2367"/>
                    <a:pt x="3711" y="2483"/>
                    <a:pt x="3836" y="2528"/>
                  </a:cubicBezTo>
                  <a:lnTo>
                    <a:pt x="3836" y="2759"/>
                  </a:lnTo>
                  <a:lnTo>
                    <a:pt x="3470" y="2759"/>
                  </a:lnTo>
                  <a:lnTo>
                    <a:pt x="3470" y="2465"/>
                  </a:lnTo>
                  <a:cubicBezTo>
                    <a:pt x="3470" y="2296"/>
                    <a:pt x="3354" y="2144"/>
                    <a:pt x="3194" y="2099"/>
                  </a:cubicBezTo>
                  <a:lnTo>
                    <a:pt x="2819" y="2001"/>
                  </a:lnTo>
                  <a:lnTo>
                    <a:pt x="2819" y="1957"/>
                  </a:lnTo>
                  <a:cubicBezTo>
                    <a:pt x="2971" y="1823"/>
                    <a:pt x="3078" y="1600"/>
                    <a:pt x="3078" y="1403"/>
                  </a:cubicBezTo>
                  <a:cubicBezTo>
                    <a:pt x="3078" y="1073"/>
                    <a:pt x="2810" y="815"/>
                    <a:pt x="2489" y="815"/>
                  </a:cubicBezTo>
                  <a:cubicBezTo>
                    <a:pt x="2159" y="815"/>
                    <a:pt x="1891" y="1073"/>
                    <a:pt x="1891" y="1403"/>
                  </a:cubicBezTo>
                  <a:cubicBezTo>
                    <a:pt x="1891" y="1600"/>
                    <a:pt x="1998" y="1823"/>
                    <a:pt x="2150" y="1957"/>
                  </a:cubicBezTo>
                  <a:lnTo>
                    <a:pt x="2150" y="2001"/>
                  </a:lnTo>
                  <a:lnTo>
                    <a:pt x="1775" y="2099"/>
                  </a:lnTo>
                  <a:cubicBezTo>
                    <a:pt x="1615" y="2144"/>
                    <a:pt x="1499" y="2296"/>
                    <a:pt x="1499" y="2465"/>
                  </a:cubicBezTo>
                  <a:lnTo>
                    <a:pt x="1499" y="2759"/>
                  </a:lnTo>
                  <a:lnTo>
                    <a:pt x="1106" y="2759"/>
                  </a:lnTo>
                  <a:lnTo>
                    <a:pt x="1106" y="2528"/>
                  </a:lnTo>
                  <a:cubicBezTo>
                    <a:pt x="1231" y="2483"/>
                    <a:pt x="1329" y="2349"/>
                    <a:pt x="1311" y="2197"/>
                  </a:cubicBezTo>
                  <a:cubicBezTo>
                    <a:pt x="1303" y="2046"/>
                    <a:pt x="1178" y="1930"/>
                    <a:pt x="1035" y="1912"/>
                  </a:cubicBezTo>
                  <a:cubicBezTo>
                    <a:pt x="1020" y="1910"/>
                    <a:pt x="1005" y="1909"/>
                    <a:pt x="990" y="1909"/>
                  </a:cubicBezTo>
                  <a:cubicBezTo>
                    <a:pt x="815" y="1909"/>
                    <a:pt x="678" y="2051"/>
                    <a:pt x="678" y="2224"/>
                  </a:cubicBezTo>
                  <a:cubicBezTo>
                    <a:pt x="678" y="2367"/>
                    <a:pt x="767" y="2483"/>
                    <a:pt x="892" y="2528"/>
                  </a:cubicBezTo>
                  <a:lnTo>
                    <a:pt x="892" y="2759"/>
                  </a:lnTo>
                  <a:lnTo>
                    <a:pt x="758" y="2759"/>
                  </a:lnTo>
                  <a:cubicBezTo>
                    <a:pt x="705" y="2697"/>
                    <a:pt x="651" y="2635"/>
                    <a:pt x="607" y="2572"/>
                  </a:cubicBezTo>
                  <a:cubicBezTo>
                    <a:pt x="312" y="2153"/>
                    <a:pt x="223" y="1698"/>
                    <a:pt x="348" y="1279"/>
                  </a:cubicBezTo>
                  <a:cubicBezTo>
                    <a:pt x="401" y="1109"/>
                    <a:pt x="491" y="940"/>
                    <a:pt x="625" y="797"/>
                  </a:cubicBezTo>
                  <a:cubicBezTo>
                    <a:pt x="660" y="752"/>
                    <a:pt x="651" y="681"/>
                    <a:pt x="607" y="636"/>
                  </a:cubicBezTo>
                  <a:cubicBezTo>
                    <a:pt x="587" y="626"/>
                    <a:pt x="567" y="621"/>
                    <a:pt x="547" y="621"/>
                  </a:cubicBezTo>
                  <a:cubicBezTo>
                    <a:pt x="514" y="621"/>
                    <a:pt x="483" y="635"/>
                    <a:pt x="455" y="663"/>
                  </a:cubicBezTo>
                  <a:cubicBezTo>
                    <a:pt x="312" y="824"/>
                    <a:pt x="205" y="1011"/>
                    <a:pt x="143" y="1225"/>
                  </a:cubicBezTo>
                  <a:cubicBezTo>
                    <a:pt x="0" y="1698"/>
                    <a:pt x="98" y="2224"/>
                    <a:pt x="428" y="2688"/>
                  </a:cubicBezTo>
                  <a:cubicBezTo>
                    <a:pt x="758" y="3152"/>
                    <a:pt x="1267" y="3509"/>
                    <a:pt x="1865" y="3687"/>
                  </a:cubicBezTo>
                  <a:cubicBezTo>
                    <a:pt x="2150" y="3776"/>
                    <a:pt x="2444" y="3821"/>
                    <a:pt x="2721" y="3821"/>
                  </a:cubicBezTo>
                  <a:cubicBezTo>
                    <a:pt x="3033" y="3821"/>
                    <a:pt x="3336" y="3768"/>
                    <a:pt x="3613" y="3660"/>
                  </a:cubicBezTo>
                  <a:cubicBezTo>
                    <a:pt x="4148" y="3455"/>
                    <a:pt x="4523" y="3081"/>
                    <a:pt x="4675" y="2599"/>
                  </a:cubicBezTo>
                  <a:cubicBezTo>
                    <a:pt x="4817" y="2117"/>
                    <a:pt x="4710" y="1600"/>
                    <a:pt x="4380" y="1127"/>
                  </a:cubicBezTo>
                  <a:cubicBezTo>
                    <a:pt x="4059" y="663"/>
                    <a:pt x="3551" y="315"/>
                    <a:pt x="2944" y="128"/>
                  </a:cubicBezTo>
                  <a:cubicBezTo>
                    <a:pt x="2664" y="42"/>
                    <a:pt x="2375" y="0"/>
                    <a:pt x="2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 name="Google Shape;2016;p60"/>
          <p:cNvGrpSpPr/>
          <p:nvPr/>
        </p:nvGrpSpPr>
        <p:grpSpPr>
          <a:xfrm>
            <a:off x="4693858" y="1478092"/>
            <a:ext cx="460001" cy="457989"/>
            <a:chOff x="4693858" y="1478092"/>
            <a:chExt cx="460001" cy="457989"/>
          </a:xfrm>
        </p:grpSpPr>
        <p:sp>
          <p:nvSpPr>
            <p:cNvPr id="2017" name="Google Shape;2017;p60"/>
            <p:cNvSpPr/>
            <p:nvPr/>
          </p:nvSpPr>
          <p:spPr>
            <a:xfrm>
              <a:off x="4975323" y="1884574"/>
              <a:ext cx="29346" cy="51372"/>
            </a:xfrm>
            <a:custGeom>
              <a:avLst/>
              <a:gdLst/>
              <a:ahLst/>
              <a:cxnLst/>
              <a:rect l="l" t="t" r="r" b="b"/>
              <a:pathLst>
                <a:path w="465" h="814" extrusionOk="0">
                  <a:moveTo>
                    <a:pt x="346" y="1"/>
                  </a:moveTo>
                  <a:cubicBezTo>
                    <a:pt x="300" y="1"/>
                    <a:pt x="257" y="28"/>
                    <a:pt x="242" y="83"/>
                  </a:cubicBezTo>
                  <a:lnTo>
                    <a:pt x="179" y="288"/>
                  </a:lnTo>
                  <a:cubicBezTo>
                    <a:pt x="135" y="431"/>
                    <a:pt x="81" y="547"/>
                    <a:pt x="27" y="662"/>
                  </a:cubicBezTo>
                  <a:cubicBezTo>
                    <a:pt x="1" y="716"/>
                    <a:pt x="19" y="778"/>
                    <a:pt x="72" y="805"/>
                  </a:cubicBezTo>
                  <a:cubicBezTo>
                    <a:pt x="83" y="811"/>
                    <a:pt x="97" y="814"/>
                    <a:pt x="112" y="814"/>
                  </a:cubicBezTo>
                  <a:cubicBezTo>
                    <a:pt x="148" y="814"/>
                    <a:pt x="190" y="798"/>
                    <a:pt x="215" y="761"/>
                  </a:cubicBezTo>
                  <a:cubicBezTo>
                    <a:pt x="277" y="636"/>
                    <a:pt x="331" y="502"/>
                    <a:pt x="384" y="359"/>
                  </a:cubicBezTo>
                  <a:cubicBezTo>
                    <a:pt x="384" y="359"/>
                    <a:pt x="384" y="350"/>
                    <a:pt x="384" y="350"/>
                  </a:cubicBezTo>
                  <a:lnTo>
                    <a:pt x="447" y="136"/>
                  </a:lnTo>
                  <a:cubicBezTo>
                    <a:pt x="465" y="83"/>
                    <a:pt x="429" y="20"/>
                    <a:pt x="366" y="2"/>
                  </a:cubicBezTo>
                  <a:cubicBezTo>
                    <a:pt x="360" y="1"/>
                    <a:pt x="353"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0"/>
            <p:cNvSpPr/>
            <p:nvPr/>
          </p:nvSpPr>
          <p:spPr>
            <a:xfrm>
              <a:off x="4724781" y="1478092"/>
              <a:ext cx="398666" cy="457989"/>
            </a:xfrm>
            <a:custGeom>
              <a:avLst/>
              <a:gdLst/>
              <a:ahLst/>
              <a:cxnLst/>
              <a:rect l="l" t="t" r="r" b="b"/>
              <a:pathLst>
                <a:path w="6317" h="7257" extrusionOk="0">
                  <a:moveTo>
                    <a:pt x="1357" y="2777"/>
                  </a:moveTo>
                  <a:cubicBezTo>
                    <a:pt x="1357" y="3107"/>
                    <a:pt x="1366" y="3330"/>
                    <a:pt x="1410" y="3535"/>
                  </a:cubicBezTo>
                  <a:cubicBezTo>
                    <a:pt x="1214" y="3482"/>
                    <a:pt x="1062" y="3303"/>
                    <a:pt x="1062" y="3080"/>
                  </a:cubicBezTo>
                  <a:cubicBezTo>
                    <a:pt x="1062" y="2920"/>
                    <a:pt x="1196" y="2786"/>
                    <a:pt x="1357" y="2777"/>
                  </a:cubicBezTo>
                  <a:close/>
                  <a:moveTo>
                    <a:pt x="4961" y="2777"/>
                  </a:moveTo>
                  <a:cubicBezTo>
                    <a:pt x="5130" y="2786"/>
                    <a:pt x="5255" y="2920"/>
                    <a:pt x="5255" y="3080"/>
                  </a:cubicBezTo>
                  <a:cubicBezTo>
                    <a:pt x="5255" y="3303"/>
                    <a:pt x="5113" y="3482"/>
                    <a:pt x="4907" y="3535"/>
                  </a:cubicBezTo>
                  <a:cubicBezTo>
                    <a:pt x="4952" y="3339"/>
                    <a:pt x="4961" y="3107"/>
                    <a:pt x="4961" y="2777"/>
                  </a:cubicBezTo>
                  <a:close/>
                  <a:moveTo>
                    <a:pt x="3846" y="4873"/>
                  </a:moveTo>
                  <a:lnTo>
                    <a:pt x="3899" y="5346"/>
                  </a:lnTo>
                  <a:cubicBezTo>
                    <a:pt x="3917" y="5471"/>
                    <a:pt x="3881" y="5596"/>
                    <a:pt x="3810" y="5685"/>
                  </a:cubicBezTo>
                  <a:cubicBezTo>
                    <a:pt x="3667" y="5863"/>
                    <a:pt x="3444" y="5953"/>
                    <a:pt x="3159" y="5953"/>
                  </a:cubicBezTo>
                  <a:cubicBezTo>
                    <a:pt x="2873" y="5953"/>
                    <a:pt x="2650" y="5863"/>
                    <a:pt x="2517" y="5685"/>
                  </a:cubicBezTo>
                  <a:cubicBezTo>
                    <a:pt x="2436" y="5596"/>
                    <a:pt x="2401" y="5471"/>
                    <a:pt x="2418" y="5346"/>
                  </a:cubicBezTo>
                  <a:lnTo>
                    <a:pt x="2472" y="4873"/>
                  </a:lnTo>
                  <a:cubicBezTo>
                    <a:pt x="2704" y="5016"/>
                    <a:pt x="2936" y="5087"/>
                    <a:pt x="3159" y="5087"/>
                  </a:cubicBezTo>
                  <a:cubicBezTo>
                    <a:pt x="3382" y="5087"/>
                    <a:pt x="3614" y="5016"/>
                    <a:pt x="3846" y="4873"/>
                  </a:cubicBezTo>
                  <a:close/>
                  <a:moveTo>
                    <a:pt x="3527" y="0"/>
                  </a:moveTo>
                  <a:cubicBezTo>
                    <a:pt x="3043" y="0"/>
                    <a:pt x="2601" y="165"/>
                    <a:pt x="2285" y="475"/>
                  </a:cubicBezTo>
                  <a:cubicBezTo>
                    <a:pt x="2186" y="440"/>
                    <a:pt x="2097" y="422"/>
                    <a:pt x="1999" y="422"/>
                  </a:cubicBezTo>
                  <a:cubicBezTo>
                    <a:pt x="1705" y="422"/>
                    <a:pt x="1428" y="538"/>
                    <a:pt x="1223" y="752"/>
                  </a:cubicBezTo>
                  <a:cubicBezTo>
                    <a:pt x="1178" y="787"/>
                    <a:pt x="1178" y="859"/>
                    <a:pt x="1223" y="903"/>
                  </a:cubicBezTo>
                  <a:cubicBezTo>
                    <a:pt x="1244" y="920"/>
                    <a:pt x="1269" y="929"/>
                    <a:pt x="1294" y="929"/>
                  </a:cubicBezTo>
                  <a:cubicBezTo>
                    <a:pt x="1323" y="929"/>
                    <a:pt x="1351" y="918"/>
                    <a:pt x="1375" y="894"/>
                  </a:cubicBezTo>
                  <a:cubicBezTo>
                    <a:pt x="1535" y="725"/>
                    <a:pt x="1758" y="636"/>
                    <a:pt x="1990" y="636"/>
                  </a:cubicBezTo>
                  <a:cubicBezTo>
                    <a:pt x="2071" y="636"/>
                    <a:pt x="2142" y="645"/>
                    <a:pt x="2204" y="671"/>
                  </a:cubicBezTo>
                  <a:lnTo>
                    <a:pt x="2258" y="1216"/>
                  </a:lnTo>
                  <a:cubicBezTo>
                    <a:pt x="2169" y="1510"/>
                    <a:pt x="2053" y="1733"/>
                    <a:pt x="1830" y="1867"/>
                  </a:cubicBezTo>
                  <a:cubicBezTo>
                    <a:pt x="1544" y="2036"/>
                    <a:pt x="1401" y="2242"/>
                    <a:pt x="1366" y="2536"/>
                  </a:cubicBezTo>
                  <a:cubicBezTo>
                    <a:pt x="1196" y="2429"/>
                    <a:pt x="1062" y="2072"/>
                    <a:pt x="1062" y="1787"/>
                  </a:cubicBezTo>
                  <a:cubicBezTo>
                    <a:pt x="1062" y="1599"/>
                    <a:pt x="1089" y="1430"/>
                    <a:pt x="1143" y="1278"/>
                  </a:cubicBezTo>
                  <a:cubicBezTo>
                    <a:pt x="1161" y="1225"/>
                    <a:pt x="1134" y="1162"/>
                    <a:pt x="1080" y="1144"/>
                  </a:cubicBezTo>
                  <a:cubicBezTo>
                    <a:pt x="1067" y="1141"/>
                    <a:pt x="1055" y="1139"/>
                    <a:pt x="1043" y="1139"/>
                  </a:cubicBezTo>
                  <a:cubicBezTo>
                    <a:pt x="997" y="1139"/>
                    <a:pt x="959" y="1164"/>
                    <a:pt x="938" y="1207"/>
                  </a:cubicBezTo>
                  <a:cubicBezTo>
                    <a:pt x="884" y="1385"/>
                    <a:pt x="848" y="1581"/>
                    <a:pt x="848" y="1787"/>
                  </a:cubicBezTo>
                  <a:cubicBezTo>
                    <a:pt x="848" y="2063"/>
                    <a:pt x="955" y="2420"/>
                    <a:pt x="1143" y="2616"/>
                  </a:cubicBezTo>
                  <a:cubicBezTo>
                    <a:pt x="964" y="2705"/>
                    <a:pt x="848" y="2875"/>
                    <a:pt x="848" y="3080"/>
                  </a:cubicBezTo>
                  <a:cubicBezTo>
                    <a:pt x="848" y="3446"/>
                    <a:pt x="1134" y="3740"/>
                    <a:pt x="1482" y="3758"/>
                  </a:cubicBezTo>
                  <a:cubicBezTo>
                    <a:pt x="1526" y="3865"/>
                    <a:pt x="1589" y="3972"/>
                    <a:pt x="1678" y="4088"/>
                  </a:cubicBezTo>
                  <a:cubicBezTo>
                    <a:pt x="1696" y="4115"/>
                    <a:pt x="1732" y="4133"/>
                    <a:pt x="1758" y="4133"/>
                  </a:cubicBezTo>
                  <a:cubicBezTo>
                    <a:pt x="1785" y="4133"/>
                    <a:pt x="1803" y="4124"/>
                    <a:pt x="1821" y="4115"/>
                  </a:cubicBezTo>
                  <a:cubicBezTo>
                    <a:pt x="1865" y="4079"/>
                    <a:pt x="1883" y="4008"/>
                    <a:pt x="1847" y="3963"/>
                  </a:cubicBezTo>
                  <a:cubicBezTo>
                    <a:pt x="1580" y="3589"/>
                    <a:pt x="1571" y="3366"/>
                    <a:pt x="1571" y="2670"/>
                  </a:cubicBezTo>
                  <a:cubicBezTo>
                    <a:pt x="1571" y="2384"/>
                    <a:pt x="1678" y="2206"/>
                    <a:pt x="1937" y="2054"/>
                  </a:cubicBezTo>
                  <a:cubicBezTo>
                    <a:pt x="2186" y="1903"/>
                    <a:pt x="2320" y="1671"/>
                    <a:pt x="2418" y="1421"/>
                  </a:cubicBezTo>
                  <a:cubicBezTo>
                    <a:pt x="2909" y="1858"/>
                    <a:pt x="3328" y="1911"/>
                    <a:pt x="3703" y="1929"/>
                  </a:cubicBezTo>
                  <a:cubicBezTo>
                    <a:pt x="3766" y="1929"/>
                    <a:pt x="3819" y="1885"/>
                    <a:pt x="3819" y="1822"/>
                  </a:cubicBezTo>
                  <a:cubicBezTo>
                    <a:pt x="3819" y="1760"/>
                    <a:pt x="3774" y="1715"/>
                    <a:pt x="3712" y="1715"/>
                  </a:cubicBezTo>
                  <a:cubicBezTo>
                    <a:pt x="3409" y="1697"/>
                    <a:pt x="2998" y="1688"/>
                    <a:pt x="2472" y="1180"/>
                  </a:cubicBezTo>
                  <a:lnTo>
                    <a:pt x="2418" y="636"/>
                  </a:lnTo>
                  <a:cubicBezTo>
                    <a:pt x="2695" y="359"/>
                    <a:pt x="3088" y="212"/>
                    <a:pt x="3523" y="212"/>
                  </a:cubicBezTo>
                  <a:cubicBezTo>
                    <a:pt x="3691" y="212"/>
                    <a:pt x="3866" y="234"/>
                    <a:pt x="4042" y="279"/>
                  </a:cubicBezTo>
                  <a:cubicBezTo>
                    <a:pt x="4756" y="466"/>
                    <a:pt x="5122" y="1180"/>
                    <a:pt x="5148" y="1778"/>
                  </a:cubicBezTo>
                  <a:cubicBezTo>
                    <a:pt x="5166" y="2090"/>
                    <a:pt x="5086" y="2358"/>
                    <a:pt x="4952" y="2491"/>
                  </a:cubicBezTo>
                  <a:cubicBezTo>
                    <a:pt x="4890" y="2179"/>
                    <a:pt x="4693" y="2010"/>
                    <a:pt x="4506" y="1885"/>
                  </a:cubicBezTo>
                  <a:cubicBezTo>
                    <a:pt x="4417" y="1831"/>
                    <a:pt x="4336" y="1796"/>
                    <a:pt x="4238" y="1769"/>
                  </a:cubicBezTo>
                  <a:cubicBezTo>
                    <a:pt x="4227" y="1766"/>
                    <a:pt x="4216" y="1764"/>
                    <a:pt x="4206" y="1764"/>
                  </a:cubicBezTo>
                  <a:cubicBezTo>
                    <a:pt x="4158" y="1764"/>
                    <a:pt x="4119" y="1796"/>
                    <a:pt x="4105" y="1840"/>
                  </a:cubicBezTo>
                  <a:cubicBezTo>
                    <a:pt x="4087" y="1894"/>
                    <a:pt x="4122" y="1956"/>
                    <a:pt x="4176" y="1974"/>
                  </a:cubicBezTo>
                  <a:cubicBezTo>
                    <a:pt x="4256" y="1992"/>
                    <a:pt x="4319" y="2027"/>
                    <a:pt x="4381" y="2063"/>
                  </a:cubicBezTo>
                  <a:cubicBezTo>
                    <a:pt x="4604" y="2206"/>
                    <a:pt x="4747" y="2366"/>
                    <a:pt x="4747" y="2670"/>
                  </a:cubicBezTo>
                  <a:cubicBezTo>
                    <a:pt x="4747" y="3375"/>
                    <a:pt x="4738" y="3589"/>
                    <a:pt x="4461" y="3972"/>
                  </a:cubicBezTo>
                  <a:cubicBezTo>
                    <a:pt x="4051" y="4543"/>
                    <a:pt x="3578" y="4873"/>
                    <a:pt x="3159" y="4873"/>
                  </a:cubicBezTo>
                  <a:cubicBezTo>
                    <a:pt x="2838" y="4873"/>
                    <a:pt x="2490" y="4686"/>
                    <a:pt x="2151" y="4329"/>
                  </a:cubicBezTo>
                  <a:cubicBezTo>
                    <a:pt x="2129" y="4311"/>
                    <a:pt x="2102" y="4302"/>
                    <a:pt x="2075" y="4302"/>
                  </a:cubicBezTo>
                  <a:cubicBezTo>
                    <a:pt x="2048" y="4302"/>
                    <a:pt x="2021" y="4311"/>
                    <a:pt x="1999" y="4329"/>
                  </a:cubicBezTo>
                  <a:cubicBezTo>
                    <a:pt x="1955" y="4374"/>
                    <a:pt x="1955" y="4436"/>
                    <a:pt x="1999" y="4481"/>
                  </a:cubicBezTo>
                  <a:cubicBezTo>
                    <a:pt x="2088" y="4579"/>
                    <a:pt x="2178" y="4659"/>
                    <a:pt x="2276" y="4731"/>
                  </a:cubicBezTo>
                  <a:lnTo>
                    <a:pt x="2213" y="5230"/>
                  </a:lnTo>
                  <a:lnTo>
                    <a:pt x="1883" y="5337"/>
                  </a:lnTo>
                  <a:cubicBezTo>
                    <a:pt x="1865" y="5301"/>
                    <a:pt x="1839" y="5266"/>
                    <a:pt x="1803" y="5239"/>
                  </a:cubicBezTo>
                  <a:cubicBezTo>
                    <a:pt x="1754" y="5209"/>
                    <a:pt x="1701" y="5195"/>
                    <a:pt x="1647" y="5195"/>
                  </a:cubicBezTo>
                  <a:cubicBezTo>
                    <a:pt x="1622" y="5195"/>
                    <a:pt x="1596" y="5198"/>
                    <a:pt x="1571" y="5203"/>
                  </a:cubicBezTo>
                  <a:lnTo>
                    <a:pt x="1062" y="5355"/>
                  </a:lnTo>
                  <a:cubicBezTo>
                    <a:pt x="866" y="5409"/>
                    <a:pt x="607" y="5578"/>
                    <a:pt x="456" y="5748"/>
                  </a:cubicBezTo>
                  <a:cubicBezTo>
                    <a:pt x="295" y="5926"/>
                    <a:pt x="188" y="6149"/>
                    <a:pt x="144" y="6390"/>
                  </a:cubicBezTo>
                  <a:lnTo>
                    <a:pt x="19" y="7130"/>
                  </a:lnTo>
                  <a:cubicBezTo>
                    <a:pt x="1" y="7193"/>
                    <a:pt x="45" y="7246"/>
                    <a:pt x="99" y="7255"/>
                  </a:cubicBezTo>
                  <a:cubicBezTo>
                    <a:pt x="105" y="7256"/>
                    <a:pt x="112" y="7257"/>
                    <a:pt x="118" y="7257"/>
                  </a:cubicBezTo>
                  <a:cubicBezTo>
                    <a:pt x="172" y="7257"/>
                    <a:pt x="216" y="7222"/>
                    <a:pt x="224" y="7166"/>
                  </a:cubicBezTo>
                  <a:lnTo>
                    <a:pt x="358" y="6425"/>
                  </a:lnTo>
                  <a:cubicBezTo>
                    <a:pt x="393" y="6229"/>
                    <a:pt x="483" y="6042"/>
                    <a:pt x="616" y="5890"/>
                  </a:cubicBezTo>
                  <a:cubicBezTo>
                    <a:pt x="750" y="5748"/>
                    <a:pt x="911" y="5632"/>
                    <a:pt x="1125" y="5560"/>
                  </a:cubicBezTo>
                  <a:lnTo>
                    <a:pt x="1624" y="5409"/>
                  </a:lnTo>
                  <a:cubicBezTo>
                    <a:pt x="1632" y="5406"/>
                    <a:pt x="1640" y="5405"/>
                    <a:pt x="1648" y="5405"/>
                  </a:cubicBezTo>
                  <a:cubicBezTo>
                    <a:pt x="1665" y="5405"/>
                    <a:pt x="1681" y="5411"/>
                    <a:pt x="1687" y="5417"/>
                  </a:cubicBezTo>
                  <a:cubicBezTo>
                    <a:pt x="1696" y="5426"/>
                    <a:pt x="1705" y="5444"/>
                    <a:pt x="1714" y="5471"/>
                  </a:cubicBezTo>
                  <a:cubicBezTo>
                    <a:pt x="1767" y="6256"/>
                    <a:pt x="2115" y="7148"/>
                    <a:pt x="2133" y="7193"/>
                  </a:cubicBezTo>
                  <a:cubicBezTo>
                    <a:pt x="2151" y="7228"/>
                    <a:pt x="2186" y="7255"/>
                    <a:pt x="2231" y="7255"/>
                  </a:cubicBezTo>
                  <a:cubicBezTo>
                    <a:pt x="2240" y="7255"/>
                    <a:pt x="2258" y="7255"/>
                    <a:pt x="2267" y="7246"/>
                  </a:cubicBezTo>
                  <a:cubicBezTo>
                    <a:pt x="2320" y="7228"/>
                    <a:pt x="2347" y="7166"/>
                    <a:pt x="2329" y="7112"/>
                  </a:cubicBezTo>
                  <a:cubicBezTo>
                    <a:pt x="2329" y="7103"/>
                    <a:pt x="2008" y="6283"/>
                    <a:pt x="1928" y="5542"/>
                  </a:cubicBezTo>
                  <a:lnTo>
                    <a:pt x="2204" y="5462"/>
                  </a:lnTo>
                  <a:cubicBezTo>
                    <a:pt x="2213" y="5587"/>
                    <a:pt x="2267" y="5721"/>
                    <a:pt x="2347" y="5819"/>
                  </a:cubicBezTo>
                  <a:cubicBezTo>
                    <a:pt x="2472" y="5979"/>
                    <a:pt x="2713" y="6158"/>
                    <a:pt x="3159" y="6158"/>
                  </a:cubicBezTo>
                  <a:cubicBezTo>
                    <a:pt x="3605" y="6158"/>
                    <a:pt x="3846" y="5979"/>
                    <a:pt x="3971" y="5819"/>
                  </a:cubicBezTo>
                  <a:cubicBezTo>
                    <a:pt x="4051" y="5712"/>
                    <a:pt x="4105" y="5587"/>
                    <a:pt x="4113" y="5453"/>
                  </a:cubicBezTo>
                  <a:lnTo>
                    <a:pt x="4390" y="5542"/>
                  </a:lnTo>
                  <a:cubicBezTo>
                    <a:pt x="4381" y="5676"/>
                    <a:pt x="4354" y="5855"/>
                    <a:pt x="4328" y="6051"/>
                  </a:cubicBezTo>
                  <a:cubicBezTo>
                    <a:pt x="4310" y="6104"/>
                    <a:pt x="4354" y="6158"/>
                    <a:pt x="4408" y="6167"/>
                  </a:cubicBezTo>
                  <a:cubicBezTo>
                    <a:pt x="4417" y="6170"/>
                    <a:pt x="4427" y="6171"/>
                    <a:pt x="4436" y="6171"/>
                  </a:cubicBezTo>
                  <a:cubicBezTo>
                    <a:pt x="4486" y="6171"/>
                    <a:pt x="4525" y="6132"/>
                    <a:pt x="4533" y="6087"/>
                  </a:cubicBezTo>
                  <a:cubicBezTo>
                    <a:pt x="4577" y="5837"/>
                    <a:pt x="4595" y="5614"/>
                    <a:pt x="4604" y="5471"/>
                  </a:cubicBezTo>
                  <a:cubicBezTo>
                    <a:pt x="4613" y="5444"/>
                    <a:pt x="4622" y="5426"/>
                    <a:pt x="4640" y="5417"/>
                  </a:cubicBezTo>
                  <a:cubicBezTo>
                    <a:pt x="4646" y="5411"/>
                    <a:pt x="4657" y="5405"/>
                    <a:pt x="4672" y="5405"/>
                  </a:cubicBezTo>
                  <a:cubicBezTo>
                    <a:pt x="4678" y="5405"/>
                    <a:pt x="4685" y="5406"/>
                    <a:pt x="4693" y="5409"/>
                  </a:cubicBezTo>
                  <a:lnTo>
                    <a:pt x="5193" y="5560"/>
                  </a:lnTo>
                  <a:cubicBezTo>
                    <a:pt x="5594" y="5685"/>
                    <a:pt x="5889" y="6015"/>
                    <a:pt x="5960" y="6434"/>
                  </a:cubicBezTo>
                  <a:lnTo>
                    <a:pt x="6094" y="7166"/>
                  </a:lnTo>
                  <a:cubicBezTo>
                    <a:pt x="6103" y="7219"/>
                    <a:pt x="6147" y="7255"/>
                    <a:pt x="6201" y="7255"/>
                  </a:cubicBezTo>
                  <a:lnTo>
                    <a:pt x="6219" y="7255"/>
                  </a:lnTo>
                  <a:cubicBezTo>
                    <a:pt x="6272" y="7246"/>
                    <a:pt x="6317" y="7193"/>
                    <a:pt x="6299" y="7130"/>
                  </a:cubicBezTo>
                  <a:lnTo>
                    <a:pt x="6174" y="6390"/>
                  </a:lnTo>
                  <a:cubicBezTo>
                    <a:pt x="6085" y="5899"/>
                    <a:pt x="5737" y="5507"/>
                    <a:pt x="5255" y="5355"/>
                  </a:cubicBezTo>
                  <a:lnTo>
                    <a:pt x="4756" y="5203"/>
                  </a:lnTo>
                  <a:cubicBezTo>
                    <a:pt x="4728" y="5198"/>
                    <a:pt x="4700" y="5195"/>
                    <a:pt x="4674" y="5195"/>
                  </a:cubicBezTo>
                  <a:cubicBezTo>
                    <a:pt x="4617" y="5195"/>
                    <a:pt x="4564" y="5209"/>
                    <a:pt x="4515" y="5239"/>
                  </a:cubicBezTo>
                  <a:cubicBezTo>
                    <a:pt x="4479" y="5266"/>
                    <a:pt x="4452" y="5293"/>
                    <a:pt x="4435" y="5328"/>
                  </a:cubicBezTo>
                  <a:lnTo>
                    <a:pt x="4105" y="5230"/>
                  </a:lnTo>
                  <a:lnTo>
                    <a:pt x="4042" y="4731"/>
                  </a:lnTo>
                  <a:cubicBezTo>
                    <a:pt x="4247" y="4570"/>
                    <a:pt x="4452" y="4356"/>
                    <a:pt x="4640" y="4097"/>
                  </a:cubicBezTo>
                  <a:cubicBezTo>
                    <a:pt x="4729" y="3972"/>
                    <a:pt x="4791" y="3865"/>
                    <a:pt x="4836" y="3758"/>
                  </a:cubicBezTo>
                  <a:cubicBezTo>
                    <a:pt x="5193" y="3740"/>
                    <a:pt x="5469" y="3446"/>
                    <a:pt x="5469" y="3080"/>
                  </a:cubicBezTo>
                  <a:cubicBezTo>
                    <a:pt x="5469" y="2866"/>
                    <a:pt x="5336" y="2670"/>
                    <a:pt x="5139" y="2598"/>
                  </a:cubicBezTo>
                  <a:cubicBezTo>
                    <a:pt x="5300" y="2411"/>
                    <a:pt x="5380" y="2117"/>
                    <a:pt x="5362" y="1769"/>
                  </a:cubicBezTo>
                  <a:cubicBezTo>
                    <a:pt x="5345" y="1403"/>
                    <a:pt x="5220" y="1046"/>
                    <a:pt x="5023" y="752"/>
                  </a:cubicBezTo>
                  <a:cubicBezTo>
                    <a:pt x="4800" y="404"/>
                    <a:pt x="4470" y="172"/>
                    <a:pt x="4096" y="74"/>
                  </a:cubicBezTo>
                  <a:cubicBezTo>
                    <a:pt x="3903" y="24"/>
                    <a:pt x="3712" y="0"/>
                    <a:pt x="3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0"/>
            <p:cNvSpPr/>
            <p:nvPr/>
          </p:nvSpPr>
          <p:spPr>
            <a:xfrm>
              <a:off x="4860465" y="1639776"/>
              <a:ext cx="42284" cy="42284"/>
            </a:xfrm>
            <a:custGeom>
              <a:avLst/>
              <a:gdLst/>
              <a:ahLst/>
              <a:cxnLst/>
              <a:rect l="l" t="t" r="r" b="b"/>
              <a:pathLst>
                <a:path w="670" h="670" extrusionOk="0">
                  <a:moveTo>
                    <a:pt x="340" y="215"/>
                  </a:moveTo>
                  <a:cubicBezTo>
                    <a:pt x="402" y="215"/>
                    <a:pt x="456" y="268"/>
                    <a:pt x="456" y="340"/>
                  </a:cubicBezTo>
                  <a:cubicBezTo>
                    <a:pt x="456" y="402"/>
                    <a:pt x="402" y="456"/>
                    <a:pt x="340" y="456"/>
                  </a:cubicBezTo>
                  <a:cubicBezTo>
                    <a:pt x="268" y="456"/>
                    <a:pt x="215" y="402"/>
                    <a:pt x="215" y="340"/>
                  </a:cubicBezTo>
                  <a:cubicBezTo>
                    <a:pt x="215" y="268"/>
                    <a:pt x="268" y="215"/>
                    <a:pt x="340" y="215"/>
                  </a:cubicBezTo>
                  <a:close/>
                  <a:moveTo>
                    <a:pt x="340" y="1"/>
                  </a:moveTo>
                  <a:cubicBezTo>
                    <a:pt x="152" y="1"/>
                    <a:pt x="1" y="152"/>
                    <a:pt x="1" y="340"/>
                  </a:cubicBezTo>
                  <a:cubicBezTo>
                    <a:pt x="1" y="518"/>
                    <a:pt x="152" y="670"/>
                    <a:pt x="340" y="670"/>
                  </a:cubicBezTo>
                  <a:cubicBezTo>
                    <a:pt x="518" y="670"/>
                    <a:pt x="670" y="518"/>
                    <a:pt x="670" y="340"/>
                  </a:cubicBezTo>
                  <a:cubicBezTo>
                    <a:pt x="670" y="152"/>
                    <a:pt x="518"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0"/>
            <p:cNvSpPr/>
            <p:nvPr/>
          </p:nvSpPr>
          <p:spPr>
            <a:xfrm>
              <a:off x="4945472" y="1639776"/>
              <a:ext cx="42284" cy="42284"/>
            </a:xfrm>
            <a:custGeom>
              <a:avLst/>
              <a:gdLst/>
              <a:ahLst/>
              <a:cxnLst/>
              <a:rect l="l" t="t" r="r" b="b"/>
              <a:pathLst>
                <a:path w="670" h="670" extrusionOk="0">
                  <a:moveTo>
                    <a:pt x="340" y="215"/>
                  </a:moveTo>
                  <a:cubicBezTo>
                    <a:pt x="402" y="215"/>
                    <a:pt x="456" y="268"/>
                    <a:pt x="456" y="340"/>
                  </a:cubicBezTo>
                  <a:cubicBezTo>
                    <a:pt x="456" y="402"/>
                    <a:pt x="402" y="456"/>
                    <a:pt x="340" y="456"/>
                  </a:cubicBezTo>
                  <a:cubicBezTo>
                    <a:pt x="269" y="456"/>
                    <a:pt x="215" y="402"/>
                    <a:pt x="215" y="340"/>
                  </a:cubicBezTo>
                  <a:cubicBezTo>
                    <a:pt x="215" y="268"/>
                    <a:pt x="269" y="215"/>
                    <a:pt x="340" y="215"/>
                  </a:cubicBezTo>
                  <a:close/>
                  <a:moveTo>
                    <a:pt x="340" y="1"/>
                  </a:moveTo>
                  <a:cubicBezTo>
                    <a:pt x="153" y="1"/>
                    <a:pt x="1" y="152"/>
                    <a:pt x="1" y="340"/>
                  </a:cubicBezTo>
                  <a:cubicBezTo>
                    <a:pt x="1" y="518"/>
                    <a:pt x="153" y="670"/>
                    <a:pt x="340" y="670"/>
                  </a:cubicBezTo>
                  <a:cubicBezTo>
                    <a:pt x="518" y="670"/>
                    <a:pt x="670" y="518"/>
                    <a:pt x="670" y="340"/>
                  </a:cubicBezTo>
                  <a:cubicBezTo>
                    <a:pt x="670" y="152"/>
                    <a:pt x="518" y="1"/>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0"/>
            <p:cNvSpPr/>
            <p:nvPr/>
          </p:nvSpPr>
          <p:spPr>
            <a:xfrm>
              <a:off x="4908932" y="1731536"/>
              <a:ext cx="30419" cy="13569"/>
            </a:xfrm>
            <a:custGeom>
              <a:avLst/>
              <a:gdLst/>
              <a:ahLst/>
              <a:cxnLst/>
              <a:rect l="l" t="t" r="r" b="b"/>
              <a:pathLst>
                <a:path w="482" h="215" extrusionOk="0">
                  <a:moveTo>
                    <a:pt x="116" y="1"/>
                  </a:moveTo>
                  <a:cubicBezTo>
                    <a:pt x="62" y="1"/>
                    <a:pt x="18" y="37"/>
                    <a:pt x="9" y="90"/>
                  </a:cubicBezTo>
                  <a:cubicBezTo>
                    <a:pt x="0" y="161"/>
                    <a:pt x="54" y="215"/>
                    <a:pt x="116" y="215"/>
                  </a:cubicBezTo>
                  <a:lnTo>
                    <a:pt x="366" y="215"/>
                  </a:lnTo>
                  <a:cubicBezTo>
                    <a:pt x="419" y="215"/>
                    <a:pt x="464" y="170"/>
                    <a:pt x="473" y="117"/>
                  </a:cubicBezTo>
                  <a:cubicBezTo>
                    <a:pt x="482" y="54"/>
                    <a:pt x="428" y="1"/>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0"/>
            <p:cNvSpPr/>
            <p:nvPr/>
          </p:nvSpPr>
          <p:spPr>
            <a:xfrm>
              <a:off x="4906092" y="1699098"/>
              <a:ext cx="36667" cy="15083"/>
            </a:xfrm>
            <a:custGeom>
              <a:avLst/>
              <a:gdLst/>
              <a:ahLst/>
              <a:cxnLst/>
              <a:rect l="l" t="t" r="r" b="b"/>
              <a:pathLst>
                <a:path w="581" h="239" extrusionOk="0">
                  <a:moveTo>
                    <a:pt x="119" y="1"/>
                  </a:moveTo>
                  <a:cubicBezTo>
                    <a:pt x="75" y="1"/>
                    <a:pt x="32" y="28"/>
                    <a:pt x="18" y="78"/>
                  </a:cubicBezTo>
                  <a:cubicBezTo>
                    <a:pt x="0" y="131"/>
                    <a:pt x="27" y="194"/>
                    <a:pt x="81" y="212"/>
                  </a:cubicBezTo>
                  <a:cubicBezTo>
                    <a:pt x="152" y="229"/>
                    <a:pt x="215" y="238"/>
                    <a:pt x="286" y="238"/>
                  </a:cubicBezTo>
                  <a:cubicBezTo>
                    <a:pt x="357" y="238"/>
                    <a:pt x="429" y="229"/>
                    <a:pt x="491" y="212"/>
                  </a:cubicBezTo>
                  <a:cubicBezTo>
                    <a:pt x="545" y="194"/>
                    <a:pt x="580" y="131"/>
                    <a:pt x="562" y="78"/>
                  </a:cubicBezTo>
                  <a:cubicBezTo>
                    <a:pt x="541" y="28"/>
                    <a:pt x="503" y="1"/>
                    <a:pt x="457" y="1"/>
                  </a:cubicBezTo>
                  <a:cubicBezTo>
                    <a:pt x="445" y="1"/>
                    <a:pt x="432" y="3"/>
                    <a:pt x="420" y="6"/>
                  </a:cubicBezTo>
                  <a:cubicBezTo>
                    <a:pt x="380" y="20"/>
                    <a:pt x="335" y="26"/>
                    <a:pt x="289" y="26"/>
                  </a:cubicBezTo>
                  <a:cubicBezTo>
                    <a:pt x="244" y="26"/>
                    <a:pt x="197" y="20"/>
                    <a:pt x="152" y="6"/>
                  </a:cubicBezTo>
                  <a:cubicBezTo>
                    <a:pt x="141" y="3"/>
                    <a:pt x="130"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0"/>
            <p:cNvSpPr/>
            <p:nvPr/>
          </p:nvSpPr>
          <p:spPr>
            <a:xfrm>
              <a:off x="4693858" y="1775207"/>
              <a:ext cx="119972" cy="119657"/>
            </a:xfrm>
            <a:custGeom>
              <a:avLst/>
              <a:gdLst/>
              <a:ahLst/>
              <a:cxnLst/>
              <a:rect l="l" t="t" r="r" b="b"/>
              <a:pathLst>
                <a:path w="1901" h="1896" extrusionOk="0">
                  <a:moveTo>
                    <a:pt x="1776" y="0"/>
                  </a:moveTo>
                  <a:cubicBezTo>
                    <a:pt x="1753" y="0"/>
                    <a:pt x="1732" y="8"/>
                    <a:pt x="1713" y="23"/>
                  </a:cubicBezTo>
                  <a:lnTo>
                    <a:pt x="1579" y="138"/>
                  </a:lnTo>
                  <a:lnTo>
                    <a:pt x="1454" y="76"/>
                  </a:lnTo>
                  <a:cubicBezTo>
                    <a:pt x="1433" y="64"/>
                    <a:pt x="1409" y="58"/>
                    <a:pt x="1386" y="58"/>
                  </a:cubicBezTo>
                  <a:cubicBezTo>
                    <a:pt x="1342" y="58"/>
                    <a:pt x="1299" y="80"/>
                    <a:pt x="1276" y="121"/>
                  </a:cubicBezTo>
                  <a:lnTo>
                    <a:pt x="1187" y="228"/>
                  </a:lnTo>
                  <a:lnTo>
                    <a:pt x="1053" y="201"/>
                  </a:lnTo>
                  <a:cubicBezTo>
                    <a:pt x="1042" y="198"/>
                    <a:pt x="1031" y="197"/>
                    <a:pt x="1021" y="197"/>
                  </a:cubicBezTo>
                  <a:cubicBezTo>
                    <a:pt x="961" y="197"/>
                    <a:pt x="906" y="237"/>
                    <a:pt x="883" y="290"/>
                  </a:cubicBezTo>
                  <a:lnTo>
                    <a:pt x="830" y="415"/>
                  </a:lnTo>
                  <a:lnTo>
                    <a:pt x="696" y="424"/>
                  </a:lnTo>
                  <a:cubicBezTo>
                    <a:pt x="625" y="424"/>
                    <a:pt x="562" y="477"/>
                    <a:pt x="553" y="549"/>
                  </a:cubicBezTo>
                  <a:lnTo>
                    <a:pt x="535" y="683"/>
                  </a:lnTo>
                  <a:lnTo>
                    <a:pt x="402" y="727"/>
                  </a:lnTo>
                  <a:cubicBezTo>
                    <a:pt x="330" y="745"/>
                    <a:pt x="286" y="808"/>
                    <a:pt x="295" y="879"/>
                  </a:cubicBezTo>
                  <a:lnTo>
                    <a:pt x="303" y="1013"/>
                  </a:lnTo>
                  <a:lnTo>
                    <a:pt x="188" y="1084"/>
                  </a:lnTo>
                  <a:cubicBezTo>
                    <a:pt x="125" y="1120"/>
                    <a:pt x="98" y="1191"/>
                    <a:pt x="116" y="1263"/>
                  </a:cubicBezTo>
                  <a:lnTo>
                    <a:pt x="161" y="1396"/>
                  </a:lnTo>
                  <a:lnTo>
                    <a:pt x="63" y="1486"/>
                  </a:lnTo>
                  <a:cubicBezTo>
                    <a:pt x="9" y="1539"/>
                    <a:pt x="0" y="1619"/>
                    <a:pt x="36" y="1673"/>
                  </a:cubicBezTo>
                  <a:lnTo>
                    <a:pt x="152" y="1851"/>
                  </a:lnTo>
                  <a:cubicBezTo>
                    <a:pt x="170" y="1878"/>
                    <a:pt x="205" y="1896"/>
                    <a:pt x="241" y="1896"/>
                  </a:cubicBezTo>
                  <a:cubicBezTo>
                    <a:pt x="259" y="1896"/>
                    <a:pt x="277" y="1896"/>
                    <a:pt x="295" y="1887"/>
                  </a:cubicBezTo>
                  <a:cubicBezTo>
                    <a:pt x="348" y="1851"/>
                    <a:pt x="366" y="1789"/>
                    <a:pt x="330" y="1735"/>
                  </a:cubicBezTo>
                  <a:lnTo>
                    <a:pt x="250" y="1610"/>
                  </a:lnTo>
                  <a:lnTo>
                    <a:pt x="339" y="1521"/>
                  </a:lnTo>
                  <a:cubicBezTo>
                    <a:pt x="384" y="1477"/>
                    <a:pt x="393" y="1414"/>
                    <a:pt x="375" y="1361"/>
                  </a:cubicBezTo>
                  <a:lnTo>
                    <a:pt x="339" y="1245"/>
                  </a:lnTo>
                  <a:lnTo>
                    <a:pt x="446" y="1182"/>
                  </a:lnTo>
                  <a:cubicBezTo>
                    <a:pt x="500" y="1155"/>
                    <a:pt x="527" y="1093"/>
                    <a:pt x="518" y="1040"/>
                  </a:cubicBezTo>
                  <a:lnTo>
                    <a:pt x="509" y="915"/>
                  </a:lnTo>
                  <a:lnTo>
                    <a:pt x="634" y="879"/>
                  </a:lnTo>
                  <a:cubicBezTo>
                    <a:pt x="687" y="861"/>
                    <a:pt x="732" y="816"/>
                    <a:pt x="741" y="763"/>
                  </a:cubicBezTo>
                  <a:lnTo>
                    <a:pt x="758" y="629"/>
                  </a:lnTo>
                  <a:lnTo>
                    <a:pt x="883" y="629"/>
                  </a:lnTo>
                  <a:cubicBezTo>
                    <a:pt x="937" y="629"/>
                    <a:pt x="990" y="593"/>
                    <a:pt x="1017" y="540"/>
                  </a:cubicBezTo>
                  <a:lnTo>
                    <a:pt x="1062" y="424"/>
                  </a:lnTo>
                  <a:lnTo>
                    <a:pt x="1187" y="451"/>
                  </a:lnTo>
                  <a:cubicBezTo>
                    <a:pt x="1194" y="452"/>
                    <a:pt x="1201" y="452"/>
                    <a:pt x="1208" y="452"/>
                  </a:cubicBezTo>
                  <a:cubicBezTo>
                    <a:pt x="1256" y="452"/>
                    <a:pt x="1307" y="427"/>
                    <a:pt x="1338" y="388"/>
                  </a:cubicBezTo>
                  <a:lnTo>
                    <a:pt x="1410" y="290"/>
                  </a:lnTo>
                  <a:lnTo>
                    <a:pt x="1526" y="344"/>
                  </a:lnTo>
                  <a:cubicBezTo>
                    <a:pt x="1547" y="354"/>
                    <a:pt x="1569" y="359"/>
                    <a:pt x="1592" y="359"/>
                  </a:cubicBezTo>
                  <a:cubicBezTo>
                    <a:pt x="1626" y="359"/>
                    <a:pt x="1659" y="347"/>
                    <a:pt x="1686" y="326"/>
                  </a:cubicBezTo>
                  <a:lnTo>
                    <a:pt x="1847" y="183"/>
                  </a:lnTo>
                  <a:cubicBezTo>
                    <a:pt x="1891" y="147"/>
                    <a:pt x="1900" y="85"/>
                    <a:pt x="1865" y="40"/>
                  </a:cubicBezTo>
                  <a:cubicBezTo>
                    <a:pt x="1839" y="14"/>
                    <a:pt x="1807"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0"/>
            <p:cNvSpPr/>
            <p:nvPr/>
          </p:nvSpPr>
          <p:spPr>
            <a:xfrm>
              <a:off x="5033887" y="1775207"/>
              <a:ext cx="119972" cy="119657"/>
            </a:xfrm>
            <a:custGeom>
              <a:avLst/>
              <a:gdLst/>
              <a:ahLst/>
              <a:cxnLst/>
              <a:rect l="l" t="t" r="r" b="b"/>
              <a:pathLst>
                <a:path w="1901" h="1896" extrusionOk="0">
                  <a:moveTo>
                    <a:pt x="123" y="0"/>
                  </a:moveTo>
                  <a:cubicBezTo>
                    <a:pt x="90" y="0"/>
                    <a:pt x="57" y="14"/>
                    <a:pt x="36" y="40"/>
                  </a:cubicBezTo>
                  <a:cubicBezTo>
                    <a:pt x="0" y="85"/>
                    <a:pt x="9" y="147"/>
                    <a:pt x="54" y="183"/>
                  </a:cubicBezTo>
                  <a:lnTo>
                    <a:pt x="215" y="326"/>
                  </a:lnTo>
                  <a:cubicBezTo>
                    <a:pt x="242" y="347"/>
                    <a:pt x="275" y="359"/>
                    <a:pt x="309" y="359"/>
                  </a:cubicBezTo>
                  <a:cubicBezTo>
                    <a:pt x="332" y="359"/>
                    <a:pt x="354" y="354"/>
                    <a:pt x="375" y="344"/>
                  </a:cubicBezTo>
                  <a:lnTo>
                    <a:pt x="491" y="290"/>
                  </a:lnTo>
                  <a:lnTo>
                    <a:pt x="563" y="388"/>
                  </a:lnTo>
                  <a:cubicBezTo>
                    <a:pt x="594" y="427"/>
                    <a:pt x="645" y="452"/>
                    <a:pt x="693" y="452"/>
                  </a:cubicBezTo>
                  <a:cubicBezTo>
                    <a:pt x="700" y="452"/>
                    <a:pt x="707" y="452"/>
                    <a:pt x="714" y="451"/>
                  </a:cubicBezTo>
                  <a:lnTo>
                    <a:pt x="839" y="424"/>
                  </a:lnTo>
                  <a:lnTo>
                    <a:pt x="884" y="540"/>
                  </a:lnTo>
                  <a:cubicBezTo>
                    <a:pt x="910" y="593"/>
                    <a:pt x="964" y="629"/>
                    <a:pt x="1017" y="629"/>
                  </a:cubicBezTo>
                  <a:lnTo>
                    <a:pt x="1142" y="629"/>
                  </a:lnTo>
                  <a:lnTo>
                    <a:pt x="1160" y="763"/>
                  </a:lnTo>
                  <a:cubicBezTo>
                    <a:pt x="1169" y="816"/>
                    <a:pt x="1214" y="861"/>
                    <a:pt x="1267" y="879"/>
                  </a:cubicBezTo>
                  <a:lnTo>
                    <a:pt x="1392" y="915"/>
                  </a:lnTo>
                  <a:lnTo>
                    <a:pt x="1383" y="1040"/>
                  </a:lnTo>
                  <a:cubicBezTo>
                    <a:pt x="1374" y="1093"/>
                    <a:pt x="1401" y="1155"/>
                    <a:pt x="1455" y="1182"/>
                  </a:cubicBezTo>
                  <a:lnTo>
                    <a:pt x="1562" y="1245"/>
                  </a:lnTo>
                  <a:lnTo>
                    <a:pt x="1526" y="1361"/>
                  </a:lnTo>
                  <a:cubicBezTo>
                    <a:pt x="1508" y="1414"/>
                    <a:pt x="1517" y="1477"/>
                    <a:pt x="1562" y="1521"/>
                  </a:cubicBezTo>
                  <a:lnTo>
                    <a:pt x="1651" y="1610"/>
                  </a:lnTo>
                  <a:lnTo>
                    <a:pt x="1571" y="1735"/>
                  </a:lnTo>
                  <a:cubicBezTo>
                    <a:pt x="1535" y="1789"/>
                    <a:pt x="1553" y="1851"/>
                    <a:pt x="1606" y="1887"/>
                  </a:cubicBezTo>
                  <a:cubicBezTo>
                    <a:pt x="1615" y="1896"/>
                    <a:pt x="1642" y="1896"/>
                    <a:pt x="1660" y="1896"/>
                  </a:cubicBezTo>
                  <a:cubicBezTo>
                    <a:pt x="1695" y="1896"/>
                    <a:pt x="1731" y="1887"/>
                    <a:pt x="1749" y="1851"/>
                  </a:cubicBezTo>
                  <a:lnTo>
                    <a:pt x="1856" y="1673"/>
                  </a:lnTo>
                  <a:cubicBezTo>
                    <a:pt x="1901" y="1619"/>
                    <a:pt x="1892" y="1539"/>
                    <a:pt x="1838" y="1486"/>
                  </a:cubicBezTo>
                  <a:lnTo>
                    <a:pt x="1740" y="1396"/>
                  </a:lnTo>
                  <a:lnTo>
                    <a:pt x="1785" y="1263"/>
                  </a:lnTo>
                  <a:cubicBezTo>
                    <a:pt x="1803" y="1191"/>
                    <a:pt x="1776" y="1120"/>
                    <a:pt x="1713" y="1084"/>
                  </a:cubicBezTo>
                  <a:lnTo>
                    <a:pt x="1597" y="1013"/>
                  </a:lnTo>
                  <a:lnTo>
                    <a:pt x="1606" y="879"/>
                  </a:lnTo>
                  <a:cubicBezTo>
                    <a:pt x="1615" y="808"/>
                    <a:pt x="1571" y="745"/>
                    <a:pt x="1499" y="727"/>
                  </a:cubicBezTo>
                  <a:lnTo>
                    <a:pt x="1365" y="683"/>
                  </a:lnTo>
                  <a:lnTo>
                    <a:pt x="1348" y="549"/>
                  </a:lnTo>
                  <a:cubicBezTo>
                    <a:pt x="1339" y="477"/>
                    <a:pt x="1276" y="424"/>
                    <a:pt x="1205" y="424"/>
                  </a:cubicBezTo>
                  <a:lnTo>
                    <a:pt x="1062" y="415"/>
                  </a:lnTo>
                  <a:lnTo>
                    <a:pt x="1009" y="290"/>
                  </a:lnTo>
                  <a:cubicBezTo>
                    <a:pt x="986" y="237"/>
                    <a:pt x="937" y="197"/>
                    <a:pt x="880" y="197"/>
                  </a:cubicBezTo>
                  <a:cubicBezTo>
                    <a:pt x="869" y="197"/>
                    <a:pt x="859" y="198"/>
                    <a:pt x="848" y="201"/>
                  </a:cubicBezTo>
                  <a:lnTo>
                    <a:pt x="714" y="228"/>
                  </a:lnTo>
                  <a:lnTo>
                    <a:pt x="625" y="121"/>
                  </a:lnTo>
                  <a:cubicBezTo>
                    <a:pt x="602" y="80"/>
                    <a:pt x="559" y="58"/>
                    <a:pt x="515" y="58"/>
                  </a:cubicBezTo>
                  <a:cubicBezTo>
                    <a:pt x="491" y="58"/>
                    <a:pt x="468" y="64"/>
                    <a:pt x="447" y="76"/>
                  </a:cubicBezTo>
                  <a:lnTo>
                    <a:pt x="322" y="138"/>
                  </a:lnTo>
                  <a:lnTo>
                    <a:pt x="188" y="23"/>
                  </a:lnTo>
                  <a:cubicBezTo>
                    <a:pt x="169" y="8"/>
                    <a:pt x="146"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5" name="Google Shape;2025;p60"/>
          <p:cNvSpPr/>
          <p:nvPr/>
        </p:nvSpPr>
        <p:spPr>
          <a:xfrm>
            <a:off x="5398150" y="1478218"/>
            <a:ext cx="457800" cy="457863"/>
          </a:xfrm>
          <a:custGeom>
            <a:avLst/>
            <a:gdLst/>
            <a:ahLst/>
            <a:cxnLst/>
            <a:rect l="l" t="t" r="r" b="b"/>
            <a:pathLst>
              <a:path w="7254" h="7255" extrusionOk="0">
                <a:moveTo>
                  <a:pt x="6495" y="678"/>
                </a:moveTo>
                <a:lnTo>
                  <a:pt x="6495" y="1517"/>
                </a:lnTo>
                <a:cubicBezTo>
                  <a:pt x="6477" y="1526"/>
                  <a:pt x="6468" y="1535"/>
                  <a:pt x="6468" y="1553"/>
                </a:cubicBezTo>
                <a:lnTo>
                  <a:pt x="6245" y="1874"/>
                </a:lnTo>
                <a:cubicBezTo>
                  <a:pt x="6209" y="1927"/>
                  <a:pt x="6192" y="1981"/>
                  <a:pt x="6192" y="2034"/>
                </a:cubicBezTo>
                <a:lnTo>
                  <a:pt x="6183" y="2034"/>
                </a:lnTo>
                <a:cubicBezTo>
                  <a:pt x="6111" y="2034"/>
                  <a:pt x="6049" y="2061"/>
                  <a:pt x="5995" y="2106"/>
                </a:cubicBezTo>
                <a:lnTo>
                  <a:pt x="5995" y="678"/>
                </a:lnTo>
                <a:close/>
                <a:moveTo>
                  <a:pt x="6734" y="1630"/>
                </a:moveTo>
                <a:cubicBezTo>
                  <a:pt x="6753" y="1630"/>
                  <a:pt x="6778" y="1640"/>
                  <a:pt x="6798" y="1660"/>
                </a:cubicBezTo>
                <a:lnTo>
                  <a:pt x="6941" y="1802"/>
                </a:lnTo>
                <a:cubicBezTo>
                  <a:pt x="6959" y="1820"/>
                  <a:pt x="6977" y="1856"/>
                  <a:pt x="6968" y="1883"/>
                </a:cubicBezTo>
                <a:cubicBezTo>
                  <a:pt x="6968" y="1901"/>
                  <a:pt x="6959" y="1936"/>
                  <a:pt x="6923" y="1954"/>
                </a:cubicBezTo>
                <a:lnTo>
                  <a:pt x="6602" y="2177"/>
                </a:lnTo>
                <a:cubicBezTo>
                  <a:pt x="6580" y="2192"/>
                  <a:pt x="6556" y="2199"/>
                  <a:pt x="6532" y="2199"/>
                </a:cubicBezTo>
                <a:cubicBezTo>
                  <a:pt x="6499" y="2199"/>
                  <a:pt x="6467" y="2185"/>
                  <a:pt x="6441" y="2159"/>
                </a:cubicBezTo>
                <a:cubicBezTo>
                  <a:pt x="6397" y="2115"/>
                  <a:pt x="6388" y="2052"/>
                  <a:pt x="6424" y="1999"/>
                </a:cubicBezTo>
                <a:lnTo>
                  <a:pt x="6647" y="1678"/>
                </a:lnTo>
                <a:cubicBezTo>
                  <a:pt x="6664" y="1642"/>
                  <a:pt x="6700" y="1633"/>
                  <a:pt x="6718" y="1633"/>
                </a:cubicBezTo>
                <a:cubicBezTo>
                  <a:pt x="6722" y="1631"/>
                  <a:pt x="6728" y="1630"/>
                  <a:pt x="6734" y="1630"/>
                </a:cubicBezTo>
                <a:close/>
                <a:moveTo>
                  <a:pt x="6192" y="2257"/>
                </a:moveTo>
                <a:cubicBezTo>
                  <a:pt x="6218" y="2257"/>
                  <a:pt x="6245" y="2266"/>
                  <a:pt x="6272" y="2293"/>
                </a:cubicBezTo>
                <a:lnTo>
                  <a:pt x="6308" y="2329"/>
                </a:lnTo>
                <a:cubicBezTo>
                  <a:pt x="6352" y="2373"/>
                  <a:pt x="6352" y="2445"/>
                  <a:pt x="6317" y="2480"/>
                </a:cubicBezTo>
                <a:lnTo>
                  <a:pt x="5835" y="2962"/>
                </a:lnTo>
                <a:cubicBezTo>
                  <a:pt x="5817" y="2980"/>
                  <a:pt x="5790" y="2989"/>
                  <a:pt x="5763" y="2989"/>
                </a:cubicBezTo>
                <a:cubicBezTo>
                  <a:pt x="5737" y="2989"/>
                  <a:pt x="5701" y="2980"/>
                  <a:pt x="5683" y="2953"/>
                </a:cubicBezTo>
                <a:lnTo>
                  <a:pt x="5647" y="2918"/>
                </a:lnTo>
                <a:cubicBezTo>
                  <a:pt x="5603" y="2873"/>
                  <a:pt x="5594" y="2802"/>
                  <a:pt x="5639" y="2766"/>
                </a:cubicBezTo>
                <a:lnTo>
                  <a:pt x="6120" y="2284"/>
                </a:lnTo>
                <a:cubicBezTo>
                  <a:pt x="6138" y="2266"/>
                  <a:pt x="6165" y="2257"/>
                  <a:pt x="6192" y="2257"/>
                </a:cubicBezTo>
                <a:close/>
                <a:moveTo>
                  <a:pt x="5326" y="2891"/>
                </a:moveTo>
                <a:cubicBezTo>
                  <a:pt x="5380" y="2891"/>
                  <a:pt x="5424" y="2935"/>
                  <a:pt x="5424" y="2998"/>
                </a:cubicBezTo>
                <a:lnTo>
                  <a:pt x="5424" y="3051"/>
                </a:lnTo>
                <a:cubicBezTo>
                  <a:pt x="5424" y="3114"/>
                  <a:pt x="5380" y="3158"/>
                  <a:pt x="5326" y="3158"/>
                </a:cubicBezTo>
                <a:lnTo>
                  <a:pt x="4630" y="3158"/>
                </a:lnTo>
                <a:cubicBezTo>
                  <a:pt x="4568" y="3158"/>
                  <a:pt x="4523" y="3114"/>
                  <a:pt x="4523" y="3051"/>
                </a:cubicBezTo>
                <a:lnTo>
                  <a:pt x="4523" y="2998"/>
                </a:lnTo>
                <a:cubicBezTo>
                  <a:pt x="4523" y="2935"/>
                  <a:pt x="4568" y="2891"/>
                  <a:pt x="4630" y="2891"/>
                </a:cubicBezTo>
                <a:close/>
                <a:moveTo>
                  <a:pt x="982" y="678"/>
                </a:moveTo>
                <a:lnTo>
                  <a:pt x="982" y="3399"/>
                </a:lnTo>
                <a:cubicBezTo>
                  <a:pt x="955" y="3408"/>
                  <a:pt x="928" y="3426"/>
                  <a:pt x="910" y="3453"/>
                </a:cubicBezTo>
                <a:cubicBezTo>
                  <a:pt x="866" y="3417"/>
                  <a:pt x="812" y="3390"/>
                  <a:pt x="759" y="3381"/>
                </a:cubicBezTo>
                <a:lnTo>
                  <a:pt x="705" y="3373"/>
                </a:lnTo>
                <a:lnTo>
                  <a:pt x="705" y="678"/>
                </a:lnTo>
                <a:close/>
                <a:moveTo>
                  <a:pt x="2703" y="2971"/>
                </a:moveTo>
                <a:cubicBezTo>
                  <a:pt x="2730" y="2971"/>
                  <a:pt x="2757" y="2980"/>
                  <a:pt x="2775" y="3007"/>
                </a:cubicBezTo>
                <a:lnTo>
                  <a:pt x="2811" y="3042"/>
                </a:lnTo>
                <a:cubicBezTo>
                  <a:pt x="2855" y="3078"/>
                  <a:pt x="2855" y="3149"/>
                  <a:pt x="2811" y="3194"/>
                </a:cubicBezTo>
                <a:lnTo>
                  <a:pt x="2329" y="3676"/>
                </a:lnTo>
                <a:cubicBezTo>
                  <a:pt x="2302" y="3703"/>
                  <a:pt x="2275" y="3712"/>
                  <a:pt x="2249" y="3712"/>
                </a:cubicBezTo>
                <a:cubicBezTo>
                  <a:pt x="2222" y="3712"/>
                  <a:pt x="2195" y="3703"/>
                  <a:pt x="2177" y="3676"/>
                </a:cubicBezTo>
                <a:lnTo>
                  <a:pt x="2141" y="3640"/>
                </a:lnTo>
                <a:cubicBezTo>
                  <a:pt x="2097" y="3596"/>
                  <a:pt x="2097" y="3533"/>
                  <a:pt x="2141" y="3488"/>
                </a:cubicBezTo>
                <a:lnTo>
                  <a:pt x="2623" y="3007"/>
                </a:lnTo>
                <a:cubicBezTo>
                  <a:pt x="2650" y="2980"/>
                  <a:pt x="2677" y="2971"/>
                  <a:pt x="2703" y="2971"/>
                </a:cubicBezTo>
                <a:close/>
                <a:moveTo>
                  <a:pt x="1820" y="3569"/>
                </a:moveTo>
                <a:cubicBezTo>
                  <a:pt x="1883" y="3569"/>
                  <a:pt x="1927" y="3613"/>
                  <a:pt x="1927" y="3676"/>
                </a:cubicBezTo>
                <a:lnTo>
                  <a:pt x="1927" y="3729"/>
                </a:lnTo>
                <a:cubicBezTo>
                  <a:pt x="1927" y="3792"/>
                  <a:pt x="1883" y="3836"/>
                  <a:pt x="1820" y="3836"/>
                </a:cubicBezTo>
                <a:lnTo>
                  <a:pt x="1124" y="3836"/>
                </a:lnTo>
                <a:cubicBezTo>
                  <a:pt x="1071" y="3836"/>
                  <a:pt x="1026" y="3792"/>
                  <a:pt x="1017" y="3738"/>
                </a:cubicBezTo>
                <a:lnTo>
                  <a:pt x="1017" y="3676"/>
                </a:lnTo>
                <a:cubicBezTo>
                  <a:pt x="1017" y="3622"/>
                  <a:pt x="1071" y="3569"/>
                  <a:pt x="1124" y="3569"/>
                </a:cubicBezTo>
                <a:close/>
                <a:moveTo>
                  <a:pt x="317" y="3514"/>
                </a:moveTo>
                <a:cubicBezTo>
                  <a:pt x="321" y="3514"/>
                  <a:pt x="326" y="3515"/>
                  <a:pt x="330" y="3515"/>
                </a:cubicBezTo>
                <a:lnTo>
                  <a:pt x="705" y="3596"/>
                </a:lnTo>
                <a:cubicBezTo>
                  <a:pt x="759" y="3604"/>
                  <a:pt x="803" y="3649"/>
                  <a:pt x="803" y="3703"/>
                </a:cubicBezTo>
                <a:lnTo>
                  <a:pt x="803" y="3729"/>
                </a:lnTo>
                <a:cubicBezTo>
                  <a:pt x="803" y="3783"/>
                  <a:pt x="759" y="3827"/>
                  <a:pt x="705" y="3836"/>
                </a:cubicBezTo>
                <a:lnTo>
                  <a:pt x="330" y="3908"/>
                </a:lnTo>
                <a:cubicBezTo>
                  <a:pt x="324" y="3909"/>
                  <a:pt x="317" y="3909"/>
                  <a:pt x="311" y="3909"/>
                </a:cubicBezTo>
                <a:cubicBezTo>
                  <a:pt x="265" y="3909"/>
                  <a:pt x="222" y="3880"/>
                  <a:pt x="215" y="3810"/>
                </a:cubicBezTo>
                <a:lnTo>
                  <a:pt x="215" y="3622"/>
                </a:lnTo>
                <a:cubicBezTo>
                  <a:pt x="215" y="3580"/>
                  <a:pt x="246" y="3514"/>
                  <a:pt x="317" y="3514"/>
                </a:cubicBezTo>
                <a:close/>
                <a:moveTo>
                  <a:pt x="4051" y="2944"/>
                </a:moveTo>
                <a:cubicBezTo>
                  <a:pt x="4131" y="2944"/>
                  <a:pt x="4202" y="2971"/>
                  <a:pt x="4256" y="3025"/>
                </a:cubicBezTo>
                <a:cubicBezTo>
                  <a:pt x="4327" y="3087"/>
                  <a:pt x="4363" y="3176"/>
                  <a:pt x="4354" y="3265"/>
                </a:cubicBezTo>
                <a:lnTo>
                  <a:pt x="4247" y="4345"/>
                </a:lnTo>
                <a:lnTo>
                  <a:pt x="3141" y="4345"/>
                </a:lnTo>
                <a:lnTo>
                  <a:pt x="3034" y="3265"/>
                </a:lnTo>
                <a:cubicBezTo>
                  <a:pt x="3025" y="3185"/>
                  <a:pt x="3051" y="3105"/>
                  <a:pt x="3114" y="3042"/>
                </a:cubicBezTo>
                <a:cubicBezTo>
                  <a:pt x="3167" y="2980"/>
                  <a:pt x="3248" y="2944"/>
                  <a:pt x="3328" y="2944"/>
                </a:cubicBezTo>
                <a:close/>
                <a:moveTo>
                  <a:pt x="4256" y="4559"/>
                </a:moveTo>
                <a:lnTo>
                  <a:pt x="4345" y="4800"/>
                </a:lnTo>
                <a:cubicBezTo>
                  <a:pt x="4363" y="4853"/>
                  <a:pt x="4354" y="4925"/>
                  <a:pt x="4318" y="4969"/>
                </a:cubicBezTo>
                <a:cubicBezTo>
                  <a:pt x="4283" y="5014"/>
                  <a:pt x="4238" y="5041"/>
                  <a:pt x="4175" y="5041"/>
                </a:cubicBezTo>
                <a:lnTo>
                  <a:pt x="3212" y="5041"/>
                </a:lnTo>
                <a:cubicBezTo>
                  <a:pt x="3158" y="5041"/>
                  <a:pt x="3105" y="5014"/>
                  <a:pt x="3069" y="4969"/>
                </a:cubicBezTo>
                <a:cubicBezTo>
                  <a:pt x="3034" y="4925"/>
                  <a:pt x="3025" y="4853"/>
                  <a:pt x="3042" y="4800"/>
                </a:cubicBezTo>
                <a:lnTo>
                  <a:pt x="3132" y="4559"/>
                </a:lnTo>
                <a:close/>
                <a:moveTo>
                  <a:pt x="5612" y="3167"/>
                </a:moveTo>
                <a:cubicBezTo>
                  <a:pt x="5656" y="3194"/>
                  <a:pt x="5710" y="3203"/>
                  <a:pt x="5763" y="3203"/>
                </a:cubicBezTo>
                <a:lnTo>
                  <a:pt x="5781" y="3203"/>
                </a:lnTo>
                <a:lnTo>
                  <a:pt x="5781" y="5674"/>
                </a:lnTo>
                <a:cubicBezTo>
                  <a:pt x="5710" y="5683"/>
                  <a:pt x="5656" y="5728"/>
                  <a:pt x="5612" y="5772"/>
                </a:cubicBezTo>
                <a:cubicBezTo>
                  <a:pt x="5549" y="5728"/>
                  <a:pt x="5469" y="5692"/>
                  <a:pt x="5389" y="5692"/>
                </a:cubicBezTo>
                <a:lnTo>
                  <a:pt x="4693" y="5692"/>
                </a:lnTo>
                <a:cubicBezTo>
                  <a:pt x="4639" y="5692"/>
                  <a:pt x="4595" y="5710"/>
                  <a:pt x="4550" y="5728"/>
                </a:cubicBezTo>
                <a:lnTo>
                  <a:pt x="4550" y="5415"/>
                </a:lnTo>
                <a:cubicBezTo>
                  <a:pt x="4550" y="5317"/>
                  <a:pt x="4514" y="5228"/>
                  <a:pt x="4452" y="5166"/>
                </a:cubicBezTo>
                <a:cubicBezTo>
                  <a:pt x="4470" y="5148"/>
                  <a:pt x="4488" y="5130"/>
                  <a:pt x="4506" y="5103"/>
                </a:cubicBezTo>
                <a:cubicBezTo>
                  <a:pt x="4577" y="4996"/>
                  <a:pt x="4595" y="4862"/>
                  <a:pt x="4550" y="4746"/>
                </a:cubicBezTo>
                <a:lnTo>
                  <a:pt x="4452" y="4452"/>
                </a:lnTo>
                <a:lnTo>
                  <a:pt x="4559" y="3337"/>
                </a:lnTo>
                <a:cubicBezTo>
                  <a:pt x="4604" y="3355"/>
                  <a:pt x="4630" y="3373"/>
                  <a:pt x="4630" y="3373"/>
                </a:cubicBezTo>
                <a:lnTo>
                  <a:pt x="5317" y="3373"/>
                </a:lnTo>
                <a:cubicBezTo>
                  <a:pt x="5451" y="3373"/>
                  <a:pt x="5567" y="3292"/>
                  <a:pt x="5612" y="3167"/>
                </a:cubicBezTo>
                <a:close/>
                <a:moveTo>
                  <a:pt x="2989" y="5201"/>
                </a:moveTo>
                <a:cubicBezTo>
                  <a:pt x="3051" y="5246"/>
                  <a:pt x="3123" y="5273"/>
                  <a:pt x="3203" y="5273"/>
                </a:cubicBezTo>
                <a:lnTo>
                  <a:pt x="3310" y="5273"/>
                </a:lnTo>
                <a:cubicBezTo>
                  <a:pt x="3337" y="5335"/>
                  <a:pt x="3319" y="5415"/>
                  <a:pt x="3257" y="5451"/>
                </a:cubicBezTo>
                <a:lnTo>
                  <a:pt x="2659" y="5790"/>
                </a:lnTo>
                <a:cubicBezTo>
                  <a:pt x="2650" y="5799"/>
                  <a:pt x="2650" y="5799"/>
                  <a:pt x="2641" y="5799"/>
                </a:cubicBezTo>
                <a:cubicBezTo>
                  <a:pt x="2624" y="5810"/>
                  <a:pt x="2605" y="5818"/>
                  <a:pt x="2581" y="5818"/>
                </a:cubicBezTo>
                <a:cubicBezTo>
                  <a:pt x="2567" y="5818"/>
                  <a:pt x="2551" y="5815"/>
                  <a:pt x="2534" y="5808"/>
                </a:cubicBezTo>
                <a:cubicBezTo>
                  <a:pt x="2516" y="5799"/>
                  <a:pt x="2489" y="5790"/>
                  <a:pt x="2472" y="5763"/>
                </a:cubicBezTo>
                <a:cubicBezTo>
                  <a:pt x="2463" y="5746"/>
                  <a:pt x="2436" y="5719"/>
                  <a:pt x="2427" y="5692"/>
                </a:cubicBezTo>
                <a:cubicBezTo>
                  <a:pt x="2382" y="5630"/>
                  <a:pt x="2409" y="5540"/>
                  <a:pt x="2480" y="5496"/>
                </a:cubicBezTo>
                <a:lnTo>
                  <a:pt x="2989" y="5201"/>
                </a:lnTo>
                <a:close/>
                <a:moveTo>
                  <a:pt x="4193" y="5273"/>
                </a:moveTo>
                <a:cubicBezTo>
                  <a:pt x="4274" y="5273"/>
                  <a:pt x="4336" y="5335"/>
                  <a:pt x="4336" y="5415"/>
                </a:cubicBezTo>
                <a:lnTo>
                  <a:pt x="4336" y="6049"/>
                </a:lnTo>
                <a:lnTo>
                  <a:pt x="4336" y="6102"/>
                </a:lnTo>
                <a:cubicBezTo>
                  <a:pt x="4336" y="6183"/>
                  <a:pt x="4274" y="6245"/>
                  <a:pt x="4193" y="6245"/>
                </a:cubicBezTo>
                <a:lnTo>
                  <a:pt x="4140" y="6245"/>
                </a:lnTo>
                <a:cubicBezTo>
                  <a:pt x="4059" y="6245"/>
                  <a:pt x="3997" y="6183"/>
                  <a:pt x="3997" y="6102"/>
                </a:cubicBezTo>
                <a:lnTo>
                  <a:pt x="3997" y="5415"/>
                </a:lnTo>
                <a:cubicBezTo>
                  <a:pt x="3997" y="5335"/>
                  <a:pt x="4059" y="5273"/>
                  <a:pt x="4140" y="5273"/>
                </a:cubicBezTo>
                <a:close/>
                <a:moveTo>
                  <a:pt x="5389" y="5906"/>
                </a:moveTo>
                <a:cubicBezTo>
                  <a:pt x="5460" y="5906"/>
                  <a:pt x="5531" y="5969"/>
                  <a:pt x="5531" y="6049"/>
                </a:cubicBezTo>
                <a:lnTo>
                  <a:pt x="5531" y="6102"/>
                </a:lnTo>
                <a:cubicBezTo>
                  <a:pt x="5531" y="6183"/>
                  <a:pt x="5460" y="6245"/>
                  <a:pt x="5389" y="6245"/>
                </a:cubicBezTo>
                <a:lnTo>
                  <a:pt x="4693" y="6245"/>
                </a:lnTo>
                <a:cubicBezTo>
                  <a:pt x="4613" y="6245"/>
                  <a:pt x="4550" y="6183"/>
                  <a:pt x="4550" y="6102"/>
                </a:cubicBezTo>
                <a:lnTo>
                  <a:pt x="4550" y="6049"/>
                </a:lnTo>
                <a:cubicBezTo>
                  <a:pt x="4550" y="5969"/>
                  <a:pt x="4613" y="5906"/>
                  <a:pt x="4693" y="5906"/>
                </a:cubicBezTo>
                <a:close/>
                <a:moveTo>
                  <a:pt x="2150" y="5790"/>
                </a:moveTo>
                <a:cubicBezTo>
                  <a:pt x="2195" y="5790"/>
                  <a:pt x="2257" y="5844"/>
                  <a:pt x="2293" y="5879"/>
                </a:cubicBezTo>
                <a:cubicBezTo>
                  <a:pt x="2338" y="5933"/>
                  <a:pt x="2347" y="6013"/>
                  <a:pt x="2302" y="6067"/>
                </a:cubicBezTo>
                <a:cubicBezTo>
                  <a:pt x="2302" y="6067"/>
                  <a:pt x="2302" y="6076"/>
                  <a:pt x="2293" y="6076"/>
                </a:cubicBezTo>
                <a:lnTo>
                  <a:pt x="1802" y="6566"/>
                </a:lnTo>
                <a:cubicBezTo>
                  <a:pt x="1783" y="6592"/>
                  <a:pt x="1744" y="6609"/>
                  <a:pt x="1704" y="6609"/>
                </a:cubicBezTo>
                <a:cubicBezTo>
                  <a:pt x="1689" y="6609"/>
                  <a:pt x="1674" y="6607"/>
                  <a:pt x="1660" y="6602"/>
                </a:cubicBezTo>
                <a:cubicBezTo>
                  <a:pt x="1633" y="6593"/>
                  <a:pt x="1606" y="6575"/>
                  <a:pt x="1588" y="6557"/>
                </a:cubicBezTo>
                <a:lnTo>
                  <a:pt x="1562" y="6531"/>
                </a:lnTo>
                <a:cubicBezTo>
                  <a:pt x="1499" y="6468"/>
                  <a:pt x="1499" y="6379"/>
                  <a:pt x="1562" y="6325"/>
                </a:cubicBezTo>
                <a:lnTo>
                  <a:pt x="2052" y="5835"/>
                </a:lnTo>
                <a:cubicBezTo>
                  <a:pt x="2079" y="5808"/>
                  <a:pt x="2115" y="5790"/>
                  <a:pt x="2150" y="5790"/>
                </a:cubicBezTo>
                <a:close/>
                <a:moveTo>
                  <a:pt x="5906" y="5861"/>
                </a:moveTo>
                <a:cubicBezTo>
                  <a:pt x="5969" y="5861"/>
                  <a:pt x="6022" y="5915"/>
                  <a:pt x="6022" y="5977"/>
                </a:cubicBezTo>
                <a:lnTo>
                  <a:pt x="6022" y="6700"/>
                </a:lnTo>
                <a:cubicBezTo>
                  <a:pt x="6022" y="6762"/>
                  <a:pt x="5969" y="6816"/>
                  <a:pt x="5906" y="6816"/>
                </a:cubicBezTo>
                <a:lnTo>
                  <a:pt x="5853" y="6816"/>
                </a:lnTo>
                <a:cubicBezTo>
                  <a:pt x="5790" y="6816"/>
                  <a:pt x="5737" y="6762"/>
                  <a:pt x="5737" y="6700"/>
                </a:cubicBezTo>
                <a:lnTo>
                  <a:pt x="5737" y="5977"/>
                </a:lnTo>
                <a:cubicBezTo>
                  <a:pt x="5737" y="5915"/>
                  <a:pt x="5790" y="5861"/>
                  <a:pt x="5853" y="5861"/>
                </a:cubicBezTo>
                <a:close/>
                <a:moveTo>
                  <a:pt x="946" y="6263"/>
                </a:moveTo>
                <a:cubicBezTo>
                  <a:pt x="973" y="6263"/>
                  <a:pt x="1000" y="6272"/>
                  <a:pt x="1026" y="6290"/>
                </a:cubicBezTo>
                <a:lnTo>
                  <a:pt x="1535" y="6807"/>
                </a:lnTo>
                <a:cubicBezTo>
                  <a:pt x="1579" y="6852"/>
                  <a:pt x="1579" y="6923"/>
                  <a:pt x="1535" y="6968"/>
                </a:cubicBezTo>
                <a:lnTo>
                  <a:pt x="1499" y="7003"/>
                </a:lnTo>
                <a:cubicBezTo>
                  <a:pt x="1472" y="7021"/>
                  <a:pt x="1446" y="7039"/>
                  <a:pt x="1419" y="7039"/>
                </a:cubicBezTo>
                <a:cubicBezTo>
                  <a:pt x="1383" y="7039"/>
                  <a:pt x="1356" y="7021"/>
                  <a:pt x="1339" y="7003"/>
                </a:cubicBezTo>
                <a:lnTo>
                  <a:pt x="821" y="6495"/>
                </a:lnTo>
                <a:cubicBezTo>
                  <a:pt x="785" y="6450"/>
                  <a:pt x="785" y="6379"/>
                  <a:pt x="821" y="6334"/>
                </a:cubicBezTo>
                <a:lnTo>
                  <a:pt x="866" y="6290"/>
                </a:lnTo>
                <a:cubicBezTo>
                  <a:pt x="884" y="6272"/>
                  <a:pt x="910" y="6263"/>
                  <a:pt x="946" y="6263"/>
                </a:cubicBezTo>
                <a:close/>
                <a:moveTo>
                  <a:pt x="179" y="0"/>
                </a:moveTo>
                <a:cubicBezTo>
                  <a:pt x="81" y="0"/>
                  <a:pt x="0" y="81"/>
                  <a:pt x="0" y="179"/>
                </a:cubicBezTo>
                <a:lnTo>
                  <a:pt x="0" y="518"/>
                </a:lnTo>
                <a:cubicBezTo>
                  <a:pt x="0" y="616"/>
                  <a:pt x="81" y="696"/>
                  <a:pt x="179" y="696"/>
                </a:cubicBezTo>
                <a:lnTo>
                  <a:pt x="500" y="696"/>
                </a:lnTo>
                <a:lnTo>
                  <a:pt x="500" y="3346"/>
                </a:lnTo>
                <a:lnTo>
                  <a:pt x="375" y="3319"/>
                </a:lnTo>
                <a:cubicBezTo>
                  <a:pt x="354" y="3314"/>
                  <a:pt x="333" y="3311"/>
                  <a:pt x="311" y="3311"/>
                </a:cubicBezTo>
                <a:cubicBezTo>
                  <a:pt x="224" y="3311"/>
                  <a:pt x="138" y="3353"/>
                  <a:pt x="81" y="3417"/>
                </a:cubicBezTo>
                <a:cubicBezTo>
                  <a:pt x="27" y="3480"/>
                  <a:pt x="0" y="3551"/>
                  <a:pt x="0" y="3631"/>
                </a:cubicBezTo>
                <a:lnTo>
                  <a:pt x="0" y="3810"/>
                </a:lnTo>
                <a:cubicBezTo>
                  <a:pt x="0" y="3890"/>
                  <a:pt x="27" y="3979"/>
                  <a:pt x="90" y="4033"/>
                </a:cubicBezTo>
                <a:cubicBezTo>
                  <a:pt x="152" y="4095"/>
                  <a:pt x="232" y="4122"/>
                  <a:pt x="313" y="4122"/>
                </a:cubicBezTo>
                <a:lnTo>
                  <a:pt x="366" y="4122"/>
                </a:lnTo>
                <a:lnTo>
                  <a:pt x="750" y="4042"/>
                </a:lnTo>
                <a:cubicBezTo>
                  <a:pt x="803" y="4033"/>
                  <a:pt x="857" y="4006"/>
                  <a:pt x="901" y="3970"/>
                </a:cubicBezTo>
                <a:cubicBezTo>
                  <a:pt x="919" y="3979"/>
                  <a:pt x="946" y="3997"/>
                  <a:pt x="964" y="4006"/>
                </a:cubicBezTo>
                <a:lnTo>
                  <a:pt x="982" y="4800"/>
                </a:lnTo>
                <a:cubicBezTo>
                  <a:pt x="982" y="4800"/>
                  <a:pt x="1017" y="4907"/>
                  <a:pt x="1080" y="4907"/>
                </a:cubicBezTo>
                <a:cubicBezTo>
                  <a:pt x="1133" y="4907"/>
                  <a:pt x="1187" y="4862"/>
                  <a:pt x="1178" y="4800"/>
                </a:cubicBezTo>
                <a:lnTo>
                  <a:pt x="1178" y="4051"/>
                </a:lnTo>
                <a:lnTo>
                  <a:pt x="1820" y="4051"/>
                </a:lnTo>
                <a:cubicBezTo>
                  <a:pt x="1936" y="4051"/>
                  <a:pt x="2043" y="3988"/>
                  <a:pt x="2097" y="3881"/>
                </a:cubicBezTo>
                <a:cubicBezTo>
                  <a:pt x="2141" y="3908"/>
                  <a:pt x="2195" y="3926"/>
                  <a:pt x="2249" y="3926"/>
                </a:cubicBezTo>
                <a:cubicBezTo>
                  <a:pt x="2338" y="3926"/>
                  <a:pt x="2418" y="3890"/>
                  <a:pt x="2480" y="3827"/>
                </a:cubicBezTo>
                <a:lnTo>
                  <a:pt x="2846" y="3462"/>
                </a:lnTo>
                <a:lnTo>
                  <a:pt x="2944" y="4443"/>
                </a:lnTo>
                <a:lnTo>
                  <a:pt x="2837" y="4737"/>
                </a:lnTo>
                <a:cubicBezTo>
                  <a:pt x="2802" y="4836"/>
                  <a:pt x="2802" y="4943"/>
                  <a:pt x="2846" y="5032"/>
                </a:cubicBezTo>
                <a:lnTo>
                  <a:pt x="2373" y="5308"/>
                </a:lnTo>
                <a:cubicBezTo>
                  <a:pt x="2266" y="5371"/>
                  <a:pt x="2204" y="5469"/>
                  <a:pt x="2195" y="5576"/>
                </a:cubicBezTo>
                <a:lnTo>
                  <a:pt x="2150" y="5576"/>
                </a:lnTo>
                <a:cubicBezTo>
                  <a:pt x="2061" y="5576"/>
                  <a:pt x="1972" y="5612"/>
                  <a:pt x="1901" y="5683"/>
                </a:cubicBezTo>
                <a:lnTo>
                  <a:pt x="1410" y="6174"/>
                </a:lnTo>
                <a:cubicBezTo>
                  <a:pt x="1374" y="6209"/>
                  <a:pt x="1347" y="6254"/>
                  <a:pt x="1330" y="6299"/>
                </a:cubicBezTo>
                <a:lnTo>
                  <a:pt x="1178" y="6147"/>
                </a:lnTo>
                <a:lnTo>
                  <a:pt x="1178" y="5299"/>
                </a:lnTo>
                <a:cubicBezTo>
                  <a:pt x="1187" y="5237"/>
                  <a:pt x="1133" y="5192"/>
                  <a:pt x="1080" y="5192"/>
                </a:cubicBezTo>
                <a:cubicBezTo>
                  <a:pt x="1017" y="5192"/>
                  <a:pt x="982" y="5299"/>
                  <a:pt x="982" y="5299"/>
                </a:cubicBezTo>
                <a:lnTo>
                  <a:pt x="982" y="6058"/>
                </a:lnTo>
                <a:cubicBezTo>
                  <a:pt x="973" y="6058"/>
                  <a:pt x="964" y="6049"/>
                  <a:pt x="955" y="6049"/>
                </a:cubicBezTo>
                <a:cubicBezTo>
                  <a:pt x="866" y="6049"/>
                  <a:pt x="785" y="6085"/>
                  <a:pt x="723" y="6147"/>
                </a:cubicBezTo>
                <a:lnTo>
                  <a:pt x="678" y="6183"/>
                </a:lnTo>
                <a:cubicBezTo>
                  <a:pt x="554" y="6316"/>
                  <a:pt x="554" y="6522"/>
                  <a:pt x="678" y="6647"/>
                </a:cubicBezTo>
                <a:lnTo>
                  <a:pt x="1187" y="7155"/>
                </a:lnTo>
                <a:cubicBezTo>
                  <a:pt x="1240" y="7209"/>
                  <a:pt x="1312" y="7244"/>
                  <a:pt x="1383" y="7253"/>
                </a:cubicBezTo>
                <a:cubicBezTo>
                  <a:pt x="1394" y="7254"/>
                  <a:pt x="1405" y="7255"/>
                  <a:pt x="1415" y="7255"/>
                </a:cubicBezTo>
                <a:cubicBezTo>
                  <a:pt x="1508" y="7255"/>
                  <a:pt x="1587" y="7220"/>
                  <a:pt x="1651" y="7164"/>
                </a:cubicBezTo>
                <a:lnTo>
                  <a:pt x="1695" y="7119"/>
                </a:lnTo>
                <a:cubicBezTo>
                  <a:pt x="1776" y="7039"/>
                  <a:pt x="1802" y="6932"/>
                  <a:pt x="1776" y="6825"/>
                </a:cubicBezTo>
                <a:cubicBezTo>
                  <a:pt x="1847" y="6807"/>
                  <a:pt x="1910" y="6780"/>
                  <a:pt x="1963" y="6727"/>
                </a:cubicBezTo>
                <a:lnTo>
                  <a:pt x="2454" y="6236"/>
                </a:lnTo>
                <a:cubicBezTo>
                  <a:pt x="2507" y="6174"/>
                  <a:pt x="2543" y="6102"/>
                  <a:pt x="2552" y="6031"/>
                </a:cubicBezTo>
                <a:lnTo>
                  <a:pt x="2588" y="6031"/>
                </a:lnTo>
                <a:cubicBezTo>
                  <a:pt x="2650" y="6031"/>
                  <a:pt x="2703" y="6013"/>
                  <a:pt x="2766" y="5986"/>
                </a:cubicBezTo>
                <a:lnTo>
                  <a:pt x="3364" y="5630"/>
                </a:lnTo>
                <a:cubicBezTo>
                  <a:pt x="3497" y="5558"/>
                  <a:pt x="3560" y="5415"/>
                  <a:pt x="3542" y="5273"/>
                </a:cubicBezTo>
                <a:lnTo>
                  <a:pt x="3810" y="5273"/>
                </a:lnTo>
                <a:cubicBezTo>
                  <a:pt x="3792" y="5317"/>
                  <a:pt x="3783" y="5362"/>
                  <a:pt x="3783" y="5415"/>
                </a:cubicBezTo>
                <a:lnTo>
                  <a:pt x="3783" y="6316"/>
                </a:lnTo>
                <a:cubicBezTo>
                  <a:pt x="3783" y="6397"/>
                  <a:pt x="3854" y="6459"/>
                  <a:pt x="3935" y="6459"/>
                </a:cubicBezTo>
                <a:lnTo>
                  <a:pt x="4193" y="6459"/>
                </a:lnTo>
                <a:cubicBezTo>
                  <a:pt x="4291" y="6459"/>
                  <a:pt x="4381" y="6423"/>
                  <a:pt x="4443" y="6361"/>
                </a:cubicBezTo>
                <a:cubicBezTo>
                  <a:pt x="4506" y="6423"/>
                  <a:pt x="4595" y="6459"/>
                  <a:pt x="4693" y="6459"/>
                </a:cubicBezTo>
                <a:lnTo>
                  <a:pt x="5389" y="6459"/>
                </a:lnTo>
                <a:cubicBezTo>
                  <a:pt x="5433" y="6459"/>
                  <a:pt x="5487" y="6450"/>
                  <a:pt x="5531" y="6432"/>
                </a:cubicBezTo>
                <a:lnTo>
                  <a:pt x="5531" y="6887"/>
                </a:lnTo>
                <a:cubicBezTo>
                  <a:pt x="5531" y="6968"/>
                  <a:pt x="5585" y="7030"/>
                  <a:pt x="5665" y="7030"/>
                </a:cubicBezTo>
                <a:lnTo>
                  <a:pt x="5906" y="7030"/>
                </a:lnTo>
                <a:cubicBezTo>
                  <a:pt x="6093" y="7030"/>
                  <a:pt x="6236" y="6878"/>
                  <a:pt x="6236" y="6700"/>
                </a:cubicBezTo>
                <a:lnTo>
                  <a:pt x="6236" y="5977"/>
                </a:lnTo>
                <a:cubicBezTo>
                  <a:pt x="6236" y="5826"/>
                  <a:pt x="6138" y="5701"/>
                  <a:pt x="5995" y="5665"/>
                </a:cubicBezTo>
                <a:lnTo>
                  <a:pt x="5995" y="3096"/>
                </a:lnTo>
                <a:lnTo>
                  <a:pt x="6459" y="2632"/>
                </a:lnTo>
                <a:cubicBezTo>
                  <a:pt x="6522" y="2570"/>
                  <a:pt x="6548" y="2489"/>
                  <a:pt x="6548" y="2409"/>
                </a:cubicBezTo>
                <a:cubicBezTo>
                  <a:pt x="6611" y="2409"/>
                  <a:pt x="6664" y="2391"/>
                  <a:pt x="6718" y="2356"/>
                </a:cubicBezTo>
                <a:lnTo>
                  <a:pt x="7039" y="2133"/>
                </a:lnTo>
                <a:cubicBezTo>
                  <a:pt x="7119" y="2079"/>
                  <a:pt x="7173" y="1999"/>
                  <a:pt x="7182" y="1901"/>
                </a:cubicBezTo>
                <a:cubicBezTo>
                  <a:pt x="7191" y="1811"/>
                  <a:pt x="7155" y="1713"/>
                  <a:pt x="7093" y="1651"/>
                </a:cubicBezTo>
                <a:lnTo>
                  <a:pt x="6950" y="1508"/>
                </a:lnTo>
                <a:cubicBezTo>
                  <a:pt x="6894" y="1452"/>
                  <a:pt x="6816" y="1417"/>
                  <a:pt x="6730" y="1417"/>
                </a:cubicBezTo>
                <a:cubicBezTo>
                  <a:pt x="6720" y="1417"/>
                  <a:pt x="6710" y="1418"/>
                  <a:pt x="6700" y="1419"/>
                </a:cubicBezTo>
                <a:lnTo>
                  <a:pt x="6700" y="696"/>
                </a:lnTo>
                <a:lnTo>
                  <a:pt x="7084" y="696"/>
                </a:lnTo>
                <a:cubicBezTo>
                  <a:pt x="7173" y="696"/>
                  <a:pt x="7253" y="616"/>
                  <a:pt x="7253" y="518"/>
                </a:cubicBezTo>
                <a:lnTo>
                  <a:pt x="7253" y="179"/>
                </a:lnTo>
                <a:cubicBezTo>
                  <a:pt x="7253" y="81"/>
                  <a:pt x="7173" y="0"/>
                  <a:pt x="7075" y="0"/>
                </a:cubicBezTo>
                <a:lnTo>
                  <a:pt x="6120" y="0"/>
                </a:lnTo>
                <a:cubicBezTo>
                  <a:pt x="6067" y="0"/>
                  <a:pt x="6013" y="36"/>
                  <a:pt x="6013" y="90"/>
                </a:cubicBezTo>
                <a:cubicBezTo>
                  <a:pt x="6004" y="152"/>
                  <a:pt x="6049" y="214"/>
                  <a:pt x="6111" y="214"/>
                </a:cubicBezTo>
                <a:lnTo>
                  <a:pt x="7030" y="214"/>
                </a:lnTo>
                <a:lnTo>
                  <a:pt x="7030" y="464"/>
                </a:lnTo>
                <a:lnTo>
                  <a:pt x="2266" y="464"/>
                </a:lnTo>
                <a:cubicBezTo>
                  <a:pt x="2213" y="464"/>
                  <a:pt x="2168" y="509"/>
                  <a:pt x="2159" y="562"/>
                </a:cubicBezTo>
                <a:cubicBezTo>
                  <a:pt x="2150" y="625"/>
                  <a:pt x="2204" y="678"/>
                  <a:pt x="2266" y="678"/>
                </a:cubicBezTo>
                <a:lnTo>
                  <a:pt x="5781" y="678"/>
                </a:lnTo>
                <a:lnTo>
                  <a:pt x="5781" y="2320"/>
                </a:lnTo>
                <a:lnTo>
                  <a:pt x="5487" y="2614"/>
                </a:lnTo>
                <a:cubicBezTo>
                  <a:pt x="5460" y="2641"/>
                  <a:pt x="5442" y="2668"/>
                  <a:pt x="5433" y="2695"/>
                </a:cubicBezTo>
                <a:cubicBezTo>
                  <a:pt x="5398" y="2686"/>
                  <a:pt x="5362" y="2677"/>
                  <a:pt x="5317" y="2677"/>
                </a:cubicBezTo>
                <a:lnTo>
                  <a:pt x="4630" y="2677"/>
                </a:lnTo>
                <a:cubicBezTo>
                  <a:pt x="4514" y="2677"/>
                  <a:pt x="4407" y="2739"/>
                  <a:pt x="4354" y="2837"/>
                </a:cubicBezTo>
                <a:cubicBezTo>
                  <a:pt x="4274" y="2775"/>
                  <a:pt x="4167" y="2739"/>
                  <a:pt x="4059" y="2730"/>
                </a:cubicBezTo>
                <a:lnTo>
                  <a:pt x="3828" y="2730"/>
                </a:lnTo>
                <a:lnTo>
                  <a:pt x="3828" y="2480"/>
                </a:lnTo>
                <a:lnTo>
                  <a:pt x="3988" y="2480"/>
                </a:lnTo>
                <a:cubicBezTo>
                  <a:pt x="4077" y="2480"/>
                  <a:pt x="4167" y="2409"/>
                  <a:pt x="4175" y="2311"/>
                </a:cubicBezTo>
                <a:lnTo>
                  <a:pt x="4220" y="1981"/>
                </a:lnTo>
                <a:cubicBezTo>
                  <a:pt x="4229" y="1918"/>
                  <a:pt x="4202" y="1865"/>
                  <a:pt x="4149" y="1856"/>
                </a:cubicBezTo>
                <a:cubicBezTo>
                  <a:pt x="4139" y="1853"/>
                  <a:pt x="4130" y="1852"/>
                  <a:pt x="4121" y="1852"/>
                </a:cubicBezTo>
                <a:cubicBezTo>
                  <a:pt x="4069" y="1852"/>
                  <a:pt x="4022" y="1892"/>
                  <a:pt x="4015" y="1945"/>
                </a:cubicBezTo>
                <a:lnTo>
                  <a:pt x="3970" y="2266"/>
                </a:lnTo>
                <a:lnTo>
                  <a:pt x="3453" y="2266"/>
                </a:lnTo>
                <a:lnTo>
                  <a:pt x="3355" y="1553"/>
                </a:lnTo>
                <a:cubicBezTo>
                  <a:pt x="3346" y="1455"/>
                  <a:pt x="3373" y="1347"/>
                  <a:pt x="3444" y="1267"/>
                </a:cubicBezTo>
                <a:cubicBezTo>
                  <a:pt x="3515" y="1196"/>
                  <a:pt x="3613" y="1151"/>
                  <a:pt x="3712" y="1151"/>
                </a:cubicBezTo>
                <a:cubicBezTo>
                  <a:pt x="3899" y="1151"/>
                  <a:pt x="4051" y="1294"/>
                  <a:pt x="4068" y="1472"/>
                </a:cubicBezTo>
                <a:cubicBezTo>
                  <a:pt x="4068" y="1529"/>
                  <a:pt x="4113" y="1572"/>
                  <a:pt x="4169" y="1572"/>
                </a:cubicBezTo>
                <a:cubicBezTo>
                  <a:pt x="4174" y="1572"/>
                  <a:pt x="4179" y="1571"/>
                  <a:pt x="4184" y="1570"/>
                </a:cubicBezTo>
                <a:cubicBezTo>
                  <a:pt x="4238" y="1562"/>
                  <a:pt x="4283" y="1517"/>
                  <a:pt x="4283" y="1455"/>
                </a:cubicBezTo>
                <a:cubicBezTo>
                  <a:pt x="4256" y="1160"/>
                  <a:pt x="4006" y="937"/>
                  <a:pt x="3712" y="937"/>
                </a:cubicBezTo>
                <a:cubicBezTo>
                  <a:pt x="3551" y="937"/>
                  <a:pt x="3390" y="1008"/>
                  <a:pt x="3283" y="1133"/>
                </a:cubicBezTo>
                <a:cubicBezTo>
                  <a:pt x="3176" y="1249"/>
                  <a:pt x="3123" y="1419"/>
                  <a:pt x="3150" y="1579"/>
                </a:cubicBezTo>
                <a:lnTo>
                  <a:pt x="3248" y="2311"/>
                </a:lnTo>
                <a:cubicBezTo>
                  <a:pt x="3257" y="2409"/>
                  <a:pt x="3346" y="2480"/>
                  <a:pt x="3444" y="2480"/>
                </a:cubicBezTo>
                <a:lnTo>
                  <a:pt x="3613" y="2480"/>
                </a:lnTo>
                <a:lnTo>
                  <a:pt x="3613" y="2730"/>
                </a:lnTo>
                <a:lnTo>
                  <a:pt x="3337" y="2730"/>
                </a:lnTo>
                <a:cubicBezTo>
                  <a:pt x="3194" y="2730"/>
                  <a:pt x="3069" y="2793"/>
                  <a:pt x="2971" y="2891"/>
                </a:cubicBezTo>
                <a:cubicBezTo>
                  <a:pt x="2971" y="2882"/>
                  <a:pt x="2971" y="2882"/>
                  <a:pt x="2971" y="2882"/>
                </a:cubicBezTo>
                <a:lnTo>
                  <a:pt x="2935" y="2855"/>
                </a:lnTo>
                <a:cubicBezTo>
                  <a:pt x="2882" y="2802"/>
                  <a:pt x="2819" y="2766"/>
                  <a:pt x="2739" y="2757"/>
                </a:cubicBezTo>
                <a:cubicBezTo>
                  <a:pt x="2722" y="2754"/>
                  <a:pt x="2706" y="2752"/>
                  <a:pt x="2689" y="2752"/>
                </a:cubicBezTo>
                <a:cubicBezTo>
                  <a:pt x="2611" y="2752"/>
                  <a:pt x="2540" y="2787"/>
                  <a:pt x="2480" y="2846"/>
                </a:cubicBezTo>
                <a:lnTo>
                  <a:pt x="1990" y="3337"/>
                </a:lnTo>
                <a:cubicBezTo>
                  <a:pt x="1981" y="3355"/>
                  <a:pt x="1963" y="3364"/>
                  <a:pt x="1954" y="3381"/>
                </a:cubicBezTo>
                <a:cubicBezTo>
                  <a:pt x="1910" y="3364"/>
                  <a:pt x="1874" y="3355"/>
                  <a:pt x="1820" y="3355"/>
                </a:cubicBezTo>
                <a:lnTo>
                  <a:pt x="1187" y="3355"/>
                </a:lnTo>
                <a:lnTo>
                  <a:pt x="1187" y="678"/>
                </a:lnTo>
                <a:lnTo>
                  <a:pt x="1758" y="678"/>
                </a:lnTo>
                <a:cubicBezTo>
                  <a:pt x="1811" y="678"/>
                  <a:pt x="1856" y="643"/>
                  <a:pt x="1865" y="598"/>
                </a:cubicBezTo>
                <a:cubicBezTo>
                  <a:pt x="1883" y="527"/>
                  <a:pt x="1829" y="464"/>
                  <a:pt x="1767" y="464"/>
                </a:cubicBezTo>
                <a:lnTo>
                  <a:pt x="215" y="464"/>
                </a:lnTo>
                <a:lnTo>
                  <a:pt x="215" y="214"/>
                </a:lnTo>
                <a:lnTo>
                  <a:pt x="5630" y="214"/>
                </a:lnTo>
                <a:cubicBezTo>
                  <a:pt x="5683" y="214"/>
                  <a:pt x="5728" y="170"/>
                  <a:pt x="5737" y="116"/>
                </a:cubicBezTo>
                <a:cubicBezTo>
                  <a:pt x="5746" y="54"/>
                  <a:pt x="5692" y="0"/>
                  <a:pt x="5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6" name="Google Shape;2026;p60"/>
          <p:cNvGrpSpPr/>
          <p:nvPr/>
        </p:nvGrpSpPr>
        <p:grpSpPr>
          <a:xfrm>
            <a:off x="6101307" y="1478218"/>
            <a:ext cx="458368" cy="457800"/>
            <a:chOff x="6101307" y="1478218"/>
            <a:chExt cx="458368" cy="457800"/>
          </a:xfrm>
        </p:grpSpPr>
        <p:sp>
          <p:nvSpPr>
            <p:cNvPr id="2027" name="Google Shape;2027;p60"/>
            <p:cNvSpPr/>
            <p:nvPr/>
          </p:nvSpPr>
          <p:spPr>
            <a:xfrm>
              <a:off x="6101307" y="1478218"/>
              <a:ext cx="458368" cy="457800"/>
            </a:xfrm>
            <a:custGeom>
              <a:avLst/>
              <a:gdLst/>
              <a:ahLst/>
              <a:cxnLst/>
              <a:rect l="l" t="t" r="r" b="b"/>
              <a:pathLst>
                <a:path w="7263" h="7254" extrusionOk="0">
                  <a:moveTo>
                    <a:pt x="2472" y="634"/>
                  </a:moveTo>
                  <a:cubicBezTo>
                    <a:pt x="2543" y="643"/>
                    <a:pt x="2615" y="652"/>
                    <a:pt x="2686" y="678"/>
                  </a:cubicBezTo>
                  <a:lnTo>
                    <a:pt x="2740" y="1223"/>
                  </a:lnTo>
                  <a:cubicBezTo>
                    <a:pt x="2641" y="1517"/>
                    <a:pt x="2534" y="1740"/>
                    <a:pt x="2311" y="1874"/>
                  </a:cubicBezTo>
                  <a:cubicBezTo>
                    <a:pt x="2044" y="2025"/>
                    <a:pt x="1883" y="2266"/>
                    <a:pt x="1839" y="2543"/>
                  </a:cubicBezTo>
                  <a:cubicBezTo>
                    <a:pt x="1633" y="2454"/>
                    <a:pt x="1535" y="2070"/>
                    <a:pt x="1535" y="1794"/>
                  </a:cubicBezTo>
                  <a:cubicBezTo>
                    <a:pt x="1535" y="1410"/>
                    <a:pt x="1651" y="1098"/>
                    <a:pt x="1865" y="884"/>
                  </a:cubicBezTo>
                  <a:cubicBezTo>
                    <a:pt x="2026" y="723"/>
                    <a:pt x="2240" y="634"/>
                    <a:pt x="2463" y="634"/>
                  </a:cubicBezTo>
                  <a:close/>
                  <a:moveTo>
                    <a:pt x="1830" y="2775"/>
                  </a:moveTo>
                  <a:cubicBezTo>
                    <a:pt x="1830" y="3105"/>
                    <a:pt x="1839" y="3337"/>
                    <a:pt x="1883" y="3533"/>
                  </a:cubicBezTo>
                  <a:cubicBezTo>
                    <a:pt x="1687" y="3480"/>
                    <a:pt x="1535" y="3301"/>
                    <a:pt x="1535" y="3087"/>
                  </a:cubicBezTo>
                  <a:cubicBezTo>
                    <a:pt x="1535" y="2918"/>
                    <a:pt x="1669" y="2784"/>
                    <a:pt x="1830" y="2775"/>
                  </a:cubicBezTo>
                  <a:close/>
                  <a:moveTo>
                    <a:pt x="5443" y="2775"/>
                  </a:moveTo>
                  <a:cubicBezTo>
                    <a:pt x="5603" y="2784"/>
                    <a:pt x="5737" y="2918"/>
                    <a:pt x="5737" y="3087"/>
                  </a:cubicBezTo>
                  <a:cubicBezTo>
                    <a:pt x="5737" y="3301"/>
                    <a:pt x="5585" y="3480"/>
                    <a:pt x="5389" y="3533"/>
                  </a:cubicBezTo>
                  <a:cubicBezTo>
                    <a:pt x="5434" y="3337"/>
                    <a:pt x="5443" y="3105"/>
                    <a:pt x="5443" y="2775"/>
                  </a:cubicBezTo>
                  <a:close/>
                  <a:moveTo>
                    <a:pt x="3997" y="214"/>
                  </a:moveTo>
                  <a:cubicBezTo>
                    <a:pt x="4167" y="214"/>
                    <a:pt x="4345" y="241"/>
                    <a:pt x="4515" y="286"/>
                  </a:cubicBezTo>
                  <a:cubicBezTo>
                    <a:pt x="5166" y="482"/>
                    <a:pt x="5541" y="1276"/>
                    <a:pt x="5559" y="1918"/>
                  </a:cubicBezTo>
                  <a:cubicBezTo>
                    <a:pt x="5568" y="2177"/>
                    <a:pt x="5514" y="2382"/>
                    <a:pt x="5416" y="2498"/>
                  </a:cubicBezTo>
                  <a:cubicBezTo>
                    <a:pt x="5371" y="2257"/>
                    <a:pt x="5211" y="2043"/>
                    <a:pt x="4979" y="1892"/>
                  </a:cubicBezTo>
                  <a:cubicBezTo>
                    <a:pt x="4952" y="1874"/>
                    <a:pt x="4916" y="1856"/>
                    <a:pt x="4890" y="1838"/>
                  </a:cubicBezTo>
                  <a:cubicBezTo>
                    <a:pt x="4875" y="1832"/>
                    <a:pt x="4858" y="1829"/>
                    <a:pt x="4841" y="1829"/>
                  </a:cubicBezTo>
                  <a:cubicBezTo>
                    <a:pt x="4807" y="1829"/>
                    <a:pt x="4774" y="1841"/>
                    <a:pt x="4756" y="1865"/>
                  </a:cubicBezTo>
                  <a:cubicBezTo>
                    <a:pt x="4711" y="1927"/>
                    <a:pt x="4729" y="1999"/>
                    <a:pt x="4791" y="2034"/>
                  </a:cubicBezTo>
                  <a:cubicBezTo>
                    <a:pt x="4809" y="2043"/>
                    <a:pt x="4836" y="2061"/>
                    <a:pt x="4863" y="2070"/>
                  </a:cubicBezTo>
                  <a:cubicBezTo>
                    <a:pt x="4997" y="2159"/>
                    <a:pt x="5229" y="2356"/>
                    <a:pt x="5229" y="2677"/>
                  </a:cubicBezTo>
                  <a:cubicBezTo>
                    <a:pt x="5229" y="3381"/>
                    <a:pt x="5220" y="3596"/>
                    <a:pt x="4943" y="3979"/>
                  </a:cubicBezTo>
                  <a:cubicBezTo>
                    <a:pt x="4533" y="4550"/>
                    <a:pt x="4051" y="4880"/>
                    <a:pt x="3632" y="4880"/>
                  </a:cubicBezTo>
                  <a:cubicBezTo>
                    <a:pt x="3221" y="4880"/>
                    <a:pt x="2740" y="4550"/>
                    <a:pt x="2329" y="3979"/>
                  </a:cubicBezTo>
                  <a:cubicBezTo>
                    <a:pt x="2053" y="3596"/>
                    <a:pt x="2044" y="3381"/>
                    <a:pt x="2044" y="2677"/>
                  </a:cubicBezTo>
                  <a:cubicBezTo>
                    <a:pt x="2044" y="2418"/>
                    <a:pt x="2178" y="2195"/>
                    <a:pt x="2418" y="2061"/>
                  </a:cubicBezTo>
                  <a:cubicBezTo>
                    <a:pt x="2668" y="1909"/>
                    <a:pt x="2802" y="1678"/>
                    <a:pt x="2891" y="1428"/>
                  </a:cubicBezTo>
                  <a:cubicBezTo>
                    <a:pt x="3435" y="1909"/>
                    <a:pt x="3881" y="1918"/>
                    <a:pt x="4238" y="1936"/>
                  </a:cubicBezTo>
                  <a:lnTo>
                    <a:pt x="4336" y="1936"/>
                  </a:lnTo>
                  <a:cubicBezTo>
                    <a:pt x="4390" y="1936"/>
                    <a:pt x="4443" y="1901"/>
                    <a:pt x="4452" y="1847"/>
                  </a:cubicBezTo>
                  <a:cubicBezTo>
                    <a:pt x="4461" y="1785"/>
                    <a:pt x="4417" y="1731"/>
                    <a:pt x="4354" y="1722"/>
                  </a:cubicBezTo>
                  <a:lnTo>
                    <a:pt x="4247" y="1722"/>
                  </a:lnTo>
                  <a:cubicBezTo>
                    <a:pt x="3873" y="1713"/>
                    <a:pt x="3471" y="1695"/>
                    <a:pt x="2945" y="1187"/>
                  </a:cubicBezTo>
                  <a:lnTo>
                    <a:pt x="2891" y="652"/>
                  </a:lnTo>
                  <a:cubicBezTo>
                    <a:pt x="3177" y="366"/>
                    <a:pt x="3578" y="214"/>
                    <a:pt x="3997" y="214"/>
                  </a:cubicBezTo>
                  <a:close/>
                  <a:moveTo>
                    <a:pt x="4319" y="4871"/>
                  </a:moveTo>
                  <a:lnTo>
                    <a:pt x="4381" y="5344"/>
                  </a:lnTo>
                  <a:cubicBezTo>
                    <a:pt x="4390" y="5469"/>
                    <a:pt x="4354" y="5585"/>
                    <a:pt x="4283" y="5683"/>
                  </a:cubicBezTo>
                  <a:cubicBezTo>
                    <a:pt x="4140" y="5853"/>
                    <a:pt x="3926" y="5942"/>
                    <a:pt x="3632" y="5942"/>
                  </a:cubicBezTo>
                  <a:cubicBezTo>
                    <a:pt x="3346" y="5942"/>
                    <a:pt x="3132" y="5853"/>
                    <a:pt x="2989" y="5683"/>
                  </a:cubicBezTo>
                  <a:cubicBezTo>
                    <a:pt x="2918" y="5585"/>
                    <a:pt x="2882" y="5469"/>
                    <a:pt x="2891" y="5344"/>
                  </a:cubicBezTo>
                  <a:lnTo>
                    <a:pt x="2954" y="4871"/>
                  </a:lnTo>
                  <a:cubicBezTo>
                    <a:pt x="3177" y="5014"/>
                    <a:pt x="3418" y="5085"/>
                    <a:pt x="3632" y="5085"/>
                  </a:cubicBezTo>
                  <a:cubicBezTo>
                    <a:pt x="3855" y="5085"/>
                    <a:pt x="4096" y="5005"/>
                    <a:pt x="4319" y="4871"/>
                  </a:cubicBezTo>
                  <a:close/>
                  <a:moveTo>
                    <a:pt x="4595" y="5451"/>
                  </a:moveTo>
                  <a:lnTo>
                    <a:pt x="5246" y="5612"/>
                  </a:lnTo>
                  <a:cubicBezTo>
                    <a:pt x="5675" y="5728"/>
                    <a:pt x="6040" y="5995"/>
                    <a:pt x="6263" y="6379"/>
                  </a:cubicBezTo>
                  <a:lnTo>
                    <a:pt x="5300" y="6379"/>
                  </a:lnTo>
                  <a:cubicBezTo>
                    <a:pt x="5246" y="6379"/>
                    <a:pt x="5193" y="6415"/>
                    <a:pt x="5193" y="6468"/>
                  </a:cubicBezTo>
                  <a:cubicBezTo>
                    <a:pt x="5184" y="6531"/>
                    <a:pt x="5229" y="6593"/>
                    <a:pt x="5291" y="6593"/>
                  </a:cubicBezTo>
                  <a:lnTo>
                    <a:pt x="7048" y="6593"/>
                  </a:lnTo>
                  <a:lnTo>
                    <a:pt x="7048" y="7039"/>
                  </a:lnTo>
                  <a:lnTo>
                    <a:pt x="215" y="7039"/>
                  </a:lnTo>
                  <a:lnTo>
                    <a:pt x="215" y="6593"/>
                  </a:lnTo>
                  <a:lnTo>
                    <a:pt x="4791" y="6593"/>
                  </a:lnTo>
                  <a:cubicBezTo>
                    <a:pt x="4845" y="6593"/>
                    <a:pt x="4898" y="6548"/>
                    <a:pt x="4907" y="6495"/>
                  </a:cubicBezTo>
                  <a:cubicBezTo>
                    <a:pt x="4907" y="6432"/>
                    <a:pt x="4863" y="6379"/>
                    <a:pt x="4800" y="6379"/>
                  </a:cubicBezTo>
                  <a:lnTo>
                    <a:pt x="1009" y="6379"/>
                  </a:lnTo>
                  <a:cubicBezTo>
                    <a:pt x="1232" y="5995"/>
                    <a:pt x="1598" y="5728"/>
                    <a:pt x="2026" y="5612"/>
                  </a:cubicBezTo>
                  <a:lnTo>
                    <a:pt x="2677" y="5451"/>
                  </a:lnTo>
                  <a:cubicBezTo>
                    <a:pt x="2695" y="5585"/>
                    <a:pt x="2740" y="5719"/>
                    <a:pt x="2820" y="5817"/>
                  </a:cubicBezTo>
                  <a:cubicBezTo>
                    <a:pt x="2954" y="5977"/>
                    <a:pt x="3195" y="6165"/>
                    <a:pt x="3641" y="6165"/>
                  </a:cubicBezTo>
                  <a:cubicBezTo>
                    <a:pt x="4078" y="6165"/>
                    <a:pt x="4327" y="5977"/>
                    <a:pt x="4452" y="5817"/>
                  </a:cubicBezTo>
                  <a:cubicBezTo>
                    <a:pt x="4533" y="5719"/>
                    <a:pt x="4577" y="5585"/>
                    <a:pt x="4595" y="5451"/>
                  </a:cubicBezTo>
                  <a:close/>
                  <a:moveTo>
                    <a:pt x="884" y="0"/>
                  </a:moveTo>
                  <a:cubicBezTo>
                    <a:pt x="402" y="0"/>
                    <a:pt x="1" y="393"/>
                    <a:pt x="1" y="884"/>
                  </a:cubicBezTo>
                  <a:lnTo>
                    <a:pt x="1" y="2926"/>
                  </a:lnTo>
                  <a:cubicBezTo>
                    <a:pt x="1" y="2989"/>
                    <a:pt x="45" y="3034"/>
                    <a:pt x="99" y="3042"/>
                  </a:cubicBezTo>
                  <a:cubicBezTo>
                    <a:pt x="104" y="3043"/>
                    <a:pt x="108" y="3043"/>
                    <a:pt x="113" y="3043"/>
                  </a:cubicBezTo>
                  <a:cubicBezTo>
                    <a:pt x="169" y="3043"/>
                    <a:pt x="215" y="2993"/>
                    <a:pt x="215" y="2935"/>
                  </a:cubicBezTo>
                  <a:lnTo>
                    <a:pt x="215" y="884"/>
                  </a:lnTo>
                  <a:cubicBezTo>
                    <a:pt x="215" y="509"/>
                    <a:pt x="518" y="214"/>
                    <a:pt x="884" y="214"/>
                  </a:cubicBezTo>
                  <a:lnTo>
                    <a:pt x="3132" y="214"/>
                  </a:lnTo>
                  <a:cubicBezTo>
                    <a:pt x="2998" y="286"/>
                    <a:pt x="2873" y="375"/>
                    <a:pt x="2757" y="482"/>
                  </a:cubicBezTo>
                  <a:cubicBezTo>
                    <a:pt x="2668" y="446"/>
                    <a:pt x="2570" y="429"/>
                    <a:pt x="2472" y="429"/>
                  </a:cubicBezTo>
                  <a:cubicBezTo>
                    <a:pt x="2186" y="429"/>
                    <a:pt x="1919" y="536"/>
                    <a:pt x="1714" y="741"/>
                  </a:cubicBezTo>
                  <a:cubicBezTo>
                    <a:pt x="1535" y="919"/>
                    <a:pt x="1330" y="1240"/>
                    <a:pt x="1330" y="1794"/>
                  </a:cubicBezTo>
                  <a:cubicBezTo>
                    <a:pt x="1330" y="2070"/>
                    <a:pt x="1401" y="2436"/>
                    <a:pt x="1598" y="2632"/>
                  </a:cubicBezTo>
                  <a:cubicBezTo>
                    <a:pt x="1437" y="2721"/>
                    <a:pt x="1330" y="2891"/>
                    <a:pt x="1330" y="3087"/>
                  </a:cubicBezTo>
                  <a:cubicBezTo>
                    <a:pt x="1330" y="3444"/>
                    <a:pt x="1607" y="3738"/>
                    <a:pt x="1954" y="3765"/>
                  </a:cubicBezTo>
                  <a:cubicBezTo>
                    <a:pt x="2008" y="3872"/>
                    <a:pt x="2070" y="3979"/>
                    <a:pt x="2160" y="4104"/>
                  </a:cubicBezTo>
                  <a:cubicBezTo>
                    <a:pt x="2249" y="4220"/>
                    <a:pt x="2338" y="4336"/>
                    <a:pt x="2427" y="4434"/>
                  </a:cubicBezTo>
                  <a:lnTo>
                    <a:pt x="884" y="4434"/>
                  </a:lnTo>
                  <a:cubicBezTo>
                    <a:pt x="518" y="4434"/>
                    <a:pt x="215" y="4131"/>
                    <a:pt x="215" y="3765"/>
                  </a:cubicBezTo>
                  <a:lnTo>
                    <a:pt x="215" y="3435"/>
                  </a:lnTo>
                  <a:cubicBezTo>
                    <a:pt x="215" y="3381"/>
                    <a:pt x="179" y="3337"/>
                    <a:pt x="126" y="3328"/>
                  </a:cubicBezTo>
                  <a:cubicBezTo>
                    <a:pt x="120" y="3327"/>
                    <a:pt x="115" y="3327"/>
                    <a:pt x="110" y="3327"/>
                  </a:cubicBezTo>
                  <a:cubicBezTo>
                    <a:pt x="47" y="3327"/>
                    <a:pt x="1" y="3377"/>
                    <a:pt x="1" y="3435"/>
                  </a:cubicBezTo>
                  <a:lnTo>
                    <a:pt x="1" y="3765"/>
                  </a:lnTo>
                  <a:cubicBezTo>
                    <a:pt x="1" y="4247"/>
                    <a:pt x="402" y="4648"/>
                    <a:pt x="884" y="4648"/>
                  </a:cubicBezTo>
                  <a:lnTo>
                    <a:pt x="2650" y="4648"/>
                  </a:lnTo>
                  <a:cubicBezTo>
                    <a:pt x="2686" y="4675"/>
                    <a:pt x="2713" y="4711"/>
                    <a:pt x="2748" y="4737"/>
                  </a:cubicBezTo>
                  <a:lnTo>
                    <a:pt x="2695" y="5228"/>
                  </a:lnTo>
                  <a:lnTo>
                    <a:pt x="1981" y="5407"/>
                  </a:lnTo>
                  <a:cubicBezTo>
                    <a:pt x="1446" y="5540"/>
                    <a:pt x="1009" y="5888"/>
                    <a:pt x="768" y="6379"/>
                  </a:cubicBezTo>
                  <a:lnTo>
                    <a:pt x="179" y="6379"/>
                  </a:lnTo>
                  <a:cubicBezTo>
                    <a:pt x="81" y="6379"/>
                    <a:pt x="1" y="6459"/>
                    <a:pt x="1" y="6557"/>
                  </a:cubicBezTo>
                  <a:lnTo>
                    <a:pt x="1" y="7075"/>
                  </a:lnTo>
                  <a:cubicBezTo>
                    <a:pt x="1" y="7173"/>
                    <a:pt x="81" y="7253"/>
                    <a:pt x="179" y="7253"/>
                  </a:cubicBezTo>
                  <a:lnTo>
                    <a:pt x="7084" y="7253"/>
                  </a:lnTo>
                  <a:cubicBezTo>
                    <a:pt x="7182" y="7253"/>
                    <a:pt x="7263" y="7173"/>
                    <a:pt x="7263" y="7075"/>
                  </a:cubicBezTo>
                  <a:lnTo>
                    <a:pt x="7263" y="6557"/>
                  </a:lnTo>
                  <a:cubicBezTo>
                    <a:pt x="7263" y="6459"/>
                    <a:pt x="7182" y="6379"/>
                    <a:pt x="7084" y="6379"/>
                  </a:cubicBezTo>
                  <a:lnTo>
                    <a:pt x="6513" y="6379"/>
                  </a:lnTo>
                  <a:cubicBezTo>
                    <a:pt x="6263" y="5888"/>
                    <a:pt x="5826" y="5540"/>
                    <a:pt x="5300" y="5407"/>
                  </a:cubicBezTo>
                  <a:lnTo>
                    <a:pt x="4577" y="5228"/>
                  </a:lnTo>
                  <a:lnTo>
                    <a:pt x="4524" y="4737"/>
                  </a:lnTo>
                  <a:cubicBezTo>
                    <a:pt x="4559" y="4711"/>
                    <a:pt x="4595" y="4675"/>
                    <a:pt x="4622" y="4648"/>
                  </a:cubicBezTo>
                  <a:lnTo>
                    <a:pt x="6370" y="4648"/>
                  </a:lnTo>
                  <a:cubicBezTo>
                    <a:pt x="6861" y="4648"/>
                    <a:pt x="7263" y="4247"/>
                    <a:pt x="7263" y="3765"/>
                  </a:cubicBezTo>
                  <a:lnTo>
                    <a:pt x="7263" y="107"/>
                  </a:lnTo>
                  <a:cubicBezTo>
                    <a:pt x="7263" y="45"/>
                    <a:pt x="7209" y="0"/>
                    <a:pt x="7147" y="0"/>
                  </a:cubicBezTo>
                  <a:lnTo>
                    <a:pt x="5969" y="0"/>
                  </a:lnTo>
                  <a:cubicBezTo>
                    <a:pt x="5871" y="99"/>
                    <a:pt x="5933" y="214"/>
                    <a:pt x="6022" y="214"/>
                  </a:cubicBezTo>
                  <a:lnTo>
                    <a:pt x="6370" y="214"/>
                  </a:lnTo>
                  <a:cubicBezTo>
                    <a:pt x="6745" y="214"/>
                    <a:pt x="7048" y="509"/>
                    <a:pt x="7048" y="884"/>
                  </a:cubicBezTo>
                  <a:lnTo>
                    <a:pt x="7048" y="3765"/>
                  </a:lnTo>
                  <a:cubicBezTo>
                    <a:pt x="7048" y="4131"/>
                    <a:pt x="6745" y="4434"/>
                    <a:pt x="6370" y="4434"/>
                  </a:cubicBezTo>
                  <a:lnTo>
                    <a:pt x="4845" y="4434"/>
                  </a:lnTo>
                  <a:cubicBezTo>
                    <a:pt x="4934" y="4336"/>
                    <a:pt x="5023" y="4220"/>
                    <a:pt x="5113" y="4104"/>
                  </a:cubicBezTo>
                  <a:cubicBezTo>
                    <a:pt x="5202" y="3979"/>
                    <a:pt x="5264" y="3872"/>
                    <a:pt x="5318" y="3765"/>
                  </a:cubicBezTo>
                  <a:cubicBezTo>
                    <a:pt x="5666" y="3738"/>
                    <a:pt x="5951" y="3444"/>
                    <a:pt x="5951" y="3087"/>
                  </a:cubicBezTo>
                  <a:cubicBezTo>
                    <a:pt x="5951" y="2864"/>
                    <a:pt x="5808" y="2677"/>
                    <a:pt x="5603" y="2605"/>
                  </a:cubicBezTo>
                  <a:cubicBezTo>
                    <a:pt x="5719" y="2445"/>
                    <a:pt x="5782" y="2204"/>
                    <a:pt x="5773" y="1918"/>
                  </a:cubicBezTo>
                  <a:cubicBezTo>
                    <a:pt x="5764" y="1553"/>
                    <a:pt x="5648" y="1160"/>
                    <a:pt x="5469" y="839"/>
                  </a:cubicBezTo>
                  <a:cubicBezTo>
                    <a:pt x="5309" y="562"/>
                    <a:pt x="5104" y="348"/>
                    <a:pt x="4863" y="214"/>
                  </a:cubicBezTo>
                  <a:lnTo>
                    <a:pt x="5532" y="214"/>
                  </a:lnTo>
                  <a:cubicBezTo>
                    <a:pt x="5585" y="214"/>
                    <a:pt x="5630" y="170"/>
                    <a:pt x="5639" y="116"/>
                  </a:cubicBezTo>
                  <a:cubicBezTo>
                    <a:pt x="5648" y="54"/>
                    <a:pt x="5594" y="0"/>
                    <a:pt x="5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0"/>
            <p:cNvSpPr/>
            <p:nvPr/>
          </p:nvSpPr>
          <p:spPr>
            <a:xfrm>
              <a:off x="6315245" y="1730968"/>
              <a:ext cx="30482" cy="13569"/>
            </a:xfrm>
            <a:custGeom>
              <a:avLst/>
              <a:gdLst/>
              <a:ahLst/>
              <a:cxnLst/>
              <a:rect l="l" t="t" r="r" b="b"/>
              <a:pathLst>
                <a:path w="483" h="215" extrusionOk="0">
                  <a:moveTo>
                    <a:pt x="117" y="1"/>
                  </a:moveTo>
                  <a:cubicBezTo>
                    <a:pt x="63" y="1"/>
                    <a:pt x="10" y="46"/>
                    <a:pt x="10" y="99"/>
                  </a:cubicBezTo>
                  <a:cubicBezTo>
                    <a:pt x="1" y="161"/>
                    <a:pt x="45" y="215"/>
                    <a:pt x="117" y="215"/>
                  </a:cubicBezTo>
                  <a:lnTo>
                    <a:pt x="367" y="215"/>
                  </a:lnTo>
                  <a:cubicBezTo>
                    <a:pt x="420" y="215"/>
                    <a:pt x="465" y="179"/>
                    <a:pt x="474" y="126"/>
                  </a:cubicBezTo>
                  <a:cubicBezTo>
                    <a:pt x="483" y="63"/>
                    <a:pt x="429" y="1"/>
                    <a:pt x="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0"/>
            <p:cNvSpPr/>
            <p:nvPr/>
          </p:nvSpPr>
          <p:spPr>
            <a:xfrm>
              <a:off x="6311900" y="1699098"/>
              <a:ext cx="36667" cy="15083"/>
            </a:xfrm>
            <a:custGeom>
              <a:avLst/>
              <a:gdLst/>
              <a:ahLst/>
              <a:cxnLst/>
              <a:rect l="l" t="t" r="r" b="b"/>
              <a:pathLst>
                <a:path w="581" h="239" extrusionOk="0">
                  <a:moveTo>
                    <a:pt x="124" y="1"/>
                  </a:moveTo>
                  <a:cubicBezTo>
                    <a:pt x="78" y="1"/>
                    <a:pt x="39" y="28"/>
                    <a:pt x="18" y="78"/>
                  </a:cubicBezTo>
                  <a:cubicBezTo>
                    <a:pt x="0" y="131"/>
                    <a:pt x="36" y="194"/>
                    <a:pt x="89" y="212"/>
                  </a:cubicBezTo>
                  <a:cubicBezTo>
                    <a:pt x="152" y="229"/>
                    <a:pt x="223" y="238"/>
                    <a:pt x="295" y="238"/>
                  </a:cubicBezTo>
                  <a:cubicBezTo>
                    <a:pt x="366" y="238"/>
                    <a:pt x="428" y="229"/>
                    <a:pt x="500" y="212"/>
                  </a:cubicBezTo>
                  <a:cubicBezTo>
                    <a:pt x="553" y="194"/>
                    <a:pt x="580" y="131"/>
                    <a:pt x="562" y="78"/>
                  </a:cubicBezTo>
                  <a:cubicBezTo>
                    <a:pt x="548" y="28"/>
                    <a:pt x="506" y="1"/>
                    <a:pt x="462" y="1"/>
                  </a:cubicBezTo>
                  <a:cubicBezTo>
                    <a:pt x="451" y="1"/>
                    <a:pt x="439" y="3"/>
                    <a:pt x="428" y="6"/>
                  </a:cubicBezTo>
                  <a:cubicBezTo>
                    <a:pt x="384" y="20"/>
                    <a:pt x="337" y="26"/>
                    <a:pt x="291" y="26"/>
                  </a:cubicBezTo>
                  <a:cubicBezTo>
                    <a:pt x="246" y="26"/>
                    <a:pt x="201" y="20"/>
                    <a:pt x="161" y="6"/>
                  </a:cubicBezTo>
                  <a:cubicBezTo>
                    <a:pt x="148" y="3"/>
                    <a:pt x="136"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0"/>
            <p:cNvSpPr/>
            <p:nvPr/>
          </p:nvSpPr>
          <p:spPr>
            <a:xfrm>
              <a:off x="6264569" y="1678966"/>
              <a:ext cx="42284" cy="17734"/>
            </a:xfrm>
            <a:custGeom>
              <a:avLst/>
              <a:gdLst/>
              <a:ahLst/>
              <a:cxnLst/>
              <a:rect l="l" t="t" r="r" b="b"/>
              <a:pathLst>
                <a:path w="670" h="281" extrusionOk="0">
                  <a:moveTo>
                    <a:pt x="118" y="1"/>
                  </a:moveTo>
                  <a:cubicBezTo>
                    <a:pt x="85" y="1"/>
                    <a:pt x="53" y="17"/>
                    <a:pt x="37" y="49"/>
                  </a:cubicBezTo>
                  <a:cubicBezTo>
                    <a:pt x="1" y="93"/>
                    <a:pt x="10" y="165"/>
                    <a:pt x="63" y="192"/>
                  </a:cubicBezTo>
                  <a:cubicBezTo>
                    <a:pt x="144" y="254"/>
                    <a:pt x="242" y="281"/>
                    <a:pt x="331" y="281"/>
                  </a:cubicBezTo>
                  <a:cubicBezTo>
                    <a:pt x="429" y="281"/>
                    <a:pt x="518" y="254"/>
                    <a:pt x="608" y="200"/>
                  </a:cubicBezTo>
                  <a:cubicBezTo>
                    <a:pt x="652" y="165"/>
                    <a:pt x="670" y="102"/>
                    <a:pt x="634" y="49"/>
                  </a:cubicBezTo>
                  <a:cubicBezTo>
                    <a:pt x="617" y="21"/>
                    <a:pt x="583" y="3"/>
                    <a:pt x="548" y="3"/>
                  </a:cubicBezTo>
                  <a:cubicBezTo>
                    <a:pt x="528" y="3"/>
                    <a:pt x="508" y="9"/>
                    <a:pt x="492" y="22"/>
                  </a:cubicBezTo>
                  <a:lnTo>
                    <a:pt x="483" y="22"/>
                  </a:lnTo>
                  <a:cubicBezTo>
                    <a:pt x="438" y="53"/>
                    <a:pt x="387" y="69"/>
                    <a:pt x="334" y="69"/>
                  </a:cubicBezTo>
                  <a:cubicBezTo>
                    <a:pt x="282" y="69"/>
                    <a:pt x="228" y="53"/>
                    <a:pt x="179" y="22"/>
                  </a:cubicBezTo>
                  <a:cubicBezTo>
                    <a:pt x="161" y="8"/>
                    <a:pt x="139"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0"/>
            <p:cNvSpPr/>
            <p:nvPr/>
          </p:nvSpPr>
          <p:spPr>
            <a:xfrm>
              <a:off x="6266841" y="1634159"/>
              <a:ext cx="37235" cy="36162"/>
            </a:xfrm>
            <a:custGeom>
              <a:avLst/>
              <a:gdLst/>
              <a:ahLst/>
              <a:cxnLst/>
              <a:rect l="l" t="t" r="r" b="b"/>
              <a:pathLst>
                <a:path w="590" h="573" extrusionOk="0">
                  <a:moveTo>
                    <a:pt x="471" y="0"/>
                  </a:moveTo>
                  <a:cubicBezTo>
                    <a:pt x="457" y="0"/>
                    <a:pt x="443" y="3"/>
                    <a:pt x="429" y="9"/>
                  </a:cubicBezTo>
                  <a:lnTo>
                    <a:pt x="81" y="134"/>
                  </a:lnTo>
                  <a:cubicBezTo>
                    <a:pt x="36" y="152"/>
                    <a:pt x="1" y="206"/>
                    <a:pt x="9" y="259"/>
                  </a:cubicBezTo>
                  <a:cubicBezTo>
                    <a:pt x="18" y="313"/>
                    <a:pt x="63" y="339"/>
                    <a:pt x="117" y="339"/>
                  </a:cubicBezTo>
                  <a:lnTo>
                    <a:pt x="152" y="339"/>
                  </a:lnTo>
                  <a:lnTo>
                    <a:pt x="188" y="322"/>
                  </a:lnTo>
                  <a:lnTo>
                    <a:pt x="188" y="455"/>
                  </a:lnTo>
                  <a:cubicBezTo>
                    <a:pt x="188" y="518"/>
                    <a:pt x="224" y="563"/>
                    <a:pt x="277" y="571"/>
                  </a:cubicBezTo>
                  <a:cubicBezTo>
                    <a:pt x="282" y="572"/>
                    <a:pt x="286" y="572"/>
                    <a:pt x="291" y="572"/>
                  </a:cubicBezTo>
                  <a:cubicBezTo>
                    <a:pt x="348" y="572"/>
                    <a:pt x="402" y="522"/>
                    <a:pt x="402" y="464"/>
                  </a:cubicBezTo>
                  <a:lnTo>
                    <a:pt x="402" y="250"/>
                  </a:lnTo>
                  <a:lnTo>
                    <a:pt x="500" y="206"/>
                  </a:lnTo>
                  <a:cubicBezTo>
                    <a:pt x="554" y="188"/>
                    <a:pt x="589" y="134"/>
                    <a:pt x="572" y="81"/>
                  </a:cubicBezTo>
                  <a:cubicBezTo>
                    <a:pt x="558" y="33"/>
                    <a:pt x="518"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0"/>
            <p:cNvSpPr/>
            <p:nvPr/>
          </p:nvSpPr>
          <p:spPr>
            <a:xfrm>
              <a:off x="6354120" y="1678966"/>
              <a:ext cx="42284" cy="17734"/>
            </a:xfrm>
            <a:custGeom>
              <a:avLst/>
              <a:gdLst/>
              <a:ahLst/>
              <a:cxnLst/>
              <a:rect l="l" t="t" r="r" b="b"/>
              <a:pathLst>
                <a:path w="670" h="281" extrusionOk="0">
                  <a:moveTo>
                    <a:pt x="117" y="1"/>
                  </a:moveTo>
                  <a:cubicBezTo>
                    <a:pt x="84" y="1"/>
                    <a:pt x="52" y="17"/>
                    <a:pt x="36" y="49"/>
                  </a:cubicBezTo>
                  <a:cubicBezTo>
                    <a:pt x="0" y="93"/>
                    <a:pt x="9" y="165"/>
                    <a:pt x="63" y="192"/>
                  </a:cubicBezTo>
                  <a:cubicBezTo>
                    <a:pt x="143" y="254"/>
                    <a:pt x="241" y="281"/>
                    <a:pt x="330" y="281"/>
                  </a:cubicBezTo>
                  <a:cubicBezTo>
                    <a:pt x="429" y="281"/>
                    <a:pt x="518" y="254"/>
                    <a:pt x="598" y="200"/>
                  </a:cubicBezTo>
                  <a:lnTo>
                    <a:pt x="607" y="200"/>
                  </a:lnTo>
                  <a:cubicBezTo>
                    <a:pt x="652" y="165"/>
                    <a:pt x="669" y="93"/>
                    <a:pt x="634" y="49"/>
                  </a:cubicBezTo>
                  <a:cubicBezTo>
                    <a:pt x="611" y="21"/>
                    <a:pt x="578" y="3"/>
                    <a:pt x="545" y="3"/>
                  </a:cubicBezTo>
                  <a:cubicBezTo>
                    <a:pt x="526" y="3"/>
                    <a:pt x="507" y="9"/>
                    <a:pt x="491" y="22"/>
                  </a:cubicBezTo>
                  <a:lnTo>
                    <a:pt x="482" y="22"/>
                  </a:lnTo>
                  <a:cubicBezTo>
                    <a:pt x="437" y="53"/>
                    <a:pt x="384" y="69"/>
                    <a:pt x="330" y="69"/>
                  </a:cubicBezTo>
                  <a:cubicBezTo>
                    <a:pt x="277" y="69"/>
                    <a:pt x="223" y="53"/>
                    <a:pt x="179" y="22"/>
                  </a:cubicBezTo>
                  <a:cubicBezTo>
                    <a:pt x="161" y="8"/>
                    <a:pt x="139"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0"/>
            <p:cNvSpPr/>
            <p:nvPr/>
          </p:nvSpPr>
          <p:spPr>
            <a:xfrm>
              <a:off x="6355824" y="1634349"/>
              <a:ext cx="37172" cy="35973"/>
            </a:xfrm>
            <a:custGeom>
              <a:avLst/>
              <a:gdLst/>
              <a:ahLst/>
              <a:cxnLst/>
              <a:rect l="l" t="t" r="r" b="b"/>
              <a:pathLst>
                <a:path w="589" h="570" extrusionOk="0">
                  <a:moveTo>
                    <a:pt x="126" y="1"/>
                  </a:moveTo>
                  <a:cubicBezTo>
                    <a:pt x="83" y="1"/>
                    <a:pt x="39" y="27"/>
                    <a:pt x="18" y="69"/>
                  </a:cubicBezTo>
                  <a:cubicBezTo>
                    <a:pt x="0" y="122"/>
                    <a:pt x="27" y="185"/>
                    <a:pt x="89" y="203"/>
                  </a:cubicBezTo>
                  <a:lnTo>
                    <a:pt x="196" y="247"/>
                  </a:lnTo>
                  <a:lnTo>
                    <a:pt x="196" y="452"/>
                  </a:lnTo>
                  <a:cubicBezTo>
                    <a:pt x="196" y="515"/>
                    <a:pt x="232" y="560"/>
                    <a:pt x="286" y="568"/>
                  </a:cubicBezTo>
                  <a:cubicBezTo>
                    <a:pt x="290" y="569"/>
                    <a:pt x="295" y="569"/>
                    <a:pt x="299" y="569"/>
                  </a:cubicBezTo>
                  <a:cubicBezTo>
                    <a:pt x="356" y="569"/>
                    <a:pt x="402" y="519"/>
                    <a:pt x="402" y="461"/>
                  </a:cubicBezTo>
                  <a:lnTo>
                    <a:pt x="402" y="319"/>
                  </a:lnTo>
                  <a:lnTo>
                    <a:pt x="437" y="336"/>
                  </a:lnTo>
                  <a:lnTo>
                    <a:pt x="473" y="336"/>
                  </a:lnTo>
                  <a:cubicBezTo>
                    <a:pt x="526" y="336"/>
                    <a:pt x="571" y="310"/>
                    <a:pt x="580" y="256"/>
                  </a:cubicBezTo>
                  <a:cubicBezTo>
                    <a:pt x="589" y="203"/>
                    <a:pt x="562" y="149"/>
                    <a:pt x="509" y="131"/>
                  </a:cubicBezTo>
                  <a:lnTo>
                    <a:pt x="161" y="6"/>
                  </a:lnTo>
                  <a:cubicBezTo>
                    <a:pt x="150" y="3"/>
                    <a:pt x="138"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60"/>
          <p:cNvGrpSpPr/>
          <p:nvPr/>
        </p:nvGrpSpPr>
        <p:grpSpPr>
          <a:xfrm>
            <a:off x="6802254" y="1477650"/>
            <a:ext cx="461143" cy="458930"/>
            <a:chOff x="6802254" y="1477650"/>
            <a:chExt cx="461143" cy="458930"/>
          </a:xfrm>
        </p:grpSpPr>
        <p:sp>
          <p:nvSpPr>
            <p:cNvPr id="2035" name="Google Shape;2035;p60"/>
            <p:cNvSpPr/>
            <p:nvPr/>
          </p:nvSpPr>
          <p:spPr>
            <a:xfrm>
              <a:off x="6910359" y="1502389"/>
              <a:ext cx="208957" cy="208389"/>
            </a:xfrm>
            <a:custGeom>
              <a:avLst/>
              <a:gdLst/>
              <a:ahLst/>
              <a:cxnLst/>
              <a:rect l="l" t="t" r="r" b="b"/>
              <a:pathLst>
                <a:path w="3311" h="3302" extrusionOk="0">
                  <a:moveTo>
                    <a:pt x="1660" y="1"/>
                  </a:moveTo>
                  <a:cubicBezTo>
                    <a:pt x="741" y="1"/>
                    <a:pt x="0" y="741"/>
                    <a:pt x="0" y="1651"/>
                  </a:cubicBezTo>
                  <a:cubicBezTo>
                    <a:pt x="0" y="2561"/>
                    <a:pt x="741" y="3302"/>
                    <a:pt x="1660" y="3302"/>
                  </a:cubicBezTo>
                  <a:cubicBezTo>
                    <a:pt x="2570" y="3302"/>
                    <a:pt x="3310" y="2561"/>
                    <a:pt x="3310" y="1651"/>
                  </a:cubicBezTo>
                  <a:cubicBezTo>
                    <a:pt x="3310" y="1553"/>
                    <a:pt x="3301" y="1446"/>
                    <a:pt x="3283" y="1348"/>
                  </a:cubicBezTo>
                  <a:cubicBezTo>
                    <a:pt x="3276" y="1303"/>
                    <a:pt x="3236" y="1264"/>
                    <a:pt x="3186" y="1264"/>
                  </a:cubicBezTo>
                  <a:cubicBezTo>
                    <a:pt x="3177" y="1264"/>
                    <a:pt x="3168" y="1265"/>
                    <a:pt x="3158" y="1268"/>
                  </a:cubicBezTo>
                  <a:cubicBezTo>
                    <a:pt x="3105" y="1277"/>
                    <a:pt x="3069" y="1330"/>
                    <a:pt x="3078" y="1384"/>
                  </a:cubicBezTo>
                  <a:cubicBezTo>
                    <a:pt x="3096" y="1473"/>
                    <a:pt x="3105" y="1562"/>
                    <a:pt x="3105" y="1651"/>
                  </a:cubicBezTo>
                  <a:cubicBezTo>
                    <a:pt x="3105" y="2445"/>
                    <a:pt x="2454" y="3088"/>
                    <a:pt x="1660" y="3088"/>
                  </a:cubicBezTo>
                  <a:cubicBezTo>
                    <a:pt x="857" y="3088"/>
                    <a:pt x="214" y="2445"/>
                    <a:pt x="214" y="1651"/>
                  </a:cubicBezTo>
                  <a:cubicBezTo>
                    <a:pt x="214" y="857"/>
                    <a:pt x="857" y="215"/>
                    <a:pt x="1660" y="215"/>
                  </a:cubicBezTo>
                  <a:cubicBezTo>
                    <a:pt x="2177" y="215"/>
                    <a:pt x="2668" y="501"/>
                    <a:pt x="2918" y="956"/>
                  </a:cubicBezTo>
                  <a:cubicBezTo>
                    <a:pt x="2936" y="992"/>
                    <a:pt x="2976" y="1012"/>
                    <a:pt x="3013" y="1012"/>
                  </a:cubicBezTo>
                  <a:cubicBezTo>
                    <a:pt x="3030" y="1012"/>
                    <a:pt x="3046" y="1008"/>
                    <a:pt x="3060" y="1000"/>
                  </a:cubicBezTo>
                  <a:cubicBezTo>
                    <a:pt x="3114" y="964"/>
                    <a:pt x="3132" y="902"/>
                    <a:pt x="3105" y="848"/>
                  </a:cubicBezTo>
                  <a:cubicBezTo>
                    <a:pt x="2810" y="331"/>
                    <a:pt x="2257" y="1"/>
                    <a:pt x="1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0"/>
            <p:cNvSpPr/>
            <p:nvPr/>
          </p:nvSpPr>
          <p:spPr>
            <a:xfrm>
              <a:off x="6802254" y="1477650"/>
              <a:ext cx="425109" cy="257931"/>
            </a:xfrm>
            <a:custGeom>
              <a:avLst/>
              <a:gdLst/>
              <a:ahLst/>
              <a:cxnLst/>
              <a:rect l="l" t="t" r="r" b="b"/>
              <a:pathLst>
                <a:path w="6736" h="4087" extrusionOk="0">
                  <a:moveTo>
                    <a:pt x="3373" y="0"/>
                  </a:moveTo>
                  <a:cubicBezTo>
                    <a:pt x="2650" y="0"/>
                    <a:pt x="1910" y="277"/>
                    <a:pt x="1169" y="821"/>
                  </a:cubicBezTo>
                  <a:cubicBezTo>
                    <a:pt x="1116" y="857"/>
                    <a:pt x="1107" y="919"/>
                    <a:pt x="1142" y="973"/>
                  </a:cubicBezTo>
                  <a:cubicBezTo>
                    <a:pt x="1163" y="999"/>
                    <a:pt x="1193" y="1013"/>
                    <a:pt x="1225" y="1013"/>
                  </a:cubicBezTo>
                  <a:cubicBezTo>
                    <a:pt x="1248" y="1013"/>
                    <a:pt x="1272" y="1006"/>
                    <a:pt x="1294" y="991"/>
                  </a:cubicBezTo>
                  <a:cubicBezTo>
                    <a:pt x="1999" y="473"/>
                    <a:pt x="2695" y="215"/>
                    <a:pt x="3373" y="215"/>
                  </a:cubicBezTo>
                  <a:cubicBezTo>
                    <a:pt x="4809" y="215"/>
                    <a:pt x="5987" y="1392"/>
                    <a:pt x="6433" y="1901"/>
                  </a:cubicBezTo>
                  <a:cubicBezTo>
                    <a:pt x="6504" y="1981"/>
                    <a:pt x="6504" y="2106"/>
                    <a:pt x="6433" y="2195"/>
                  </a:cubicBezTo>
                  <a:cubicBezTo>
                    <a:pt x="6281" y="2373"/>
                    <a:pt x="6022" y="2641"/>
                    <a:pt x="5692" y="2909"/>
                  </a:cubicBezTo>
                  <a:cubicBezTo>
                    <a:pt x="5621" y="2971"/>
                    <a:pt x="5487" y="3007"/>
                    <a:pt x="5353" y="3043"/>
                  </a:cubicBezTo>
                  <a:cubicBezTo>
                    <a:pt x="5219" y="3069"/>
                    <a:pt x="5068" y="3114"/>
                    <a:pt x="4925" y="3185"/>
                  </a:cubicBezTo>
                  <a:cubicBezTo>
                    <a:pt x="4738" y="3292"/>
                    <a:pt x="4639" y="3408"/>
                    <a:pt x="4559" y="3506"/>
                  </a:cubicBezTo>
                  <a:cubicBezTo>
                    <a:pt x="4479" y="3605"/>
                    <a:pt x="4416" y="3676"/>
                    <a:pt x="4292" y="3721"/>
                  </a:cubicBezTo>
                  <a:cubicBezTo>
                    <a:pt x="3979" y="3828"/>
                    <a:pt x="3676" y="3872"/>
                    <a:pt x="3373" y="3872"/>
                  </a:cubicBezTo>
                  <a:cubicBezTo>
                    <a:pt x="1945" y="3872"/>
                    <a:pt x="750" y="2704"/>
                    <a:pt x="313" y="2195"/>
                  </a:cubicBezTo>
                  <a:cubicBezTo>
                    <a:pt x="232" y="2106"/>
                    <a:pt x="232" y="1981"/>
                    <a:pt x="313" y="1901"/>
                  </a:cubicBezTo>
                  <a:cubicBezTo>
                    <a:pt x="438" y="1749"/>
                    <a:pt x="643" y="1535"/>
                    <a:pt x="910" y="1303"/>
                  </a:cubicBezTo>
                  <a:cubicBezTo>
                    <a:pt x="955" y="1258"/>
                    <a:pt x="955" y="1196"/>
                    <a:pt x="919" y="1151"/>
                  </a:cubicBezTo>
                  <a:cubicBezTo>
                    <a:pt x="900" y="1127"/>
                    <a:pt x="869" y="1113"/>
                    <a:pt x="839" y="1113"/>
                  </a:cubicBezTo>
                  <a:cubicBezTo>
                    <a:pt x="813" y="1113"/>
                    <a:pt x="788" y="1122"/>
                    <a:pt x="768" y="1142"/>
                  </a:cubicBezTo>
                  <a:cubicBezTo>
                    <a:pt x="491" y="1374"/>
                    <a:pt x="277" y="1606"/>
                    <a:pt x="152" y="1758"/>
                  </a:cubicBezTo>
                  <a:cubicBezTo>
                    <a:pt x="0" y="1918"/>
                    <a:pt x="0" y="2168"/>
                    <a:pt x="152" y="2338"/>
                  </a:cubicBezTo>
                  <a:cubicBezTo>
                    <a:pt x="616" y="2864"/>
                    <a:pt x="1856" y="4086"/>
                    <a:pt x="3373" y="4086"/>
                  </a:cubicBezTo>
                  <a:cubicBezTo>
                    <a:pt x="3694" y="4086"/>
                    <a:pt x="4024" y="4033"/>
                    <a:pt x="4354" y="3926"/>
                  </a:cubicBezTo>
                  <a:cubicBezTo>
                    <a:pt x="4550" y="3863"/>
                    <a:pt x="4639" y="3747"/>
                    <a:pt x="4720" y="3640"/>
                  </a:cubicBezTo>
                  <a:cubicBezTo>
                    <a:pt x="4800" y="3551"/>
                    <a:pt x="4871" y="3453"/>
                    <a:pt x="5032" y="3373"/>
                  </a:cubicBezTo>
                  <a:cubicBezTo>
                    <a:pt x="5139" y="3310"/>
                    <a:pt x="5273" y="3274"/>
                    <a:pt x="5407" y="3248"/>
                  </a:cubicBezTo>
                  <a:cubicBezTo>
                    <a:pt x="5567" y="3203"/>
                    <a:pt x="5719" y="3167"/>
                    <a:pt x="5826" y="3078"/>
                  </a:cubicBezTo>
                  <a:cubicBezTo>
                    <a:pt x="6165" y="2793"/>
                    <a:pt x="6433" y="2516"/>
                    <a:pt x="6593" y="2338"/>
                  </a:cubicBezTo>
                  <a:cubicBezTo>
                    <a:pt x="6736" y="2168"/>
                    <a:pt x="6736" y="1918"/>
                    <a:pt x="6593" y="1758"/>
                  </a:cubicBezTo>
                  <a:cubicBezTo>
                    <a:pt x="6129" y="1232"/>
                    <a:pt x="4898" y="0"/>
                    <a:pt x="3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0"/>
            <p:cNvSpPr/>
            <p:nvPr/>
          </p:nvSpPr>
          <p:spPr>
            <a:xfrm>
              <a:off x="6948098" y="1540128"/>
              <a:ext cx="133478" cy="133478"/>
            </a:xfrm>
            <a:custGeom>
              <a:avLst/>
              <a:gdLst/>
              <a:ahLst/>
              <a:cxnLst/>
              <a:rect l="l" t="t" r="r" b="b"/>
              <a:pathLst>
                <a:path w="2115" h="2115" extrusionOk="0">
                  <a:moveTo>
                    <a:pt x="1071" y="1"/>
                  </a:moveTo>
                  <a:cubicBezTo>
                    <a:pt x="937" y="1"/>
                    <a:pt x="803" y="19"/>
                    <a:pt x="678" y="72"/>
                  </a:cubicBezTo>
                  <a:cubicBezTo>
                    <a:pt x="642" y="81"/>
                    <a:pt x="616" y="117"/>
                    <a:pt x="598" y="152"/>
                  </a:cubicBezTo>
                  <a:cubicBezTo>
                    <a:pt x="580" y="188"/>
                    <a:pt x="589" y="233"/>
                    <a:pt x="607" y="268"/>
                  </a:cubicBezTo>
                  <a:cubicBezTo>
                    <a:pt x="625" y="313"/>
                    <a:pt x="633" y="366"/>
                    <a:pt x="633" y="411"/>
                  </a:cubicBezTo>
                  <a:cubicBezTo>
                    <a:pt x="625" y="536"/>
                    <a:pt x="526" y="634"/>
                    <a:pt x="401" y="643"/>
                  </a:cubicBezTo>
                  <a:cubicBezTo>
                    <a:pt x="390" y="645"/>
                    <a:pt x="379" y="646"/>
                    <a:pt x="367" y="646"/>
                  </a:cubicBezTo>
                  <a:cubicBezTo>
                    <a:pt x="331" y="646"/>
                    <a:pt x="292" y="636"/>
                    <a:pt x="259" y="616"/>
                  </a:cubicBezTo>
                  <a:cubicBezTo>
                    <a:pt x="241" y="607"/>
                    <a:pt x="221" y="603"/>
                    <a:pt x="201" y="603"/>
                  </a:cubicBezTo>
                  <a:cubicBezTo>
                    <a:pt x="181" y="603"/>
                    <a:pt x="161" y="607"/>
                    <a:pt x="143" y="616"/>
                  </a:cubicBezTo>
                  <a:cubicBezTo>
                    <a:pt x="107" y="625"/>
                    <a:pt x="71" y="661"/>
                    <a:pt x="62" y="697"/>
                  </a:cubicBezTo>
                  <a:cubicBezTo>
                    <a:pt x="18" y="821"/>
                    <a:pt x="0" y="946"/>
                    <a:pt x="0" y="1080"/>
                  </a:cubicBezTo>
                  <a:cubicBezTo>
                    <a:pt x="9" y="1348"/>
                    <a:pt x="116" y="1606"/>
                    <a:pt x="303" y="1794"/>
                  </a:cubicBezTo>
                  <a:cubicBezTo>
                    <a:pt x="312" y="1803"/>
                    <a:pt x="312" y="1803"/>
                    <a:pt x="312" y="1812"/>
                  </a:cubicBezTo>
                  <a:cubicBezTo>
                    <a:pt x="348" y="1838"/>
                    <a:pt x="384" y="1865"/>
                    <a:pt x="410" y="1892"/>
                  </a:cubicBezTo>
                  <a:cubicBezTo>
                    <a:pt x="433" y="1907"/>
                    <a:pt x="457" y="1914"/>
                    <a:pt x="480" y="1914"/>
                  </a:cubicBezTo>
                  <a:cubicBezTo>
                    <a:pt x="511" y="1914"/>
                    <a:pt x="541" y="1900"/>
                    <a:pt x="562" y="1874"/>
                  </a:cubicBezTo>
                  <a:cubicBezTo>
                    <a:pt x="598" y="1829"/>
                    <a:pt x="589" y="1758"/>
                    <a:pt x="544" y="1722"/>
                  </a:cubicBezTo>
                  <a:cubicBezTo>
                    <a:pt x="517" y="1705"/>
                    <a:pt x="491" y="1687"/>
                    <a:pt x="473" y="1660"/>
                  </a:cubicBezTo>
                  <a:lnTo>
                    <a:pt x="464" y="1660"/>
                  </a:lnTo>
                  <a:cubicBezTo>
                    <a:pt x="464" y="1651"/>
                    <a:pt x="464" y="1651"/>
                    <a:pt x="455" y="1651"/>
                  </a:cubicBezTo>
                  <a:cubicBezTo>
                    <a:pt x="303" y="1490"/>
                    <a:pt x="214" y="1294"/>
                    <a:pt x="214" y="1080"/>
                  </a:cubicBezTo>
                  <a:cubicBezTo>
                    <a:pt x="205" y="1000"/>
                    <a:pt x="223" y="920"/>
                    <a:pt x="241" y="839"/>
                  </a:cubicBezTo>
                  <a:cubicBezTo>
                    <a:pt x="280" y="852"/>
                    <a:pt x="324" y="861"/>
                    <a:pt x="369" y="861"/>
                  </a:cubicBezTo>
                  <a:cubicBezTo>
                    <a:pt x="386" y="861"/>
                    <a:pt x="403" y="859"/>
                    <a:pt x="419" y="857"/>
                  </a:cubicBezTo>
                  <a:cubicBezTo>
                    <a:pt x="642" y="839"/>
                    <a:pt x="830" y="652"/>
                    <a:pt x="848" y="429"/>
                  </a:cubicBezTo>
                  <a:cubicBezTo>
                    <a:pt x="848" y="366"/>
                    <a:pt x="848" y="304"/>
                    <a:pt x="821" y="242"/>
                  </a:cubicBezTo>
                  <a:cubicBezTo>
                    <a:pt x="901" y="224"/>
                    <a:pt x="990" y="215"/>
                    <a:pt x="1071" y="215"/>
                  </a:cubicBezTo>
                  <a:cubicBezTo>
                    <a:pt x="1294" y="215"/>
                    <a:pt x="1508" y="304"/>
                    <a:pt x="1668" y="474"/>
                  </a:cubicBezTo>
                  <a:cubicBezTo>
                    <a:pt x="1677" y="474"/>
                    <a:pt x="1677" y="482"/>
                    <a:pt x="1677" y="482"/>
                  </a:cubicBezTo>
                  <a:cubicBezTo>
                    <a:pt x="1829" y="643"/>
                    <a:pt x="1909" y="839"/>
                    <a:pt x="1909" y="1053"/>
                  </a:cubicBezTo>
                  <a:cubicBezTo>
                    <a:pt x="1909" y="1517"/>
                    <a:pt x="1526" y="1901"/>
                    <a:pt x="1062" y="1901"/>
                  </a:cubicBezTo>
                  <a:cubicBezTo>
                    <a:pt x="1017" y="1901"/>
                    <a:pt x="981" y="1892"/>
                    <a:pt x="937" y="1892"/>
                  </a:cubicBezTo>
                  <a:cubicBezTo>
                    <a:pt x="931" y="1891"/>
                    <a:pt x="926" y="1891"/>
                    <a:pt x="920" y="1891"/>
                  </a:cubicBezTo>
                  <a:cubicBezTo>
                    <a:pt x="873" y="1891"/>
                    <a:pt x="829" y="1925"/>
                    <a:pt x="821" y="1981"/>
                  </a:cubicBezTo>
                  <a:cubicBezTo>
                    <a:pt x="812" y="2035"/>
                    <a:pt x="856" y="2097"/>
                    <a:pt x="910" y="2097"/>
                  </a:cubicBezTo>
                  <a:cubicBezTo>
                    <a:pt x="964" y="2106"/>
                    <a:pt x="1008" y="2115"/>
                    <a:pt x="1062" y="2115"/>
                  </a:cubicBezTo>
                  <a:cubicBezTo>
                    <a:pt x="1642" y="2115"/>
                    <a:pt x="2114" y="1633"/>
                    <a:pt x="2114" y="1053"/>
                  </a:cubicBezTo>
                  <a:cubicBezTo>
                    <a:pt x="2114" y="786"/>
                    <a:pt x="2016" y="527"/>
                    <a:pt x="1829" y="331"/>
                  </a:cubicBezTo>
                  <a:cubicBezTo>
                    <a:pt x="1820" y="322"/>
                    <a:pt x="1820" y="322"/>
                    <a:pt x="1811" y="313"/>
                  </a:cubicBezTo>
                  <a:cubicBezTo>
                    <a:pt x="1615" y="117"/>
                    <a:pt x="1356" y="1"/>
                    <a:pt x="10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0"/>
            <p:cNvSpPr/>
            <p:nvPr/>
          </p:nvSpPr>
          <p:spPr>
            <a:xfrm>
              <a:off x="7097287" y="1694554"/>
              <a:ext cx="78888" cy="51687"/>
            </a:xfrm>
            <a:custGeom>
              <a:avLst/>
              <a:gdLst/>
              <a:ahLst/>
              <a:cxnLst/>
              <a:rect l="l" t="t" r="r" b="b"/>
              <a:pathLst>
                <a:path w="1250" h="819" extrusionOk="0">
                  <a:moveTo>
                    <a:pt x="929" y="0"/>
                  </a:moveTo>
                  <a:cubicBezTo>
                    <a:pt x="526" y="0"/>
                    <a:pt x="204" y="232"/>
                    <a:pt x="18" y="667"/>
                  </a:cubicBezTo>
                  <a:cubicBezTo>
                    <a:pt x="0" y="721"/>
                    <a:pt x="18" y="783"/>
                    <a:pt x="80" y="810"/>
                  </a:cubicBezTo>
                  <a:cubicBezTo>
                    <a:pt x="89" y="819"/>
                    <a:pt x="107" y="819"/>
                    <a:pt x="116" y="819"/>
                  </a:cubicBezTo>
                  <a:cubicBezTo>
                    <a:pt x="161" y="819"/>
                    <a:pt x="196" y="792"/>
                    <a:pt x="214" y="756"/>
                  </a:cubicBezTo>
                  <a:cubicBezTo>
                    <a:pt x="366" y="401"/>
                    <a:pt x="620" y="212"/>
                    <a:pt x="944" y="212"/>
                  </a:cubicBezTo>
                  <a:cubicBezTo>
                    <a:pt x="1002" y="212"/>
                    <a:pt x="1062" y="218"/>
                    <a:pt x="1124" y="230"/>
                  </a:cubicBezTo>
                  <a:cubicBezTo>
                    <a:pt x="1130" y="231"/>
                    <a:pt x="1135" y="231"/>
                    <a:pt x="1141" y="231"/>
                  </a:cubicBezTo>
                  <a:cubicBezTo>
                    <a:pt x="1188" y="231"/>
                    <a:pt x="1232" y="198"/>
                    <a:pt x="1240" y="150"/>
                  </a:cubicBezTo>
                  <a:cubicBezTo>
                    <a:pt x="1249" y="87"/>
                    <a:pt x="1213" y="34"/>
                    <a:pt x="1151" y="25"/>
                  </a:cubicBezTo>
                  <a:lnTo>
                    <a:pt x="1115" y="16"/>
                  </a:lnTo>
                  <a:cubicBezTo>
                    <a:pt x="1052" y="5"/>
                    <a:pt x="990" y="0"/>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0"/>
            <p:cNvSpPr/>
            <p:nvPr/>
          </p:nvSpPr>
          <p:spPr>
            <a:xfrm>
              <a:off x="6875460" y="1747881"/>
              <a:ext cx="387937" cy="188699"/>
            </a:xfrm>
            <a:custGeom>
              <a:avLst/>
              <a:gdLst/>
              <a:ahLst/>
              <a:cxnLst/>
              <a:rect l="l" t="t" r="r" b="b"/>
              <a:pathLst>
                <a:path w="6147" h="2990" extrusionOk="0">
                  <a:moveTo>
                    <a:pt x="4515" y="0"/>
                  </a:moveTo>
                  <a:cubicBezTo>
                    <a:pt x="4509" y="0"/>
                    <a:pt x="4503" y="0"/>
                    <a:pt x="4496" y="1"/>
                  </a:cubicBezTo>
                  <a:cubicBezTo>
                    <a:pt x="4336" y="1"/>
                    <a:pt x="4193" y="117"/>
                    <a:pt x="4157" y="277"/>
                  </a:cubicBezTo>
                  <a:lnTo>
                    <a:pt x="3827" y="1651"/>
                  </a:lnTo>
                  <a:lnTo>
                    <a:pt x="3685" y="1241"/>
                  </a:lnTo>
                  <a:cubicBezTo>
                    <a:pt x="3631" y="1107"/>
                    <a:pt x="3497" y="1009"/>
                    <a:pt x="3346" y="1009"/>
                  </a:cubicBezTo>
                  <a:lnTo>
                    <a:pt x="330" y="1009"/>
                  </a:lnTo>
                  <a:cubicBezTo>
                    <a:pt x="170" y="1009"/>
                    <a:pt x="0" y="1151"/>
                    <a:pt x="18" y="1339"/>
                  </a:cubicBezTo>
                  <a:cubicBezTo>
                    <a:pt x="18" y="1508"/>
                    <a:pt x="161" y="1642"/>
                    <a:pt x="339" y="1642"/>
                  </a:cubicBezTo>
                  <a:lnTo>
                    <a:pt x="2346" y="1642"/>
                  </a:lnTo>
                  <a:cubicBezTo>
                    <a:pt x="2400" y="1642"/>
                    <a:pt x="2445" y="1606"/>
                    <a:pt x="2454" y="1553"/>
                  </a:cubicBezTo>
                  <a:cubicBezTo>
                    <a:pt x="2462" y="1490"/>
                    <a:pt x="2409" y="1428"/>
                    <a:pt x="2346" y="1428"/>
                  </a:cubicBezTo>
                  <a:lnTo>
                    <a:pt x="339" y="1428"/>
                  </a:lnTo>
                  <a:cubicBezTo>
                    <a:pt x="277" y="1428"/>
                    <a:pt x="232" y="1383"/>
                    <a:pt x="223" y="1330"/>
                  </a:cubicBezTo>
                  <a:cubicBezTo>
                    <a:pt x="223" y="1285"/>
                    <a:pt x="259" y="1223"/>
                    <a:pt x="330" y="1223"/>
                  </a:cubicBezTo>
                  <a:lnTo>
                    <a:pt x="3355" y="1223"/>
                  </a:lnTo>
                  <a:cubicBezTo>
                    <a:pt x="3408" y="1223"/>
                    <a:pt x="3471" y="1258"/>
                    <a:pt x="3488" y="1321"/>
                  </a:cubicBezTo>
                  <a:lnTo>
                    <a:pt x="3738" y="2008"/>
                  </a:lnTo>
                  <a:cubicBezTo>
                    <a:pt x="3756" y="2061"/>
                    <a:pt x="3810" y="2088"/>
                    <a:pt x="3863" y="2088"/>
                  </a:cubicBezTo>
                  <a:cubicBezTo>
                    <a:pt x="3917" y="2088"/>
                    <a:pt x="3961" y="2043"/>
                    <a:pt x="3970" y="1999"/>
                  </a:cubicBezTo>
                  <a:lnTo>
                    <a:pt x="4363" y="340"/>
                  </a:lnTo>
                  <a:cubicBezTo>
                    <a:pt x="4372" y="286"/>
                    <a:pt x="4416" y="241"/>
                    <a:pt x="4461" y="224"/>
                  </a:cubicBezTo>
                  <a:cubicBezTo>
                    <a:pt x="4475" y="219"/>
                    <a:pt x="4490" y="217"/>
                    <a:pt x="4504" y="217"/>
                  </a:cubicBezTo>
                  <a:cubicBezTo>
                    <a:pt x="4571" y="217"/>
                    <a:pt x="4633" y="263"/>
                    <a:pt x="4648" y="322"/>
                  </a:cubicBezTo>
                  <a:lnTo>
                    <a:pt x="4987" y="1419"/>
                  </a:lnTo>
                  <a:cubicBezTo>
                    <a:pt x="5005" y="1473"/>
                    <a:pt x="5050" y="1499"/>
                    <a:pt x="5094" y="1499"/>
                  </a:cubicBezTo>
                  <a:lnTo>
                    <a:pt x="5103" y="1499"/>
                  </a:lnTo>
                  <a:cubicBezTo>
                    <a:pt x="5148" y="1499"/>
                    <a:pt x="5192" y="1473"/>
                    <a:pt x="5210" y="1419"/>
                  </a:cubicBezTo>
                  <a:lnTo>
                    <a:pt x="5246" y="1321"/>
                  </a:lnTo>
                  <a:cubicBezTo>
                    <a:pt x="5264" y="1258"/>
                    <a:pt x="5326" y="1223"/>
                    <a:pt x="5389" y="1223"/>
                  </a:cubicBezTo>
                  <a:lnTo>
                    <a:pt x="5808" y="1223"/>
                  </a:lnTo>
                  <a:cubicBezTo>
                    <a:pt x="5870" y="1223"/>
                    <a:pt x="5924" y="1267"/>
                    <a:pt x="5924" y="1321"/>
                  </a:cubicBezTo>
                  <a:cubicBezTo>
                    <a:pt x="5924" y="1365"/>
                    <a:pt x="5888" y="1428"/>
                    <a:pt x="5817" y="1428"/>
                  </a:cubicBezTo>
                  <a:lnTo>
                    <a:pt x="5540" y="1428"/>
                  </a:lnTo>
                  <a:cubicBezTo>
                    <a:pt x="5487" y="1428"/>
                    <a:pt x="5442" y="1464"/>
                    <a:pt x="5424" y="1517"/>
                  </a:cubicBezTo>
                  <a:lnTo>
                    <a:pt x="5246" y="2035"/>
                  </a:lnTo>
                  <a:cubicBezTo>
                    <a:pt x="5228" y="2097"/>
                    <a:pt x="5166" y="2142"/>
                    <a:pt x="5103" y="2142"/>
                  </a:cubicBezTo>
                  <a:cubicBezTo>
                    <a:pt x="5032" y="2142"/>
                    <a:pt x="4978" y="2097"/>
                    <a:pt x="4960" y="2035"/>
                  </a:cubicBezTo>
                  <a:lnTo>
                    <a:pt x="4630" y="973"/>
                  </a:lnTo>
                  <a:cubicBezTo>
                    <a:pt x="4622" y="933"/>
                    <a:pt x="4586" y="900"/>
                    <a:pt x="4546" y="900"/>
                  </a:cubicBezTo>
                  <a:cubicBezTo>
                    <a:pt x="4541" y="900"/>
                    <a:pt x="4537" y="901"/>
                    <a:pt x="4532" y="902"/>
                  </a:cubicBezTo>
                  <a:cubicBezTo>
                    <a:pt x="4479" y="902"/>
                    <a:pt x="4434" y="937"/>
                    <a:pt x="4425" y="982"/>
                  </a:cubicBezTo>
                  <a:lnTo>
                    <a:pt x="4033" y="2659"/>
                  </a:lnTo>
                  <a:cubicBezTo>
                    <a:pt x="4015" y="2721"/>
                    <a:pt x="3961" y="2766"/>
                    <a:pt x="3890" y="2775"/>
                  </a:cubicBezTo>
                  <a:cubicBezTo>
                    <a:pt x="3827" y="2775"/>
                    <a:pt x="3765" y="2739"/>
                    <a:pt x="3738" y="2677"/>
                  </a:cubicBezTo>
                  <a:lnTo>
                    <a:pt x="3319" y="1508"/>
                  </a:lnTo>
                  <a:cubicBezTo>
                    <a:pt x="3301" y="1464"/>
                    <a:pt x="3256" y="1428"/>
                    <a:pt x="3203" y="1428"/>
                  </a:cubicBezTo>
                  <a:lnTo>
                    <a:pt x="2846" y="1428"/>
                  </a:lnTo>
                  <a:cubicBezTo>
                    <a:pt x="2793" y="1428"/>
                    <a:pt x="2748" y="1473"/>
                    <a:pt x="2739" y="1526"/>
                  </a:cubicBezTo>
                  <a:cubicBezTo>
                    <a:pt x="2730" y="1588"/>
                    <a:pt x="2784" y="1642"/>
                    <a:pt x="2846" y="1642"/>
                  </a:cubicBezTo>
                  <a:lnTo>
                    <a:pt x="3140" y="1642"/>
                  </a:lnTo>
                  <a:lnTo>
                    <a:pt x="3542" y="2748"/>
                  </a:lnTo>
                  <a:cubicBezTo>
                    <a:pt x="3595" y="2891"/>
                    <a:pt x="3729" y="2989"/>
                    <a:pt x="3881" y="2989"/>
                  </a:cubicBezTo>
                  <a:cubicBezTo>
                    <a:pt x="4041" y="2989"/>
                    <a:pt x="4202" y="2873"/>
                    <a:pt x="4238" y="2704"/>
                  </a:cubicBezTo>
                  <a:lnTo>
                    <a:pt x="4541" y="1410"/>
                  </a:lnTo>
                  <a:lnTo>
                    <a:pt x="4755" y="2097"/>
                  </a:lnTo>
                  <a:cubicBezTo>
                    <a:pt x="4800" y="2249"/>
                    <a:pt x="4942" y="2347"/>
                    <a:pt x="5094" y="2356"/>
                  </a:cubicBezTo>
                  <a:lnTo>
                    <a:pt x="5103" y="2356"/>
                  </a:lnTo>
                  <a:cubicBezTo>
                    <a:pt x="5264" y="2356"/>
                    <a:pt x="5397" y="2258"/>
                    <a:pt x="5451" y="2106"/>
                  </a:cubicBezTo>
                  <a:lnTo>
                    <a:pt x="5603" y="1642"/>
                  </a:lnTo>
                  <a:lnTo>
                    <a:pt x="5817" y="1642"/>
                  </a:lnTo>
                  <a:cubicBezTo>
                    <a:pt x="5821" y="1642"/>
                    <a:pt x="5826" y="1642"/>
                    <a:pt x="5830" y="1642"/>
                  </a:cubicBezTo>
                  <a:cubicBezTo>
                    <a:pt x="5987" y="1642"/>
                    <a:pt x="6147" y="1494"/>
                    <a:pt x="6138" y="1312"/>
                  </a:cubicBezTo>
                  <a:cubicBezTo>
                    <a:pt x="6129" y="1142"/>
                    <a:pt x="5986" y="1009"/>
                    <a:pt x="5808" y="1009"/>
                  </a:cubicBezTo>
                  <a:lnTo>
                    <a:pt x="5397" y="1009"/>
                  </a:lnTo>
                  <a:cubicBezTo>
                    <a:pt x="5290" y="1009"/>
                    <a:pt x="5192" y="1053"/>
                    <a:pt x="5121" y="1134"/>
                  </a:cubicBezTo>
                  <a:lnTo>
                    <a:pt x="4853" y="250"/>
                  </a:lnTo>
                  <a:cubicBezTo>
                    <a:pt x="4810" y="105"/>
                    <a:pt x="4669" y="0"/>
                    <a:pt x="4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 name="Google Shape;2040;p60"/>
          <p:cNvGrpSpPr/>
          <p:nvPr/>
        </p:nvGrpSpPr>
        <p:grpSpPr>
          <a:xfrm>
            <a:off x="7509386" y="1478155"/>
            <a:ext cx="455524" cy="457863"/>
            <a:chOff x="7509386" y="1478155"/>
            <a:chExt cx="455524" cy="457863"/>
          </a:xfrm>
        </p:grpSpPr>
        <p:sp>
          <p:nvSpPr>
            <p:cNvPr id="2041" name="Google Shape;2041;p60"/>
            <p:cNvSpPr/>
            <p:nvPr/>
          </p:nvSpPr>
          <p:spPr>
            <a:xfrm>
              <a:off x="7509386" y="1478155"/>
              <a:ext cx="202141" cy="457863"/>
            </a:xfrm>
            <a:custGeom>
              <a:avLst/>
              <a:gdLst/>
              <a:ahLst/>
              <a:cxnLst/>
              <a:rect l="l" t="t" r="r" b="b"/>
              <a:pathLst>
                <a:path w="3203" h="7255" extrusionOk="0">
                  <a:moveTo>
                    <a:pt x="429" y="635"/>
                  </a:moveTo>
                  <a:lnTo>
                    <a:pt x="429" y="1571"/>
                  </a:lnTo>
                  <a:lnTo>
                    <a:pt x="250" y="1571"/>
                  </a:lnTo>
                  <a:cubicBezTo>
                    <a:pt x="232" y="1571"/>
                    <a:pt x="214" y="1554"/>
                    <a:pt x="214" y="1536"/>
                  </a:cubicBezTo>
                  <a:lnTo>
                    <a:pt x="214" y="670"/>
                  </a:lnTo>
                  <a:cubicBezTo>
                    <a:pt x="214" y="653"/>
                    <a:pt x="232" y="635"/>
                    <a:pt x="250" y="635"/>
                  </a:cubicBezTo>
                  <a:close/>
                  <a:moveTo>
                    <a:pt x="848" y="635"/>
                  </a:moveTo>
                  <a:lnTo>
                    <a:pt x="848" y="1571"/>
                  </a:lnTo>
                  <a:lnTo>
                    <a:pt x="643" y="1571"/>
                  </a:lnTo>
                  <a:lnTo>
                    <a:pt x="643" y="635"/>
                  </a:lnTo>
                  <a:close/>
                  <a:moveTo>
                    <a:pt x="1276" y="635"/>
                  </a:moveTo>
                  <a:lnTo>
                    <a:pt x="1276" y="1571"/>
                  </a:lnTo>
                  <a:lnTo>
                    <a:pt x="1062" y="1571"/>
                  </a:lnTo>
                  <a:lnTo>
                    <a:pt x="1062" y="635"/>
                  </a:lnTo>
                  <a:close/>
                  <a:moveTo>
                    <a:pt x="1704" y="635"/>
                  </a:moveTo>
                  <a:lnTo>
                    <a:pt x="1704" y="1571"/>
                  </a:lnTo>
                  <a:lnTo>
                    <a:pt x="1490" y="1571"/>
                  </a:lnTo>
                  <a:lnTo>
                    <a:pt x="1490" y="635"/>
                  </a:lnTo>
                  <a:close/>
                  <a:moveTo>
                    <a:pt x="2124" y="635"/>
                  </a:moveTo>
                  <a:lnTo>
                    <a:pt x="2124" y="1571"/>
                  </a:lnTo>
                  <a:lnTo>
                    <a:pt x="1918" y="1571"/>
                  </a:lnTo>
                  <a:lnTo>
                    <a:pt x="1918" y="635"/>
                  </a:lnTo>
                  <a:close/>
                  <a:moveTo>
                    <a:pt x="2552" y="635"/>
                  </a:moveTo>
                  <a:lnTo>
                    <a:pt x="2552" y="1571"/>
                  </a:lnTo>
                  <a:lnTo>
                    <a:pt x="2338" y="1571"/>
                  </a:lnTo>
                  <a:lnTo>
                    <a:pt x="2338" y="635"/>
                  </a:lnTo>
                  <a:close/>
                  <a:moveTo>
                    <a:pt x="2944" y="635"/>
                  </a:moveTo>
                  <a:cubicBezTo>
                    <a:pt x="2962" y="635"/>
                    <a:pt x="2980" y="653"/>
                    <a:pt x="2980" y="670"/>
                  </a:cubicBezTo>
                  <a:lnTo>
                    <a:pt x="2980" y="1536"/>
                  </a:lnTo>
                  <a:cubicBezTo>
                    <a:pt x="2980" y="1554"/>
                    <a:pt x="2962" y="1571"/>
                    <a:pt x="2944" y="1571"/>
                  </a:cubicBezTo>
                  <a:lnTo>
                    <a:pt x="2766" y="1571"/>
                  </a:lnTo>
                  <a:lnTo>
                    <a:pt x="2766" y="635"/>
                  </a:lnTo>
                  <a:close/>
                  <a:moveTo>
                    <a:pt x="2766" y="1786"/>
                  </a:moveTo>
                  <a:lnTo>
                    <a:pt x="2766" y="2910"/>
                  </a:lnTo>
                  <a:lnTo>
                    <a:pt x="437" y="2910"/>
                  </a:lnTo>
                  <a:lnTo>
                    <a:pt x="437" y="1786"/>
                  </a:lnTo>
                  <a:close/>
                  <a:moveTo>
                    <a:pt x="1639" y="0"/>
                  </a:moveTo>
                  <a:cubicBezTo>
                    <a:pt x="1590" y="0"/>
                    <a:pt x="1544" y="50"/>
                    <a:pt x="1544" y="100"/>
                  </a:cubicBezTo>
                  <a:cubicBezTo>
                    <a:pt x="1544" y="162"/>
                    <a:pt x="1651" y="215"/>
                    <a:pt x="1651" y="215"/>
                  </a:cubicBezTo>
                  <a:lnTo>
                    <a:pt x="2445" y="215"/>
                  </a:lnTo>
                  <a:cubicBezTo>
                    <a:pt x="2579" y="215"/>
                    <a:pt x="2703" y="305"/>
                    <a:pt x="2748" y="421"/>
                  </a:cubicBezTo>
                  <a:lnTo>
                    <a:pt x="455" y="421"/>
                  </a:lnTo>
                  <a:cubicBezTo>
                    <a:pt x="500" y="305"/>
                    <a:pt x="616" y="215"/>
                    <a:pt x="759" y="215"/>
                  </a:cubicBezTo>
                  <a:lnTo>
                    <a:pt x="1187" y="215"/>
                  </a:lnTo>
                  <a:cubicBezTo>
                    <a:pt x="1240" y="215"/>
                    <a:pt x="1285" y="180"/>
                    <a:pt x="1303" y="126"/>
                  </a:cubicBezTo>
                  <a:cubicBezTo>
                    <a:pt x="1312" y="64"/>
                    <a:pt x="1258" y="1"/>
                    <a:pt x="1196" y="1"/>
                  </a:cubicBezTo>
                  <a:lnTo>
                    <a:pt x="776" y="1"/>
                  </a:lnTo>
                  <a:cubicBezTo>
                    <a:pt x="509" y="1"/>
                    <a:pt x="286" y="180"/>
                    <a:pt x="241" y="430"/>
                  </a:cubicBezTo>
                  <a:cubicBezTo>
                    <a:pt x="107" y="439"/>
                    <a:pt x="0" y="546"/>
                    <a:pt x="0" y="670"/>
                  </a:cubicBezTo>
                  <a:lnTo>
                    <a:pt x="0" y="1536"/>
                  </a:lnTo>
                  <a:cubicBezTo>
                    <a:pt x="0" y="1661"/>
                    <a:pt x="98" y="1768"/>
                    <a:pt x="223" y="1786"/>
                  </a:cubicBezTo>
                  <a:lnTo>
                    <a:pt x="223" y="6933"/>
                  </a:lnTo>
                  <a:cubicBezTo>
                    <a:pt x="223" y="7111"/>
                    <a:pt x="366" y="7254"/>
                    <a:pt x="545" y="7254"/>
                  </a:cubicBezTo>
                  <a:lnTo>
                    <a:pt x="2659" y="7254"/>
                  </a:lnTo>
                  <a:cubicBezTo>
                    <a:pt x="2837" y="7254"/>
                    <a:pt x="2980" y="7111"/>
                    <a:pt x="2980" y="6933"/>
                  </a:cubicBezTo>
                  <a:lnTo>
                    <a:pt x="2980" y="4025"/>
                  </a:lnTo>
                  <a:cubicBezTo>
                    <a:pt x="2980" y="3971"/>
                    <a:pt x="2935" y="3927"/>
                    <a:pt x="2882" y="3918"/>
                  </a:cubicBezTo>
                  <a:cubicBezTo>
                    <a:pt x="2877" y="3917"/>
                    <a:pt x="2873" y="3917"/>
                    <a:pt x="2868" y="3917"/>
                  </a:cubicBezTo>
                  <a:cubicBezTo>
                    <a:pt x="2812" y="3917"/>
                    <a:pt x="2766" y="3967"/>
                    <a:pt x="2766" y="4025"/>
                  </a:cubicBezTo>
                  <a:lnTo>
                    <a:pt x="2766" y="5898"/>
                  </a:lnTo>
                  <a:lnTo>
                    <a:pt x="1526" y="5898"/>
                  </a:lnTo>
                  <a:cubicBezTo>
                    <a:pt x="1472" y="5898"/>
                    <a:pt x="1419" y="5934"/>
                    <a:pt x="1410" y="5987"/>
                  </a:cubicBezTo>
                  <a:cubicBezTo>
                    <a:pt x="1410" y="6050"/>
                    <a:pt x="1454" y="6112"/>
                    <a:pt x="1517" y="6112"/>
                  </a:cubicBezTo>
                  <a:lnTo>
                    <a:pt x="2766" y="6112"/>
                  </a:lnTo>
                  <a:lnTo>
                    <a:pt x="2766" y="6933"/>
                  </a:lnTo>
                  <a:cubicBezTo>
                    <a:pt x="2766" y="6995"/>
                    <a:pt x="2721" y="7040"/>
                    <a:pt x="2659" y="7040"/>
                  </a:cubicBezTo>
                  <a:lnTo>
                    <a:pt x="545" y="7040"/>
                  </a:lnTo>
                  <a:cubicBezTo>
                    <a:pt x="491" y="7040"/>
                    <a:pt x="437" y="6995"/>
                    <a:pt x="437" y="6933"/>
                  </a:cubicBezTo>
                  <a:lnTo>
                    <a:pt x="437" y="6112"/>
                  </a:lnTo>
                  <a:lnTo>
                    <a:pt x="1017" y="6112"/>
                  </a:lnTo>
                  <a:cubicBezTo>
                    <a:pt x="1080" y="6112"/>
                    <a:pt x="1124" y="6068"/>
                    <a:pt x="1133" y="6014"/>
                  </a:cubicBezTo>
                  <a:cubicBezTo>
                    <a:pt x="1142" y="5952"/>
                    <a:pt x="1089" y="5898"/>
                    <a:pt x="1026" y="5898"/>
                  </a:cubicBezTo>
                  <a:lnTo>
                    <a:pt x="437" y="5898"/>
                  </a:lnTo>
                  <a:lnTo>
                    <a:pt x="437" y="3115"/>
                  </a:lnTo>
                  <a:lnTo>
                    <a:pt x="2766" y="3115"/>
                  </a:lnTo>
                  <a:lnTo>
                    <a:pt x="2766" y="3525"/>
                  </a:lnTo>
                  <a:cubicBezTo>
                    <a:pt x="2766" y="3588"/>
                    <a:pt x="2802" y="3632"/>
                    <a:pt x="2855" y="3641"/>
                  </a:cubicBezTo>
                  <a:cubicBezTo>
                    <a:pt x="2860" y="3642"/>
                    <a:pt x="2865" y="3642"/>
                    <a:pt x="2871" y="3642"/>
                  </a:cubicBezTo>
                  <a:cubicBezTo>
                    <a:pt x="2934" y="3642"/>
                    <a:pt x="2980" y="3592"/>
                    <a:pt x="2980" y="3534"/>
                  </a:cubicBezTo>
                  <a:lnTo>
                    <a:pt x="2980" y="1777"/>
                  </a:lnTo>
                  <a:cubicBezTo>
                    <a:pt x="2980" y="1777"/>
                    <a:pt x="3194" y="1661"/>
                    <a:pt x="3203" y="1536"/>
                  </a:cubicBezTo>
                  <a:lnTo>
                    <a:pt x="3203" y="670"/>
                  </a:lnTo>
                  <a:cubicBezTo>
                    <a:pt x="3194" y="537"/>
                    <a:pt x="3096" y="430"/>
                    <a:pt x="2962" y="421"/>
                  </a:cubicBezTo>
                  <a:cubicBezTo>
                    <a:pt x="2919" y="185"/>
                    <a:pt x="2713" y="1"/>
                    <a:pt x="2462" y="1"/>
                  </a:cubicBezTo>
                  <a:cubicBezTo>
                    <a:pt x="2457" y="1"/>
                    <a:pt x="2451" y="1"/>
                    <a:pt x="2445" y="1"/>
                  </a:cubicBezTo>
                  <a:lnTo>
                    <a:pt x="1651" y="1"/>
                  </a:lnTo>
                  <a:cubicBezTo>
                    <a:pt x="1647" y="1"/>
                    <a:pt x="1643" y="0"/>
                    <a:pt x="1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0"/>
            <p:cNvSpPr/>
            <p:nvPr/>
          </p:nvSpPr>
          <p:spPr>
            <a:xfrm>
              <a:off x="7550470" y="1741696"/>
              <a:ext cx="40012" cy="40012"/>
            </a:xfrm>
            <a:custGeom>
              <a:avLst/>
              <a:gdLst/>
              <a:ahLst/>
              <a:cxnLst/>
              <a:rect l="l" t="t" r="r" b="b"/>
              <a:pathLst>
                <a:path w="634" h="634" extrusionOk="0">
                  <a:moveTo>
                    <a:pt x="322" y="215"/>
                  </a:moveTo>
                  <a:cubicBezTo>
                    <a:pt x="375" y="215"/>
                    <a:pt x="429" y="259"/>
                    <a:pt x="429" y="322"/>
                  </a:cubicBezTo>
                  <a:cubicBezTo>
                    <a:pt x="429" y="375"/>
                    <a:pt x="375" y="429"/>
                    <a:pt x="322" y="429"/>
                  </a:cubicBezTo>
                  <a:cubicBezTo>
                    <a:pt x="259" y="429"/>
                    <a:pt x="215" y="375"/>
                    <a:pt x="215" y="322"/>
                  </a:cubicBezTo>
                  <a:cubicBezTo>
                    <a:pt x="215" y="259"/>
                    <a:pt x="259" y="215"/>
                    <a:pt x="322" y="215"/>
                  </a:cubicBezTo>
                  <a:close/>
                  <a:moveTo>
                    <a:pt x="322" y="0"/>
                  </a:moveTo>
                  <a:cubicBezTo>
                    <a:pt x="143" y="0"/>
                    <a:pt x="1" y="143"/>
                    <a:pt x="1" y="322"/>
                  </a:cubicBezTo>
                  <a:cubicBezTo>
                    <a:pt x="1" y="491"/>
                    <a:pt x="143" y="634"/>
                    <a:pt x="322" y="634"/>
                  </a:cubicBezTo>
                  <a:cubicBezTo>
                    <a:pt x="491" y="634"/>
                    <a:pt x="634" y="491"/>
                    <a:pt x="634" y="322"/>
                  </a:cubicBezTo>
                  <a:cubicBezTo>
                    <a:pt x="634" y="143"/>
                    <a:pt x="491"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0"/>
            <p:cNvSpPr/>
            <p:nvPr/>
          </p:nvSpPr>
          <p:spPr>
            <a:xfrm>
              <a:off x="7550470" y="1795149"/>
              <a:ext cx="40012" cy="40643"/>
            </a:xfrm>
            <a:custGeom>
              <a:avLst/>
              <a:gdLst/>
              <a:ahLst/>
              <a:cxnLst/>
              <a:rect l="l" t="t" r="r" b="b"/>
              <a:pathLst>
                <a:path w="634" h="644" extrusionOk="0">
                  <a:moveTo>
                    <a:pt x="322" y="215"/>
                  </a:moveTo>
                  <a:cubicBezTo>
                    <a:pt x="375" y="215"/>
                    <a:pt x="429" y="260"/>
                    <a:pt x="429" y="322"/>
                  </a:cubicBezTo>
                  <a:cubicBezTo>
                    <a:pt x="429" y="385"/>
                    <a:pt x="375" y="429"/>
                    <a:pt x="322" y="429"/>
                  </a:cubicBezTo>
                  <a:cubicBezTo>
                    <a:pt x="259" y="429"/>
                    <a:pt x="215" y="385"/>
                    <a:pt x="215" y="322"/>
                  </a:cubicBezTo>
                  <a:cubicBezTo>
                    <a:pt x="215" y="260"/>
                    <a:pt x="259" y="215"/>
                    <a:pt x="322" y="215"/>
                  </a:cubicBezTo>
                  <a:close/>
                  <a:moveTo>
                    <a:pt x="322" y="1"/>
                  </a:moveTo>
                  <a:cubicBezTo>
                    <a:pt x="143" y="1"/>
                    <a:pt x="1" y="144"/>
                    <a:pt x="1" y="322"/>
                  </a:cubicBezTo>
                  <a:cubicBezTo>
                    <a:pt x="1" y="500"/>
                    <a:pt x="143" y="643"/>
                    <a:pt x="322" y="643"/>
                  </a:cubicBezTo>
                  <a:cubicBezTo>
                    <a:pt x="491" y="643"/>
                    <a:pt x="634" y="500"/>
                    <a:pt x="634" y="322"/>
                  </a:cubicBezTo>
                  <a:cubicBezTo>
                    <a:pt x="634" y="144"/>
                    <a:pt x="49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0"/>
            <p:cNvSpPr/>
            <p:nvPr/>
          </p:nvSpPr>
          <p:spPr>
            <a:xfrm>
              <a:off x="7550470" y="1688180"/>
              <a:ext cx="119972" cy="40643"/>
            </a:xfrm>
            <a:custGeom>
              <a:avLst/>
              <a:gdLst/>
              <a:ahLst/>
              <a:cxnLst/>
              <a:rect l="l" t="t" r="r" b="b"/>
              <a:pathLst>
                <a:path w="1901" h="644" extrusionOk="0">
                  <a:moveTo>
                    <a:pt x="1687" y="215"/>
                  </a:moveTo>
                  <a:lnTo>
                    <a:pt x="1687" y="429"/>
                  </a:lnTo>
                  <a:lnTo>
                    <a:pt x="215" y="429"/>
                  </a:lnTo>
                  <a:lnTo>
                    <a:pt x="215" y="215"/>
                  </a:lnTo>
                  <a:close/>
                  <a:moveTo>
                    <a:pt x="179" y="1"/>
                  </a:moveTo>
                  <a:cubicBezTo>
                    <a:pt x="81" y="1"/>
                    <a:pt x="1" y="81"/>
                    <a:pt x="1" y="179"/>
                  </a:cubicBezTo>
                  <a:lnTo>
                    <a:pt x="1" y="465"/>
                  </a:lnTo>
                  <a:cubicBezTo>
                    <a:pt x="1" y="563"/>
                    <a:pt x="81" y="643"/>
                    <a:pt x="179" y="643"/>
                  </a:cubicBezTo>
                  <a:lnTo>
                    <a:pt x="1722" y="643"/>
                  </a:lnTo>
                  <a:cubicBezTo>
                    <a:pt x="1820" y="643"/>
                    <a:pt x="1901" y="563"/>
                    <a:pt x="1901" y="465"/>
                  </a:cubicBezTo>
                  <a:lnTo>
                    <a:pt x="1901" y="179"/>
                  </a:lnTo>
                  <a:cubicBezTo>
                    <a:pt x="1901" y="81"/>
                    <a:pt x="1820" y="1"/>
                    <a:pt x="1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0"/>
            <p:cNvSpPr/>
            <p:nvPr/>
          </p:nvSpPr>
          <p:spPr>
            <a:xfrm>
              <a:off x="7600010" y="1741696"/>
              <a:ext cx="70999" cy="13569"/>
            </a:xfrm>
            <a:custGeom>
              <a:avLst/>
              <a:gdLst/>
              <a:ahLst/>
              <a:cxnLst/>
              <a:rect l="l" t="t" r="r" b="b"/>
              <a:pathLst>
                <a:path w="1125" h="215" extrusionOk="0">
                  <a:moveTo>
                    <a:pt x="117" y="0"/>
                  </a:moveTo>
                  <a:cubicBezTo>
                    <a:pt x="63" y="0"/>
                    <a:pt x="18" y="45"/>
                    <a:pt x="10" y="99"/>
                  </a:cubicBezTo>
                  <a:cubicBezTo>
                    <a:pt x="1" y="161"/>
                    <a:pt x="54" y="215"/>
                    <a:pt x="117" y="215"/>
                  </a:cubicBezTo>
                  <a:lnTo>
                    <a:pt x="1000" y="215"/>
                  </a:lnTo>
                  <a:cubicBezTo>
                    <a:pt x="1062" y="215"/>
                    <a:pt x="1107" y="179"/>
                    <a:pt x="1116" y="125"/>
                  </a:cubicBezTo>
                  <a:cubicBezTo>
                    <a:pt x="1125" y="63"/>
                    <a:pt x="1071" y="0"/>
                    <a:pt x="1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0"/>
            <p:cNvSpPr/>
            <p:nvPr/>
          </p:nvSpPr>
          <p:spPr>
            <a:xfrm>
              <a:off x="7600010" y="1768707"/>
              <a:ext cx="70999" cy="13569"/>
            </a:xfrm>
            <a:custGeom>
              <a:avLst/>
              <a:gdLst/>
              <a:ahLst/>
              <a:cxnLst/>
              <a:rect l="l" t="t" r="r" b="b"/>
              <a:pathLst>
                <a:path w="1125" h="215" extrusionOk="0">
                  <a:moveTo>
                    <a:pt x="117" y="1"/>
                  </a:moveTo>
                  <a:cubicBezTo>
                    <a:pt x="63" y="1"/>
                    <a:pt x="18" y="45"/>
                    <a:pt x="10" y="99"/>
                  </a:cubicBezTo>
                  <a:cubicBezTo>
                    <a:pt x="1" y="161"/>
                    <a:pt x="54" y="215"/>
                    <a:pt x="117" y="215"/>
                  </a:cubicBezTo>
                  <a:lnTo>
                    <a:pt x="1000" y="215"/>
                  </a:lnTo>
                  <a:cubicBezTo>
                    <a:pt x="1062" y="215"/>
                    <a:pt x="1107" y="179"/>
                    <a:pt x="1116" y="126"/>
                  </a:cubicBezTo>
                  <a:cubicBezTo>
                    <a:pt x="1125" y="54"/>
                    <a:pt x="1071"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0"/>
            <p:cNvSpPr/>
            <p:nvPr/>
          </p:nvSpPr>
          <p:spPr>
            <a:xfrm>
              <a:off x="7600010" y="1795717"/>
              <a:ext cx="70999" cy="13569"/>
            </a:xfrm>
            <a:custGeom>
              <a:avLst/>
              <a:gdLst/>
              <a:ahLst/>
              <a:cxnLst/>
              <a:rect l="l" t="t" r="r" b="b"/>
              <a:pathLst>
                <a:path w="1125" h="215" extrusionOk="0">
                  <a:moveTo>
                    <a:pt x="117" y="1"/>
                  </a:moveTo>
                  <a:cubicBezTo>
                    <a:pt x="63" y="1"/>
                    <a:pt x="18" y="37"/>
                    <a:pt x="10" y="90"/>
                  </a:cubicBezTo>
                  <a:cubicBezTo>
                    <a:pt x="1" y="152"/>
                    <a:pt x="54" y="215"/>
                    <a:pt x="117" y="215"/>
                  </a:cubicBezTo>
                  <a:lnTo>
                    <a:pt x="1000" y="215"/>
                  </a:lnTo>
                  <a:cubicBezTo>
                    <a:pt x="1062" y="215"/>
                    <a:pt x="1107" y="170"/>
                    <a:pt x="1116" y="117"/>
                  </a:cubicBezTo>
                  <a:cubicBezTo>
                    <a:pt x="1125" y="54"/>
                    <a:pt x="1071"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0"/>
            <p:cNvSpPr/>
            <p:nvPr/>
          </p:nvSpPr>
          <p:spPr>
            <a:xfrm>
              <a:off x="7600010" y="1822223"/>
              <a:ext cx="70999" cy="13569"/>
            </a:xfrm>
            <a:custGeom>
              <a:avLst/>
              <a:gdLst/>
              <a:ahLst/>
              <a:cxnLst/>
              <a:rect l="l" t="t" r="r" b="b"/>
              <a:pathLst>
                <a:path w="1125" h="215" extrusionOk="0">
                  <a:moveTo>
                    <a:pt x="117" y="0"/>
                  </a:moveTo>
                  <a:cubicBezTo>
                    <a:pt x="63" y="0"/>
                    <a:pt x="18" y="45"/>
                    <a:pt x="10" y="98"/>
                  </a:cubicBezTo>
                  <a:cubicBezTo>
                    <a:pt x="1" y="161"/>
                    <a:pt x="54" y="214"/>
                    <a:pt x="117" y="214"/>
                  </a:cubicBezTo>
                  <a:lnTo>
                    <a:pt x="1000" y="214"/>
                  </a:lnTo>
                  <a:cubicBezTo>
                    <a:pt x="1062" y="214"/>
                    <a:pt x="1107" y="179"/>
                    <a:pt x="1116" y="125"/>
                  </a:cubicBezTo>
                  <a:cubicBezTo>
                    <a:pt x="1125" y="63"/>
                    <a:pt x="1071" y="0"/>
                    <a:pt x="1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0"/>
            <p:cNvSpPr/>
            <p:nvPr/>
          </p:nvSpPr>
          <p:spPr>
            <a:xfrm>
              <a:off x="7711460" y="1814460"/>
              <a:ext cx="253450" cy="121550"/>
            </a:xfrm>
            <a:custGeom>
              <a:avLst/>
              <a:gdLst/>
              <a:ahLst/>
              <a:cxnLst/>
              <a:rect l="l" t="t" r="r" b="b"/>
              <a:pathLst>
                <a:path w="4016" h="1926" extrusionOk="0">
                  <a:moveTo>
                    <a:pt x="3511" y="206"/>
                  </a:moveTo>
                  <a:cubicBezTo>
                    <a:pt x="3585" y="206"/>
                    <a:pt x="3659" y="235"/>
                    <a:pt x="3712" y="293"/>
                  </a:cubicBezTo>
                  <a:lnTo>
                    <a:pt x="3721" y="302"/>
                  </a:lnTo>
                  <a:cubicBezTo>
                    <a:pt x="3775" y="355"/>
                    <a:pt x="3801" y="426"/>
                    <a:pt x="3801" y="498"/>
                  </a:cubicBezTo>
                  <a:cubicBezTo>
                    <a:pt x="3801" y="578"/>
                    <a:pt x="3775" y="649"/>
                    <a:pt x="3721" y="703"/>
                  </a:cubicBezTo>
                  <a:lnTo>
                    <a:pt x="3337" y="1087"/>
                  </a:lnTo>
                  <a:lnTo>
                    <a:pt x="2918" y="676"/>
                  </a:lnTo>
                  <a:lnTo>
                    <a:pt x="3311" y="293"/>
                  </a:lnTo>
                  <a:cubicBezTo>
                    <a:pt x="3364" y="235"/>
                    <a:pt x="3438" y="206"/>
                    <a:pt x="3511" y="206"/>
                  </a:cubicBezTo>
                  <a:close/>
                  <a:moveTo>
                    <a:pt x="1187" y="792"/>
                  </a:moveTo>
                  <a:cubicBezTo>
                    <a:pt x="1402" y="792"/>
                    <a:pt x="1580" y="935"/>
                    <a:pt x="1634" y="1131"/>
                  </a:cubicBezTo>
                  <a:lnTo>
                    <a:pt x="733" y="1131"/>
                  </a:lnTo>
                  <a:cubicBezTo>
                    <a:pt x="786" y="935"/>
                    <a:pt x="964" y="792"/>
                    <a:pt x="1187" y="792"/>
                  </a:cubicBezTo>
                  <a:close/>
                  <a:moveTo>
                    <a:pt x="2767" y="837"/>
                  </a:moveTo>
                  <a:lnTo>
                    <a:pt x="3079" y="1131"/>
                  </a:lnTo>
                  <a:lnTo>
                    <a:pt x="2472" y="1131"/>
                  </a:lnTo>
                  <a:lnTo>
                    <a:pt x="2767" y="837"/>
                  </a:lnTo>
                  <a:close/>
                  <a:moveTo>
                    <a:pt x="3506" y="0"/>
                  </a:moveTo>
                  <a:cubicBezTo>
                    <a:pt x="3378" y="0"/>
                    <a:pt x="3248" y="47"/>
                    <a:pt x="3150" y="141"/>
                  </a:cubicBezTo>
                  <a:lnTo>
                    <a:pt x="2169" y="1131"/>
                  </a:lnTo>
                  <a:lnTo>
                    <a:pt x="1839" y="1131"/>
                  </a:lnTo>
                  <a:cubicBezTo>
                    <a:pt x="1785" y="819"/>
                    <a:pt x="1509" y="578"/>
                    <a:pt x="1179" y="578"/>
                  </a:cubicBezTo>
                  <a:cubicBezTo>
                    <a:pt x="840" y="578"/>
                    <a:pt x="563" y="819"/>
                    <a:pt x="509" y="1131"/>
                  </a:cubicBezTo>
                  <a:lnTo>
                    <a:pt x="179" y="1131"/>
                  </a:lnTo>
                  <a:cubicBezTo>
                    <a:pt x="81" y="1131"/>
                    <a:pt x="1" y="1211"/>
                    <a:pt x="1" y="1310"/>
                  </a:cubicBezTo>
                  <a:lnTo>
                    <a:pt x="1" y="1818"/>
                  </a:lnTo>
                  <a:cubicBezTo>
                    <a:pt x="1" y="1881"/>
                    <a:pt x="55" y="1925"/>
                    <a:pt x="117" y="1925"/>
                  </a:cubicBezTo>
                  <a:lnTo>
                    <a:pt x="2008" y="1925"/>
                  </a:lnTo>
                  <a:cubicBezTo>
                    <a:pt x="2017" y="1925"/>
                    <a:pt x="2026" y="1925"/>
                    <a:pt x="2035" y="1916"/>
                  </a:cubicBezTo>
                  <a:cubicBezTo>
                    <a:pt x="2124" y="1827"/>
                    <a:pt x="2062" y="1711"/>
                    <a:pt x="1973" y="1711"/>
                  </a:cubicBezTo>
                  <a:lnTo>
                    <a:pt x="322" y="1711"/>
                  </a:lnTo>
                  <a:cubicBezTo>
                    <a:pt x="260" y="1711"/>
                    <a:pt x="215" y="1666"/>
                    <a:pt x="215" y="1604"/>
                  </a:cubicBezTo>
                  <a:lnTo>
                    <a:pt x="215" y="1345"/>
                  </a:lnTo>
                  <a:lnTo>
                    <a:pt x="3685" y="1345"/>
                  </a:lnTo>
                  <a:lnTo>
                    <a:pt x="3685" y="1604"/>
                  </a:lnTo>
                  <a:cubicBezTo>
                    <a:pt x="3685" y="1666"/>
                    <a:pt x="3641" y="1711"/>
                    <a:pt x="3578" y="1711"/>
                  </a:cubicBezTo>
                  <a:lnTo>
                    <a:pt x="2472" y="1711"/>
                  </a:lnTo>
                  <a:cubicBezTo>
                    <a:pt x="2419" y="1711"/>
                    <a:pt x="2374" y="1756"/>
                    <a:pt x="2365" y="1809"/>
                  </a:cubicBezTo>
                  <a:cubicBezTo>
                    <a:pt x="2356" y="1872"/>
                    <a:pt x="2410" y="1925"/>
                    <a:pt x="2472" y="1925"/>
                  </a:cubicBezTo>
                  <a:lnTo>
                    <a:pt x="3578" y="1925"/>
                  </a:lnTo>
                  <a:cubicBezTo>
                    <a:pt x="3757" y="1925"/>
                    <a:pt x="3899" y="1782"/>
                    <a:pt x="3899" y="1604"/>
                  </a:cubicBezTo>
                  <a:lnTo>
                    <a:pt x="3899" y="1310"/>
                  </a:lnTo>
                  <a:cubicBezTo>
                    <a:pt x="3899" y="1211"/>
                    <a:pt x="3819" y="1131"/>
                    <a:pt x="3721" y="1131"/>
                  </a:cubicBezTo>
                  <a:lnTo>
                    <a:pt x="3587" y="1131"/>
                  </a:lnTo>
                  <a:lnTo>
                    <a:pt x="3864" y="855"/>
                  </a:lnTo>
                  <a:cubicBezTo>
                    <a:pt x="3962" y="765"/>
                    <a:pt x="4015" y="641"/>
                    <a:pt x="4015" y="507"/>
                  </a:cubicBezTo>
                  <a:cubicBezTo>
                    <a:pt x="4015" y="373"/>
                    <a:pt x="3962" y="248"/>
                    <a:pt x="3864" y="150"/>
                  </a:cubicBezTo>
                  <a:lnTo>
                    <a:pt x="3855" y="141"/>
                  </a:lnTo>
                  <a:cubicBezTo>
                    <a:pt x="3761" y="47"/>
                    <a:pt x="3634" y="0"/>
                    <a:pt x="3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 name="Google Shape;2050;p60"/>
          <p:cNvGrpSpPr/>
          <p:nvPr/>
        </p:nvGrpSpPr>
        <p:grpSpPr>
          <a:xfrm>
            <a:off x="1198208" y="2104823"/>
            <a:ext cx="417786" cy="458367"/>
            <a:chOff x="1198208" y="2104823"/>
            <a:chExt cx="417786" cy="458367"/>
          </a:xfrm>
        </p:grpSpPr>
        <p:sp>
          <p:nvSpPr>
            <p:cNvPr id="2051" name="Google Shape;2051;p60"/>
            <p:cNvSpPr/>
            <p:nvPr/>
          </p:nvSpPr>
          <p:spPr>
            <a:xfrm>
              <a:off x="1318114" y="2104823"/>
              <a:ext cx="297879" cy="431925"/>
            </a:xfrm>
            <a:custGeom>
              <a:avLst/>
              <a:gdLst/>
              <a:ahLst/>
              <a:cxnLst/>
              <a:rect l="l" t="t" r="r" b="b"/>
              <a:pathLst>
                <a:path w="4720" h="6844" extrusionOk="0">
                  <a:moveTo>
                    <a:pt x="1383" y="0"/>
                  </a:moveTo>
                  <a:cubicBezTo>
                    <a:pt x="919" y="0"/>
                    <a:pt x="464" y="90"/>
                    <a:pt x="81" y="250"/>
                  </a:cubicBezTo>
                  <a:cubicBezTo>
                    <a:pt x="27" y="277"/>
                    <a:pt x="1" y="339"/>
                    <a:pt x="27" y="393"/>
                  </a:cubicBezTo>
                  <a:cubicBezTo>
                    <a:pt x="40" y="432"/>
                    <a:pt x="77" y="457"/>
                    <a:pt x="117" y="457"/>
                  </a:cubicBezTo>
                  <a:cubicBezTo>
                    <a:pt x="132" y="457"/>
                    <a:pt x="147" y="454"/>
                    <a:pt x="161" y="447"/>
                  </a:cubicBezTo>
                  <a:cubicBezTo>
                    <a:pt x="527" y="295"/>
                    <a:pt x="946" y="215"/>
                    <a:pt x="1383" y="215"/>
                  </a:cubicBezTo>
                  <a:cubicBezTo>
                    <a:pt x="2168" y="215"/>
                    <a:pt x="2927" y="420"/>
                    <a:pt x="3489" y="777"/>
                  </a:cubicBezTo>
                  <a:cubicBezTo>
                    <a:pt x="4158" y="1205"/>
                    <a:pt x="4506" y="1838"/>
                    <a:pt x="4506" y="2614"/>
                  </a:cubicBezTo>
                  <a:cubicBezTo>
                    <a:pt x="4506" y="3587"/>
                    <a:pt x="4381" y="3979"/>
                    <a:pt x="3542" y="4737"/>
                  </a:cubicBezTo>
                  <a:cubicBezTo>
                    <a:pt x="3301" y="4961"/>
                    <a:pt x="3328" y="5451"/>
                    <a:pt x="3623" y="6263"/>
                  </a:cubicBezTo>
                  <a:cubicBezTo>
                    <a:pt x="3640" y="6308"/>
                    <a:pt x="3640" y="6361"/>
                    <a:pt x="3614" y="6406"/>
                  </a:cubicBezTo>
                  <a:cubicBezTo>
                    <a:pt x="3596" y="6450"/>
                    <a:pt x="3551" y="6486"/>
                    <a:pt x="3507" y="6495"/>
                  </a:cubicBezTo>
                  <a:lnTo>
                    <a:pt x="2971" y="6638"/>
                  </a:lnTo>
                  <a:cubicBezTo>
                    <a:pt x="2909" y="6647"/>
                    <a:pt x="2882" y="6709"/>
                    <a:pt x="2891" y="6763"/>
                  </a:cubicBezTo>
                  <a:cubicBezTo>
                    <a:pt x="2909" y="6816"/>
                    <a:pt x="2945" y="6843"/>
                    <a:pt x="2998" y="6843"/>
                  </a:cubicBezTo>
                  <a:cubicBezTo>
                    <a:pt x="2999" y="6843"/>
                    <a:pt x="3000" y="6843"/>
                    <a:pt x="3001" y="6843"/>
                  </a:cubicBezTo>
                  <a:cubicBezTo>
                    <a:pt x="3046" y="6843"/>
                    <a:pt x="3525" y="6709"/>
                    <a:pt x="3551" y="6700"/>
                  </a:cubicBezTo>
                  <a:cubicBezTo>
                    <a:pt x="3667" y="6673"/>
                    <a:pt x="3756" y="6602"/>
                    <a:pt x="3801" y="6504"/>
                  </a:cubicBezTo>
                  <a:cubicBezTo>
                    <a:pt x="3854" y="6406"/>
                    <a:pt x="3863" y="6290"/>
                    <a:pt x="3828" y="6183"/>
                  </a:cubicBezTo>
                  <a:cubicBezTo>
                    <a:pt x="3578" y="5514"/>
                    <a:pt x="3524" y="5041"/>
                    <a:pt x="3685" y="4898"/>
                  </a:cubicBezTo>
                  <a:cubicBezTo>
                    <a:pt x="4568" y="4095"/>
                    <a:pt x="4720" y="3622"/>
                    <a:pt x="4720" y="2614"/>
                  </a:cubicBezTo>
                  <a:cubicBezTo>
                    <a:pt x="4720" y="1767"/>
                    <a:pt x="4336" y="1062"/>
                    <a:pt x="3596" y="598"/>
                  </a:cubicBezTo>
                  <a:cubicBezTo>
                    <a:pt x="3016" y="215"/>
                    <a:pt x="2204" y="0"/>
                    <a:pt x="1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0"/>
            <p:cNvSpPr/>
            <p:nvPr/>
          </p:nvSpPr>
          <p:spPr>
            <a:xfrm>
              <a:off x="1198208" y="2135368"/>
              <a:ext cx="286078" cy="427823"/>
            </a:xfrm>
            <a:custGeom>
              <a:avLst/>
              <a:gdLst/>
              <a:ahLst/>
              <a:cxnLst/>
              <a:rect l="l" t="t" r="r" b="b"/>
              <a:pathLst>
                <a:path w="4533" h="6779" extrusionOk="0">
                  <a:moveTo>
                    <a:pt x="1584" y="1"/>
                  </a:moveTo>
                  <a:cubicBezTo>
                    <a:pt x="1563" y="1"/>
                    <a:pt x="1543" y="6"/>
                    <a:pt x="1526" y="16"/>
                  </a:cubicBezTo>
                  <a:cubicBezTo>
                    <a:pt x="973" y="400"/>
                    <a:pt x="661" y="962"/>
                    <a:pt x="616" y="1631"/>
                  </a:cubicBezTo>
                  <a:cubicBezTo>
                    <a:pt x="607" y="1782"/>
                    <a:pt x="554" y="1881"/>
                    <a:pt x="518" y="1970"/>
                  </a:cubicBezTo>
                  <a:cubicBezTo>
                    <a:pt x="491" y="2014"/>
                    <a:pt x="473" y="2059"/>
                    <a:pt x="464" y="2104"/>
                  </a:cubicBezTo>
                  <a:cubicBezTo>
                    <a:pt x="429" y="2237"/>
                    <a:pt x="500" y="2353"/>
                    <a:pt x="571" y="2460"/>
                  </a:cubicBezTo>
                  <a:cubicBezTo>
                    <a:pt x="589" y="2496"/>
                    <a:pt x="616" y="2532"/>
                    <a:pt x="634" y="2567"/>
                  </a:cubicBezTo>
                  <a:cubicBezTo>
                    <a:pt x="643" y="2594"/>
                    <a:pt x="643" y="2621"/>
                    <a:pt x="625" y="2648"/>
                  </a:cubicBezTo>
                  <a:cubicBezTo>
                    <a:pt x="536" y="2808"/>
                    <a:pt x="420" y="2942"/>
                    <a:pt x="223" y="3094"/>
                  </a:cubicBezTo>
                  <a:cubicBezTo>
                    <a:pt x="134" y="3156"/>
                    <a:pt x="0" y="3263"/>
                    <a:pt x="0" y="3442"/>
                  </a:cubicBezTo>
                  <a:cubicBezTo>
                    <a:pt x="0" y="3629"/>
                    <a:pt x="125" y="3763"/>
                    <a:pt x="357" y="3834"/>
                  </a:cubicBezTo>
                  <a:cubicBezTo>
                    <a:pt x="402" y="3852"/>
                    <a:pt x="420" y="3861"/>
                    <a:pt x="429" y="3870"/>
                  </a:cubicBezTo>
                  <a:cubicBezTo>
                    <a:pt x="420" y="3906"/>
                    <a:pt x="339" y="3986"/>
                    <a:pt x="250" y="4039"/>
                  </a:cubicBezTo>
                  <a:cubicBezTo>
                    <a:pt x="241" y="4048"/>
                    <a:pt x="232" y="4057"/>
                    <a:pt x="223" y="4066"/>
                  </a:cubicBezTo>
                  <a:cubicBezTo>
                    <a:pt x="179" y="4138"/>
                    <a:pt x="152" y="4271"/>
                    <a:pt x="286" y="4378"/>
                  </a:cubicBezTo>
                  <a:cubicBezTo>
                    <a:pt x="322" y="4405"/>
                    <a:pt x="348" y="4432"/>
                    <a:pt x="375" y="4459"/>
                  </a:cubicBezTo>
                  <a:cubicBezTo>
                    <a:pt x="277" y="4575"/>
                    <a:pt x="304" y="4717"/>
                    <a:pt x="348" y="4789"/>
                  </a:cubicBezTo>
                  <a:cubicBezTo>
                    <a:pt x="366" y="4816"/>
                    <a:pt x="393" y="4824"/>
                    <a:pt x="420" y="4833"/>
                  </a:cubicBezTo>
                  <a:cubicBezTo>
                    <a:pt x="438" y="4842"/>
                    <a:pt x="500" y="4860"/>
                    <a:pt x="545" y="4887"/>
                  </a:cubicBezTo>
                  <a:cubicBezTo>
                    <a:pt x="491" y="4967"/>
                    <a:pt x="420" y="5101"/>
                    <a:pt x="464" y="5315"/>
                  </a:cubicBezTo>
                  <a:cubicBezTo>
                    <a:pt x="536" y="5583"/>
                    <a:pt x="741" y="5743"/>
                    <a:pt x="1080" y="5797"/>
                  </a:cubicBezTo>
                  <a:cubicBezTo>
                    <a:pt x="1115" y="5803"/>
                    <a:pt x="1156" y="5806"/>
                    <a:pt x="1204" y="5806"/>
                  </a:cubicBezTo>
                  <a:cubicBezTo>
                    <a:pt x="1351" y="5806"/>
                    <a:pt x="1553" y="5779"/>
                    <a:pt x="1776" y="5752"/>
                  </a:cubicBezTo>
                  <a:cubicBezTo>
                    <a:pt x="1829" y="5743"/>
                    <a:pt x="1883" y="5734"/>
                    <a:pt x="1936" y="5725"/>
                  </a:cubicBezTo>
                  <a:cubicBezTo>
                    <a:pt x="1975" y="5720"/>
                    <a:pt x="2013" y="5717"/>
                    <a:pt x="2049" y="5717"/>
                  </a:cubicBezTo>
                  <a:cubicBezTo>
                    <a:pt x="2490" y="5717"/>
                    <a:pt x="2709" y="6108"/>
                    <a:pt x="2882" y="6528"/>
                  </a:cubicBezTo>
                  <a:cubicBezTo>
                    <a:pt x="2944" y="6680"/>
                    <a:pt x="3087" y="6778"/>
                    <a:pt x="3248" y="6778"/>
                  </a:cubicBezTo>
                  <a:cubicBezTo>
                    <a:pt x="3274" y="6778"/>
                    <a:pt x="3310" y="6769"/>
                    <a:pt x="3346" y="6760"/>
                  </a:cubicBezTo>
                  <a:lnTo>
                    <a:pt x="4443" y="6484"/>
                  </a:lnTo>
                  <a:cubicBezTo>
                    <a:pt x="4497" y="6466"/>
                    <a:pt x="4532" y="6403"/>
                    <a:pt x="4523" y="6350"/>
                  </a:cubicBezTo>
                  <a:cubicBezTo>
                    <a:pt x="4507" y="6302"/>
                    <a:pt x="4463" y="6268"/>
                    <a:pt x="4409" y="6268"/>
                  </a:cubicBezTo>
                  <a:cubicBezTo>
                    <a:pt x="4402" y="6268"/>
                    <a:pt x="4396" y="6269"/>
                    <a:pt x="4390" y="6270"/>
                  </a:cubicBezTo>
                  <a:lnTo>
                    <a:pt x="3292" y="6555"/>
                  </a:lnTo>
                  <a:cubicBezTo>
                    <a:pt x="3275" y="6560"/>
                    <a:pt x="3258" y="6563"/>
                    <a:pt x="3241" y="6563"/>
                  </a:cubicBezTo>
                  <a:cubicBezTo>
                    <a:pt x="3170" y="6563"/>
                    <a:pt x="3107" y="6520"/>
                    <a:pt x="3078" y="6448"/>
                  </a:cubicBezTo>
                  <a:cubicBezTo>
                    <a:pt x="2961" y="6164"/>
                    <a:pt x="2695" y="5502"/>
                    <a:pt x="2044" y="5502"/>
                  </a:cubicBezTo>
                  <a:cubicBezTo>
                    <a:pt x="2001" y="5502"/>
                    <a:pt x="1956" y="5505"/>
                    <a:pt x="1910" y="5511"/>
                  </a:cubicBezTo>
                  <a:cubicBezTo>
                    <a:pt x="1856" y="5520"/>
                    <a:pt x="1802" y="5529"/>
                    <a:pt x="1749" y="5538"/>
                  </a:cubicBezTo>
                  <a:cubicBezTo>
                    <a:pt x="1538" y="5567"/>
                    <a:pt x="1326" y="5596"/>
                    <a:pt x="1188" y="5596"/>
                  </a:cubicBezTo>
                  <a:cubicBezTo>
                    <a:pt x="1157" y="5596"/>
                    <a:pt x="1130" y="5595"/>
                    <a:pt x="1107" y="5592"/>
                  </a:cubicBezTo>
                  <a:cubicBezTo>
                    <a:pt x="857" y="5547"/>
                    <a:pt x="723" y="5449"/>
                    <a:pt x="678" y="5262"/>
                  </a:cubicBezTo>
                  <a:cubicBezTo>
                    <a:pt x="643" y="5146"/>
                    <a:pt x="678" y="5065"/>
                    <a:pt x="732" y="4985"/>
                  </a:cubicBezTo>
                  <a:cubicBezTo>
                    <a:pt x="785" y="4878"/>
                    <a:pt x="741" y="4762"/>
                    <a:pt x="661" y="4717"/>
                  </a:cubicBezTo>
                  <a:cubicBezTo>
                    <a:pt x="616" y="4682"/>
                    <a:pt x="562" y="4655"/>
                    <a:pt x="518" y="4646"/>
                  </a:cubicBezTo>
                  <a:cubicBezTo>
                    <a:pt x="518" y="4619"/>
                    <a:pt x="527" y="4584"/>
                    <a:pt x="580" y="4548"/>
                  </a:cubicBezTo>
                  <a:cubicBezTo>
                    <a:pt x="607" y="4530"/>
                    <a:pt x="625" y="4503"/>
                    <a:pt x="625" y="4477"/>
                  </a:cubicBezTo>
                  <a:cubicBezTo>
                    <a:pt x="634" y="4450"/>
                    <a:pt x="625" y="4414"/>
                    <a:pt x="607" y="4396"/>
                  </a:cubicBezTo>
                  <a:cubicBezTo>
                    <a:pt x="598" y="4387"/>
                    <a:pt x="545" y="4316"/>
                    <a:pt x="420" y="4209"/>
                  </a:cubicBezTo>
                  <a:cubicBezTo>
                    <a:pt x="411" y="4209"/>
                    <a:pt x="402" y="4200"/>
                    <a:pt x="402" y="4200"/>
                  </a:cubicBezTo>
                  <a:cubicBezTo>
                    <a:pt x="491" y="4138"/>
                    <a:pt x="661" y="3995"/>
                    <a:pt x="634" y="3834"/>
                  </a:cubicBezTo>
                  <a:cubicBezTo>
                    <a:pt x="625" y="3772"/>
                    <a:pt x="580" y="3683"/>
                    <a:pt x="420" y="3629"/>
                  </a:cubicBezTo>
                  <a:cubicBezTo>
                    <a:pt x="241" y="3576"/>
                    <a:pt x="215" y="3504"/>
                    <a:pt x="215" y="3442"/>
                  </a:cubicBezTo>
                  <a:cubicBezTo>
                    <a:pt x="215" y="3370"/>
                    <a:pt x="259" y="3335"/>
                    <a:pt x="348" y="3263"/>
                  </a:cubicBezTo>
                  <a:cubicBezTo>
                    <a:pt x="500" y="3138"/>
                    <a:pt x="678" y="2987"/>
                    <a:pt x="812" y="2746"/>
                  </a:cubicBezTo>
                  <a:cubicBezTo>
                    <a:pt x="857" y="2666"/>
                    <a:pt x="866" y="2567"/>
                    <a:pt x="830" y="2487"/>
                  </a:cubicBezTo>
                  <a:cubicBezTo>
                    <a:pt x="803" y="2434"/>
                    <a:pt x="777" y="2389"/>
                    <a:pt x="750" y="2344"/>
                  </a:cubicBezTo>
                  <a:cubicBezTo>
                    <a:pt x="705" y="2273"/>
                    <a:pt x="661" y="2202"/>
                    <a:pt x="669" y="2157"/>
                  </a:cubicBezTo>
                  <a:cubicBezTo>
                    <a:pt x="678" y="2130"/>
                    <a:pt x="687" y="2095"/>
                    <a:pt x="705" y="2059"/>
                  </a:cubicBezTo>
                  <a:cubicBezTo>
                    <a:pt x="750" y="1970"/>
                    <a:pt x="812" y="1836"/>
                    <a:pt x="821" y="1649"/>
                  </a:cubicBezTo>
                  <a:cubicBezTo>
                    <a:pt x="866" y="1042"/>
                    <a:pt x="1151" y="533"/>
                    <a:pt x="1642" y="194"/>
                  </a:cubicBezTo>
                  <a:cubicBezTo>
                    <a:pt x="1695" y="159"/>
                    <a:pt x="1704" y="96"/>
                    <a:pt x="1669" y="43"/>
                  </a:cubicBezTo>
                  <a:cubicBezTo>
                    <a:pt x="1652" y="15"/>
                    <a:pt x="1618" y="1"/>
                    <a:pt x="1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0"/>
            <p:cNvSpPr/>
            <p:nvPr/>
          </p:nvSpPr>
          <p:spPr>
            <a:xfrm>
              <a:off x="1305177" y="2157203"/>
              <a:ext cx="242153" cy="239881"/>
            </a:xfrm>
            <a:custGeom>
              <a:avLst/>
              <a:gdLst/>
              <a:ahLst/>
              <a:cxnLst/>
              <a:rect l="l" t="t" r="r" b="b"/>
              <a:pathLst>
                <a:path w="3837" h="3801" extrusionOk="0">
                  <a:moveTo>
                    <a:pt x="901" y="187"/>
                  </a:moveTo>
                  <a:cubicBezTo>
                    <a:pt x="964" y="187"/>
                    <a:pt x="1026" y="241"/>
                    <a:pt x="1026" y="312"/>
                  </a:cubicBezTo>
                  <a:cubicBezTo>
                    <a:pt x="1026" y="321"/>
                    <a:pt x="1017" y="464"/>
                    <a:pt x="1017" y="464"/>
                  </a:cubicBezTo>
                  <a:cubicBezTo>
                    <a:pt x="1017" y="562"/>
                    <a:pt x="1107" y="642"/>
                    <a:pt x="1205" y="642"/>
                  </a:cubicBezTo>
                  <a:lnTo>
                    <a:pt x="1588" y="642"/>
                  </a:lnTo>
                  <a:lnTo>
                    <a:pt x="1588" y="1026"/>
                  </a:lnTo>
                  <a:cubicBezTo>
                    <a:pt x="1588" y="1133"/>
                    <a:pt x="1678" y="1213"/>
                    <a:pt x="1794" y="1213"/>
                  </a:cubicBezTo>
                  <a:lnTo>
                    <a:pt x="1918" y="1213"/>
                  </a:lnTo>
                  <a:cubicBezTo>
                    <a:pt x="1981" y="1213"/>
                    <a:pt x="2043" y="1258"/>
                    <a:pt x="2043" y="1320"/>
                  </a:cubicBezTo>
                  <a:cubicBezTo>
                    <a:pt x="2043" y="1374"/>
                    <a:pt x="2008" y="1445"/>
                    <a:pt x="1927" y="1454"/>
                  </a:cubicBezTo>
                  <a:lnTo>
                    <a:pt x="1767" y="1454"/>
                  </a:lnTo>
                  <a:cubicBezTo>
                    <a:pt x="1669" y="1454"/>
                    <a:pt x="1588" y="1535"/>
                    <a:pt x="1588" y="1633"/>
                  </a:cubicBezTo>
                  <a:lnTo>
                    <a:pt x="1588" y="2016"/>
                  </a:lnTo>
                  <a:lnTo>
                    <a:pt x="1232" y="2016"/>
                  </a:lnTo>
                  <a:lnTo>
                    <a:pt x="1232" y="1900"/>
                  </a:lnTo>
                  <a:cubicBezTo>
                    <a:pt x="1232" y="1722"/>
                    <a:pt x="1098" y="1570"/>
                    <a:pt x="919" y="1561"/>
                  </a:cubicBezTo>
                  <a:cubicBezTo>
                    <a:pt x="915" y="1561"/>
                    <a:pt x="910" y="1561"/>
                    <a:pt x="905" y="1561"/>
                  </a:cubicBezTo>
                  <a:cubicBezTo>
                    <a:pt x="740" y="1561"/>
                    <a:pt x="571" y="1710"/>
                    <a:pt x="571" y="1900"/>
                  </a:cubicBezTo>
                  <a:lnTo>
                    <a:pt x="571" y="2016"/>
                  </a:lnTo>
                  <a:lnTo>
                    <a:pt x="215" y="2016"/>
                  </a:lnTo>
                  <a:lnTo>
                    <a:pt x="215" y="1659"/>
                  </a:lnTo>
                  <a:lnTo>
                    <a:pt x="330" y="1659"/>
                  </a:lnTo>
                  <a:cubicBezTo>
                    <a:pt x="335" y="1660"/>
                    <a:pt x="340" y="1660"/>
                    <a:pt x="344" y="1660"/>
                  </a:cubicBezTo>
                  <a:cubicBezTo>
                    <a:pt x="509" y="1660"/>
                    <a:pt x="678" y="1503"/>
                    <a:pt x="669" y="1311"/>
                  </a:cubicBezTo>
                  <a:cubicBezTo>
                    <a:pt x="661" y="1133"/>
                    <a:pt x="509" y="999"/>
                    <a:pt x="330" y="999"/>
                  </a:cubicBezTo>
                  <a:lnTo>
                    <a:pt x="215" y="999"/>
                  </a:lnTo>
                  <a:lnTo>
                    <a:pt x="215" y="642"/>
                  </a:lnTo>
                  <a:lnTo>
                    <a:pt x="598" y="642"/>
                  </a:lnTo>
                  <a:cubicBezTo>
                    <a:pt x="696" y="642"/>
                    <a:pt x="777" y="562"/>
                    <a:pt x="777" y="464"/>
                  </a:cubicBezTo>
                  <a:lnTo>
                    <a:pt x="785" y="312"/>
                  </a:lnTo>
                  <a:cubicBezTo>
                    <a:pt x="785" y="241"/>
                    <a:pt x="839" y="187"/>
                    <a:pt x="901" y="187"/>
                  </a:cubicBezTo>
                  <a:close/>
                  <a:moveTo>
                    <a:pt x="2472" y="187"/>
                  </a:moveTo>
                  <a:cubicBezTo>
                    <a:pt x="2543" y="187"/>
                    <a:pt x="2596" y="241"/>
                    <a:pt x="2596" y="312"/>
                  </a:cubicBezTo>
                  <a:cubicBezTo>
                    <a:pt x="2596" y="321"/>
                    <a:pt x="2596" y="464"/>
                    <a:pt x="2596" y="464"/>
                  </a:cubicBezTo>
                  <a:cubicBezTo>
                    <a:pt x="2596" y="562"/>
                    <a:pt x="2677" y="642"/>
                    <a:pt x="2775" y="642"/>
                  </a:cubicBezTo>
                  <a:lnTo>
                    <a:pt x="3158" y="642"/>
                  </a:lnTo>
                  <a:lnTo>
                    <a:pt x="3158" y="1026"/>
                  </a:lnTo>
                  <a:cubicBezTo>
                    <a:pt x="3158" y="1133"/>
                    <a:pt x="3248" y="1213"/>
                    <a:pt x="3364" y="1213"/>
                  </a:cubicBezTo>
                  <a:lnTo>
                    <a:pt x="3489" y="1213"/>
                  </a:lnTo>
                  <a:cubicBezTo>
                    <a:pt x="3560" y="1213"/>
                    <a:pt x="3613" y="1258"/>
                    <a:pt x="3613" y="1320"/>
                  </a:cubicBezTo>
                  <a:cubicBezTo>
                    <a:pt x="3613" y="1374"/>
                    <a:pt x="3578" y="1445"/>
                    <a:pt x="3497" y="1454"/>
                  </a:cubicBezTo>
                  <a:lnTo>
                    <a:pt x="3346" y="1454"/>
                  </a:lnTo>
                  <a:cubicBezTo>
                    <a:pt x="3248" y="1454"/>
                    <a:pt x="3158" y="1535"/>
                    <a:pt x="3158" y="1633"/>
                  </a:cubicBezTo>
                  <a:lnTo>
                    <a:pt x="3158" y="2016"/>
                  </a:lnTo>
                  <a:lnTo>
                    <a:pt x="2811" y="2016"/>
                  </a:lnTo>
                  <a:cubicBezTo>
                    <a:pt x="2811" y="1972"/>
                    <a:pt x="2819" y="1900"/>
                    <a:pt x="2819" y="1900"/>
                  </a:cubicBezTo>
                  <a:cubicBezTo>
                    <a:pt x="2819" y="1713"/>
                    <a:pt x="2668" y="1561"/>
                    <a:pt x="2480" y="1561"/>
                  </a:cubicBezTo>
                  <a:cubicBezTo>
                    <a:pt x="2302" y="1561"/>
                    <a:pt x="2141" y="1713"/>
                    <a:pt x="2141" y="1900"/>
                  </a:cubicBezTo>
                  <a:lnTo>
                    <a:pt x="2141" y="2016"/>
                  </a:lnTo>
                  <a:lnTo>
                    <a:pt x="1785" y="2016"/>
                  </a:lnTo>
                  <a:lnTo>
                    <a:pt x="1785" y="1659"/>
                  </a:lnTo>
                  <a:lnTo>
                    <a:pt x="1910" y="1659"/>
                  </a:lnTo>
                  <a:cubicBezTo>
                    <a:pt x="1914" y="1660"/>
                    <a:pt x="1919" y="1660"/>
                    <a:pt x="1923" y="1660"/>
                  </a:cubicBezTo>
                  <a:cubicBezTo>
                    <a:pt x="2088" y="1660"/>
                    <a:pt x="2248" y="1503"/>
                    <a:pt x="2240" y="1311"/>
                  </a:cubicBezTo>
                  <a:cubicBezTo>
                    <a:pt x="2231" y="1133"/>
                    <a:pt x="2079" y="999"/>
                    <a:pt x="1901" y="999"/>
                  </a:cubicBezTo>
                  <a:lnTo>
                    <a:pt x="1802" y="999"/>
                  </a:lnTo>
                  <a:lnTo>
                    <a:pt x="1802" y="642"/>
                  </a:lnTo>
                  <a:lnTo>
                    <a:pt x="2168" y="642"/>
                  </a:lnTo>
                  <a:cubicBezTo>
                    <a:pt x="2275" y="642"/>
                    <a:pt x="2356" y="562"/>
                    <a:pt x="2356" y="464"/>
                  </a:cubicBezTo>
                  <a:lnTo>
                    <a:pt x="2356" y="312"/>
                  </a:lnTo>
                  <a:cubicBezTo>
                    <a:pt x="2356" y="241"/>
                    <a:pt x="2409" y="187"/>
                    <a:pt x="2472" y="187"/>
                  </a:cubicBezTo>
                  <a:close/>
                  <a:moveTo>
                    <a:pt x="910" y="1775"/>
                  </a:moveTo>
                  <a:cubicBezTo>
                    <a:pt x="973" y="1784"/>
                    <a:pt x="1026" y="1838"/>
                    <a:pt x="1026" y="1900"/>
                  </a:cubicBezTo>
                  <a:lnTo>
                    <a:pt x="1026" y="2052"/>
                  </a:lnTo>
                  <a:cubicBezTo>
                    <a:pt x="1026" y="2150"/>
                    <a:pt x="1107" y="2230"/>
                    <a:pt x="1205" y="2230"/>
                  </a:cubicBezTo>
                  <a:lnTo>
                    <a:pt x="1588" y="2230"/>
                  </a:lnTo>
                  <a:lnTo>
                    <a:pt x="1588" y="2614"/>
                  </a:lnTo>
                  <a:cubicBezTo>
                    <a:pt x="1588" y="2712"/>
                    <a:pt x="1669" y="2801"/>
                    <a:pt x="1767" y="2801"/>
                  </a:cubicBezTo>
                  <a:lnTo>
                    <a:pt x="1901" y="2801"/>
                  </a:lnTo>
                  <a:cubicBezTo>
                    <a:pt x="1963" y="2801"/>
                    <a:pt x="2017" y="2846"/>
                    <a:pt x="2017" y="2908"/>
                  </a:cubicBezTo>
                  <a:cubicBezTo>
                    <a:pt x="2017" y="2953"/>
                    <a:pt x="1981" y="3015"/>
                    <a:pt x="1901" y="3024"/>
                  </a:cubicBezTo>
                  <a:lnTo>
                    <a:pt x="1767" y="3024"/>
                  </a:lnTo>
                  <a:cubicBezTo>
                    <a:pt x="1669" y="3024"/>
                    <a:pt x="1588" y="3105"/>
                    <a:pt x="1588" y="3203"/>
                  </a:cubicBezTo>
                  <a:lnTo>
                    <a:pt x="1588" y="3595"/>
                  </a:lnTo>
                  <a:lnTo>
                    <a:pt x="1232" y="3595"/>
                  </a:lnTo>
                  <a:lnTo>
                    <a:pt x="1232" y="3479"/>
                  </a:lnTo>
                  <a:cubicBezTo>
                    <a:pt x="1232" y="3292"/>
                    <a:pt x="1098" y="3149"/>
                    <a:pt x="919" y="3140"/>
                  </a:cubicBezTo>
                  <a:cubicBezTo>
                    <a:pt x="914" y="3140"/>
                    <a:pt x="909" y="3140"/>
                    <a:pt x="904" y="3140"/>
                  </a:cubicBezTo>
                  <a:cubicBezTo>
                    <a:pt x="739" y="3140"/>
                    <a:pt x="571" y="3280"/>
                    <a:pt x="571" y="3470"/>
                  </a:cubicBezTo>
                  <a:lnTo>
                    <a:pt x="571" y="3595"/>
                  </a:lnTo>
                  <a:lnTo>
                    <a:pt x="215" y="3595"/>
                  </a:lnTo>
                  <a:lnTo>
                    <a:pt x="215" y="3238"/>
                  </a:lnTo>
                  <a:lnTo>
                    <a:pt x="339" y="3238"/>
                  </a:lnTo>
                  <a:cubicBezTo>
                    <a:pt x="500" y="3238"/>
                    <a:pt x="678" y="3087"/>
                    <a:pt x="661" y="2899"/>
                  </a:cubicBezTo>
                  <a:cubicBezTo>
                    <a:pt x="652" y="2721"/>
                    <a:pt x="509" y="2587"/>
                    <a:pt x="330" y="2587"/>
                  </a:cubicBezTo>
                  <a:lnTo>
                    <a:pt x="215" y="2587"/>
                  </a:lnTo>
                  <a:lnTo>
                    <a:pt x="215" y="2230"/>
                  </a:lnTo>
                  <a:lnTo>
                    <a:pt x="598" y="2230"/>
                  </a:lnTo>
                  <a:cubicBezTo>
                    <a:pt x="696" y="2230"/>
                    <a:pt x="777" y="2150"/>
                    <a:pt x="777" y="2052"/>
                  </a:cubicBezTo>
                  <a:lnTo>
                    <a:pt x="777" y="1909"/>
                  </a:lnTo>
                  <a:cubicBezTo>
                    <a:pt x="777" y="1856"/>
                    <a:pt x="812" y="1775"/>
                    <a:pt x="910" y="1775"/>
                  </a:cubicBezTo>
                  <a:close/>
                  <a:moveTo>
                    <a:pt x="2472" y="1775"/>
                  </a:moveTo>
                  <a:cubicBezTo>
                    <a:pt x="2543" y="1775"/>
                    <a:pt x="2596" y="1829"/>
                    <a:pt x="2596" y="1900"/>
                  </a:cubicBezTo>
                  <a:cubicBezTo>
                    <a:pt x="2596" y="1909"/>
                    <a:pt x="2596" y="2052"/>
                    <a:pt x="2596" y="2052"/>
                  </a:cubicBezTo>
                  <a:cubicBezTo>
                    <a:pt x="2596" y="2150"/>
                    <a:pt x="2677" y="2230"/>
                    <a:pt x="2775" y="2230"/>
                  </a:cubicBezTo>
                  <a:lnTo>
                    <a:pt x="3158" y="2230"/>
                  </a:lnTo>
                  <a:lnTo>
                    <a:pt x="3158" y="2614"/>
                  </a:lnTo>
                  <a:cubicBezTo>
                    <a:pt x="3158" y="2721"/>
                    <a:pt x="3248" y="2801"/>
                    <a:pt x="3364" y="2801"/>
                  </a:cubicBezTo>
                  <a:lnTo>
                    <a:pt x="3489" y="2801"/>
                  </a:lnTo>
                  <a:lnTo>
                    <a:pt x="3489" y="2783"/>
                  </a:lnTo>
                  <a:cubicBezTo>
                    <a:pt x="3551" y="2783"/>
                    <a:pt x="3613" y="2837"/>
                    <a:pt x="3613" y="2899"/>
                  </a:cubicBezTo>
                  <a:cubicBezTo>
                    <a:pt x="3613" y="2953"/>
                    <a:pt x="3578" y="3015"/>
                    <a:pt x="3497" y="3024"/>
                  </a:cubicBezTo>
                  <a:lnTo>
                    <a:pt x="3346" y="3024"/>
                  </a:lnTo>
                  <a:cubicBezTo>
                    <a:pt x="3248" y="3024"/>
                    <a:pt x="3158" y="3105"/>
                    <a:pt x="3158" y="3203"/>
                  </a:cubicBezTo>
                  <a:lnTo>
                    <a:pt x="3158" y="3595"/>
                  </a:lnTo>
                  <a:lnTo>
                    <a:pt x="2811" y="3595"/>
                  </a:lnTo>
                  <a:lnTo>
                    <a:pt x="2811" y="3479"/>
                  </a:lnTo>
                  <a:cubicBezTo>
                    <a:pt x="2811" y="3292"/>
                    <a:pt x="2668" y="3149"/>
                    <a:pt x="2489" y="3140"/>
                  </a:cubicBezTo>
                  <a:cubicBezTo>
                    <a:pt x="2484" y="3140"/>
                    <a:pt x="2479" y="3140"/>
                    <a:pt x="2474" y="3140"/>
                  </a:cubicBezTo>
                  <a:cubicBezTo>
                    <a:pt x="2309" y="3140"/>
                    <a:pt x="2141" y="3280"/>
                    <a:pt x="2141" y="3470"/>
                  </a:cubicBezTo>
                  <a:lnTo>
                    <a:pt x="2141" y="3595"/>
                  </a:lnTo>
                  <a:lnTo>
                    <a:pt x="1785" y="3595"/>
                  </a:lnTo>
                  <a:lnTo>
                    <a:pt x="1785" y="3247"/>
                  </a:lnTo>
                  <a:lnTo>
                    <a:pt x="1910" y="3247"/>
                  </a:lnTo>
                  <a:cubicBezTo>
                    <a:pt x="1914" y="3248"/>
                    <a:pt x="1919" y="3248"/>
                    <a:pt x="1923" y="3248"/>
                  </a:cubicBezTo>
                  <a:cubicBezTo>
                    <a:pt x="2088" y="3248"/>
                    <a:pt x="2248" y="3090"/>
                    <a:pt x="2240" y="2899"/>
                  </a:cubicBezTo>
                  <a:cubicBezTo>
                    <a:pt x="2231" y="2721"/>
                    <a:pt x="2079" y="2587"/>
                    <a:pt x="1901" y="2587"/>
                  </a:cubicBezTo>
                  <a:lnTo>
                    <a:pt x="1802" y="2587"/>
                  </a:lnTo>
                  <a:lnTo>
                    <a:pt x="1802" y="2230"/>
                  </a:lnTo>
                  <a:lnTo>
                    <a:pt x="2168" y="2230"/>
                  </a:lnTo>
                  <a:cubicBezTo>
                    <a:pt x="2275" y="2230"/>
                    <a:pt x="2356" y="2150"/>
                    <a:pt x="2356" y="2052"/>
                  </a:cubicBezTo>
                  <a:lnTo>
                    <a:pt x="2356" y="1909"/>
                  </a:lnTo>
                  <a:cubicBezTo>
                    <a:pt x="2356" y="1856"/>
                    <a:pt x="2391" y="1784"/>
                    <a:pt x="2472" y="1775"/>
                  </a:cubicBezTo>
                  <a:close/>
                  <a:moveTo>
                    <a:pt x="893" y="0"/>
                  </a:moveTo>
                  <a:cubicBezTo>
                    <a:pt x="714" y="0"/>
                    <a:pt x="562" y="143"/>
                    <a:pt x="562" y="321"/>
                  </a:cubicBezTo>
                  <a:cubicBezTo>
                    <a:pt x="562" y="321"/>
                    <a:pt x="562" y="419"/>
                    <a:pt x="562" y="428"/>
                  </a:cubicBezTo>
                  <a:lnTo>
                    <a:pt x="179" y="428"/>
                  </a:lnTo>
                  <a:cubicBezTo>
                    <a:pt x="81" y="428"/>
                    <a:pt x="0" y="509"/>
                    <a:pt x="0" y="616"/>
                  </a:cubicBezTo>
                  <a:lnTo>
                    <a:pt x="0" y="1026"/>
                  </a:lnTo>
                  <a:cubicBezTo>
                    <a:pt x="0" y="1133"/>
                    <a:pt x="81" y="1213"/>
                    <a:pt x="179" y="1213"/>
                  </a:cubicBezTo>
                  <a:lnTo>
                    <a:pt x="330" y="1213"/>
                  </a:lnTo>
                  <a:cubicBezTo>
                    <a:pt x="393" y="1213"/>
                    <a:pt x="455" y="1258"/>
                    <a:pt x="455" y="1320"/>
                  </a:cubicBezTo>
                  <a:cubicBezTo>
                    <a:pt x="455" y="1374"/>
                    <a:pt x="420" y="1445"/>
                    <a:pt x="339" y="1454"/>
                  </a:cubicBezTo>
                  <a:lnTo>
                    <a:pt x="179" y="1454"/>
                  </a:lnTo>
                  <a:cubicBezTo>
                    <a:pt x="81" y="1454"/>
                    <a:pt x="0" y="1535"/>
                    <a:pt x="0" y="1633"/>
                  </a:cubicBezTo>
                  <a:lnTo>
                    <a:pt x="0" y="2614"/>
                  </a:lnTo>
                  <a:cubicBezTo>
                    <a:pt x="0" y="2712"/>
                    <a:pt x="81" y="2801"/>
                    <a:pt x="179" y="2801"/>
                  </a:cubicBezTo>
                  <a:lnTo>
                    <a:pt x="313" y="2801"/>
                  </a:lnTo>
                  <a:cubicBezTo>
                    <a:pt x="375" y="2801"/>
                    <a:pt x="429" y="2846"/>
                    <a:pt x="429" y="2908"/>
                  </a:cubicBezTo>
                  <a:cubicBezTo>
                    <a:pt x="429" y="2953"/>
                    <a:pt x="393" y="3015"/>
                    <a:pt x="313" y="3024"/>
                  </a:cubicBezTo>
                  <a:lnTo>
                    <a:pt x="179" y="3024"/>
                  </a:lnTo>
                  <a:cubicBezTo>
                    <a:pt x="81" y="3024"/>
                    <a:pt x="0" y="3105"/>
                    <a:pt x="0" y="3203"/>
                  </a:cubicBezTo>
                  <a:lnTo>
                    <a:pt x="0" y="3622"/>
                  </a:lnTo>
                  <a:cubicBezTo>
                    <a:pt x="0" y="3720"/>
                    <a:pt x="81" y="3800"/>
                    <a:pt x="188" y="3800"/>
                  </a:cubicBezTo>
                  <a:lnTo>
                    <a:pt x="598" y="3800"/>
                  </a:lnTo>
                  <a:cubicBezTo>
                    <a:pt x="696" y="3800"/>
                    <a:pt x="777" y="3720"/>
                    <a:pt x="777" y="3622"/>
                  </a:cubicBezTo>
                  <a:lnTo>
                    <a:pt x="777" y="3488"/>
                  </a:lnTo>
                  <a:cubicBezTo>
                    <a:pt x="777" y="3426"/>
                    <a:pt x="812" y="3354"/>
                    <a:pt x="910" y="3354"/>
                  </a:cubicBezTo>
                  <a:cubicBezTo>
                    <a:pt x="973" y="3354"/>
                    <a:pt x="1026" y="3408"/>
                    <a:pt x="1026" y="3479"/>
                  </a:cubicBezTo>
                  <a:lnTo>
                    <a:pt x="1026" y="3622"/>
                  </a:lnTo>
                  <a:cubicBezTo>
                    <a:pt x="1026" y="3720"/>
                    <a:pt x="1107" y="3800"/>
                    <a:pt x="1205" y="3800"/>
                  </a:cubicBezTo>
                  <a:lnTo>
                    <a:pt x="2168" y="3800"/>
                  </a:lnTo>
                  <a:cubicBezTo>
                    <a:pt x="2275" y="3800"/>
                    <a:pt x="2356" y="3720"/>
                    <a:pt x="2356" y="3622"/>
                  </a:cubicBezTo>
                  <a:lnTo>
                    <a:pt x="2356" y="3488"/>
                  </a:lnTo>
                  <a:cubicBezTo>
                    <a:pt x="2356" y="3426"/>
                    <a:pt x="2391" y="3354"/>
                    <a:pt x="2480" y="3354"/>
                  </a:cubicBezTo>
                  <a:cubicBezTo>
                    <a:pt x="2543" y="3354"/>
                    <a:pt x="2596" y="3408"/>
                    <a:pt x="2596" y="3479"/>
                  </a:cubicBezTo>
                  <a:lnTo>
                    <a:pt x="2596" y="3622"/>
                  </a:lnTo>
                  <a:cubicBezTo>
                    <a:pt x="2596" y="3720"/>
                    <a:pt x="2677" y="3800"/>
                    <a:pt x="2775" y="3800"/>
                  </a:cubicBezTo>
                  <a:lnTo>
                    <a:pt x="3194" y="3800"/>
                  </a:lnTo>
                  <a:cubicBezTo>
                    <a:pt x="3292" y="3800"/>
                    <a:pt x="3373" y="3720"/>
                    <a:pt x="3373" y="3622"/>
                  </a:cubicBezTo>
                  <a:lnTo>
                    <a:pt x="3373" y="3247"/>
                  </a:lnTo>
                  <a:lnTo>
                    <a:pt x="3497" y="3247"/>
                  </a:lnTo>
                  <a:cubicBezTo>
                    <a:pt x="3502" y="3248"/>
                    <a:pt x="3506" y="3248"/>
                    <a:pt x="3511" y="3248"/>
                  </a:cubicBezTo>
                  <a:cubicBezTo>
                    <a:pt x="3676" y="3248"/>
                    <a:pt x="3836" y="3090"/>
                    <a:pt x="3828" y="2899"/>
                  </a:cubicBezTo>
                  <a:cubicBezTo>
                    <a:pt x="3819" y="2721"/>
                    <a:pt x="3667" y="2587"/>
                    <a:pt x="3489" y="2587"/>
                  </a:cubicBezTo>
                  <a:lnTo>
                    <a:pt x="3373" y="2587"/>
                  </a:lnTo>
                  <a:lnTo>
                    <a:pt x="3373" y="1659"/>
                  </a:lnTo>
                  <a:lnTo>
                    <a:pt x="3497" y="1659"/>
                  </a:lnTo>
                  <a:cubicBezTo>
                    <a:pt x="3502" y="1660"/>
                    <a:pt x="3506" y="1660"/>
                    <a:pt x="3511" y="1660"/>
                  </a:cubicBezTo>
                  <a:cubicBezTo>
                    <a:pt x="3676" y="1660"/>
                    <a:pt x="3836" y="1503"/>
                    <a:pt x="3828" y="1311"/>
                  </a:cubicBezTo>
                  <a:cubicBezTo>
                    <a:pt x="3819" y="1133"/>
                    <a:pt x="3667" y="999"/>
                    <a:pt x="3489" y="999"/>
                  </a:cubicBezTo>
                  <a:lnTo>
                    <a:pt x="3373" y="999"/>
                  </a:lnTo>
                  <a:lnTo>
                    <a:pt x="3373" y="616"/>
                  </a:lnTo>
                  <a:cubicBezTo>
                    <a:pt x="3373" y="509"/>
                    <a:pt x="3292" y="428"/>
                    <a:pt x="3194" y="428"/>
                  </a:cubicBezTo>
                  <a:lnTo>
                    <a:pt x="2802" y="428"/>
                  </a:lnTo>
                  <a:cubicBezTo>
                    <a:pt x="2802" y="393"/>
                    <a:pt x="2802" y="321"/>
                    <a:pt x="2802" y="321"/>
                  </a:cubicBezTo>
                  <a:cubicBezTo>
                    <a:pt x="2802" y="143"/>
                    <a:pt x="2659" y="0"/>
                    <a:pt x="2472" y="0"/>
                  </a:cubicBezTo>
                  <a:cubicBezTo>
                    <a:pt x="2293" y="0"/>
                    <a:pt x="2141" y="143"/>
                    <a:pt x="2141" y="312"/>
                  </a:cubicBezTo>
                  <a:lnTo>
                    <a:pt x="2141" y="428"/>
                  </a:lnTo>
                  <a:lnTo>
                    <a:pt x="1232" y="428"/>
                  </a:lnTo>
                  <a:cubicBezTo>
                    <a:pt x="1232" y="393"/>
                    <a:pt x="1232" y="321"/>
                    <a:pt x="1232" y="321"/>
                  </a:cubicBezTo>
                  <a:cubicBezTo>
                    <a:pt x="1232" y="143"/>
                    <a:pt x="1080"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 name="Google Shape;2054;p60"/>
          <p:cNvGrpSpPr/>
          <p:nvPr/>
        </p:nvGrpSpPr>
        <p:grpSpPr>
          <a:xfrm>
            <a:off x="1889563" y="2104823"/>
            <a:ext cx="442022" cy="458362"/>
            <a:chOff x="1889563" y="2104823"/>
            <a:chExt cx="442022" cy="458362"/>
          </a:xfrm>
        </p:grpSpPr>
        <p:sp>
          <p:nvSpPr>
            <p:cNvPr id="2055" name="Google Shape;2055;p60"/>
            <p:cNvSpPr/>
            <p:nvPr/>
          </p:nvSpPr>
          <p:spPr>
            <a:xfrm>
              <a:off x="1931215" y="2104823"/>
              <a:ext cx="400370" cy="457800"/>
            </a:xfrm>
            <a:custGeom>
              <a:avLst/>
              <a:gdLst/>
              <a:ahLst/>
              <a:cxnLst/>
              <a:rect l="l" t="t" r="r" b="b"/>
              <a:pathLst>
                <a:path w="6344" h="7254" extrusionOk="0">
                  <a:moveTo>
                    <a:pt x="1863" y="0"/>
                  </a:moveTo>
                  <a:cubicBezTo>
                    <a:pt x="1667" y="0"/>
                    <a:pt x="1470" y="22"/>
                    <a:pt x="1276" y="63"/>
                  </a:cubicBezTo>
                  <a:cubicBezTo>
                    <a:pt x="1214" y="81"/>
                    <a:pt x="1178" y="134"/>
                    <a:pt x="1196" y="197"/>
                  </a:cubicBezTo>
                  <a:cubicBezTo>
                    <a:pt x="1204" y="245"/>
                    <a:pt x="1255" y="278"/>
                    <a:pt x="1304" y="278"/>
                  </a:cubicBezTo>
                  <a:cubicBezTo>
                    <a:pt x="1310" y="278"/>
                    <a:pt x="1315" y="278"/>
                    <a:pt x="1321" y="277"/>
                  </a:cubicBezTo>
                  <a:cubicBezTo>
                    <a:pt x="1503" y="236"/>
                    <a:pt x="1684" y="214"/>
                    <a:pt x="1866" y="214"/>
                  </a:cubicBezTo>
                  <a:cubicBezTo>
                    <a:pt x="1961" y="214"/>
                    <a:pt x="2056" y="220"/>
                    <a:pt x="2151" y="232"/>
                  </a:cubicBezTo>
                  <a:lnTo>
                    <a:pt x="3747" y="411"/>
                  </a:lnTo>
                  <a:lnTo>
                    <a:pt x="3257" y="554"/>
                  </a:lnTo>
                  <a:cubicBezTo>
                    <a:pt x="2677" y="723"/>
                    <a:pt x="2168" y="1089"/>
                    <a:pt x="1829" y="1588"/>
                  </a:cubicBezTo>
                  <a:cubicBezTo>
                    <a:pt x="1678" y="1811"/>
                    <a:pt x="1562" y="2052"/>
                    <a:pt x="1482" y="2320"/>
                  </a:cubicBezTo>
                  <a:cubicBezTo>
                    <a:pt x="1455" y="2427"/>
                    <a:pt x="1303" y="2793"/>
                    <a:pt x="1258" y="2900"/>
                  </a:cubicBezTo>
                  <a:lnTo>
                    <a:pt x="473" y="1767"/>
                  </a:lnTo>
                  <a:cubicBezTo>
                    <a:pt x="438" y="1713"/>
                    <a:pt x="411" y="1633"/>
                    <a:pt x="402" y="1526"/>
                  </a:cubicBezTo>
                  <a:cubicBezTo>
                    <a:pt x="357" y="1107"/>
                    <a:pt x="554" y="696"/>
                    <a:pt x="902" y="455"/>
                  </a:cubicBezTo>
                  <a:cubicBezTo>
                    <a:pt x="946" y="429"/>
                    <a:pt x="964" y="366"/>
                    <a:pt x="937" y="322"/>
                  </a:cubicBezTo>
                  <a:cubicBezTo>
                    <a:pt x="920" y="281"/>
                    <a:pt x="883" y="259"/>
                    <a:pt x="845" y="259"/>
                  </a:cubicBezTo>
                  <a:cubicBezTo>
                    <a:pt x="824" y="259"/>
                    <a:pt x="804" y="265"/>
                    <a:pt x="786" y="277"/>
                  </a:cubicBezTo>
                  <a:cubicBezTo>
                    <a:pt x="366" y="562"/>
                    <a:pt x="143" y="1044"/>
                    <a:pt x="188" y="1544"/>
                  </a:cubicBezTo>
                  <a:cubicBezTo>
                    <a:pt x="197" y="1633"/>
                    <a:pt x="215" y="1713"/>
                    <a:pt x="241" y="1785"/>
                  </a:cubicBezTo>
                  <a:lnTo>
                    <a:pt x="81" y="3292"/>
                  </a:lnTo>
                  <a:cubicBezTo>
                    <a:pt x="1" y="4024"/>
                    <a:pt x="45" y="4764"/>
                    <a:pt x="215" y="5478"/>
                  </a:cubicBezTo>
                  <a:lnTo>
                    <a:pt x="527" y="6763"/>
                  </a:lnTo>
                  <a:cubicBezTo>
                    <a:pt x="598" y="7057"/>
                    <a:pt x="857" y="7253"/>
                    <a:pt x="1160" y="7253"/>
                  </a:cubicBezTo>
                  <a:lnTo>
                    <a:pt x="1660" y="7253"/>
                  </a:lnTo>
                  <a:cubicBezTo>
                    <a:pt x="1874" y="7253"/>
                    <a:pt x="2061" y="7137"/>
                    <a:pt x="2142" y="6941"/>
                  </a:cubicBezTo>
                  <a:lnTo>
                    <a:pt x="2445" y="6281"/>
                  </a:lnTo>
                  <a:cubicBezTo>
                    <a:pt x="2481" y="6201"/>
                    <a:pt x="2516" y="6111"/>
                    <a:pt x="2552" y="6022"/>
                  </a:cubicBezTo>
                  <a:cubicBezTo>
                    <a:pt x="2570" y="5969"/>
                    <a:pt x="2552" y="5906"/>
                    <a:pt x="2507" y="5888"/>
                  </a:cubicBezTo>
                  <a:cubicBezTo>
                    <a:pt x="2488" y="5877"/>
                    <a:pt x="2469" y="5872"/>
                    <a:pt x="2451" y="5872"/>
                  </a:cubicBezTo>
                  <a:cubicBezTo>
                    <a:pt x="2410" y="5872"/>
                    <a:pt x="2374" y="5898"/>
                    <a:pt x="2356" y="5942"/>
                  </a:cubicBezTo>
                  <a:cubicBezTo>
                    <a:pt x="2320" y="6031"/>
                    <a:pt x="2284" y="6111"/>
                    <a:pt x="2249" y="6201"/>
                  </a:cubicBezTo>
                  <a:lnTo>
                    <a:pt x="1954" y="6861"/>
                  </a:lnTo>
                  <a:cubicBezTo>
                    <a:pt x="1901" y="6968"/>
                    <a:pt x="1785" y="7048"/>
                    <a:pt x="1660" y="7048"/>
                  </a:cubicBezTo>
                  <a:lnTo>
                    <a:pt x="1285" y="7048"/>
                  </a:lnTo>
                  <a:lnTo>
                    <a:pt x="1116" y="5380"/>
                  </a:lnTo>
                  <a:cubicBezTo>
                    <a:pt x="1089" y="5068"/>
                    <a:pt x="1089" y="4755"/>
                    <a:pt x="1116" y="4434"/>
                  </a:cubicBezTo>
                  <a:cubicBezTo>
                    <a:pt x="1116" y="4381"/>
                    <a:pt x="1071" y="4327"/>
                    <a:pt x="1018" y="4318"/>
                  </a:cubicBezTo>
                  <a:cubicBezTo>
                    <a:pt x="955" y="4318"/>
                    <a:pt x="911" y="4363"/>
                    <a:pt x="902" y="4416"/>
                  </a:cubicBezTo>
                  <a:cubicBezTo>
                    <a:pt x="875" y="4746"/>
                    <a:pt x="875" y="5076"/>
                    <a:pt x="911" y="5407"/>
                  </a:cubicBezTo>
                  <a:lnTo>
                    <a:pt x="1071" y="7039"/>
                  </a:lnTo>
                  <a:cubicBezTo>
                    <a:pt x="911" y="7003"/>
                    <a:pt x="777" y="6879"/>
                    <a:pt x="741" y="6718"/>
                  </a:cubicBezTo>
                  <a:lnTo>
                    <a:pt x="429" y="5424"/>
                  </a:lnTo>
                  <a:cubicBezTo>
                    <a:pt x="259" y="4737"/>
                    <a:pt x="215" y="4024"/>
                    <a:pt x="286" y="3319"/>
                  </a:cubicBezTo>
                  <a:lnTo>
                    <a:pt x="420" y="2070"/>
                  </a:lnTo>
                  <a:lnTo>
                    <a:pt x="1169" y="3141"/>
                  </a:lnTo>
                  <a:cubicBezTo>
                    <a:pt x="1080" y="3390"/>
                    <a:pt x="1018" y="3649"/>
                    <a:pt x="973" y="3917"/>
                  </a:cubicBezTo>
                  <a:cubicBezTo>
                    <a:pt x="964" y="3961"/>
                    <a:pt x="982" y="4015"/>
                    <a:pt x="1035" y="4033"/>
                  </a:cubicBezTo>
                  <a:cubicBezTo>
                    <a:pt x="1044" y="4042"/>
                    <a:pt x="1062" y="4042"/>
                    <a:pt x="1071" y="4042"/>
                  </a:cubicBezTo>
                  <a:cubicBezTo>
                    <a:pt x="1125" y="4042"/>
                    <a:pt x="1169" y="4006"/>
                    <a:pt x="1178" y="3952"/>
                  </a:cubicBezTo>
                  <a:cubicBezTo>
                    <a:pt x="1223" y="3685"/>
                    <a:pt x="1294" y="3417"/>
                    <a:pt x="1383" y="3158"/>
                  </a:cubicBezTo>
                  <a:cubicBezTo>
                    <a:pt x="1446" y="3007"/>
                    <a:pt x="1651" y="2525"/>
                    <a:pt x="1687" y="2373"/>
                  </a:cubicBezTo>
                  <a:cubicBezTo>
                    <a:pt x="1713" y="2293"/>
                    <a:pt x="1740" y="2213"/>
                    <a:pt x="1776" y="2133"/>
                  </a:cubicBezTo>
                  <a:cubicBezTo>
                    <a:pt x="1945" y="2463"/>
                    <a:pt x="2222" y="2739"/>
                    <a:pt x="2552" y="2918"/>
                  </a:cubicBezTo>
                  <a:lnTo>
                    <a:pt x="2632" y="4086"/>
                  </a:lnTo>
                  <a:cubicBezTo>
                    <a:pt x="2668" y="4550"/>
                    <a:pt x="2623" y="5023"/>
                    <a:pt x="2507" y="5478"/>
                  </a:cubicBezTo>
                  <a:cubicBezTo>
                    <a:pt x="2490" y="5523"/>
                    <a:pt x="2516" y="5576"/>
                    <a:pt x="2561" y="5603"/>
                  </a:cubicBezTo>
                  <a:cubicBezTo>
                    <a:pt x="2579" y="5612"/>
                    <a:pt x="2588" y="5612"/>
                    <a:pt x="2606" y="5612"/>
                  </a:cubicBezTo>
                  <a:cubicBezTo>
                    <a:pt x="2650" y="5612"/>
                    <a:pt x="2695" y="5576"/>
                    <a:pt x="2713" y="5531"/>
                  </a:cubicBezTo>
                  <a:cubicBezTo>
                    <a:pt x="2829" y="5059"/>
                    <a:pt x="2873" y="4568"/>
                    <a:pt x="2846" y="4068"/>
                  </a:cubicBezTo>
                  <a:lnTo>
                    <a:pt x="2784" y="3114"/>
                  </a:lnTo>
                  <a:lnTo>
                    <a:pt x="2784" y="3114"/>
                  </a:lnTo>
                  <a:cubicBezTo>
                    <a:pt x="2829" y="3176"/>
                    <a:pt x="2855" y="3239"/>
                    <a:pt x="2873" y="3310"/>
                  </a:cubicBezTo>
                  <a:cubicBezTo>
                    <a:pt x="3069" y="4042"/>
                    <a:pt x="3730" y="4550"/>
                    <a:pt x="4488" y="4550"/>
                  </a:cubicBezTo>
                  <a:cubicBezTo>
                    <a:pt x="5505" y="4550"/>
                    <a:pt x="6343" y="3721"/>
                    <a:pt x="6343" y="2695"/>
                  </a:cubicBezTo>
                  <a:lnTo>
                    <a:pt x="6343" y="2293"/>
                  </a:lnTo>
                  <a:cubicBezTo>
                    <a:pt x="6343" y="2115"/>
                    <a:pt x="6317" y="1927"/>
                    <a:pt x="6263" y="1749"/>
                  </a:cubicBezTo>
                  <a:cubicBezTo>
                    <a:pt x="6256" y="1699"/>
                    <a:pt x="6209" y="1672"/>
                    <a:pt x="6159" y="1672"/>
                  </a:cubicBezTo>
                  <a:cubicBezTo>
                    <a:pt x="6146" y="1672"/>
                    <a:pt x="6133" y="1674"/>
                    <a:pt x="6120" y="1678"/>
                  </a:cubicBezTo>
                  <a:cubicBezTo>
                    <a:pt x="6076" y="1704"/>
                    <a:pt x="6049" y="1758"/>
                    <a:pt x="6067" y="1811"/>
                  </a:cubicBezTo>
                  <a:cubicBezTo>
                    <a:pt x="6103" y="1972"/>
                    <a:pt x="6129" y="2133"/>
                    <a:pt x="6129" y="2293"/>
                  </a:cubicBezTo>
                  <a:lnTo>
                    <a:pt x="6129" y="2695"/>
                  </a:lnTo>
                  <a:cubicBezTo>
                    <a:pt x="6129" y="3605"/>
                    <a:pt x="5389" y="4336"/>
                    <a:pt x="4488" y="4336"/>
                  </a:cubicBezTo>
                  <a:cubicBezTo>
                    <a:pt x="3828" y="4336"/>
                    <a:pt x="3248" y="3899"/>
                    <a:pt x="3078" y="3257"/>
                  </a:cubicBezTo>
                  <a:cubicBezTo>
                    <a:pt x="3025" y="3034"/>
                    <a:pt x="2873" y="2846"/>
                    <a:pt x="2668" y="2739"/>
                  </a:cubicBezTo>
                  <a:cubicBezTo>
                    <a:pt x="2311" y="2552"/>
                    <a:pt x="2044" y="2249"/>
                    <a:pt x="1892" y="1883"/>
                  </a:cubicBezTo>
                  <a:cubicBezTo>
                    <a:pt x="1928" y="1820"/>
                    <a:pt x="1963" y="1767"/>
                    <a:pt x="2008" y="1704"/>
                  </a:cubicBezTo>
                  <a:cubicBezTo>
                    <a:pt x="2320" y="1249"/>
                    <a:pt x="2784" y="910"/>
                    <a:pt x="3310" y="759"/>
                  </a:cubicBezTo>
                  <a:lnTo>
                    <a:pt x="4309" y="464"/>
                  </a:lnTo>
                  <a:cubicBezTo>
                    <a:pt x="4952" y="473"/>
                    <a:pt x="5558" y="821"/>
                    <a:pt x="5888" y="1383"/>
                  </a:cubicBezTo>
                  <a:cubicBezTo>
                    <a:pt x="5908" y="1416"/>
                    <a:pt x="5937" y="1438"/>
                    <a:pt x="5978" y="1438"/>
                  </a:cubicBezTo>
                  <a:cubicBezTo>
                    <a:pt x="5994" y="1438"/>
                    <a:pt x="6012" y="1435"/>
                    <a:pt x="6031" y="1428"/>
                  </a:cubicBezTo>
                  <a:cubicBezTo>
                    <a:pt x="6085" y="1392"/>
                    <a:pt x="6094" y="1330"/>
                    <a:pt x="6067" y="1276"/>
                  </a:cubicBezTo>
                  <a:cubicBezTo>
                    <a:pt x="5701" y="652"/>
                    <a:pt x="5023" y="259"/>
                    <a:pt x="4301" y="259"/>
                  </a:cubicBezTo>
                  <a:lnTo>
                    <a:pt x="4292" y="259"/>
                  </a:lnTo>
                  <a:lnTo>
                    <a:pt x="2168" y="18"/>
                  </a:lnTo>
                  <a:cubicBezTo>
                    <a:pt x="2067" y="6"/>
                    <a:pt x="1965" y="0"/>
                    <a:pt x="1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0"/>
            <p:cNvSpPr/>
            <p:nvPr/>
          </p:nvSpPr>
          <p:spPr>
            <a:xfrm>
              <a:off x="2083243" y="2401686"/>
              <a:ext cx="72135" cy="161498"/>
            </a:xfrm>
            <a:custGeom>
              <a:avLst/>
              <a:gdLst/>
              <a:ahLst/>
              <a:cxnLst/>
              <a:rect l="l" t="t" r="r" b="b"/>
              <a:pathLst>
                <a:path w="1143" h="2559" extrusionOk="0">
                  <a:moveTo>
                    <a:pt x="817" y="0"/>
                  </a:moveTo>
                  <a:cubicBezTo>
                    <a:pt x="790" y="0"/>
                    <a:pt x="763" y="11"/>
                    <a:pt x="741" y="33"/>
                  </a:cubicBezTo>
                  <a:cubicBezTo>
                    <a:pt x="696" y="69"/>
                    <a:pt x="696" y="141"/>
                    <a:pt x="741" y="185"/>
                  </a:cubicBezTo>
                  <a:cubicBezTo>
                    <a:pt x="794" y="230"/>
                    <a:pt x="848" y="283"/>
                    <a:pt x="892" y="346"/>
                  </a:cubicBezTo>
                  <a:cubicBezTo>
                    <a:pt x="839" y="390"/>
                    <a:pt x="776" y="435"/>
                    <a:pt x="723" y="480"/>
                  </a:cubicBezTo>
                  <a:cubicBezTo>
                    <a:pt x="687" y="497"/>
                    <a:pt x="669" y="533"/>
                    <a:pt x="669" y="569"/>
                  </a:cubicBezTo>
                  <a:cubicBezTo>
                    <a:pt x="660" y="604"/>
                    <a:pt x="669" y="640"/>
                    <a:pt x="696" y="676"/>
                  </a:cubicBezTo>
                  <a:cubicBezTo>
                    <a:pt x="741" y="729"/>
                    <a:pt x="785" y="792"/>
                    <a:pt x="830" y="845"/>
                  </a:cubicBezTo>
                  <a:cubicBezTo>
                    <a:pt x="767" y="890"/>
                    <a:pt x="705" y="926"/>
                    <a:pt x="643" y="961"/>
                  </a:cubicBezTo>
                  <a:cubicBezTo>
                    <a:pt x="616" y="979"/>
                    <a:pt x="589" y="1015"/>
                    <a:pt x="580" y="1050"/>
                  </a:cubicBezTo>
                  <a:cubicBezTo>
                    <a:pt x="571" y="1086"/>
                    <a:pt x="580" y="1122"/>
                    <a:pt x="598" y="1158"/>
                  </a:cubicBezTo>
                  <a:cubicBezTo>
                    <a:pt x="643" y="1211"/>
                    <a:pt x="678" y="1282"/>
                    <a:pt x="714" y="1345"/>
                  </a:cubicBezTo>
                  <a:cubicBezTo>
                    <a:pt x="652" y="1372"/>
                    <a:pt x="589" y="1407"/>
                    <a:pt x="518" y="1443"/>
                  </a:cubicBezTo>
                  <a:cubicBezTo>
                    <a:pt x="482" y="1452"/>
                    <a:pt x="455" y="1479"/>
                    <a:pt x="446" y="1514"/>
                  </a:cubicBezTo>
                  <a:cubicBezTo>
                    <a:pt x="437" y="1550"/>
                    <a:pt x="437" y="1595"/>
                    <a:pt x="455" y="1621"/>
                  </a:cubicBezTo>
                  <a:cubicBezTo>
                    <a:pt x="491" y="1693"/>
                    <a:pt x="518" y="1755"/>
                    <a:pt x="553" y="1827"/>
                  </a:cubicBezTo>
                  <a:cubicBezTo>
                    <a:pt x="482" y="1853"/>
                    <a:pt x="411" y="1880"/>
                    <a:pt x="339" y="1898"/>
                  </a:cubicBezTo>
                  <a:cubicBezTo>
                    <a:pt x="313" y="1907"/>
                    <a:pt x="277" y="1934"/>
                    <a:pt x="268" y="1969"/>
                  </a:cubicBezTo>
                  <a:cubicBezTo>
                    <a:pt x="250" y="2005"/>
                    <a:pt x="250" y="2041"/>
                    <a:pt x="259" y="2076"/>
                  </a:cubicBezTo>
                  <a:cubicBezTo>
                    <a:pt x="286" y="2148"/>
                    <a:pt x="313" y="2219"/>
                    <a:pt x="339" y="2282"/>
                  </a:cubicBezTo>
                  <a:cubicBezTo>
                    <a:pt x="259" y="2308"/>
                    <a:pt x="170" y="2326"/>
                    <a:pt x="89" y="2344"/>
                  </a:cubicBezTo>
                  <a:cubicBezTo>
                    <a:pt x="36" y="2362"/>
                    <a:pt x="0" y="2415"/>
                    <a:pt x="9" y="2478"/>
                  </a:cubicBezTo>
                  <a:cubicBezTo>
                    <a:pt x="18" y="2522"/>
                    <a:pt x="63" y="2558"/>
                    <a:pt x="116" y="2558"/>
                  </a:cubicBezTo>
                  <a:lnTo>
                    <a:pt x="134" y="2558"/>
                  </a:lnTo>
                  <a:cubicBezTo>
                    <a:pt x="250" y="2531"/>
                    <a:pt x="366" y="2505"/>
                    <a:pt x="473" y="2469"/>
                  </a:cubicBezTo>
                  <a:cubicBezTo>
                    <a:pt x="509" y="2460"/>
                    <a:pt x="536" y="2433"/>
                    <a:pt x="553" y="2398"/>
                  </a:cubicBezTo>
                  <a:cubicBezTo>
                    <a:pt x="571" y="2371"/>
                    <a:pt x="571" y="2335"/>
                    <a:pt x="562" y="2299"/>
                  </a:cubicBezTo>
                  <a:cubicBezTo>
                    <a:pt x="544" y="2219"/>
                    <a:pt x="518" y="2148"/>
                    <a:pt x="491" y="2076"/>
                  </a:cubicBezTo>
                  <a:cubicBezTo>
                    <a:pt x="562" y="2050"/>
                    <a:pt x="634" y="2023"/>
                    <a:pt x="705" y="1987"/>
                  </a:cubicBezTo>
                  <a:cubicBezTo>
                    <a:pt x="741" y="1978"/>
                    <a:pt x="767" y="1952"/>
                    <a:pt x="776" y="1916"/>
                  </a:cubicBezTo>
                  <a:cubicBezTo>
                    <a:pt x="794" y="1880"/>
                    <a:pt x="794" y="1844"/>
                    <a:pt x="776" y="1809"/>
                  </a:cubicBezTo>
                  <a:cubicBezTo>
                    <a:pt x="750" y="1737"/>
                    <a:pt x="714" y="1666"/>
                    <a:pt x="678" y="1595"/>
                  </a:cubicBezTo>
                  <a:cubicBezTo>
                    <a:pt x="750" y="1568"/>
                    <a:pt x="821" y="1532"/>
                    <a:pt x="892" y="1488"/>
                  </a:cubicBezTo>
                  <a:cubicBezTo>
                    <a:pt x="919" y="1470"/>
                    <a:pt x="946" y="1443"/>
                    <a:pt x="955" y="1407"/>
                  </a:cubicBezTo>
                  <a:cubicBezTo>
                    <a:pt x="964" y="1372"/>
                    <a:pt x="964" y="1336"/>
                    <a:pt x="946" y="1309"/>
                  </a:cubicBezTo>
                  <a:cubicBezTo>
                    <a:pt x="901" y="1238"/>
                    <a:pt x="866" y="1175"/>
                    <a:pt x="821" y="1104"/>
                  </a:cubicBezTo>
                  <a:cubicBezTo>
                    <a:pt x="892" y="1068"/>
                    <a:pt x="955" y="1024"/>
                    <a:pt x="1017" y="979"/>
                  </a:cubicBezTo>
                  <a:cubicBezTo>
                    <a:pt x="1044" y="961"/>
                    <a:pt x="1071" y="926"/>
                    <a:pt x="1071" y="890"/>
                  </a:cubicBezTo>
                  <a:cubicBezTo>
                    <a:pt x="1080" y="854"/>
                    <a:pt x="1071" y="819"/>
                    <a:pt x="1053" y="792"/>
                  </a:cubicBezTo>
                  <a:cubicBezTo>
                    <a:pt x="1008" y="720"/>
                    <a:pt x="955" y="658"/>
                    <a:pt x="910" y="604"/>
                  </a:cubicBezTo>
                  <a:cubicBezTo>
                    <a:pt x="973" y="551"/>
                    <a:pt x="1035" y="506"/>
                    <a:pt x="1089" y="453"/>
                  </a:cubicBezTo>
                  <a:cubicBezTo>
                    <a:pt x="1124" y="426"/>
                    <a:pt x="1133" y="399"/>
                    <a:pt x="1142" y="364"/>
                  </a:cubicBezTo>
                  <a:cubicBezTo>
                    <a:pt x="1142" y="328"/>
                    <a:pt x="1133" y="292"/>
                    <a:pt x="1106" y="257"/>
                  </a:cubicBezTo>
                  <a:cubicBezTo>
                    <a:pt x="1035" y="185"/>
                    <a:pt x="964" y="105"/>
                    <a:pt x="892" y="33"/>
                  </a:cubicBezTo>
                  <a:cubicBezTo>
                    <a:pt x="870" y="11"/>
                    <a:pt x="843" y="0"/>
                    <a:pt x="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0"/>
            <p:cNvSpPr/>
            <p:nvPr/>
          </p:nvSpPr>
          <p:spPr>
            <a:xfrm>
              <a:off x="1889563" y="2368049"/>
              <a:ext cx="69863" cy="195136"/>
            </a:xfrm>
            <a:custGeom>
              <a:avLst/>
              <a:gdLst/>
              <a:ahLst/>
              <a:cxnLst/>
              <a:rect l="l" t="t" r="r" b="b"/>
              <a:pathLst>
                <a:path w="1107" h="3092" extrusionOk="0">
                  <a:moveTo>
                    <a:pt x="378" y="0"/>
                  </a:moveTo>
                  <a:cubicBezTo>
                    <a:pt x="355" y="0"/>
                    <a:pt x="331" y="7"/>
                    <a:pt x="313" y="22"/>
                  </a:cubicBezTo>
                  <a:cubicBezTo>
                    <a:pt x="223" y="94"/>
                    <a:pt x="134" y="165"/>
                    <a:pt x="45" y="245"/>
                  </a:cubicBezTo>
                  <a:cubicBezTo>
                    <a:pt x="18" y="272"/>
                    <a:pt x="0" y="299"/>
                    <a:pt x="0" y="335"/>
                  </a:cubicBezTo>
                  <a:cubicBezTo>
                    <a:pt x="0" y="379"/>
                    <a:pt x="9" y="406"/>
                    <a:pt x="36" y="433"/>
                  </a:cubicBezTo>
                  <a:cubicBezTo>
                    <a:pt x="90" y="495"/>
                    <a:pt x="143" y="549"/>
                    <a:pt x="206" y="611"/>
                  </a:cubicBezTo>
                  <a:cubicBezTo>
                    <a:pt x="143" y="665"/>
                    <a:pt x="90" y="718"/>
                    <a:pt x="36" y="781"/>
                  </a:cubicBezTo>
                  <a:cubicBezTo>
                    <a:pt x="18" y="807"/>
                    <a:pt x="0" y="843"/>
                    <a:pt x="0" y="879"/>
                  </a:cubicBezTo>
                  <a:cubicBezTo>
                    <a:pt x="9" y="914"/>
                    <a:pt x="18" y="950"/>
                    <a:pt x="45" y="968"/>
                  </a:cubicBezTo>
                  <a:cubicBezTo>
                    <a:pt x="108" y="1021"/>
                    <a:pt x="170" y="1075"/>
                    <a:pt x="232" y="1120"/>
                  </a:cubicBezTo>
                  <a:cubicBezTo>
                    <a:pt x="179" y="1182"/>
                    <a:pt x="134" y="1244"/>
                    <a:pt x="81" y="1307"/>
                  </a:cubicBezTo>
                  <a:cubicBezTo>
                    <a:pt x="63" y="1334"/>
                    <a:pt x="54" y="1369"/>
                    <a:pt x="63" y="1405"/>
                  </a:cubicBezTo>
                  <a:cubicBezTo>
                    <a:pt x="63" y="1441"/>
                    <a:pt x="90" y="1476"/>
                    <a:pt x="116" y="1494"/>
                  </a:cubicBezTo>
                  <a:cubicBezTo>
                    <a:pt x="179" y="1539"/>
                    <a:pt x="241" y="1583"/>
                    <a:pt x="304" y="1628"/>
                  </a:cubicBezTo>
                  <a:cubicBezTo>
                    <a:pt x="268" y="1691"/>
                    <a:pt x="223" y="1753"/>
                    <a:pt x="188" y="1824"/>
                  </a:cubicBezTo>
                  <a:cubicBezTo>
                    <a:pt x="170" y="1851"/>
                    <a:pt x="161" y="1896"/>
                    <a:pt x="170" y="1931"/>
                  </a:cubicBezTo>
                  <a:cubicBezTo>
                    <a:pt x="179" y="1967"/>
                    <a:pt x="206" y="1994"/>
                    <a:pt x="232" y="2012"/>
                  </a:cubicBezTo>
                  <a:cubicBezTo>
                    <a:pt x="304" y="2047"/>
                    <a:pt x="375" y="2083"/>
                    <a:pt x="438" y="2119"/>
                  </a:cubicBezTo>
                  <a:cubicBezTo>
                    <a:pt x="402" y="2190"/>
                    <a:pt x="375" y="2261"/>
                    <a:pt x="339" y="2333"/>
                  </a:cubicBezTo>
                  <a:cubicBezTo>
                    <a:pt x="322" y="2369"/>
                    <a:pt x="322" y="2404"/>
                    <a:pt x="339" y="2440"/>
                  </a:cubicBezTo>
                  <a:cubicBezTo>
                    <a:pt x="348" y="2467"/>
                    <a:pt x="375" y="2493"/>
                    <a:pt x="411" y="2511"/>
                  </a:cubicBezTo>
                  <a:cubicBezTo>
                    <a:pt x="482" y="2547"/>
                    <a:pt x="554" y="2574"/>
                    <a:pt x="625" y="2600"/>
                  </a:cubicBezTo>
                  <a:cubicBezTo>
                    <a:pt x="598" y="2672"/>
                    <a:pt x="571" y="2752"/>
                    <a:pt x="545" y="2824"/>
                  </a:cubicBezTo>
                  <a:cubicBezTo>
                    <a:pt x="536" y="2859"/>
                    <a:pt x="536" y="2895"/>
                    <a:pt x="554" y="2931"/>
                  </a:cubicBezTo>
                  <a:cubicBezTo>
                    <a:pt x="571" y="2957"/>
                    <a:pt x="598" y="2984"/>
                    <a:pt x="634" y="2993"/>
                  </a:cubicBezTo>
                  <a:cubicBezTo>
                    <a:pt x="741" y="3029"/>
                    <a:pt x="857" y="3064"/>
                    <a:pt x="964" y="3091"/>
                  </a:cubicBezTo>
                  <a:lnTo>
                    <a:pt x="991" y="3091"/>
                  </a:lnTo>
                  <a:cubicBezTo>
                    <a:pt x="1035" y="3091"/>
                    <a:pt x="1080" y="3055"/>
                    <a:pt x="1098" y="3011"/>
                  </a:cubicBezTo>
                  <a:cubicBezTo>
                    <a:pt x="1107" y="2948"/>
                    <a:pt x="1071" y="2895"/>
                    <a:pt x="1017" y="2877"/>
                  </a:cubicBezTo>
                  <a:cubicBezTo>
                    <a:pt x="937" y="2859"/>
                    <a:pt x="857" y="2841"/>
                    <a:pt x="777" y="2815"/>
                  </a:cubicBezTo>
                  <a:cubicBezTo>
                    <a:pt x="794" y="2743"/>
                    <a:pt x="821" y="2672"/>
                    <a:pt x="848" y="2609"/>
                  </a:cubicBezTo>
                  <a:cubicBezTo>
                    <a:pt x="866" y="2574"/>
                    <a:pt x="866" y="2538"/>
                    <a:pt x="848" y="2502"/>
                  </a:cubicBezTo>
                  <a:cubicBezTo>
                    <a:pt x="839" y="2467"/>
                    <a:pt x="803" y="2440"/>
                    <a:pt x="777" y="2431"/>
                  </a:cubicBezTo>
                  <a:cubicBezTo>
                    <a:pt x="705" y="2404"/>
                    <a:pt x="634" y="2377"/>
                    <a:pt x="562" y="2351"/>
                  </a:cubicBezTo>
                  <a:cubicBezTo>
                    <a:pt x="598" y="2279"/>
                    <a:pt x="634" y="2217"/>
                    <a:pt x="670" y="2154"/>
                  </a:cubicBezTo>
                  <a:cubicBezTo>
                    <a:pt x="687" y="2119"/>
                    <a:pt x="687" y="2083"/>
                    <a:pt x="678" y="2047"/>
                  </a:cubicBezTo>
                  <a:cubicBezTo>
                    <a:pt x="661" y="2012"/>
                    <a:pt x="643" y="1985"/>
                    <a:pt x="607" y="1967"/>
                  </a:cubicBezTo>
                  <a:cubicBezTo>
                    <a:pt x="536" y="1931"/>
                    <a:pt x="473" y="1896"/>
                    <a:pt x="411" y="1869"/>
                  </a:cubicBezTo>
                  <a:cubicBezTo>
                    <a:pt x="447" y="1798"/>
                    <a:pt x="491" y="1735"/>
                    <a:pt x="527" y="1682"/>
                  </a:cubicBezTo>
                  <a:cubicBezTo>
                    <a:pt x="554" y="1646"/>
                    <a:pt x="554" y="1610"/>
                    <a:pt x="554" y="1575"/>
                  </a:cubicBezTo>
                  <a:cubicBezTo>
                    <a:pt x="545" y="1539"/>
                    <a:pt x="518" y="1503"/>
                    <a:pt x="491" y="1485"/>
                  </a:cubicBezTo>
                  <a:cubicBezTo>
                    <a:pt x="429" y="1450"/>
                    <a:pt x="366" y="1414"/>
                    <a:pt x="304" y="1369"/>
                  </a:cubicBezTo>
                  <a:cubicBezTo>
                    <a:pt x="348" y="1307"/>
                    <a:pt x="393" y="1253"/>
                    <a:pt x="438" y="1200"/>
                  </a:cubicBezTo>
                  <a:cubicBezTo>
                    <a:pt x="464" y="1164"/>
                    <a:pt x="473" y="1129"/>
                    <a:pt x="473" y="1093"/>
                  </a:cubicBezTo>
                  <a:cubicBezTo>
                    <a:pt x="473" y="1057"/>
                    <a:pt x="447" y="1021"/>
                    <a:pt x="420" y="1004"/>
                  </a:cubicBezTo>
                  <a:cubicBezTo>
                    <a:pt x="366" y="959"/>
                    <a:pt x="304" y="914"/>
                    <a:pt x="250" y="861"/>
                  </a:cubicBezTo>
                  <a:cubicBezTo>
                    <a:pt x="304" y="807"/>
                    <a:pt x="357" y="754"/>
                    <a:pt x="402" y="700"/>
                  </a:cubicBezTo>
                  <a:cubicBezTo>
                    <a:pt x="429" y="682"/>
                    <a:pt x="447" y="647"/>
                    <a:pt x="447" y="611"/>
                  </a:cubicBezTo>
                  <a:cubicBezTo>
                    <a:pt x="447" y="566"/>
                    <a:pt x="429" y="531"/>
                    <a:pt x="402" y="513"/>
                  </a:cubicBezTo>
                  <a:cubicBezTo>
                    <a:pt x="348" y="459"/>
                    <a:pt x="304" y="406"/>
                    <a:pt x="250" y="352"/>
                  </a:cubicBezTo>
                  <a:cubicBezTo>
                    <a:pt x="313" y="299"/>
                    <a:pt x="375" y="245"/>
                    <a:pt x="447" y="192"/>
                  </a:cubicBezTo>
                  <a:cubicBezTo>
                    <a:pt x="491" y="156"/>
                    <a:pt x="500" y="85"/>
                    <a:pt x="464" y="40"/>
                  </a:cubicBezTo>
                  <a:cubicBezTo>
                    <a:pt x="444" y="14"/>
                    <a:pt x="411"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60"/>
          <p:cNvGrpSpPr/>
          <p:nvPr/>
        </p:nvGrpSpPr>
        <p:grpSpPr>
          <a:xfrm>
            <a:off x="2589943" y="2104823"/>
            <a:ext cx="447071" cy="458431"/>
            <a:chOff x="2589943" y="2104823"/>
            <a:chExt cx="447071" cy="458431"/>
          </a:xfrm>
        </p:grpSpPr>
        <p:sp>
          <p:nvSpPr>
            <p:cNvPr id="2059" name="Google Shape;2059;p60"/>
            <p:cNvSpPr/>
            <p:nvPr/>
          </p:nvSpPr>
          <p:spPr>
            <a:xfrm>
              <a:off x="2710417" y="2513262"/>
              <a:ext cx="27074" cy="49920"/>
            </a:xfrm>
            <a:custGeom>
              <a:avLst/>
              <a:gdLst/>
              <a:ahLst/>
              <a:cxnLst/>
              <a:rect l="l" t="t" r="r" b="b"/>
              <a:pathLst>
                <a:path w="429" h="791" extrusionOk="0">
                  <a:moveTo>
                    <a:pt x="119" y="0"/>
                  </a:moveTo>
                  <a:cubicBezTo>
                    <a:pt x="109" y="0"/>
                    <a:pt x="99" y="2"/>
                    <a:pt x="90" y="5"/>
                  </a:cubicBezTo>
                  <a:cubicBezTo>
                    <a:pt x="36" y="23"/>
                    <a:pt x="0" y="76"/>
                    <a:pt x="18" y="139"/>
                  </a:cubicBezTo>
                  <a:cubicBezTo>
                    <a:pt x="116" y="478"/>
                    <a:pt x="206" y="710"/>
                    <a:pt x="214" y="719"/>
                  </a:cubicBezTo>
                  <a:cubicBezTo>
                    <a:pt x="232" y="763"/>
                    <a:pt x="268" y="790"/>
                    <a:pt x="313" y="790"/>
                  </a:cubicBezTo>
                  <a:cubicBezTo>
                    <a:pt x="321" y="790"/>
                    <a:pt x="339" y="781"/>
                    <a:pt x="348" y="781"/>
                  </a:cubicBezTo>
                  <a:cubicBezTo>
                    <a:pt x="402" y="754"/>
                    <a:pt x="429" y="701"/>
                    <a:pt x="411" y="638"/>
                  </a:cubicBezTo>
                  <a:cubicBezTo>
                    <a:pt x="411" y="638"/>
                    <a:pt x="313" y="407"/>
                    <a:pt x="223" y="76"/>
                  </a:cubicBezTo>
                  <a:cubicBezTo>
                    <a:pt x="209" y="32"/>
                    <a:pt x="164"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0"/>
            <p:cNvSpPr/>
            <p:nvPr/>
          </p:nvSpPr>
          <p:spPr>
            <a:xfrm>
              <a:off x="2771759" y="2336558"/>
              <a:ext cx="34963" cy="19438"/>
            </a:xfrm>
            <a:custGeom>
              <a:avLst/>
              <a:gdLst/>
              <a:ahLst/>
              <a:cxnLst/>
              <a:rect l="l" t="t" r="r" b="b"/>
              <a:pathLst>
                <a:path w="554" h="308" extrusionOk="0">
                  <a:moveTo>
                    <a:pt x="113" y="0"/>
                  </a:moveTo>
                  <a:cubicBezTo>
                    <a:pt x="80" y="0"/>
                    <a:pt x="49" y="16"/>
                    <a:pt x="27" y="49"/>
                  </a:cubicBezTo>
                  <a:cubicBezTo>
                    <a:pt x="1" y="93"/>
                    <a:pt x="10" y="164"/>
                    <a:pt x="54" y="191"/>
                  </a:cubicBezTo>
                  <a:cubicBezTo>
                    <a:pt x="161" y="272"/>
                    <a:pt x="295" y="307"/>
                    <a:pt x="420" y="307"/>
                  </a:cubicBezTo>
                  <a:lnTo>
                    <a:pt x="447" y="307"/>
                  </a:lnTo>
                  <a:cubicBezTo>
                    <a:pt x="509" y="307"/>
                    <a:pt x="554" y="254"/>
                    <a:pt x="545" y="200"/>
                  </a:cubicBezTo>
                  <a:cubicBezTo>
                    <a:pt x="545" y="138"/>
                    <a:pt x="500" y="93"/>
                    <a:pt x="438" y="93"/>
                  </a:cubicBezTo>
                  <a:cubicBezTo>
                    <a:pt x="427" y="94"/>
                    <a:pt x="415" y="95"/>
                    <a:pt x="404" y="95"/>
                  </a:cubicBezTo>
                  <a:cubicBezTo>
                    <a:pt x="324" y="95"/>
                    <a:pt x="241" y="68"/>
                    <a:pt x="179" y="22"/>
                  </a:cubicBezTo>
                  <a:cubicBezTo>
                    <a:pt x="158" y="7"/>
                    <a:pt x="135"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0"/>
            <p:cNvSpPr/>
            <p:nvPr/>
          </p:nvSpPr>
          <p:spPr>
            <a:xfrm>
              <a:off x="2821299" y="2309232"/>
              <a:ext cx="34395" cy="29851"/>
            </a:xfrm>
            <a:custGeom>
              <a:avLst/>
              <a:gdLst/>
              <a:ahLst/>
              <a:cxnLst/>
              <a:rect l="l" t="t" r="r" b="b"/>
              <a:pathLst>
                <a:path w="545" h="473" extrusionOk="0">
                  <a:moveTo>
                    <a:pt x="118" y="1"/>
                  </a:moveTo>
                  <a:cubicBezTo>
                    <a:pt x="91" y="1"/>
                    <a:pt x="64" y="12"/>
                    <a:pt x="45" y="35"/>
                  </a:cubicBezTo>
                  <a:cubicBezTo>
                    <a:pt x="1" y="80"/>
                    <a:pt x="10" y="151"/>
                    <a:pt x="54" y="187"/>
                  </a:cubicBezTo>
                  <a:lnTo>
                    <a:pt x="358" y="455"/>
                  </a:lnTo>
                  <a:cubicBezTo>
                    <a:pt x="375" y="464"/>
                    <a:pt x="402" y="473"/>
                    <a:pt x="429" y="473"/>
                  </a:cubicBezTo>
                  <a:cubicBezTo>
                    <a:pt x="456" y="473"/>
                    <a:pt x="483" y="464"/>
                    <a:pt x="509" y="437"/>
                  </a:cubicBezTo>
                  <a:cubicBezTo>
                    <a:pt x="545" y="392"/>
                    <a:pt x="545" y="330"/>
                    <a:pt x="500" y="294"/>
                  </a:cubicBezTo>
                  <a:lnTo>
                    <a:pt x="188" y="27"/>
                  </a:lnTo>
                  <a:cubicBezTo>
                    <a:pt x="167" y="10"/>
                    <a:pt x="142"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0"/>
            <p:cNvSpPr/>
            <p:nvPr/>
          </p:nvSpPr>
          <p:spPr>
            <a:xfrm>
              <a:off x="2739131" y="2292192"/>
              <a:ext cx="39444" cy="17608"/>
            </a:xfrm>
            <a:custGeom>
              <a:avLst/>
              <a:gdLst/>
              <a:ahLst/>
              <a:cxnLst/>
              <a:rect l="l" t="t" r="r" b="b"/>
              <a:pathLst>
                <a:path w="625" h="279" extrusionOk="0">
                  <a:moveTo>
                    <a:pt x="514" y="1"/>
                  </a:moveTo>
                  <a:cubicBezTo>
                    <a:pt x="509" y="1"/>
                    <a:pt x="505" y="1"/>
                    <a:pt x="500" y="2"/>
                  </a:cubicBezTo>
                  <a:lnTo>
                    <a:pt x="98" y="65"/>
                  </a:lnTo>
                  <a:cubicBezTo>
                    <a:pt x="36" y="74"/>
                    <a:pt x="0" y="127"/>
                    <a:pt x="9" y="189"/>
                  </a:cubicBezTo>
                  <a:cubicBezTo>
                    <a:pt x="18" y="243"/>
                    <a:pt x="63" y="279"/>
                    <a:pt x="116" y="279"/>
                  </a:cubicBezTo>
                  <a:lnTo>
                    <a:pt x="125" y="279"/>
                  </a:lnTo>
                  <a:lnTo>
                    <a:pt x="527" y="216"/>
                  </a:lnTo>
                  <a:cubicBezTo>
                    <a:pt x="589" y="207"/>
                    <a:pt x="625" y="154"/>
                    <a:pt x="616" y="91"/>
                  </a:cubicBezTo>
                  <a:cubicBezTo>
                    <a:pt x="608" y="42"/>
                    <a:pt x="562"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0"/>
            <p:cNvSpPr/>
            <p:nvPr/>
          </p:nvSpPr>
          <p:spPr>
            <a:xfrm>
              <a:off x="2754341" y="2372593"/>
              <a:ext cx="46765" cy="25055"/>
            </a:xfrm>
            <a:custGeom>
              <a:avLst/>
              <a:gdLst/>
              <a:ahLst/>
              <a:cxnLst/>
              <a:rect l="l" t="t" r="r" b="b"/>
              <a:pathLst>
                <a:path w="741" h="397" extrusionOk="0">
                  <a:moveTo>
                    <a:pt x="276" y="1"/>
                  </a:moveTo>
                  <a:cubicBezTo>
                    <a:pt x="197" y="1"/>
                    <a:pt x="123" y="19"/>
                    <a:pt x="63" y="57"/>
                  </a:cubicBezTo>
                  <a:cubicBezTo>
                    <a:pt x="18" y="93"/>
                    <a:pt x="0" y="156"/>
                    <a:pt x="36" y="209"/>
                  </a:cubicBezTo>
                  <a:cubicBezTo>
                    <a:pt x="58" y="237"/>
                    <a:pt x="92" y="255"/>
                    <a:pt x="124" y="255"/>
                  </a:cubicBezTo>
                  <a:cubicBezTo>
                    <a:pt x="143" y="255"/>
                    <a:pt x="162" y="249"/>
                    <a:pt x="179" y="236"/>
                  </a:cubicBezTo>
                  <a:cubicBezTo>
                    <a:pt x="201" y="225"/>
                    <a:pt x="238" y="213"/>
                    <a:pt x="282" y="213"/>
                  </a:cubicBezTo>
                  <a:cubicBezTo>
                    <a:pt x="308" y="213"/>
                    <a:pt x="336" y="217"/>
                    <a:pt x="366" y="227"/>
                  </a:cubicBezTo>
                  <a:cubicBezTo>
                    <a:pt x="455" y="254"/>
                    <a:pt x="509" y="298"/>
                    <a:pt x="518" y="334"/>
                  </a:cubicBezTo>
                  <a:cubicBezTo>
                    <a:pt x="535" y="379"/>
                    <a:pt x="580" y="396"/>
                    <a:pt x="616" y="396"/>
                  </a:cubicBezTo>
                  <a:cubicBezTo>
                    <a:pt x="634" y="396"/>
                    <a:pt x="651" y="396"/>
                    <a:pt x="660" y="387"/>
                  </a:cubicBezTo>
                  <a:cubicBezTo>
                    <a:pt x="714" y="361"/>
                    <a:pt x="741" y="298"/>
                    <a:pt x="714" y="245"/>
                  </a:cubicBezTo>
                  <a:cubicBezTo>
                    <a:pt x="669" y="147"/>
                    <a:pt x="562" y="57"/>
                    <a:pt x="428" y="22"/>
                  </a:cubicBezTo>
                  <a:cubicBezTo>
                    <a:pt x="377" y="8"/>
                    <a:pt x="325"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0"/>
            <p:cNvSpPr/>
            <p:nvPr/>
          </p:nvSpPr>
          <p:spPr>
            <a:xfrm>
              <a:off x="2589943" y="2104823"/>
              <a:ext cx="447071" cy="458431"/>
            </a:xfrm>
            <a:custGeom>
              <a:avLst/>
              <a:gdLst/>
              <a:ahLst/>
              <a:cxnLst/>
              <a:rect l="l" t="t" r="r" b="b"/>
              <a:pathLst>
                <a:path w="7084" h="7264" extrusionOk="0">
                  <a:moveTo>
                    <a:pt x="2623" y="621"/>
                  </a:moveTo>
                  <a:cubicBezTo>
                    <a:pt x="2707" y="621"/>
                    <a:pt x="2790" y="634"/>
                    <a:pt x="2873" y="661"/>
                  </a:cubicBezTo>
                  <a:cubicBezTo>
                    <a:pt x="2944" y="678"/>
                    <a:pt x="3007" y="714"/>
                    <a:pt x="3060" y="750"/>
                  </a:cubicBezTo>
                  <a:lnTo>
                    <a:pt x="2962" y="1285"/>
                  </a:lnTo>
                  <a:cubicBezTo>
                    <a:pt x="2810" y="1508"/>
                    <a:pt x="2668" y="1678"/>
                    <a:pt x="2471" y="1758"/>
                  </a:cubicBezTo>
                  <a:cubicBezTo>
                    <a:pt x="2213" y="1571"/>
                    <a:pt x="1981" y="1383"/>
                    <a:pt x="1776" y="1205"/>
                  </a:cubicBezTo>
                  <a:cubicBezTo>
                    <a:pt x="1883" y="991"/>
                    <a:pt x="2034" y="830"/>
                    <a:pt x="2213" y="732"/>
                  </a:cubicBezTo>
                  <a:cubicBezTo>
                    <a:pt x="2342" y="659"/>
                    <a:pt x="2482" y="621"/>
                    <a:pt x="2623" y="621"/>
                  </a:cubicBezTo>
                  <a:close/>
                  <a:moveTo>
                    <a:pt x="1419" y="1571"/>
                  </a:moveTo>
                  <a:lnTo>
                    <a:pt x="1419" y="1571"/>
                  </a:lnTo>
                  <a:cubicBezTo>
                    <a:pt x="1392" y="1740"/>
                    <a:pt x="1383" y="1918"/>
                    <a:pt x="1410" y="2070"/>
                  </a:cubicBezTo>
                  <a:cubicBezTo>
                    <a:pt x="1419" y="2159"/>
                    <a:pt x="1445" y="2231"/>
                    <a:pt x="1472" y="2293"/>
                  </a:cubicBezTo>
                  <a:cubicBezTo>
                    <a:pt x="767" y="2168"/>
                    <a:pt x="518" y="1981"/>
                    <a:pt x="527" y="1927"/>
                  </a:cubicBezTo>
                  <a:cubicBezTo>
                    <a:pt x="527" y="1883"/>
                    <a:pt x="687" y="1713"/>
                    <a:pt x="1419" y="1571"/>
                  </a:cubicBezTo>
                  <a:close/>
                  <a:moveTo>
                    <a:pt x="1686" y="1410"/>
                  </a:moveTo>
                  <a:cubicBezTo>
                    <a:pt x="1856" y="1553"/>
                    <a:pt x="2034" y="1695"/>
                    <a:pt x="2230" y="1847"/>
                  </a:cubicBezTo>
                  <a:cubicBezTo>
                    <a:pt x="2025" y="1963"/>
                    <a:pt x="1847" y="2195"/>
                    <a:pt x="1758" y="2320"/>
                  </a:cubicBezTo>
                  <a:cubicBezTo>
                    <a:pt x="1668" y="2257"/>
                    <a:pt x="1633" y="2141"/>
                    <a:pt x="1615" y="2043"/>
                  </a:cubicBezTo>
                  <a:cubicBezTo>
                    <a:pt x="1588" y="1883"/>
                    <a:pt x="1606" y="1678"/>
                    <a:pt x="1660" y="1499"/>
                  </a:cubicBezTo>
                  <a:cubicBezTo>
                    <a:pt x="1668" y="1472"/>
                    <a:pt x="1677" y="1437"/>
                    <a:pt x="1686" y="1410"/>
                  </a:cubicBezTo>
                  <a:close/>
                  <a:moveTo>
                    <a:pt x="5719" y="1544"/>
                  </a:moveTo>
                  <a:lnTo>
                    <a:pt x="5719" y="1544"/>
                  </a:lnTo>
                  <a:cubicBezTo>
                    <a:pt x="6664" y="1695"/>
                    <a:pt x="6869" y="1883"/>
                    <a:pt x="6869" y="1954"/>
                  </a:cubicBezTo>
                  <a:cubicBezTo>
                    <a:pt x="6869" y="1963"/>
                    <a:pt x="6861" y="1981"/>
                    <a:pt x="6843" y="2008"/>
                  </a:cubicBezTo>
                  <a:cubicBezTo>
                    <a:pt x="6718" y="2124"/>
                    <a:pt x="6370" y="2249"/>
                    <a:pt x="5826" y="2338"/>
                  </a:cubicBezTo>
                  <a:cubicBezTo>
                    <a:pt x="5844" y="2079"/>
                    <a:pt x="5817" y="1802"/>
                    <a:pt x="5719" y="1544"/>
                  </a:cubicBezTo>
                  <a:close/>
                  <a:moveTo>
                    <a:pt x="2436" y="1999"/>
                  </a:moveTo>
                  <a:cubicBezTo>
                    <a:pt x="2650" y="2150"/>
                    <a:pt x="2882" y="2311"/>
                    <a:pt x="3123" y="2472"/>
                  </a:cubicBezTo>
                  <a:cubicBezTo>
                    <a:pt x="2721" y="2454"/>
                    <a:pt x="2329" y="2418"/>
                    <a:pt x="1981" y="2373"/>
                  </a:cubicBezTo>
                  <a:cubicBezTo>
                    <a:pt x="2097" y="2231"/>
                    <a:pt x="2266" y="2034"/>
                    <a:pt x="2427" y="1999"/>
                  </a:cubicBezTo>
                  <a:close/>
                  <a:moveTo>
                    <a:pt x="3060" y="1526"/>
                  </a:moveTo>
                  <a:cubicBezTo>
                    <a:pt x="3444" y="2141"/>
                    <a:pt x="3863" y="2275"/>
                    <a:pt x="4211" y="2391"/>
                  </a:cubicBezTo>
                  <a:cubicBezTo>
                    <a:pt x="4291" y="2418"/>
                    <a:pt x="4372" y="2436"/>
                    <a:pt x="4443" y="2472"/>
                  </a:cubicBezTo>
                  <a:cubicBezTo>
                    <a:pt x="4247" y="2478"/>
                    <a:pt x="4034" y="2484"/>
                    <a:pt x="3815" y="2484"/>
                  </a:cubicBezTo>
                  <a:cubicBezTo>
                    <a:pt x="3725" y="2484"/>
                    <a:pt x="3633" y="2483"/>
                    <a:pt x="3542" y="2480"/>
                  </a:cubicBezTo>
                  <a:cubicBezTo>
                    <a:pt x="3497" y="2454"/>
                    <a:pt x="3453" y="2427"/>
                    <a:pt x="3408" y="2400"/>
                  </a:cubicBezTo>
                  <a:cubicBezTo>
                    <a:pt x="3149" y="2240"/>
                    <a:pt x="2900" y="2070"/>
                    <a:pt x="2668" y="1901"/>
                  </a:cubicBezTo>
                  <a:cubicBezTo>
                    <a:pt x="2819" y="1802"/>
                    <a:pt x="2944" y="1669"/>
                    <a:pt x="3060" y="1526"/>
                  </a:cubicBezTo>
                  <a:close/>
                  <a:moveTo>
                    <a:pt x="1591" y="2537"/>
                  </a:moveTo>
                  <a:cubicBezTo>
                    <a:pt x="1614" y="2537"/>
                    <a:pt x="1637" y="2539"/>
                    <a:pt x="1660" y="2543"/>
                  </a:cubicBezTo>
                  <a:cubicBezTo>
                    <a:pt x="1570" y="2855"/>
                    <a:pt x="1517" y="3069"/>
                    <a:pt x="1508" y="3266"/>
                  </a:cubicBezTo>
                  <a:cubicBezTo>
                    <a:pt x="1329" y="3158"/>
                    <a:pt x="1240" y="2944"/>
                    <a:pt x="1294" y="2739"/>
                  </a:cubicBezTo>
                  <a:cubicBezTo>
                    <a:pt x="1332" y="2603"/>
                    <a:pt x="1460" y="2537"/>
                    <a:pt x="1591" y="2537"/>
                  </a:cubicBezTo>
                  <a:close/>
                  <a:moveTo>
                    <a:pt x="5585" y="2588"/>
                  </a:moveTo>
                  <a:lnTo>
                    <a:pt x="5585" y="2588"/>
                  </a:lnTo>
                  <a:cubicBezTo>
                    <a:pt x="5576" y="2632"/>
                    <a:pt x="5558" y="2677"/>
                    <a:pt x="5549" y="2721"/>
                  </a:cubicBezTo>
                  <a:cubicBezTo>
                    <a:pt x="5469" y="2989"/>
                    <a:pt x="5326" y="3185"/>
                    <a:pt x="5174" y="3266"/>
                  </a:cubicBezTo>
                  <a:cubicBezTo>
                    <a:pt x="5183" y="3051"/>
                    <a:pt x="5121" y="2828"/>
                    <a:pt x="4996" y="2650"/>
                  </a:cubicBezTo>
                  <a:cubicBezTo>
                    <a:pt x="5201" y="2632"/>
                    <a:pt x="5397" y="2614"/>
                    <a:pt x="5585" y="2588"/>
                  </a:cubicBezTo>
                  <a:close/>
                  <a:moveTo>
                    <a:pt x="5754" y="2784"/>
                  </a:moveTo>
                  <a:cubicBezTo>
                    <a:pt x="6352" y="3328"/>
                    <a:pt x="6414" y="3578"/>
                    <a:pt x="6388" y="3622"/>
                  </a:cubicBezTo>
                  <a:cubicBezTo>
                    <a:pt x="6378" y="3641"/>
                    <a:pt x="6338" y="3659"/>
                    <a:pt x="6251" y="3659"/>
                  </a:cubicBezTo>
                  <a:cubicBezTo>
                    <a:pt x="6170" y="3659"/>
                    <a:pt x="6047" y="3643"/>
                    <a:pt x="5870" y="3596"/>
                  </a:cubicBezTo>
                  <a:cubicBezTo>
                    <a:pt x="5719" y="3560"/>
                    <a:pt x="5540" y="3497"/>
                    <a:pt x="5335" y="3417"/>
                  </a:cubicBezTo>
                  <a:cubicBezTo>
                    <a:pt x="5513" y="3292"/>
                    <a:pt x="5665" y="3078"/>
                    <a:pt x="5754" y="2784"/>
                  </a:cubicBezTo>
                  <a:close/>
                  <a:moveTo>
                    <a:pt x="5112" y="3551"/>
                  </a:moveTo>
                  <a:cubicBezTo>
                    <a:pt x="5237" y="3613"/>
                    <a:pt x="5362" y="3738"/>
                    <a:pt x="5317" y="3908"/>
                  </a:cubicBezTo>
                  <a:cubicBezTo>
                    <a:pt x="5281" y="4024"/>
                    <a:pt x="5201" y="4122"/>
                    <a:pt x="5094" y="4184"/>
                  </a:cubicBezTo>
                  <a:cubicBezTo>
                    <a:pt x="5023" y="4220"/>
                    <a:pt x="4942" y="4238"/>
                    <a:pt x="4862" y="4238"/>
                  </a:cubicBezTo>
                  <a:cubicBezTo>
                    <a:pt x="4951" y="4068"/>
                    <a:pt x="5023" y="3854"/>
                    <a:pt x="5112" y="3551"/>
                  </a:cubicBezTo>
                  <a:close/>
                  <a:moveTo>
                    <a:pt x="1874" y="2579"/>
                  </a:moveTo>
                  <a:cubicBezTo>
                    <a:pt x="2346" y="2641"/>
                    <a:pt x="2900" y="2677"/>
                    <a:pt x="3479" y="2695"/>
                  </a:cubicBezTo>
                  <a:cubicBezTo>
                    <a:pt x="3685" y="2819"/>
                    <a:pt x="3890" y="2935"/>
                    <a:pt x="4086" y="3043"/>
                  </a:cubicBezTo>
                  <a:cubicBezTo>
                    <a:pt x="4104" y="3051"/>
                    <a:pt x="4122" y="3060"/>
                    <a:pt x="4140" y="3060"/>
                  </a:cubicBezTo>
                  <a:cubicBezTo>
                    <a:pt x="4175" y="3060"/>
                    <a:pt x="4211" y="3034"/>
                    <a:pt x="4229" y="2998"/>
                  </a:cubicBezTo>
                  <a:cubicBezTo>
                    <a:pt x="4256" y="2953"/>
                    <a:pt x="4238" y="2882"/>
                    <a:pt x="4184" y="2855"/>
                  </a:cubicBezTo>
                  <a:cubicBezTo>
                    <a:pt x="4095" y="2802"/>
                    <a:pt x="3997" y="2748"/>
                    <a:pt x="3899" y="2695"/>
                  </a:cubicBezTo>
                  <a:cubicBezTo>
                    <a:pt x="4193" y="2695"/>
                    <a:pt x="4470" y="2686"/>
                    <a:pt x="4737" y="2668"/>
                  </a:cubicBezTo>
                  <a:cubicBezTo>
                    <a:pt x="4746" y="2677"/>
                    <a:pt x="4755" y="2686"/>
                    <a:pt x="4764" y="2695"/>
                  </a:cubicBezTo>
                  <a:cubicBezTo>
                    <a:pt x="4889" y="2846"/>
                    <a:pt x="4969" y="3060"/>
                    <a:pt x="4960" y="3248"/>
                  </a:cubicBezTo>
                  <a:cubicBezTo>
                    <a:pt x="4853" y="3194"/>
                    <a:pt x="4737" y="3141"/>
                    <a:pt x="4621" y="3087"/>
                  </a:cubicBezTo>
                  <a:cubicBezTo>
                    <a:pt x="4605" y="3079"/>
                    <a:pt x="4587" y="3075"/>
                    <a:pt x="4570" y="3075"/>
                  </a:cubicBezTo>
                  <a:cubicBezTo>
                    <a:pt x="4533" y="3075"/>
                    <a:pt x="4497" y="3095"/>
                    <a:pt x="4479" y="3132"/>
                  </a:cubicBezTo>
                  <a:cubicBezTo>
                    <a:pt x="4452" y="3185"/>
                    <a:pt x="4470" y="3248"/>
                    <a:pt x="4523" y="3274"/>
                  </a:cubicBezTo>
                  <a:cubicBezTo>
                    <a:pt x="4657" y="3346"/>
                    <a:pt x="4791" y="3408"/>
                    <a:pt x="4916" y="3462"/>
                  </a:cubicBezTo>
                  <a:cubicBezTo>
                    <a:pt x="4737" y="4077"/>
                    <a:pt x="4657" y="4265"/>
                    <a:pt x="4309" y="4541"/>
                  </a:cubicBezTo>
                  <a:cubicBezTo>
                    <a:pt x="3867" y="4884"/>
                    <a:pt x="3430" y="5067"/>
                    <a:pt x="3067" y="5067"/>
                  </a:cubicBezTo>
                  <a:cubicBezTo>
                    <a:pt x="2977" y="5067"/>
                    <a:pt x="2891" y="5055"/>
                    <a:pt x="2810" y="5032"/>
                  </a:cubicBezTo>
                  <a:cubicBezTo>
                    <a:pt x="2409" y="4916"/>
                    <a:pt x="2043" y="4479"/>
                    <a:pt x="1811" y="3810"/>
                  </a:cubicBezTo>
                  <a:cubicBezTo>
                    <a:pt x="1660" y="3390"/>
                    <a:pt x="1695" y="3176"/>
                    <a:pt x="1874" y="2579"/>
                  </a:cubicBezTo>
                  <a:close/>
                  <a:moveTo>
                    <a:pt x="3854" y="5076"/>
                  </a:moveTo>
                  <a:lnTo>
                    <a:pt x="3881" y="5362"/>
                  </a:lnTo>
                  <a:cubicBezTo>
                    <a:pt x="3899" y="5478"/>
                    <a:pt x="3863" y="5603"/>
                    <a:pt x="3792" y="5692"/>
                  </a:cubicBezTo>
                  <a:cubicBezTo>
                    <a:pt x="3649" y="5870"/>
                    <a:pt x="3435" y="5960"/>
                    <a:pt x="3149" y="5960"/>
                  </a:cubicBezTo>
                  <a:cubicBezTo>
                    <a:pt x="2855" y="5960"/>
                    <a:pt x="2641" y="5870"/>
                    <a:pt x="2498" y="5692"/>
                  </a:cubicBezTo>
                  <a:cubicBezTo>
                    <a:pt x="2427" y="5603"/>
                    <a:pt x="2391" y="5478"/>
                    <a:pt x="2409" y="5362"/>
                  </a:cubicBezTo>
                  <a:lnTo>
                    <a:pt x="2436" y="5094"/>
                  </a:lnTo>
                  <a:cubicBezTo>
                    <a:pt x="2543" y="5157"/>
                    <a:pt x="2641" y="5210"/>
                    <a:pt x="2748" y="5237"/>
                  </a:cubicBezTo>
                  <a:cubicBezTo>
                    <a:pt x="2846" y="5273"/>
                    <a:pt x="2953" y="5282"/>
                    <a:pt x="3060" y="5282"/>
                  </a:cubicBezTo>
                  <a:cubicBezTo>
                    <a:pt x="3301" y="5282"/>
                    <a:pt x="3569" y="5210"/>
                    <a:pt x="3854" y="5076"/>
                  </a:cubicBezTo>
                  <a:close/>
                  <a:moveTo>
                    <a:pt x="1162" y="0"/>
                  </a:moveTo>
                  <a:cubicBezTo>
                    <a:pt x="1000" y="0"/>
                    <a:pt x="892" y="46"/>
                    <a:pt x="839" y="134"/>
                  </a:cubicBezTo>
                  <a:cubicBezTo>
                    <a:pt x="776" y="232"/>
                    <a:pt x="785" y="366"/>
                    <a:pt x="874" y="518"/>
                  </a:cubicBezTo>
                  <a:cubicBezTo>
                    <a:pt x="893" y="555"/>
                    <a:pt x="928" y="575"/>
                    <a:pt x="966" y="575"/>
                  </a:cubicBezTo>
                  <a:cubicBezTo>
                    <a:pt x="983" y="575"/>
                    <a:pt x="1001" y="571"/>
                    <a:pt x="1017" y="562"/>
                  </a:cubicBezTo>
                  <a:cubicBezTo>
                    <a:pt x="1062" y="536"/>
                    <a:pt x="1089" y="473"/>
                    <a:pt x="1062" y="420"/>
                  </a:cubicBezTo>
                  <a:cubicBezTo>
                    <a:pt x="1008" y="322"/>
                    <a:pt x="999" y="268"/>
                    <a:pt x="1017" y="250"/>
                  </a:cubicBezTo>
                  <a:cubicBezTo>
                    <a:pt x="1027" y="232"/>
                    <a:pt x="1067" y="214"/>
                    <a:pt x="1151" y="214"/>
                  </a:cubicBezTo>
                  <a:cubicBezTo>
                    <a:pt x="1310" y="214"/>
                    <a:pt x="1624" y="276"/>
                    <a:pt x="2177" y="509"/>
                  </a:cubicBezTo>
                  <a:cubicBezTo>
                    <a:pt x="2159" y="518"/>
                    <a:pt x="2132" y="527"/>
                    <a:pt x="2115" y="545"/>
                  </a:cubicBezTo>
                  <a:cubicBezTo>
                    <a:pt x="1963" y="625"/>
                    <a:pt x="1767" y="777"/>
                    <a:pt x="1606" y="1062"/>
                  </a:cubicBezTo>
                  <a:cubicBezTo>
                    <a:pt x="1508" y="964"/>
                    <a:pt x="1419" y="875"/>
                    <a:pt x="1347" y="794"/>
                  </a:cubicBezTo>
                  <a:cubicBezTo>
                    <a:pt x="1324" y="771"/>
                    <a:pt x="1295" y="760"/>
                    <a:pt x="1267" y="760"/>
                  </a:cubicBezTo>
                  <a:cubicBezTo>
                    <a:pt x="1242" y="760"/>
                    <a:pt x="1217" y="769"/>
                    <a:pt x="1196" y="785"/>
                  </a:cubicBezTo>
                  <a:cubicBezTo>
                    <a:pt x="1151" y="830"/>
                    <a:pt x="1151" y="893"/>
                    <a:pt x="1187" y="937"/>
                  </a:cubicBezTo>
                  <a:cubicBezTo>
                    <a:pt x="1285" y="1044"/>
                    <a:pt x="1392" y="1151"/>
                    <a:pt x="1517" y="1258"/>
                  </a:cubicBezTo>
                  <a:cubicBezTo>
                    <a:pt x="1508" y="1285"/>
                    <a:pt x="1490" y="1312"/>
                    <a:pt x="1481" y="1339"/>
                  </a:cubicBezTo>
                  <a:cubicBezTo>
                    <a:pt x="714" y="1481"/>
                    <a:pt x="321" y="1678"/>
                    <a:pt x="312" y="1927"/>
                  </a:cubicBezTo>
                  <a:cubicBezTo>
                    <a:pt x="312" y="2150"/>
                    <a:pt x="616" y="2320"/>
                    <a:pt x="1231" y="2463"/>
                  </a:cubicBezTo>
                  <a:cubicBezTo>
                    <a:pt x="1169" y="2516"/>
                    <a:pt x="1115" y="2596"/>
                    <a:pt x="1098" y="2686"/>
                  </a:cubicBezTo>
                  <a:cubicBezTo>
                    <a:pt x="990" y="3025"/>
                    <a:pt x="1178" y="3382"/>
                    <a:pt x="1508" y="3497"/>
                  </a:cubicBezTo>
                  <a:cubicBezTo>
                    <a:pt x="1526" y="3622"/>
                    <a:pt x="1561" y="3738"/>
                    <a:pt x="1606" y="3881"/>
                  </a:cubicBezTo>
                  <a:cubicBezTo>
                    <a:pt x="1767" y="4336"/>
                    <a:pt x="1990" y="4693"/>
                    <a:pt x="2239" y="4934"/>
                  </a:cubicBezTo>
                  <a:lnTo>
                    <a:pt x="2204" y="5246"/>
                  </a:lnTo>
                  <a:lnTo>
                    <a:pt x="1874" y="5344"/>
                  </a:lnTo>
                  <a:cubicBezTo>
                    <a:pt x="1856" y="5308"/>
                    <a:pt x="1829" y="5282"/>
                    <a:pt x="1793" y="5255"/>
                  </a:cubicBezTo>
                  <a:cubicBezTo>
                    <a:pt x="1745" y="5225"/>
                    <a:pt x="1692" y="5207"/>
                    <a:pt x="1638" y="5207"/>
                  </a:cubicBezTo>
                  <a:cubicBezTo>
                    <a:pt x="1613" y="5207"/>
                    <a:pt x="1587" y="5211"/>
                    <a:pt x="1561" y="5219"/>
                  </a:cubicBezTo>
                  <a:lnTo>
                    <a:pt x="1053" y="5371"/>
                  </a:lnTo>
                  <a:cubicBezTo>
                    <a:pt x="857" y="5424"/>
                    <a:pt x="598" y="5585"/>
                    <a:pt x="446" y="5754"/>
                  </a:cubicBezTo>
                  <a:cubicBezTo>
                    <a:pt x="295" y="5933"/>
                    <a:pt x="188" y="6156"/>
                    <a:pt x="143" y="6397"/>
                  </a:cubicBezTo>
                  <a:lnTo>
                    <a:pt x="9" y="7137"/>
                  </a:lnTo>
                  <a:cubicBezTo>
                    <a:pt x="0" y="7191"/>
                    <a:pt x="36" y="7244"/>
                    <a:pt x="98" y="7262"/>
                  </a:cubicBezTo>
                  <a:lnTo>
                    <a:pt x="116" y="7262"/>
                  </a:lnTo>
                  <a:cubicBezTo>
                    <a:pt x="170" y="7262"/>
                    <a:pt x="214" y="7226"/>
                    <a:pt x="223" y="7173"/>
                  </a:cubicBezTo>
                  <a:lnTo>
                    <a:pt x="348" y="6432"/>
                  </a:lnTo>
                  <a:cubicBezTo>
                    <a:pt x="384" y="6236"/>
                    <a:pt x="473" y="6049"/>
                    <a:pt x="607" y="5897"/>
                  </a:cubicBezTo>
                  <a:cubicBezTo>
                    <a:pt x="741" y="5754"/>
                    <a:pt x="901" y="5639"/>
                    <a:pt x="1115" y="5576"/>
                  </a:cubicBezTo>
                  <a:lnTo>
                    <a:pt x="1624" y="5424"/>
                  </a:lnTo>
                  <a:cubicBezTo>
                    <a:pt x="1629" y="5422"/>
                    <a:pt x="1635" y="5421"/>
                    <a:pt x="1641" y="5421"/>
                  </a:cubicBezTo>
                  <a:cubicBezTo>
                    <a:pt x="1656" y="5421"/>
                    <a:pt x="1671" y="5427"/>
                    <a:pt x="1677" y="5433"/>
                  </a:cubicBezTo>
                  <a:cubicBezTo>
                    <a:pt x="1686" y="5433"/>
                    <a:pt x="1695" y="5451"/>
                    <a:pt x="1704" y="5478"/>
                  </a:cubicBezTo>
                  <a:cubicBezTo>
                    <a:pt x="1713" y="5674"/>
                    <a:pt x="1749" y="5888"/>
                    <a:pt x="1802" y="6120"/>
                  </a:cubicBezTo>
                  <a:cubicBezTo>
                    <a:pt x="1810" y="6176"/>
                    <a:pt x="1861" y="6211"/>
                    <a:pt x="1911" y="6211"/>
                  </a:cubicBezTo>
                  <a:cubicBezTo>
                    <a:pt x="1916" y="6211"/>
                    <a:pt x="1922" y="6210"/>
                    <a:pt x="1927" y="6209"/>
                  </a:cubicBezTo>
                  <a:cubicBezTo>
                    <a:pt x="1981" y="6192"/>
                    <a:pt x="2016" y="6138"/>
                    <a:pt x="2007" y="6076"/>
                  </a:cubicBezTo>
                  <a:cubicBezTo>
                    <a:pt x="1963" y="5888"/>
                    <a:pt x="1936" y="5710"/>
                    <a:pt x="1918" y="5549"/>
                  </a:cubicBezTo>
                  <a:lnTo>
                    <a:pt x="2195" y="5469"/>
                  </a:lnTo>
                  <a:cubicBezTo>
                    <a:pt x="2204" y="5603"/>
                    <a:pt x="2257" y="5728"/>
                    <a:pt x="2338" y="5826"/>
                  </a:cubicBezTo>
                  <a:cubicBezTo>
                    <a:pt x="2462" y="5986"/>
                    <a:pt x="2703" y="6174"/>
                    <a:pt x="3149" y="6174"/>
                  </a:cubicBezTo>
                  <a:cubicBezTo>
                    <a:pt x="3586" y="6174"/>
                    <a:pt x="3827" y="5986"/>
                    <a:pt x="3961" y="5826"/>
                  </a:cubicBezTo>
                  <a:cubicBezTo>
                    <a:pt x="4041" y="5728"/>
                    <a:pt x="4086" y="5603"/>
                    <a:pt x="4095" y="5469"/>
                  </a:cubicBezTo>
                  <a:lnTo>
                    <a:pt x="4372" y="5549"/>
                  </a:lnTo>
                  <a:cubicBezTo>
                    <a:pt x="4354" y="5737"/>
                    <a:pt x="4327" y="5995"/>
                    <a:pt x="4264" y="6263"/>
                  </a:cubicBezTo>
                  <a:lnTo>
                    <a:pt x="4131" y="6736"/>
                  </a:lnTo>
                  <a:cubicBezTo>
                    <a:pt x="4086" y="6870"/>
                    <a:pt x="4033" y="6995"/>
                    <a:pt x="3979" y="7102"/>
                  </a:cubicBezTo>
                  <a:cubicBezTo>
                    <a:pt x="3952" y="7155"/>
                    <a:pt x="3970" y="7218"/>
                    <a:pt x="4024" y="7244"/>
                  </a:cubicBezTo>
                  <a:cubicBezTo>
                    <a:pt x="4041" y="7253"/>
                    <a:pt x="4059" y="7262"/>
                    <a:pt x="4068" y="7262"/>
                  </a:cubicBezTo>
                  <a:cubicBezTo>
                    <a:pt x="4113" y="7262"/>
                    <a:pt x="4149" y="7235"/>
                    <a:pt x="4166" y="7200"/>
                  </a:cubicBezTo>
                  <a:cubicBezTo>
                    <a:pt x="4229" y="7084"/>
                    <a:pt x="4282" y="6950"/>
                    <a:pt x="4336" y="6807"/>
                  </a:cubicBezTo>
                  <a:cubicBezTo>
                    <a:pt x="4336" y="6798"/>
                    <a:pt x="4336" y="6798"/>
                    <a:pt x="4336" y="6798"/>
                  </a:cubicBezTo>
                  <a:lnTo>
                    <a:pt x="4470" y="6317"/>
                  </a:lnTo>
                  <a:cubicBezTo>
                    <a:pt x="4541" y="5978"/>
                    <a:pt x="4577" y="5674"/>
                    <a:pt x="4595" y="5478"/>
                  </a:cubicBezTo>
                  <a:cubicBezTo>
                    <a:pt x="4595" y="5451"/>
                    <a:pt x="4612" y="5433"/>
                    <a:pt x="4621" y="5433"/>
                  </a:cubicBezTo>
                  <a:cubicBezTo>
                    <a:pt x="4628" y="5427"/>
                    <a:pt x="4638" y="5421"/>
                    <a:pt x="4654" y="5421"/>
                  </a:cubicBezTo>
                  <a:cubicBezTo>
                    <a:pt x="4660" y="5421"/>
                    <a:pt x="4667" y="5422"/>
                    <a:pt x="4675" y="5424"/>
                  </a:cubicBezTo>
                  <a:lnTo>
                    <a:pt x="5174" y="5576"/>
                  </a:lnTo>
                  <a:cubicBezTo>
                    <a:pt x="5576" y="5692"/>
                    <a:pt x="5870" y="6022"/>
                    <a:pt x="5942" y="6432"/>
                  </a:cubicBezTo>
                  <a:lnTo>
                    <a:pt x="6075" y="7173"/>
                  </a:lnTo>
                  <a:cubicBezTo>
                    <a:pt x="6084" y="7222"/>
                    <a:pt x="6129" y="7263"/>
                    <a:pt x="6178" y="7263"/>
                  </a:cubicBezTo>
                  <a:cubicBezTo>
                    <a:pt x="6182" y="7263"/>
                    <a:pt x="6187" y="7263"/>
                    <a:pt x="6191" y="7262"/>
                  </a:cubicBezTo>
                  <a:cubicBezTo>
                    <a:pt x="6254" y="7244"/>
                    <a:pt x="6290" y="7191"/>
                    <a:pt x="6281" y="7137"/>
                  </a:cubicBezTo>
                  <a:lnTo>
                    <a:pt x="6147" y="6397"/>
                  </a:lnTo>
                  <a:cubicBezTo>
                    <a:pt x="6067" y="5906"/>
                    <a:pt x="5719" y="5514"/>
                    <a:pt x="5237" y="5371"/>
                  </a:cubicBezTo>
                  <a:lnTo>
                    <a:pt x="4737" y="5219"/>
                  </a:lnTo>
                  <a:cubicBezTo>
                    <a:pt x="4712" y="5211"/>
                    <a:pt x="4685" y="5207"/>
                    <a:pt x="4658" y="5207"/>
                  </a:cubicBezTo>
                  <a:cubicBezTo>
                    <a:pt x="4602" y="5207"/>
                    <a:pt x="4545" y="5225"/>
                    <a:pt x="4496" y="5255"/>
                  </a:cubicBezTo>
                  <a:cubicBezTo>
                    <a:pt x="4461" y="5282"/>
                    <a:pt x="4434" y="5308"/>
                    <a:pt x="4416" y="5344"/>
                  </a:cubicBezTo>
                  <a:lnTo>
                    <a:pt x="4086" y="5237"/>
                  </a:lnTo>
                  <a:lnTo>
                    <a:pt x="4050" y="4969"/>
                  </a:lnTo>
                  <a:cubicBezTo>
                    <a:pt x="4184" y="4889"/>
                    <a:pt x="4309" y="4809"/>
                    <a:pt x="4434" y="4702"/>
                  </a:cubicBezTo>
                  <a:cubicBezTo>
                    <a:pt x="4559" y="4613"/>
                    <a:pt x="4648" y="4523"/>
                    <a:pt x="4728" y="4434"/>
                  </a:cubicBezTo>
                  <a:cubicBezTo>
                    <a:pt x="4773" y="4443"/>
                    <a:pt x="4827" y="4452"/>
                    <a:pt x="4871" y="4452"/>
                  </a:cubicBezTo>
                  <a:cubicBezTo>
                    <a:pt x="4987" y="4452"/>
                    <a:pt x="5094" y="4425"/>
                    <a:pt x="5192" y="4363"/>
                  </a:cubicBezTo>
                  <a:cubicBezTo>
                    <a:pt x="5353" y="4283"/>
                    <a:pt x="5469" y="4140"/>
                    <a:pt x="5522" y="3961"/>
                  </a:cubicBezTo>
                  <a:cubicBezTo>
                    <a:pt x="5540" y="3881"/>
                    <a:pt x="5540" y="3792"/>
                    <a:pt x="5522" y="3712"/>
                  </a:cubicBezTo>
                  <a:lnTo>
                    <a:pt x="5522" y="3712"/>
                  </a:lnTo>
                  <a:cubicBezTo>
                    <a:pt x="5629" y="3747"/>
                    <a:pt x="5728" y="3783"/>
                    <a:pt x="5817" y="3801"/>
                  </a:cubicBezTo>
                  <a:cubicBezTo>
                    <a:pt x="5986" y="3854"/>
                    <a:pt x="6129" y="3872"/>
                    <a:pt x="6245" y="3872"/>
                  </a:cubicBezTo>
                  <a:cubicBezTo>
                    <a:pt x="6406" y="3872"/>
                    <a:pt x="6513" y="3828"/>
                    <a:pt x="6566" y="3738"/>
                  </a:cubicBezTo>
                  <a:cubicBezTo>
                    <a:pt x="6646" y="3613"/>
                    <a:pt x="6602" y="3435"/>
                    <a:pt x="6432" y="3203"/>
                  </a:cubicBezTo>
                  <a:cubicBezTo>
                    <a:pt x="6298" y="3016"/>
                    <a:pt x="6093" y="2802"/>
                    <a:pt x="5817" y="2552"/>
                  </a:cubicBezTo>
                  <a:cubicBezTo>
                    <a:pt x="6397" y="2454"/>
                    <a:pt x="6825" y="2320"/>
                    <a:pt x="6994" y="2150"/>
                  </a:cubicBezTo>
                  <a:cubicBezTo>
                    <a:pt x="7057" y="2097"/>
                    <a:pt x="7084" y="2026"/>
                    <a:pt x="7084" y="1954"/>
                  </a:cubicBezTo>
                  <a:cubicBezTo>
                    <a:pt x="7084" y="1794"/>
                    <a:pt x="6941" y="1660"/>
                    <a:pt x="6629" y="1544"/>
                  </a:cubicBezTo>
                  <a:cubicBezTo>
                    <a:pt x="6388" y="1455"/>
                    <a:pt x="6049" y="1374"/>
                    <a:pt x="5620" y="1312"/>
                  </a:cubicBezTo>
                  <a:cubicBezTo>
                    <a:pt x="5513" y="1124"/>
                    <a:pt x="5371" y="946"/>
                    <a:pt x="5183" y="803"/>
                  </a:cubicBezTo>
                  <a:cubicBezTo>
                    <a:pt x="5166" y="789"/>
                    <a:pt x="5143" y="782"/>
                    <a:pt x="5121" y="782"/>
                  </a:cubicBezTo>
                  <a:cubicBezTo>
                    <a:pt x="5087" y="782"/>
                    <a:pt x="5053" y="798"/>
                    <a:pt x="5032" y="830"/>
                  </a:cubicBezTo>
                  <a:cubicBezTo>
                    <a:pt x="4996" y="875"/>
                    <a:pt x="5005" y="937"/>
                    <a:pt x="5058" y="973"/>
                  </a:cubicBezTo>
                  <a:cubicBezTo>
                    <a:pt x="5496" y="1303"/>
                    <a:pt x="5656" y="1874"/>
                    <a:pt x="5612" y="2373"/>
                  </a:cubicBezTo>
                  <a:cubicBezTo>
                    <a:pt x="5380" y="2400"/>
                    <a:pt x="5112" y="2427"/>
                    <a:pt x="4818" y="2454"/>
                  </a:cubicBezTo>
                  <a:cubicBezTo>
                    <a:pt x="4657" y="2311"/>
                    <a:pt x="4470" y="2249"/>
                    <a:pt x="4273" y="2186"/>
                  </a:cubicBezTo>
                  <a:cubicBezTo>
                    <a:pt x="3908" y="2070"/>
                    <a:pt x="3542" y="1945"/>
                    <a:pt x="3176" y="1312"/>
                  </a:cubicBezTo>
                  <a:lnTo>
                    <a:pt x="3274" y="777"/>
                  </a:lnTo>
                  <a:cubicBezTo>
                    <a:pt x="3484" y="665"/>
                    <a:pt x="3715" y="609"/>
                    <a:pt x="3958" y="609"/>
                  </a:cubicBezTo>
                  <a:cubicBezTo>
                    <a:pt x="4181" y="609"/>
                    <a:pt x="4413" y="656"/>
                    <a:pt x="4648" y="750"/>
                  </a:cubicBezTo>
                  <a:cubicBezTo>
                    <a:pt x="4662" y="757"/>
                    <a:pt x="4677" y="760"/>
                    <a:pt x="4692" y="760"/>
                  </a:cubicBezTo>
                  <a:cubicBezTo>
                    <a:pt x="4733" y="760"/>
                    <a:pt x="4771" y="735"/>
                    <a:pt x="4791" y="696"/>
                  </a:cubicBezTo>
                  <a:cubicBezTo>
                    <a:pt x="4809" y="643"/>
                    <a:pt x="4782" y="580"/>
                    <a:pt x="4728" y="554"/>
                  </a:cubicBezTo>
                  <a:cubicBezTo>
                    <a:pt x="4471" y="451"/>
                    <a:pt x="4210" y="399"/>
                    <a:pt x="3958" y="399"/>
                  </a:cubicBezTo>
                  <a:cubicBezTo>
                    <a:pt x="3685" y="399"/>
                    <a:pt x="3422" y="460"/>
                    <a:pt x="3185" y="580"/>
                  </a:cubicBezTo>
                  <a:cubicBezTo>
                    <a:pt x="3114" y="527"/>
                    <a:pt x="3024" y="482"/>
                    <a:pt x="2926" y="455"/>
                  </a:cubicBezTo>
                  <a:cubicBezTo>
                    <a:pt x="2829" y="425"/>
                    <a:pt x="2731" y="411"/>
                    <a:pt x="2634" y="411"/>
                  </a:cubicBezTo>
                  <a:cubicBezTo>
                    <a:pt x="2589" y="411"/>
                    <a:pt x="2543" y="414"/>
                    <a:pt x="2498" y="420"/>
                  </a:cubicBezTo>
                  <a:cubicBezTo>
                    <a:pt x="2106" y="232"/>
                    <a:pt x="1713" y="99"/>
                    <a:pt x="1454" y="36"/>
                  </a:cubicBezTo>
                  <a:cubicBezTo>
                    <a:pt x="1343" y="12"/>
                    <a:pt x="1245" y="0"/>
                    <a:pt x="1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60"/>
          <p:cNvGrpSpPr/>
          <p:nvPr/>
        </p:nvGrpSpPr>
        <p:grpSpPr>
          <a:xfrm>
            <a:off x="3308308" y="2104823"/>
            <a:ext cx="417787" cy="458366"/>
            <a:chOff x="3308308" y="2104823"/>
            <a:chExt cx="417787" cy="458366"/>
          </a:xfrm>
        </p:grpSpPr>
        <p:sp>
          <p:nvSpPr>
            <p:cNvPr id="2066" name="Google Shape;2066;p60"/>
            <p:cNvSpPr/>
            <p:nvPr/>
          </p:nvSpPr>
          <p:spPr>
            <a:xfrm>
              <a:off x="3380378" y="2104823"/>
              <a:ext cx="345717" cy="434134"/>
            </a:xfrm>
            <a:custGeom>
              <a:avLst/>
              <a:gdLst/>
              <a:ahLst/>
              <a:cxnLst/>
              <a:rect l="l" t="t" r="r" b="b"/>
              <a:pathLst>
                <a:path w="5478" h="6879" extrusionOk="0">
                  <a:moveTo>
                    <a:pt x="2141" y="0"/>
                  </a:moveTo>
                  <a:cubicBezTo>
                    <a:pt x="1285" y="0"/>
                    <a:pt x="527" y="286"/>
                    <a:pt x="45" y="785"/>
                  </a:cubicBezTo>
                  <a:cubicBezTo>
                    <a:pt x="0" y="830"/>
                    <a:pt x="0" y="901"/>
                    <a:pt x="45" y="937"/>
                  </a:cubicBezTo>
                  <a:cubicBezTo>
                    <a:pt x="67" y="959"/>
                    <a:pt x="94" y="971"/>
                    <a:pt x="121" y="971"/>
                  </a:cubicBezTo>
                  <a:cubicBezTo>
                    <a:pt x="148" y="971"/>
                    <a:pt x="174" y="959"/>
                    <a:pt x="197" y="937"/>
                  </a:cubicBezTo>
                  <a:cubicBezTo>
                    <a:pt x="634" y="482"/>
                    <a:pt x="1347" y="215"/>
                    <a:pt x="2141" y="215"/>
                  </a:cubicBezTo>
                  <a:cubicBezTo>
                    <a:pt x="2918" y="215"/>
                    <a:pt x="3685" y="420"/>
                    <a:pt x="4238" y="777"/>
                  </a:cubicBezTo>
                  <a:cubicBezTo>
                    <a:pt x="4907" y="1205"/>
                    <a:pt x="5264" y="1838"/>
                    <a:pt x="5264" y="2614"/>
                  </a:cubicBezTo>
                  <a:cubicBezTo>
                    <a:pt x="5264" y="3587"/>
                    <a:pt x="5139" y="3979"/>
                    <a:pt x="4300" y="4737"/>
                  </a:cubicBezTo>
                  <a:cubicBezTo>
                    <a:pt x="4051" y="4961"/>
                    <a:pt x="4086" y="5451"/>
                    <a:pt x="4381" y="6263"/>
                  </a:cubicBezTo>
                  <a:cubicBezTo>
                    <a:pt x="4398" y="6308"/>
                    <a:pt x="4398" y="6361"/>
                    <a:pt x="4372" y="6406"/>
                  </a:cubicBezTo>
                  <a:cubicBezTo>
                    <a:pt x="4345" y="6450"/>
                    <a:pt x="4309" y="6486"/>
                    <a:pt x="4256" y="6495"/>
                  </a:cubicBezTo>
                  <a:lnTo>
                    <a:pt x="3604" y="6664"/>
                  </a:lnTo>
                  <a:cubicBezTo>
                    <a:pt x="3542" y="6682"/>
                    <a:pt x="3506" y="6736"/>
                    <a:pt x="3524" y="6798"/>
                  </a:cubicBezTo>
                  <a:cubicBezTo>
                    <a:pt x="3533" y="6843"/>
                    <a:pt x="3578" y="6879"/>
                    <a:pt x="3631" y="6879"/>
                  </a:cubicBezTo>
                  <a:cubicBezTo>
                    <a:pt x="3640" y="6879"/>
                    <a:pt x="3649" y="6879"/>
                    <a:pt x="3658" y="6870"/>
                  </a:cubicBezTo>
                  <a:lnTo>
                    <a:pt x="4309" y="6700"/>
                  </a:lnTo>
                  <a:cubicBezTo>
                    <a:pt x="4416" y="6673"/>
                    <a:pt x="4506" y="6602"/>
                    <a:pt x="4559" y="6504"/>
                  </a:cubicBezTo>
                  <a:cubicBezTo>
                    <a:pt x="4613" y="6406"/>
                    <a:pt x="4621" y="6290"/>
                    <a:pt x="4577" y="6183"/>
                  </a:cubicBezTo>
                  <a:cubicBezTo>
                    <a:pt x="4327" y="5514"/>
                    <a:pt x="4282" y="5041"/>
                    <a:pt x="4443" y="4898"/>
                  </a:cubicBezTo>
                  <a:cubicBezTo>
                    <a:pt x="5326" y="4095"/>
                    <a:pt x="5478" y="3622"/>
                    <a:pt x="5478" y="2614"/>
                  </a:cubicBezTo>
                  <a:cubicBezTo>
                    <a:pt x="5478" y="1767"/>
                    <a:pt x="5085" y="1062"/>
                    <a:pt x="4354" y="598"/>
                  </a:cubicBezTo>
                  <a:cubicBezTo>
                    <a:pt x="3765" y="215"/>
                    <a:pt x="2962" y="0"/>
                    <a:pt x="2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0"/>
            <p:cNvSpPr/>
            <p:nvPr/>
          </p:nvSpPr>
          <p:spPr>
            <a:xfrm>
              <a:off x="3308308" y="2177777"/>
              <a:ext cx="278189" cy="385413"/>
            </a:xfrm>
            <a:custGeom>
              <a:avLst/>
              <a:gdLst/>
              <a:ahLst/>
              <a:cxnLst/>
              <a:rect l="l" t="t" r="r" b="b"/>
              <a:pathLst>
                <a:path w="4408" h="6107" extrusionOk="0">
                  <a:moveTo>
                    <a:pt x="965" y="1"/>
                  </a:moveTo>
                  <a:cubicBezTo>
                    <a:pt x="928" y="1"/>
                    <a:pt x="893" y="18"/>
                    <a:pt x="875" y="49"/>
                  </a:cubicBezTo>
                  <a:cubicBezTo>
                    <a:pt x="723" y="325"/>
                    <a:pt x="634" y="629"/>
                    <a:pt x="607" y="959"/>
                  </a:cubicBezTo>
                  <a:cubicBezTo>
                    <a:pt x="598" y="1110"/>
                    <a:pt x="554" y="1209"/>
                    <a:pt x="509" y="1298"/>
                  </a:cubicBezTo>
                  <a:cubicBezTo>
                    <a:pt x="491" y="1342"/>
                    <a:pt x="473" y="1387"/>
                    <a:pt x="455" y="1432"/>
                  </a:cubicBezTo>
                  <a:cubicBezTo>
                    <a:pt x="429" y="1565"/>
                    <a:pt x="500" y="1681"/>
                    <a:pt x="563" y="1788"/>
                  </a:cubicBezTo>
                  <a:cubicBezTo>
                    <a:pt x="589" y="1824"/>
                    <a:pt x="616" y="1860"/>
                    <a:pt x="634" y="1895"/>
                  </a:cubicBezTo>
                  <a:cubicBezTo>
                    <a:pt x="643" y="1922"/>
                    <a:pt x="643" y="1949"/>
                    <a:pt x="625" y="1976"/>
                  </a:cubicBezTo>
                  <a:cubicBezTo>
                    <a:pt x="536" y="2136"/>
                    <a:pt x="411" y="2270"/>
                    <a:pt x="224" y="2422"/>
                  </a:cubicBezTo>
                  <a:cubicBezTo>
                    <a:pt x="134" y="2484"/>
                    <a:pt x="0" y="2591"/>
                    <a:pt x="0" y="2770"/>
                  </a:cubicBezTo>
                  <a:cubicBezTo>
                    <a:pt x="0" y="2957"/>
                    <a:pt x="116" y="3091"/>
                    <a:pt x="357" y="3162"/>
                  </a:cubicBezTo>
                  <a:cubicBezTo>
                    <a:pt x="402" y="3180"/>
                    <a:pt x="420" y="3189"/>
                    <a:pt x="420" y="3198"/>
                  </a:cubicBezTo>
                  <a:cubicBezTo>
                    <a:pt x="420" y="3234"/>
                    <a:pt x="331" y="3314"/>
                    <a:pt x="250" y="3367"/>
                  </a:cubicBezTo>
                  <a:cubicBezTo>
                    <a:pt x="241" y="3376"/>
                    <a:pt x="232" y="3385"/>
                    <a:pt x="224" y="3394"/>
                  </a:cubicBezTo>
                  <a:cubicBezTo>
                    <a:pt x="179" y="3466"/>
                    <a:pt x="152" y="3599"/>
                    <a:pt x="286" y="3706"/>
                  </a:cubicBezTo>
                  <a:cubicBezTo>
                    <a:pt x="322" y="3733"/>
                    <a:pt x="348" y="3760"/>
                    <a:pt x="366" y="3787"/>
                  </a:cubicBezTo>
                  <a:cubicBezTo>
                    <a:pt x="277" y="3903"/>
                    <a:pt x="295" y="4045"/>
                    <a:pt x="348" y="4117"/>
                  </a:cubicBezTo>
                  <a:cubicBezTo>
                    <a:pt x="366" y="4144"/>
                    <a:pt x="384" y="4152"/>
                    <a:pt x="411" y="4161"/>
                  </a:cubicBezTo>
                  <a:cubicBezTo>
                    <a:pt x="429" y="4170"/>
                    <a:pt x="491" y="4188"/>
                    <a:pt x="536" y="4215"/>
                  </a:cubicBezTo>
                  <a:cubicBezTo>
                    <a:pt x="491" y="4304"/>
                    <a:pt x="411" y="4429"/>
                    <a:pt x="464" y="4643"/>
                  </a:cubicBezTo>
                  <a:cubicBezTo>
                    <a:pt x="536" y="4911"/>
                    <a:pt x="732" y="5071"/>
                    <a:pt x="1071" y="5125"/>
                  </a:cubicBezTo>
                  <a:cubicBezTo>
                    <a:pt x="1108" y="5131"/>
                    <a:pt x="1151" y="5134"/>
                    <a:pt x="1200" y="5134"/>
                  </a:cubicBezTo>
                  <a:cubicBezTo>
                    <a:pt x="1351" y="5134"/>
                    <a:pt x="1553" y="5107"/>
                    <a:pt x="1776" y="5080"/>
                  </a:cubicBezTo>
                  <a:cubicBezTo>
                    <a:pt x="1829" y="5071"/>
                    <a:pt x="1883" y="5062"/>
                    <a:pt x="1936" y="5053"/>
                  </a:cubicBezTo>
                  <a:cubicBezTo>
                    <a:pt x="1975" y="5048"/>
                    <a:pt x="2012" y="5045"/>
                    <a:pt x="2047" y="5045"/>
                  </a:cubicBezTo>
                  <a:cubicBezTo>
                    <a:pt x="2482" y="5045"/>
                    <a:pt x="2709" y="5436"/>
                    <a:pt x="2882" y="5856"/>
                  </a:cubicBezTo>
                  <a:cubicBezTo>
                    <a:pt x="2944" y="6008"/>
                    <a:pt x="3087" y="6106"/>
                    <a:pt x="3239" y="6106"/>
                  </a:cubicBezTo>
                  <a:cubicBezTo>
                    <a:pt x="3275" y="6106"/>
                    <a:pt x="3310" y="6097"/>
                    <a:pt x="3337" y="6088"/>
                  </a:cubicBezTo>
                  <a:lnTo>
                    <a:pt x="4318" y="5839"/>
                  </a:lnTo>
                  <a:cubicBezTo>
                    <a:pt x="4381" y="5821"/>
                    <a:pt x="4407" y="5767"/>
                    <a:pt x="4399" y="5714"/>
                  </a:cubicBezTo>
                  <a:cubicBezTo>
                    <a:pt x="4384" y="5662"/>
                    <a:pt x="4345" y="5629"/>
                    <a:pt x="4296" y="5629"/>
                  </a:cubicBezTo>
                  <a:cubicBezTo>
                    <a:pt x="4286" y="5629"/>
                    <a:pt x="4276" y="5630"/>
                    <a:pt x="4265" y="5633"/>
                  </a:cubicBezTo>
                  <a:lnTo>
                    <a:pt x="3283" y="5883"/>
                  </a:lnTo>
                  <a:cubicBezTo>
                    <a:pt x="3268" y="5888"/>
                    <a:pt x="3252" y="5891"/>
                    <a:pt x="3236" y="5891"/>
                  </a:cubicBezTo>
                  <a:cubicBezTo>
                    <a:pt x="3170" y="5891"/>
                    <a:pt x="3107" y="5848"/>
                    <a:pt x="3078" y="5776"/>
                  </a:cubicBezTo>
                  <a:cubicBezTo>
                    <a:pt x="2961" y="5492"/>
                    <a:pt x="2695" y="4830"/>
                    <a:pt x="2037" y="4830"/>
                  </a:cubicBezTo>
                  <a:cubicBezTo>
                    <a:pt x="1993" y="4830"/>
                    <a:pt x="1948" y="4833"/>
                    <a:pt x="1901" y="4839"/>
                  </a:cubicBezTo>
                  <a:cubicBezTo>
                    <a:pt x="1847" y="4848"/>
                    <a:pt x="1803" y="4857"/>
                    <a:pt x="1749" y="4866"/>
                  </a:cubicBezTo>
                  <a:cubicBezTo>
                    <a:pt x="1538" y="4895"/>
                    <a:pt x="1321" y="4924"/>
                    <a:pt x="1185" y="4924"/>
                  </a:cubicBezTo>
                  <a:cubicBezTo>
                    <a:pt x="1154" y="4924"/>
                    <a:pt x="1128" y="4923"/>
                    <a:pt x="1107" y="4920"/>
                  </a:cubicBezTo>
                  <a:cubicBezTo>
                    <a:pt x="857" y="4875"/>
                    <a:pt x="714" y="4777"/>
                    <a:pt x="670" y="4590"/>
                  </a:cubicBezTo>
                  <a:cubicBezTo>
                    <a:pt x="643" y="4474"/>
                    <a:pt x="678" y="4393"/>
                    <a:pt x="732" y="4313"/>
                  </a:cubicBezTo>
                  <a:cubicBezTo>
                    <a:pt x="786" y="4206"/>
                    <a:pt x="741" y="4090"/>
                    <a:pt x="661" y="4036"/>
                  </a:cubicBezTo>
                  <a:cubicBezTo>
                    <a:pt x="616" y="4010"/>
                    <a:pt x="554" y="3983"/>
                    <a:pt x="518" y="3974"/>
                  </a:cubicBezTo>
                  <a:cubicBezTo>
                    <a:pt x="518" y="3947"/>
                    <a:pt x="527" y="3912"/>
                    <a:pt x="580" y="3876"/>
                  </a:cubicBezTo>
                  <a:cubicBezTo>
                    <a:pt x="607" y="3858"/>
                    <a:pt x="616" y="3831"/>
                    <a:pt x="625" y="3805"/>
                  </a:cubicBezTo>
                  <a:cubicBezTo>
                    <a:pt x="625" y="3778"/>
                    <a:pt x="625" y="3742"/>
                    <a:pt x="607" y="3724"/>
                  </a:cubicBezTo>
                  <a:cubicBezTo>
                    <a:pt x="607" y="3715"/>
                    <a:pt x="509" y="3617"/>
                    <a:pt x="402" y="3528"/>
                  </a:cubicBezTo>
                  <a:cubicBezTo>
                    <a:pt x="491" y="3466"/>
                    <a:pt x="652" y="3323"/>
                    <a:pt x="634" y="3162"/>
                  </a:cubicBezTo>
                  <a:cubicBezTo>
                    <a:pt x="625" y="3100"/>
                    <a:pt x="580" y="3011"/>
                    <a:pt x="420" y="2957"/>
                  </a:cubicBezTo>
                  <a:cubicBezTo>
                    <a:pt x="241" y="2904"/>
                    <a:pt x="215" y="2832"/>
                    <a:pt x="215" y="2770"/>
                  </a:cubicBezTo>
                  <a:cubicBezTo>
                    <a:pt x="215" y="2698"/>
                    <a:pt x="250" y="2663"/>
                    <a:pt x="348" y="2591"/>
                  </a:cubicBezTo>
                  <a:cubicBezTo>
                    <a:pt x="500" y="2466"/>
                    <a:pt x="678" y="2315"/>
                    <a:pt x="812" y="2074"/>
                  </a:cubicBezTo>
                  <a:cubicBezTo>
                    <a:pt x="857" y="1994"/>
                    <a:pt x="866" y="1895"/>
                    <a:pt x="821" y="1815"/>
                  </a:cubicBezTo>
                  <a:cubicBezTo>
                    <a:pt x="803" y="1762"/>
                    <a:pt x="777" y="1717"/>
                    <a:pt x="741" y="1672"/>
                  </a:cubicBezTo>
                  <a:cubicBezTo>
                    <a:pt x="705" y="1601"/>
                    <a:pt x="652" y="1530"/>
                    <a:pt x="670" y="1485"/>
                  </a:cubicBezTo>
                  <a:cubicBezTo>
                    <a:pt x="670" y="1458"/>
                    <a:pt x="687" y="1423"/>
                    <a:pt x="705" y="1387"/>
                  </a:cubicBezTo>
                  <a:cubicBezTo>
                    <a:pt x="750" y="1298"/>
                    <a:pt x="812" y="1164"/>
                    <a:pt x="821" y="977"/>
                  </a:cubicBezTo>
                  <a:cubicBezTo>
                    <a:pt x="839" y="673"/>
                    <a:pt x="919" y="397"/>
                    <a:pt x="1053" y="156"/>
                  </a:cubicBezTo>
                  <a:cubicBezTo>
                    <a:pt x="1089" y="102"/>
                    <a:pt x="1071" y="40"/>
                    <a:pt x="1017" y="13"/>
                  </a:cubicBezTo>
                  <a:cubicBezTo>
                    <a:pt x="1000" y="5"/>
                    <a:pt x="982" y="1"/>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0"/>
            <p:cNvSpPr/>
            <p:nvPr/>
          </p:nvSpPr>
          <p:spPr>
            <a:xfrm>
              <a:off x="3380946" y="2135557"/>
              <a:ext cx="309113" cy="278441"/>
            </a:xfrm>
            <a:custGeom>
              <a:avLst/>
              <a:gdLst/>
              <a:ahLst/>
              <a:cxnLst/>
              <a:rect l="l" t="t" r="r" b="b"/>
              <a:pathLst>
                <a:path w="4898" h="4412" extrusionOk="0">
                  <a:moveTo>
                    <a:pt x="957" y="1356"/>
                  </a:moveTo>
                  <a:cubicBezTo>
                    <a:pt x="962" y="1356"/>
                    <a:pt x="967" y="1357"/>
                    <a:pt x="973" y="1360"/>
                  </a:cubicBezTo>
                  <a:lnTo>
                    <a:pt x="1276" y="1378"/>
                  </a:lnTo>
                  <a:cubicBezTo>
                    <a:pt x="1294" y="1378"/>
                    <a:pt x="1303" y="1387"/>
                    <a:pt x="1312" y="1396"/>
                  </a:cubicBezTo>
                  <a:cubicBezTo>
                    <a:pt x="1321" y="1405"/>
                    <a:pt x="1330" y="1414"/>
                    <a:pt x="1321" y="1440"/>
                  </a:cubicBezTo>
                  <a:lnTo>
                    <a:pt x="1044" y="3457"/>
                  </a:lnTo>
                  <a:lnTo>
                    <a:pt x="919" y="3448"/>
                  </a:lnTo>
                  <a:lnTo>
                    <a:pt x="910" y="1414"/>
                  </a:lnTo>
                  <a:cubicBezTo>
                    <a:pt x="910" y="1387"/>
                    <a:pt x="928" y="1378"/>
                    <a:pt x="928" y="1369"/>
                  </a:cubicBezTo>
                  <a:cubicBezTo>
                    <a:pt x="934" y="1363"/>
                    <a:pt x="945" y="1356"/>
                    <a:pt x="957" y="1356"/>
                  </a:cubicBezTo>
                  <a:close/>
                  <a:moveTo>
                    <a:pt x="3631" y="2186"/>
                  </a:moveTo>
                  <a:cubicBezTo>
                    <a:pt x="3637" y="2186"/>
                    <a:pt x="3643" y="2187"/>
                    <a:pt x="3649" y="2190"/>
                  </a:cubicBezTo>
                  <a:lnTo>
                    <a:pt x="3926" y="2315"/>
                  </a:lnTo>
                  <a:cubicBezTo>
                    <a:pt x="3943" y="2324"/>
                    <a:pt x="3952" y="2332"/>
                    <a:pt x="3952" y="2341"/>
                  </a:cubicBezTo>
                  <a:cubicBezTo>
                    <a:pt x="3961" y="2350"/>
                    <a:pt x="3961" y="2368"/>
                    <a:pt x="3952" y="2386"/>
                  </a:cubicBezTo>
                  <a:lnTo>
                    <a:pt x="2998" y="4188"/>
                  </a:lnTo>
                  <a:lnTo>
                    <a:pt x="2882" y="4143"/>
                  </a:lnTo>
                  <a:lnTo>
                    <a:pt x="3578" y="2225"/>
                  </a:lnTo>
                  <a:cubicBezTo>
                    <a:pt x="3587" y="2199"/>
                    <a:pt x="3595" y="2190"/>
                    <a:pt x="3604" y="2190"/>
                  </a:cubicBezTo>
                  <a:cubicBezTo>
                    <a:pt x="3610" y="2190"/>
                    <a:pt x="3620" y="2186"/>
                    <a:pt x="3631" y="2186"/>
                  </a:cubicBezTo>
                  <a:close/>
                  <a:moveTo>
                    <a:pt x="2437" y="0"/>
                  </a:moveTo>
                  <a:cubicBezTo>
                    <a:pt x="2217" y="0"/>
                    <a:pt x="2003" y="82"/>
                    <a:pt x="1838" y="227"/>
                  </a:cubicBezTo>
                  <a:cubicBezTo>
                    <a:pt x="1793" y="200"/>
                    <a:pt x="1740" y="183"/>
                    <a:pt x="1686" y="165"/>
                  </a:cubicBezTo>
                  <a:cubicBezTo>
                    <a:pt x="1631" y="151"/>
                    <a:pt x="1573" y="144"/>
                    <a:pt x="1516" y="144"/>
                  </a:cubicBezTo>
                  <a:cubicBezTo>
                    <a:pt x="1389" y="144"/>
                    <a:pt x="1262" y="178"/>
                    <a:pt x="1151" y="245"/>
                  </a:cubicBezTo>
                  <a:cubicBezTo>
                    <a:pt x="1008" y="325"/>
                    <a:pt x="901" y="450"/>
                    <a:pt x="839" y="602"/>
                  </a:cubicBezTo>
                  <a:cubicBezTo>
                    <a:pt x="518" y="655"/>
                    <a:pt x="259" y="896"/>
                    <a:pt x="179" y="1217"/>
                  </a:cubicBezTo>
                  <a:cubicBezTo>
                    <a:pt x="134" y="1378"/>
                    <a:pt x="143" y="1539"/>
                    <a:pt x="197" y="1690"/>
                  </a:cubicBezTo>
                  <a:cubicBezTo>
                    <a:pt x="125" y="1779"/>
                    <a:pt x="81" y="1886"/>
                    <a:pt x="63" y="1993"/>
                  </a:cubicBezTo>
                  <a:cubicBezTo>
                    <a:pt x="0" y="2359"/>
                    <a:pt x="214" y="2716"/>
                    <a:pt x="562" y="2832"/>
                  </a:cubicBezTo>
                  <a:cubicBezTo>
                    <a:pt x="607" y="2841"/>
                    <a:pt x="660" y="2859"/>
                    <a:pt x="714" y="2859"/>
                  </a:cubicBezTo>
                  <a:lnTo>
                    <a:pt x="714" y="3474"/>
                  </a:lnTo>
                  <a:cubicBezTo>
                    <a:pt x="714" y="3573"/>
                    <a:pt x="785" y="3653"/>
                    <a:pt x="883" y="3662"/>
                  </a:cubicBezTo>
                  <a:lnTo>
                    <a:pt x="1053" y="3671"/>
                  </a:lnTo>
                  <a:lnTo>
                    <a:pt x="1071" y="3671"/>
                  </a:lnTo>
                  <a:cubicBezTo>
                    <a:pt x="1160" y="3671"/>
                    <a:pt x="1240" y="3608"/>
                    <a:pt x="1258" y="3510"/>
                  </a:cubicBezTo>
                  <a:lnTo>
                    <a:pt x="1338" y="2903"/>
                  </a:lnTo>
                  <a:cubicBezTo>
                    <a:pt x="1517" y="3046"/>
                    <a:pt x="1722" y="3073"/>
                    <a:pt x="1909" y="3073"/>
                  </a:cubicBezTo>
                  <a:lnTo>
                    <a:pt x="1900" y="3171"/>
                  </a:lnTo>
                  <a:cubicBezTo>
                    <a:pt x="1883" y="3269"/>
                    <a:pt x="1945" y="3358"/>
                    <a:pt x="2034" y="3385"/>
                  </a:cubicBezTo>
                  <a:lnTo>
                    <a:pt x="2204" y="3421"/>
                  </a:lnTo>
                  <a:cubicBezTo>
                    <a:pt x="2222" y="3430"/>
                    <a:pt x="2231" y="3430"/>
                    <a:pt x="2248" y="3430"/>
                  </a:cubicBezTo>
                  <a:cubicBezTo>
                    <a:pt x="2311" y="3430"/>
                    <a:pt x="2364" y="3394"/>
                    <a:pt x="2400" y="3349"/>
                  </a:cubicBezTo>
                  <a:cubicBezTo>
                    <a:pt x="2436" y="3358"/>
                    <a:pt x="2471" y="3376"/>
                    <a:pt x="2516" y="3385"/>
                  </a:cubicBezTo>
                  <a:cubicBezTo>
                    <a:pt x="2578" y="3403"/>
                    <a:pt x="2641" y="3412"/>
                    <a:pt x="2712" y="3412"/>
                  </a:cubicBezTo>
                  <a:cubicBezTo>
                    <a:pt x="2748" y="3412"/>
                    <a:pt x="2793" y="3403"/>
                    <a:pt x="2837" y="3403"/>
                  </a:cubicBezTo>
                  <a:cubicBezTo>
                    <a:pt x="2864" y="3394"/>
                    <a:pt x="2900" y="3394"/>
                    <a:pt x="2926" y="3385"/>
                  </a:cubicBezTo>
                  <a:lnTo>
                    <a:pt x="2926" y="3385"/>
                  </a:lnTo>
                  <a:lnTo>
                    <a:pt x="2677" y="4090"/>
                  </a:lnTo>
                  <a:cubicBezTo>
                    <a:pt x="2641" y="4179"/>
                    <a:pt x="2686" y="4286"/>
                    <a:pt x="2775" y="4322"/>
                  </a:cubicBezTo>
                  <a:lnTo>
                    <a:pt x="2926" y="4393"/>
                  </a:lnTo>
                  <a:cubicBezTo>
                    <a:pt x="2953" y="4402"/>
                    <a:pt x="2980" y="4411"/>
                    <a:pt x="3007" y="4411"/>
                  </a:cubicBezTo>
                  <a:cubicBezTo>
                    <a:pt x="3069" y="4411"/>
                    <a:pt x="3141" y="4375"/>
                    <a:pt x="3167" y="4313"/>
                  </a:cubicBezTo>
                  <a:lnTo>
                    <a:pt x="3587" y="3528"/>
                  </a:lnTo>
                  <a:cubicBezTo>
                    <a:pt x="3649" y="3537"/>
                    <a:pt x="3703" y="3546"/>
                    <a:pt x="3765" y="3546"/>
                  </a:cubicBezTo>
                  <a:cubicBezTo>
                    <a:pt x="4158" y="3546"/>
                    <a:pt x="4523" y="3287"/>
                    <a:pt x="4639" y="2895"/>
                  </a:cubicBezTo>
                  <a:cubicBezTo>
                    <a:pt x="4702" y="2680"/>
                    <a:pt x="4693" y="2457"/>
                    <a:pt x="4604" y="2261"/>
                  </a:cubicBezTo>
                  <a:cubicBezTo>
                    <a:pt x="4720" y="2154"/>
                    <a:pt x="4809" y="2020"/>
                    <a:pt x="4844" y="1869"/>
                  </a:cubicBezTo>
                  <a:cubicBezTo>
                    <a:pt x="4898" y="1663"/>
                    <a:pt x="4880" y="1449"/>
                    <a:pt x="4782" y="1280"/>
                  </a:cubicBezTo>
                  <a:cubicBezTo>
                    <a:pt x="4693" y="1110"/>
                    <a:pt x="4532" y="985"/>
                    <a:pt x="4336" y="932"/>
                  </a:cubicBezTo>
                  <a:cubicBezTo>
                    <a:pt x="4309" y="825"/>
                    <a:pt x="4273" y="736"/>
                    <a:pt x="4211" y="646"/>
                  </a:cubicBezTo>
                  <a:cubicBezTo>
                    <a:pt x="4190" y="620"/>
                    <a:pt x="4160" y="607"/>
                    <a:pt x="4128" y="607"/>
                  </a:cubicBezTo>
                  <a:cubicBezTo>
                    <a:pt x="4106" y="607"/>
                    <a:pt x="4082" y="614"/>
                    <a:pt x="4059" y="629"/>
                  </a:cubicBezTo>
                  <a:cubicBezTo>
                    <a:pt x="4015" y="655"/>
                    <a:pt x="4006" y="727"/>
                    <a:pt x="4033" y="771"/>
                  </a:cubicBezTo>
                  <a:cubicBezTo>
                    <a:pt x="4086" y="843"/>
                    <a:pt x="4122" y="932"/>
                    <a:pt x="4140" y="1021"/>
                  </a:cubicBezTo>
                  <a:cubicBezTo>
                    <a:pt x="4149" y="1057"/>
                    <a:pt x="4166" y="1092"/>
                    <a:pt x="4202" y="1101"/>
                  </a:cubicBezTo>
                  <a:cubicBezTo>
                    <a:pt x="4354" y="1155"/>
                    <a:pt x="4523" y="1226"/>
                    <a:pt x="4595" y="1378"/>
                  </a:cubicBezTo>
                  <a:cubicBezTo>
                    <a:pt x="4666" y="1503"/>
                    <a:pt x="4684" y="1654"/>
                    <a:pt x="4639" y="1815"/>
                  </a:cubicBezTo>
                  <a:cubicBezTo>
                    <a:pt x="4604" y="1949"/>
                    <a:pt x="4523" y="2065"/>
                    <a:pt x="4416" y="2145"/>
                  </a:cubicBezTo>
                  <a:cubicBezTo>
                    <a:pt x="4372" y="2172"/>
                    <a:pt x="4354" y="2234"/>
                    <a:pt x="4381" y="2279"/>
                  </a:cubicBezTo>
                  <a:cubicBezTo>
                    <a:pt x="4470" y="2448"/>
                    <a:pt x="4497" y="2645"/>
                    <a:pt x="4434" y="2832"/>
                  </a:cubicBezTo>
                  <a:cubicBezTo>
                    <a:pt x="4343" y="3129"/>
                    <a:pt x="4070" y="3327"/>
                    <a:pt x="3768" y="3327"/>
                  </a:cubicBezTo>
                  <a:cubicBezTo>
                    <a:pt x="3743" y="3327"/>
                    <a:pt x="3719" y="3325"/>
                    <a:pt x="3694" y="3323"/>
                  </a:cubicBezTo>
                  <a:lnTo>
                    <a:pt x="4140" y="2484"/>
                  </a:lnTo>
                  <a:cubicBezTo>
                    <a:pt x="4175" y="2422"/>
                    <a:pt x="4175" y="2341"/>
                    <a:pt x="4158" y="2270"/>
                  </a:cubicBezTo>
                  <a:cubicBezTo>
                    <a:pt x="4131" y="2208"/>
                    <a:pt x="4077" y="2145"/>
                    <a:pt x="4015" y="2118"/>
                  </a:cubicBezTo>
                  <a:lnTo>
                    <a:pt x="3738" y="1993"/>
                  </a:lnTo>
                  <a:cubicBezTo>
                    <a:pt x="3703" y="1980"/>
                    <a:pt x="3667" y="1973"/>
                    <a:pt x="3631" y="1973"/>
                  </a:cubicBezTo>
                  <a:cubicBezTo>
                    <a:pt x="3595" y="1973"/>
                    <a:pt x="3560" y="1980"/>
                    <a:pt x="3524" y="1993"/>
                  </a:cubicBezTo>
                  <a:cubicBezTo>
                    <a:pt x="3453" y="2020"/>
                    <a:pt x="3399" y="2083"/>
                    <a:pt x="3372" y="2145"/>
                  </a:cubicBezTo>
                  <a:lnTo>
                    <a:pt x="3007" y="3171"/>
                  </a:lnTo>
                  <a:cubicBezTo>
                    <a:pt x="2935" y="3171"/>
                    <a:pt x="2873" y="3180"/>
                    <a:pt x="2802" y="3189"/>
                  </a:cubicBezTo>
                  <a:cubicBezTo>
                    <a:pt x="2768" y="3193"/>
                    <a:pt x="2735" y="3195"/>
                    <a:pt x="2702" y="3195"/>
                  </a:cubicBezTo>
                  <a:cubicBezTo>
                    <a:pt x="2656" y="3195"/>
                    <a:pt x="2611" y="3190"/>
                    <a:pt x="2570" y="3180"/>
                  </a:cubicBezTo>
                  <a:cubicBezTo>
                    <a:pt x="2534" y="3171"/>
                    <a:pt x="2507" y="3162"/>
                    <a:pt x="2471" y="3144"/>
                  </a:cubicBezTo>
                  <a:lnTo>
                    <a:pt x="2668" y="2547"/>
                  </a:lnTo>
                  <a:cubicBezTo>
                    <a:pt x="2686" y="2484"/>
                    <a:pt x="2659" y="2431"/>
                    <a:pt x="2596" y="2413"/>
                  </a:cubicBezTo>
                  <a:cubicBezTo>
                    <a:pt x="2585" y="2409"/>
                    <a:pt x="2574" y="2407"/>
                    <a:pt x="2562" y="2407"/>
                  </a:cubicBezTo>
                  <a:cubicBezTo>
                    <a:pt x="2519" y="2407"/>
                    <a:pt x="2477" y="2433"/>
                    <a:pt x="2463" y="2475"/>
                  </a:cubicBezTo>
                  <a:lnTo>
                    <a:pt x="2231" y="3216"/>
                  </a:lnTo>
                  <a:lnTo>
                    <a:pt x="2106" y="3180"/>
                  </a:lnTo>
                  <a:lnTo>
                    <a:pt x="2454" y="1173"/>
                  </a:lnTo>
                  <a:cubicBezTo>
                    <a:pt x="2463" y="1146"/>
                    <a:pt x="2471" y="1137"/>
                    <a:pt x="2480" y="1137"/>
                  </a:cubicBezTo>
                  <a:cubicBezTo>
                    <a:pt x="2487" y="1131"/>
                    <a:pt x="2497" y="1124"/>
                    <a:pt x="2510" y="1124"/>
                  </a:cubicBezTo>
                  <a:cubicBezTo>
                    <a:pt x="2515" y="1124"/>
                    <a:pt x="2520" y="1126"/>
                    <a:pt x="2525" y="1128"/>
                  </a:cubicBezTo>
                  <a:lnTo>
                    <a:pt x="2810" y="1200"/>
                  </a:lnTo>
                  <a:cubicBezTo>
                    <a:pt x="2837" y="1200"/>
                    <a:pt x="2846" y="1217"/>
                    <a:pt x="2846" y="1226"/>
                  </a:cubicBezTo>
                  <a:cubicBezTo>
                    <a:pt x="2855" y="1235"/>
                    <a:pt x="2864" y="1244"/>
                    <a:pt x="2855" y="1271"/>
                  </a:cubicBezTo>
                  <a:lnTo>
                    <a:pt x="2614" y="2011"/>
                  </a:lnTo>
                  <a:cubicBezTo>
                    <a:pt x="2596" y="2065"/>
                    <a:pt x="2632" y="2127"/>
                    <a:pt x="2686" y="2145"/>
                  </a:cubicBezTo>
                  <a:cubicBezTo>
                    <a:pt x="2695" y="2148"/>
                    <a:pt x="2705" y="2150"/>
                    <a:pt x="2715" y="2150"/>
                  </a:cubicBezTo>
                  <a:cubicBezTo>
                    <a:pt x="2760" y="2150"/>
                    <a:pt x="2805" y="2118"/>
                    <a:pt x="2819" y="2074"/>
                  </a:cubicBezTo>
                  <a:lnTo>
                    <a:pt x="3060" y="1333"/>
                  </a:lnTo>
                  <a:cubicBezTo>
                    <a:pt x="3078" y="1262"/>
                    <a:pt x="3069" y="1182"/>
                    <a:pt x="3033" y="1119"/>
                  </a:cubicBezTo>
                  <a:cubicBezTo>
                    <a:pt x="2998" y="1057"/>
                    <a:pt x="2935" y="1012"/>
                    <a:pt x="2864" y="994"/>
                  </a:cubicBezTo>
                  <a:lnTo>
                    <a:pt x="2578" y="923"/>
                  </a:lnTo>
                  <a:cubicBezTo>
                    <a:pt x="2553" y="917"/>
                    <a:pt x="2529" y="914"/>
                    <a:pt x="2505" y="914"/>
                  </a:cubicBezTo>
                  <a:cubicBezTo>
                    <a:pt x="2454" y="914"/>
                    <a:pt x="2407" y="928"/>
                    <a:pt x="2364" y="959"/>
                  </a:cubicBezTo>
                  <a:cubicBezTo>
                    <a:pt x="2302" y="994"/>
                    <a:pt x="2257" y="1066"/>
                    <a:pt x="2248" y="1137"/>
                  </a:cubicBezTo>
                  <a:lnTo>
                    <a:pt x="1945" y="2868"/>
                  </a:lnTo>
                  <a:cubicBezTo>
                    <a:pt x="1731" y="2859"/>
                    <a:pt x="1526" y="2841"/>
                    <a:pt x="1374" y="2636"/>
                  </a:cubicBezTo>
                  <a:lnTo>
                    <a:pt x="1535" y="1467"/>
                  </a:lnTo>
                  <a:cubicBezTo>
                    <a:pt x="1544" y="1396"/>
                    <a:pt x="1526" y="1315"/>
                    <a:pt x="1472" y="1262"/>
                  </a:cubicBezTo>
                  <a:cubicBezTo>
                    <a:pt x="1428" y="1200"/>
                    <a:pt x="1356" y="1164"/>
                    <a:pt x="1285" y="1164"/>
                  </a:cubicBezTo>
                  <a:lnTo>
                    <a:pt x="991" y="1146"/>
                  </a:lnTo>
                  <a:cubicBezTo>
                    <a:pt x="980" y="1145"/>
                    <a:pt x="970" y="1144"/>
                    <a:pt x="960" y="1144"/>
                  </a:cubicBezTo>
                  <a:cubicBezTo>
                    <a:pt x="892" y="1144"/>
                    <a:pt x="832" y="1171"/>
                    <a:pt x="785" y="1217"/>
                  </a:cubicBezTo>
                  <a:cubicBezTo>
                    <a:pt x="732" y="1262"/>
                    <a:pt x="705" y="1342"/>
                    <a:pt x="714" y="1414"/>
                  </a:cubicBezTo>
                  <a:lnTo>
                    <a:pt x="714" y="2645"/>
                  </a:lnTo>
                  <a:cubicBezTo>
                    <a:pt x="678" y="2645"/>
                    <a:pt x="652" y="2636"/>
                    <a:pt x="625" y="2627"/>
                  </a:cubicBezTo>
                  <a:cubicBezTo>
                    <a:pt x="384" y="2547"/>
                    <a:pt x="223" y="2288"/>
                    <a:pt x="277" y="2029"/>
                  </a:cubicBezTo>
                  <a:cubicBezTo>
                    <a:pt x="286" y="1940"/>
                    <a:pt x="330" y="1851"/>
                    <a:pt x="393" y="1779"/>
                  </a:cubicBezTo>
                  <a:cubicBezTo>
                    <a:pt x="420" y="1753"/>
                    <a:pt x="429" y="1708"/>
                    <a:pt x="411" y="1663"/>
                  </a:cubicBezTo>
                  <a:cubicBezTo>
                    <a:pt x="357" y="1539"/>
                    <a:pt x="348" y="1405"/>
                    <a:pt x="384" y="1271"/>
                  </a:cubicBezTo>
                  <a:cubicBezTo>
                    <a:pt x="446" y="1012"/>
                    <a:pt x="669" y="825"/>
                    <a:pt x="928" y="807"/>
                  </a:cubicBezTo>
                  <a:cubicBezTo>
                    <a:pt x="973" y="807"/>
                    <a:pt x="1008" y="771"/>
                    <a:pt x="1017" y="727"/>
                  </a:cubicBezTo>
                  <a:cubicBezTo>
                    <a:pt x="1086" y="506"/>
                    <a:pt x="1298" y="356"/>
                    <a:pt x="1519" y="356"/>
                  </a:cubicBezTo>
                  <a:cubicBezTo>
                    <a:pt x="1557" y="356"/>
                    <a:pt x="1595" y="361"/>
                    <a:pt x="1633" y="370"/>
                  </a:cubicBezTo>
                  <a:cubicBezTo>
                    <a:pt x="1695" y="388"/>
                    <a:pt x="1749" y="414"/>
                    <a:pt x="1793" y="441"/>
                  </a:cubicBezTo>
                  <a:cubicBezTo>
                    <a:pt x="1814" y="454"/>
                    <a:pt x="1837" y="460"/>
                    <a:pt x="1859" y="460"/>
                  </a:cubicBezTo>
                  <a:cubicBezTo>
                    <a:pt x="1884" y="460"/>
                    <a:pt x="1908" y="451"/>
                    <a:pt x="1927" y="432"/>
                  </a:cubicBezTo>
                  <a:cubicBezTo>
                    <a:pt x="2063" y="289"/>
                    <a:pt x="2246" y="214"/>
                    <a:pt x="2436" y="214"/>
                  </a:cubicBezTo>
                  <a:cubicBezTo>
                    <a:pt x="2495" y="214"/>
                    <a:pt x="2555" y="221"/>
                    <a:pt x="2614" y="236"/>
                  </a:cubicBezTo>
                  <a:cubicBezTo>
                    <a:pt x="2810" y="281"/>
                    <a:pt x="2980" y="423"/>
                    <a:pt x="3069" y="602"/>
                  </a:cubicBezTo>
                  <a:cubicBezTo>
                    <a:pt x="3087" y="637"/>
                    <a:pt x="3105" y="655"/>
                    <a:pt x="3141" y="664"/>
                  </a:cubicBezTo>
                  <a:cubicBezTo>
                    <a:pt x="3148" y="667"/>
                    <a:pt x="3155" y="668"/>
                    <a:pt x="3164" y="668"/>
                  </a:cubicBezTo>
                  <a:cubicBezTo>
                    <a:pt x="3186" y="668"/>
                    <a:pt x="3210" y="659"/>
                    <a:pt x="3230" y="646"/>
                  </a:cubicBezTo>
                  <a:cubicBezTo>
                    <a:pt x="3330" y="573"/>
                    <a:pt x="3449" y="535"/>
                    <a:pt x="3570" y="535"/>
                  </a:cubicBezTo>
                  <a:cubicBezTo>
                    <a:pt x="3611" y="535"/>
                    <a:pt x="3653" y="539"/>
                    <a:pt x="3694" y="548"/>
                  </a:cubicBezTo>
                  <a:cubicBezTo>
                    <a:pt x="3700" y="549"/>
                    <a:pt x="3706" y="550"/>
                    <a:pt x="3713" y="550"/>
                  </a:cubicBezTo>
                  <a:cubicBezTo>
                    <a:pt x="3767" y="550"/>
                    <a:pt x="3811" y="516"/>
                    <a:pt x="3819" y="468"/>
                  </a:cubicBezTo>
                  <a:cubicBezTo>
                    <a:pt x="3836" y="406"/>
                    <a:pt x="3801" y="352"/>
                    <a:pt x="3738" y="343"/>
                  </a:cubicBezTo>
                  <a:cubicBezTo>
                    <a:pt x="3681" y="329"/>
                    <a:pt x="3623" y="322"/>
                    <a:pt x="3564" y="322"/>
                  </a:cubicBezTo>
                  <a:cubicBezTo>
                    <a:pt x="3438" y="322"/>
                    <a:pt x="3312" y="354"/>
                    <a:pt x="3203" y="414"/>
                  </a:cubicBezTo>
                  <a:cubicBezTo>
                    <a:pt x="3078" y="218"/>
                    <a:pt x="2891" y="84"/>
                    <a:pt x="2668" y="31"/>
                  </a:cubicBezTo>
                  <a:cubicBezTo>
                    <a:pt x="2591" y="10"/>
                    <a:pt x="2514" y="0"/>
                    <a:pt x="2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0"/>
            <p:cNvSpPr/>
            <p:nvPr/>
          </p:nvSpPr>
          <p:spPr>
            <a:xfrm>
              <a:off x="3410797" y="2384015"/>
              <a:ext cx="55789" cy="54211"/>
            </a:xfrm>
            <a:custGeom>
              <a:avLst/>
              <a:gdLst/>
              <a:ahLst/>
              <a:cxnLst/>
              <a:rect l="l" t="t" r="r" b="b"/>
              <a:pathLst>
                <a:path w="884" h="859" extrusionOk="0">
                  <a:moveTo>
                    <a:pt x="440" y="215"/>
                  </a:moveTo>
                  <a:cubicBezTo>
                    <a:pt x="445" y="215"/>
                    <a:pt x="450" y="215"/>
                    <a:pt x="455" y="215"/>
                  </a:cubicBezTo>
                  <a:cubicBezTo>
                    <a:pt x="580" y="224"/>
                    <a:pt x="669" y="322"/>
                    <a:pt x="660" y="447"/>
                  </a:cubicBezTo>
                  <a:cubicBezTo>
                    <a:pt x="652" y="558"/>
                    <a:pt x="554" y="644"/>
                    <a:pt x="444" y="644"/>
                  </a:cubicBezTo>
                  <a:cubicBezTo>
                    <a:pt x="439" y="644"/>
                    <a:pt x="434" y="644"/>
                    <a:pt x="428" y="644"/>
                  </a:cubicBezTo>
                  <a:cubicBezTo>
                    <a:pt x="312" y="635"/>
                    <a:pt x="223" y="537"/>
                    <a:pt x="223" y="412"/>
                  </a:cubicBezTo>
                  <a:cubicBezTo>
                    <a:pt x="232" y="317"/>
                    <a:pt x="314" y="215"/>
                    <a:pt x="440" y="215"/>
                  </a:cubicBezTo>
                  <a:close/>
                  <a:moveTo>
                    <a:pt x="443" y="0"/>
                  </a:moveTo>
                  <a:cubicBezTo>
                    <a:pt x="238" y="0"/>
                    <a:pt x="26" y="173"/>
                    <a:pt x="18" y="403"/>
                  </a:cubicBezTo>
                  <a:cubicBezTo>
                    <a:pt x="0" y="635"/>
                    <a:pt x="179" y="840"/>
                    <a:pt x="419" y="858"/>
                  </a:cubicBezTo>
                  <a:cubicBezTo>
                    <a:pt x="430" y="859"/>
                    <a:pt x="440" y="859"/>
                    <a:pt x="450" y="859"/>
                  </a:cubicBezTo>
                  <a:cubicBezTo>
                    <a:pt x="662" y="859"/>
                    <a:pt x="857" y="686"/>
                    <a:pt x="874" y="456"/>
                  </a:cubicBezTo>
                  <a:cubicBezTo>
                    <a:pt x="883" y="224"/>
                    <a:pt x="705" y="19"/>
                    <a:pt x="473" y="1"/>
                  </a:cubicBezTo>
                  <a:cubicBezTo>
                    <a:pt x="463" y="0"/>
                    <a:pt x="453" y="0"/>
                    <a:pt x="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0"/>
            <p:cNvSpPr/>
            <p:nvPr/>
          </p:nvSpPr>
          <p:spPr>
            <a:xfrm>
              <a:off x="3473842" y="2365903"/>
              <a:ext cx="58061" cy="54401"/>
            </a:xfrm>
            <a:custGeom>
              <a:avLst/>
              <a:gdLst/>
              <a:ahLst/>
              <a:cxnLst/>
              <a:rect l="l" t="t" r="r" b="b"/>
              <a:pathLst>
                <a:path w="920" h="862" extrusionOk="0">
                  <a:moveTo>
                    <a:pt x="479" y="212"/>
                  </a:moveTo>
                  <a:cubicBezTo>
                    <a:pt x="494" y="212"/>
                    <a:pt x="510" y="214"/>
                    <a:pt x="527" y="217"/>
                  </a:cubicBezTo>
                  <a:cubicBezTo>
                    <a:pt x="625" y="244"/>
                    <a:pt x="714" y="360"/>
                    <a:pt x="687" y="485"/>
                  </a:cubicBezTo>
                  <a:cubicBezTo>
                    <a:pt x="664" y="578"/>
                    <a:pt x="567" y="650"/>
                    <a:pt x="466" y="650"/>
                  </a:cubicBezTo>
                  <a:cubicBezTo>
                    <a:pt x="450" y="650"/>
                    <a:pt x="435" y="649"/>
                    <a:pt x="420" y="645"/>
                  </a:cubicBezTo>
                  <a:cubicBezTo>
                    <a:pt x="304" y="609"/>
                    <a:pt x="232" y="493"/>
                    <a:pt x="259" y="377"/>
                  </a:cubicBezTo>
                  <a:cubicBezTo>
                    <a:pt x="290" y="291"/>
                    <a:pt x="370" y="212"/>
                    <a:pt x="479" y="212"/>
                  </a:cubicBezTo>
                  <a:close/>
                  <a:moveTo>
                    <a:pt x="481" y="0"/>
                  </a:moveTo>
                  <a:cubicBezTo>
                    <a:pt x="297" y="0"/>
                    <a:pt x="100" y="134"/>
                    <a:pt x="54" y="333"/>
                  </a:cubicBezTo>
                  <a:cubicBezTo>
                    <a:pt x="0" y="556"/>
                    <a:pt x="143" y="788"/>
                    <a:pt x="375" y="850"/>
                  </a:cubicBezTo>
                  <a:cubicBezTo>
                    <a:pt x="403" y="858"/>
                    <a:pt x="432" y="862"/>
                    <a:pt x="462" y="862"/>
                  </a:cubicBezTo>
                  <a:cubicBezTo>
                    <a:pt x="643" y="862"/>
                    <a:pt x="846" y="728"/>
                    <a:pt x="892" y="529"/>
                  </a:cubicBezTo>
                  <a:cubicBezTo>
                    <a:pt x="919" y="422"/>
                    <a:pt x="901" y="306"/>
                    <a:pt x="839" y="208"/>
                  </a:cubicBezTo>
                  <a:cubicBezTo>
                    <a:pt x="776" y="110"/>
                    <a:pt x="687" y="38"/>
                    <a:pt x="571" y="12"/>
                  </a:cubicBezTo>
                  <a:cubicBezTo>
                    <a:pt x="542" y="4"/>
                    <a:pt x="512"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0"/>
            <p:cNvSpPr/>
            <p:nvPr/>
          </p:nvSpPr>
          <p:spPr>
            <a:xfrm>
              <a:off x="3512654" y="2423837"/>
              <a:ext cx="58061" cy="54085"/>
            </a:xfrm>
            <a:custGeom>
              <a:avLst/>
              <a:gdLst/>
              <a:ahLst/>
              <a:cxnLst/>
              <a:rect l="l" t="t" r="r" b="b"/>
              <a:pathLst>
                <a:path w="920" h="857" extrusionOk="0">
                  <a:moveTo>
                    <a:pt x="479" y="213"/>
                  </a:moveTo>
                  <a:cubicBezTo>
                    <a:pt x="495" y="213"/>
                    <a:pt x="511" y="214"/>
                    <a:pt x="527" y="218"/>
                  </a:cubicBezTo>
                  <a:cubicBezTo>
                    <a:pt x="625" y="245"/>
                    <a:pt x="715" y="352"/>
                    <a:pt x="679" y="476"/>
                  </a:cubicBezTo>
                  <a:cubicBezTo>
                    <a:pt x="663" y="569"/>
                    <a:pt x="567" y="642"/>
                    <a:pt x="466" y="642"/>
                  </a:cubicBezTo>
                  <a:cubicBezTo>
                    <a:pt x="451" y="642"/>
                    <a:pt x="435" y="641"/>
                    <a:pt x="420" y="637"/>
                  </a:cubicBezTo>
                  <a:cubicBezTo>
                    <a:pt x="304" y="610"/>
                    <a:pt x="233" y="494"/>
                    <a:pt x="260" y="378"/>
                  </a:cubicBezTo>
                  <a:cubicBezTo>
                    <a:pt x="283" y="292"/>
                    <a:pt x="368" y="213"/>
                    <a:pt x="479" y="213"/>
                  </a:cubicBezTo>
                  <a:close/>
                  <a:moveTo>
                    <a:pt x="478" y="1"/>
                  </a:moveTo>
                  <a:cubicBezTo>
                    <a:pt x="294" y="1"/>
                    <a:pt x="100" y="127"/>
                    <a:pt x="54" y="325"/>
                  </a:cubicBezTo>
                  <a:cubicBezTo>
                    <a:pt x="1" y="557"/>
                    <a:pt x="144" y="789"/>
                    <a:pt x="367" y="842"/>
                  </a:cubicBezTo>
                  <a:cubicBezTo>
                    <a:pt x="399" y="852"/>
                    <a:pt x="434" y="857"/>
                    <a:pt x="468" y="857"/>
                  </a:cubicBezTo>
                  <a:cubicBezTo>
                    <a:pt x="652" y="857"/>
                    <a:pt x="848" y="725"/>
                    <a:pt x="893" y="530"/>
                  </a:cubicBezTo>
                  <a:cubicBezTo>
                    <a:pt x="920" y="423"/>
                    <a:pt x="902" y="307"/>
                    <a:pt x="839" y="209"/>
                  </a:cubicBezTo>
                  <a:cubicBezTo>
                    <a:pt x="777" y="111"/>
                    <a:pt x="688" y="39"/>
                    <a:pt x="572" y="13"/>
                  </a:cubicBezTo>
                  <a:cubicBezTo>
                    <a:pt x="541" y="5"/>
                    <a:pt x="510"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60"/>
          <p:cNvGrpSpPr/>
          <p:nvPr/>
        </p:nvGrpSpPr>
        <p:grpSpPr>
          <a:xfrm>
            <a:off x="3990639" y="2104823"/>
            <a:ext cx="459504" cy="458359"/>
            <a:chOff x="3990639" y="2104823"/>
            <a:chExt cx="459504" cy="458359"/>
          </a:xfrm>
        </p:grpSpPr>
        <p:sp>
          <p:nvSpPr>
            <p:cNvPr id="2073" name="Google Shape;2073;p60"/>
            <p:cNvSpPr/>
            <p:nvPr/>
          </p:nvSpPr>
          <p:spPr>
            <a:xfrm>
              <a:off x="4157308" y="2505878"/>
              <a:ext cx="23729" cy="57304"/>
            </a:xfrm>
            <a:custGeom>
              <a:avLst/>
              <a:gdLst/>
              <a:ahLst/>
              <a:cxnLst/>
              <a:rect l="l" t="t" r="r" b="b"/>
              <a:pathLst>
                <a:path w="376" h="908" extrusionOk="0">
                  <a:moveTo>
                    <a:pt x="252" y="1"/>
                  </a:moveTo>
                  <a:cubicBezTo>
                    <a:pt x="208" y="1"/>
                    <a:pt x="166" y="26"/>
                    <a:pt x="152" y="69"/>
                  </a:cubicBezTo>
                  <a:cubicBezTo>
                    <a:pt x="134" y="122"/>
                    <a:pt x="116" y="185"/>
                    <a:pt x="107" y="247"/>
                  </a:cubicBezTo>
                  <a:lnTo>
                    <a:pt x="9" y="782"/>
                  </a:lnTo>
                  <a:cubicBezTo>
                    <a:pt x="0" y="836"/>
                    <a:pt x="36" y="889"/>
                    <a:pt x="99" y="907"/>
                  </a:cubicBezTo>
                  <a:lnTo>
                    <a:pt x="116" y="907"/>
                  </a:lnTo>
                  <a:cubicBezTo>
                    <a:pt x="170" y="907"/>
                    <a:pt x="215" y="871"/>
                    <a:pt x="223" y="818"/>
                  </a:cubicBezTo>
                  <a:lnTo>
                    <a:pt x="313" y="283"/>
                  </a:lnTo>
                  <a:cubicBezTo>
                    <a:pt x="322" y="238"/>
                    <a:pt x="339" y="185"/>
                    <a:pt x="348" y="140"/>
                  </a:cubicBezTo>
                  <a:cubicBezTo>
                    <a:pt x="375" y="86"/>
                    <a:pt x="348" y="24"/>
                    <a:pt x="286" y="6"/>
                  </a:cubicBezTo>
                  <a:cubicBezTo>
                    <a:pt x="275" y="2"/>
                    <a:pt x="263" y="1"/>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0"/>
            <p:cNvSpPr/>
            <p:nvPr/>
          </p:nvSpPr>
          <p:spPr>
            <a:xfrm>
              <a:off x="4338556" y="2526199"/>
              <a:ext cx="24297" cy="36982"/>
            </a:xfrm>
            <a:custGeom>
              <a:avLst/>
              <a:gdLst/>
              <a:ahLst/>
              <a:cxnLst/>
              <a:rect l="l" t="t" r="r" b="b"/>
              <a:pathLst>
                <a:path w="385" h="586" extrusionOk="0">
                  <a:moveTo>
                    <a:pt x="263" y="1"/>
                  </a:moveTo>
                  <a:cubicBezTo>
                    <a:pt x="215" y="1"/>
                    <a:pt x="176" y="33"/>
                    <a:pt x="162" y="77"/>
                  </a:cubicBezTo>
                  <a:lnTo>
                    <a:pt x="135" y="166"/>
                  </a:lnTo>
                  <a:cubicBezTo>
                    <a:pt x="108" y="264"/>
                    <a:pt x="63" y="353"/>
                    <a:pt x="28" y="425"/>
                  </a:cubicBezTo>
                  <a:cubicBezTo>
                    <a:pt x="1" y="478"/>
                    <a:pt x="19" y="541"/>
                    <a:pt x="72" y="567"/>
                  </a:cubicBezTo>
                  <a:cubicBezTo>
                    <a:pt x="90" y="576"/>
                    <a:pt x="108" y="585"/>
                    <a:pt x="117" y="585"/>
                  </a:cubicBezTo>
                  <a:cubicBezTo>
                    <a:pt x="162" y="585"/>
                    <a:pt x="197" y="558"/>
                    <a:pt x="215" y="523"/>
                  </a:cubicBezTo>
                  <a:cubicBezTo>
                    <a:pt x="260" y="433"/>
                    <a:pt x="304" y="335"/>
                    <a:pt x="340" y="228"/>
                  </a:cubicBezTo>
                  <a:lnTo>
                    <a:pt x="367" y="139"/>
                  </a:lnTo>
                  <a:cubicBezTo>
                    <a:pt x="385" y="77"/>
                    <a:pt x="349" y="23"/>
                    <a:pt x="295" y="5"/>
                  </a:cubicBezTo>
                  <a:cubicBezTo>
                    <a:pt x="284" y="2"/>
                    <a:pt x="274"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0"/>
            <p:cNvSpPr/>
            <p:nvPr/>
          </p:nvSpPr>
          <p:spPr>
            <a:xfrm>
              <a:off x="3990639" y="2104823"/>
              <a:ext cx="459504" cy="457800"/>
            </a:xfrm>
            <a:custGeom>
              <a:avLst/>
              <a:gdLst/>
              <a:ahLst/>
              <a:cxnLst/>
              <a:rect l="l" t="t" r="r" b="b"/>
              <a:pathLst>
                <a:path w="7281" h="7254" extrusionOk="0">
                  <a:moveTo>
                    <a:pt x="4274" y="2784"/>
                  </a:moveTo>
                  <a:lnTo>
                    <a:pt x="4283" y="2864"/>
                  </a:lnTo>
                  <a:cubicBezTo>
                    <a:pt x="4212" y="3069"/>
                    <a:pt x="4131" y="3221"/>
                    <a:pt x="3980" y="3310"/>
                  </a:cubicBezTo>
                  <a:cubicBezTo>
                    <a:pt x="3801" y="3417"/>
                    <a:pt x="3676" y="3587"/>
                    <a:pt x="3641" y="3774"/>
                  </a:cubicBezTo>
                  <a:cubicBezTo>
                    <a:pt x="3525" y="3685"/>
                    <a:pt x="3471" y="3453"/>
                    <a:pt x="3471" y="3283"/>
                  </a:cubicBezTo>
                  <a:cubicBezTo>
                    <a:pt x="3471" y="3087"/>
                    <a:pt x="3507" y="2918"/>
                    <a:pt x="3587" y="2784"/>
                  </a:cubicBezTo>
                  <a:close/>
                  <a:moveTo>
                    <a:pt x="3623" y="4024"/>
                  </a:moveTo>
                  <a:cubicBezTo>
                    <a:pt x="3623" y="4220"/>
                    <a:pt x="3632" y="4372"/>
                    <a:pt x="3649" y="4497"/>
                  </a:cubicBezTo>
                  <a:cubicBezTo>
                    <a:pt x="3542" y="4452"/>
                    <a:pt x="3471" y="4336"/>
                    <a:pt x="3471" y="4211"/>
                  </a:cubicBezTo>
                  <a:cubicBezTo>
                    <a:pt x="3471" y="4122"/>
                    <a:pt x="3534" y="4042"/>
                    <a:pt x="3623" y="4024"/>
                  </a:cubicBezTo>
                  <a:close/>
                  <a:moveTo>
                    <a:pt x="6299" y="4024"/>
                  </a:moveTo>
                  <a:cubicBezTo>
                    <a:pt x="6388" y="4051"/>
                    <a:pt x="6451" y="4122"/>
                    <a:pt x="6451" y="4211"/>
                  </a:cubicBezTo>
                  <a:cubicBezTo>
                    <a:pt x="6451" y="4336"/>
                    <a:pt x="6379" y="4443"/>
                    <a:pt x="6272" y="4497"/>
                  </a:cubicBezTo>
                  <a:cubicBezTo>
                    <a:pt x="6290" y="4363"/>
                    <a:pt x="6299" y="4220"/>
                    <a:pt x="6299" y="4024"/>
                  </a:cubicBezTo>
                  <a:close/>
                  <a:moveTo>
                    <a:pt x="4435" y="3060"/>
                  </a:moveTo>
                  <a:cubicBezTo>
                    <a:pt x="4818" y="3390"/>
                    <a:pt x="5139" y="3399"/>
                    <a:pt x="5398" y="3408"/>
                  </a:cubicBezTo>
                  <a:cubicBezTo>
                    <a:pt x="5568" y="3417"/>
                    <a:pt x="5701" y="3417"/>
                    <a:pt x="5835" y="3506"/>
                  </a:cubicBezTo>
                  <a:cubicBezTo>
                    <a:pt x="5960" y="3587"/>
                    <a:pt x="6085" y="3738"/>
                    <a:pt x="6085" y="3917"/>
                  </a:cubicBezTo>
                  <a:cubicBezTo>
                    <a:pt x="6085" y="4443"/>
                    <a:pt x="6067" y="4586"/>
                    <a:pt x="5880" y="4845"/>
                  </a:cubicBezTo>
                  <a:cubicBezTo>
                    <a:pt x="5585" y="5246"/>
                    <a:pt x="5255" y="5478"/>
                    <a:pt x="4961" y="5478"/>
                  </a:cubicBezTo>
                  <a:cubicBezTo>
                    <a:pt x="4666" y="5478"/>
                    <a:pt x="4327" y="5246"/>
                    <a:pt x="4042" y="4845"/>
                  </a:cubicBezTo>
                  <a:cubicBezTo>
                    <a:pt x="3846" y="4577"/>
                    <a:pt x="3837" y="4425"/>
                    <a:pt x="3837" y="3917"/>
                  </a:cubicBezTo>
                  <a:cubicBezTo>
                    <a:pt x="3837" y="3747"/>
                    <a:pt x="3926" y="3587"/>
                    <a:pt x="4087" y="3497"/>
                  </a:cubicBezTo>
                  <a:cubicBezTo>
                    <a:pt x="4265" y="3390"/>
                    <a:pt x="4363" y="3230"/>
                    <a:pt x="4435" y="3060"/>
                  </a:cubicBezTo>
                  <a:close/>
                  <a:moveTo>
                    <a:pt x="5434" y="5558"/>
                  </a:moveTo>
                  <a:lnTo>
                    <a:pt x="5469" y="5853"/>
                  </a:lnTo>
                  <a:cubicBezTo>
                    <a:pt x="5478" y="5933"/>
                    <a:pt x="5452" y="6013"/>
                    <a:pt x="5407" y="6076"/>
                  </a:cubicBezTo>
                  <a:cubicBezTo>
                    <a:pt x="5309" y="6192"/>
                    <a:pt x="5157" y="6254"/>
                    <a:pt x="4961" y="6254"/>
                  </a:cubicBezTo>
                  <a:cubicBezTo>
                    <a:pt x="4756" y="6254"/>
                    <a:pt x="4613" y="6192"/>
                    <a:pt x="4515" y="6076"/>
                  </a:cubicBezTo>
                  <a:cubicBezTo>
                    <a:pt x="4461" y="6013"/>
                    <a:pt x="4443" y="5933"/>
                    <a:pt x="4452" y="5853"/>
                  </a:cubicBezTo>
                  <a:lnTo>
                    <a:pt x="4488" y="5558"/>
                  </a:lnTo>
                  <a:cubicBezTo>
                    <a:pt x="4649" y="5647"/>
                    <a:pt x="4809" y="5692"/>
                    <a:pt x="4961" y="5692"/>
                  </a:cubicBezTo>
                  <a:cubicBezTo>
                    <a:pt x="5113" y="5692"/>
                    <a:pt x="5273" y="5647"/>
                    <a:pt x="5434" y="5558"/>
                  </a:cubicBezTo>
                  <a:close/>
                  <a:moveTo>
                    <a:pt x="1419" y="0"/>
                  </a:moveTo>
                  <a:cubicBezTo>
                    <a:pt x="643" y="0"/>
                    <a:pt x="1" y="643"/>
                    <a:pt x="19" y="1428"/>
                  </a:cubicBezTo>
                  <a:cubicBezTo>
                    <a:pt x="36" y="2177"/>
                    <a:pt x="652" y="2784"/>
                    <a:pt x="1401" y="2784"/>
                  </a:cubicBezTo>
                  <a:cubicBezTo>
                    <a:pt x="1544" y="2784"/>
                    <a:pt x="1678" y="2837"/>
                    <a:pt x="1776" y="2944"/>
                  </a:cubicBezTo>
                  <a:lnTo>
                    <a:pt x="2267" y="3462"/>
                  </a:lnTo>
                  <a:cubicBezTo>
                    <a:pt x="2302" y="3497"/>
                    <a:pt x="2356" y="3524"/>
                    <a:pt x="2409" y="3524"/>
                  </a:cubicBezTo>
                  <a:cubicBezTo>
                    <a:pt x="2436" y="3524"/>
                    <a:pt x="2472" y="3515"/>
                    <a:pt x="2499" y="3497"/>
                  </a:cubicBezTo>
                  <a:cubicBezTo>
                    <a:pt x="2570" y="3462"/>
                    <a:pt x="2615" y="3390"/>
                    <a:pt x="2606" y="3310"/>
                  </a:cubicBezTo>
                  <a:lnTo>
                    <a:pt x="2588" y="2846"/>
                  </a:lnTo>
                  <a:cubicBezTo>
                    <a:pt x="2588" y="2819"/>
                    <a:pt x="2597" y="2811"/>
                    <a:pt x="2606" y="2802"/>
                  </a:cubicBezTo>
                  <a:cubicBezTo>
                    <a:pt x="2615" y="2793"/>
                    <a:pt x="2624" y="2784"/>
                    <a:pt x="2650" y="2784"/>
                  </a:cubicBezTo>
                  <a:lnTo>
                    <a:pt x="3355" y="2784"/>
                  </a:lnTo>
                  <a:cubicBezTo>
                    <a:pt x="3293" y="2927"/>
                    <a:pt x="3257" y="3096"/>
                    <a:pt x="3257" y="3274"/>
                  </a:cubicBezTo>
                  <a:cubicBezTo>
                    <a:pt x="3257" y="3462"/>
                    <a:pt x="3310" y="3721"/>
                    <a:pt x="3435" y="3872"/>
                  </a:cubicBezTo>
                  <a:cubicBezTo>
                    <a:pt x="3328" y="3944"/>
                    <a:pt x="3257" y="4068"/>
                    <a:pt x="3257" y="4211"/>
                  </a:cubicBezTo>
                  <a:cubicBezTo>
                    <a:pt x="3257" y="4479"/>
                    <a:pt x="3462" y="4702"/>
                    <a:pt x="3721" y="4729"/>
                  </a:cubicBezTo>
                  <a:cubicBezTo>
                    <a:pt x="3757" y="4800"/>
                    <a:pt x="3801" y="4880"/>
                    <a:pt x="3864" y="4961"/>
                  </a:cubicBezTo>
                  <a:cubicBezTo>
                    <a:pt x="3997" y="5148"/>
                    <a:pt x="4140" y="5300"/>
                    <a:pt x="4292" y="5415"/>
                  </a:cubicBezTo>
                  <a:lnTo>
                    <a:pt x="4247" y="5746"/>
                  </a:lnTo>
                  <a:lnTo>
                    <a:pt x="4051" y="5799"/>
                  </a:lnTo>
                  <a:cubicBezTo>
                    <a:pt x="4024" y="5772"/>
                    <a:pt x="3988" y="5746"/>
                    <a:pt x="3953" y="5728"/>
                  </a:cubicBezTo>
                  <a:cubicBezTo>
                    <a:pt x="3923" y="5713"/>
                    <a:pt x="3894" y="5706"/>
                    <a:pt x="3864" y="5706"/>
                  </a:cubicBezTo>
                  <a:cubicBezTo>
                    <a:pt x="3840" y="5706"/>
                    <a:pt x="3816" y="5711"/>
                    <a:pt x="3792" y="5719"/>
                  </a:cubicBezTo>
                  <a:lnTo>
                    <a:pt x="3426" y="5826"/>
                  </a:lnTo>
                  <a:cubicBezTo>
                    <a:pt x="3409" y="5835"/>
                    <a:pt x="3382" y="5844"/>
                    <a:pt x="3302" y="5870"/>
                  </a:cubicBezTo>
                  <a:cubicBezTo>
                    <a:pt x="3248" y="5906"/>
                    <a:pt x="3195" y="5933"/>
                    <a:pt x="3141" y="5978"/>
                  </a:cubicBezTo>
                  <a:cubicBezTo>
                    <a:pt x="3096" y="6004"/>
                    <a:pt x="3079" y="6058"/>
                    <a:pt x="3096" y="6102"/>
                  </a:cubicBezTo>
                  <a:cubicBezTo>
                    <a:pt x="3120" y="6143"/>
                    <a:pt x="3159" y="6165"/>
                    <a:pt x="3198" y="6165"/>
                  </a:cubicBezTo>
                  <a:cubicBezTo>
                    <a:pt x="3218" y="6165"/>
                    <a:pt x="3239" y="6159"/>
                    <a:pt x="3257" y="6147"/>
                  </a:cubicBezTo>
                  <a:cubicBezTo>
                    <a:pt x="3302" y="6120"/>
                    <a:pt x="3346" y="6093"/>
                    <a:pt x="3400" y="6067"/>
                  </a:cubicBezTo>
                  <a:cubicBezTo>
                    <a:pt x="3418" y="6058"/>
                    <a:pt x="3435" y="6049"/>
                    <a:pt x="3489" y="6031"/>
                  </a:cubicBezTo>
                  <a:lnTo>
                    <a:pt x="3855" y="5924"/>
                  </a:lnTo>
                  <a:cubicBezTo>
                    <a:pt x="3858" y="5921"/>
                    <a:pt x="3861" y="5920"/>
                    <a:pt x="3863" y="5920"/>
                  </a:cubicBezTo>
                  <a:cubicBezTo>
                    <a:pt x="3869" y="5920"/>
                    <a:pt x="3873" y="5924"/>
                    <a:pt x="3873" y="5924"/>
                  </a:cubicBezTo>
                  <a:cubicBezTo>
                    <a:pt x="3881" y="5924"/>
                    <a:pt x="3881" y="5933"/>
                    <a:pt x="3881" y="5933"/>
                  </a:cubicBezTo>
                  <a:cubicBezTo>
                    <a:pt x="3926" y="6513"/>
                    <a:pt x="4176" y="7164"/>
                    <a:pt x="4185" y="7191"/>
                  </a:cubicBezTo>
                  <a:cubicBezTo>
                    <a:pt x="4203" y="7226"/>
                    <a:pt x="4247" y="7253"/>
                    <a:pt x="4283" y="7253"/>
                  </a:cubicBezTo>
                  <a:cubicBezTo>
                    <a:pt x="4301" y="7253"/>
                    <a:pt x="4310" y="7253"/>
                    <a:pt x="4327" y="7244"/>
                  </a:cubicBezTo>
                  <a:cubicBezTo>
                    <a:pt x="4381" y="7226"/>
                    <a:pt x="4408" y="7164"/>
                    <a:pt x="4381" y="7110"/>
                  </a:cubicBezTo>
                  <a:cubicBezTo>
                    <a:pt x="4381" y="7102"/>
                    <a:pt x="4158" y="6531"/>
                    <a:pt x="4104" y="6004"/>
                  </a:cubicBezTo>
                  <a:lnTo>
                    <a:pt x="4247" y="5969"/>
                  </a:lnTo>
                  <a:cubicBezTo>
                    <a:pt x="4256" y="6058"/>
                    <a:pt x="4292" y="6138"/>
                    <a:pt x="4345" y="6209"/>
                  </a:cubicBezTo>
                  <a:cubicBezTo>
                    <a:pt x="4443" y="6325"/>
                    <a:pt x="4622" y="6468"/>
                    <a:pt x="4961" y="6468"/>
                  </a:cubicBezTo>
                  <a:cubicBezTo>
                    <a:pt x="5291" y="6468"/>
                    <a:pt x="5478" y="6325"/>
                    <a:pt x="5568" y="6209"/>
                  </a:cubicBezTo>
                  <a:cubicBezTo>
                    <a:pt x="5630" y="6138"/>
                    <a:pt x="5666" y="6049"/>
                    <a:pt x="5675" y="5960"/>
                  </a:cubicBezTo>
                  <a:lnTo>
                    <a:pt x="5817" y="6004"/>
                  </a:lnTo>
                  <a:cubicBezTo>
                    <a:pt x="5808" y="6085"/>
                    <a:pt x="5799" y="6174"/>
                    <a:pt x="5782" y="6281"/>
                  </a:cubicBezTo>
                  <a:cubicBezTo>
                    <a:pt x="5782" y="6334"/>
                    <a:pt x="5808" y="6388"/>
                    <a:pt x="5862" y="6397"/>
                  </a:cubicBezTo>
                  <a:cubicBezTo>
                    <a:pt x="5873" y="6400"/>
                    <a:pt x="5884" y="6401"/>
                    <a:pt x="5894" y="6401"/>
                  </a:cubicBezTo>
                  <a:cubicBezTo>
                    <a:pt x="5945" y="6401"/>
                    <a:pt x="5988" y="6368"/>
                    <a:pt x="5996" y="6317"/>
                  </a:cubicBezTo>
                  <a:cubicBezTo>
                    <a:pt x="6022" y="6156"/>
                    <a:pt x="6031" y="6022"/>
                    <a:pt x="6040" y="5933"/>
                  </a:cubicBezTo>
                  <a:cubicBezTo>
                    <a:pt x="6040" y="5933"/>
                    <a:pt x="6040" y="5924"/>
                    <a:pt x="6049" y="5924"/>
                  </a:cubicBezTo>
                  <a:cubicBezTo>
                    <a:pt x="6049" y="5924"/>
                    <a:pt x="6049" y="5920"/>
                    <a:pt x="6052" y="5920"/>
                  </a:cubicBezTo>
                  <a:cubicBezTo>
                    <a:pt x="6053" y="5920"/>
                    <a:pt x="6055" y="5921"/>
                    <a:pt x="6058" y="5924"/>
                  </a:cubicBezTo>
                  <a:lnTo>
                    <a:pt x="6424" y="6031"/>
                  </a:lnTo>
                  <a:cubicBezTo>
                    <a:pt x="6709" y="6111"/>
                    <a:pt x="6915" y="6343"/>
                    <a:pt x="6959" y="6638"/>
                  </a:cubicBezTo>
                  <a:lnTo>
                    <a:pt x="7057" y="7164"/>
                  </a:lnTo>
                  <a:cubicBezTo>
                    <a:pt x="7066" y="7218"/>
                    <a:pt x="7111" y="7253"/>
                    <a:pt x="7164" y="7253"/>
                  </a:cubicBezTo>
                  <a:lnTo>
                    <a:pt x="7182" y="7253"/>
                  </a:lnTo>
                  <a:cubicBezTo>
                    <a:pt x="7236" y="7244"/>
                    <a:pt x="7280" y="7191"/>
                    <a:pt x="7263" y="7128"/>
                  </a:cubicBezTo>
                  <a:lnTo>
                    <a:pt x="7173" y="6593"/>
                  </a:lnTo>
                  <a:cubicBezTo>
                    <a:pt x="7111" y="6227"/>
                    <a:pt x="6843" y="5933"/>
                    <a:pt x="6486" y="5826"/>
                  </a:cubicBezTo>
                  <a:lnTo>
                    <a:pt x="6121" y="5719"/>
                  </a:lnTo>
                  <a:cubicBezTo>
                    <a:pt x="6100" y="5713"/>
                    <a:pt x="6078" y="5710"/>
                    <a:pt x="6056" y="5710"/>
                  </a:cubicBezTo>
                  <a:cubicBezTo>
                    <a:pt x="6012" y="5710"/>
                    <a:pt x="5966" y="5722"/>
                    <a:pt x="5924" y="5746"/>
                  </a:cubicBezTo>
                  <a:cubicBezTo>
                    <a:pt x="5907" y="5763"/>
                    <a:pt x="5889" y="5781"/>
                    <a:pt x="5871" y="5799"/>
                  </a:cubicBezTo>
                  <a:lnTo>
                    <a:pt x="5666" y="5737"/>
                  </a:lnTo>
                  <a:lnTo>
                    <a:pt x="5630" y="5415"/>
                  </a:lnTo>
                  <a:cubicBezTo>
                    <a:pt x="5782" y="5300"/>
                    <a:pt x="5924" y="5148"/>
                    <a:pt x="6049" y="4961"/>
                  </a:cubicBezTo>
                  <a:cubicBezTo>
                    <a:pt x="6112" y="4880"/>
                    <a:pt x="6156" y="4800"/>
                    <a:pt x="6192" y="4729"/>
                  </a:cubicBezTo>
                  <a:cubicBezTo>
                    <a:pt x="6460" y="4702"/>
                    <a:pt x="6665" y="4479"/>
                    <a:pt x="6665" y="4211"/>
                  </a:cubicBezTo>
                  <a:cubicBezTo>
                    <a:pt x="6665" y="4060"/>
                    <a:pt x="6576" y="3917"/>
                    <a:pt x="6442" y="3854"/>
                  </a:cubicBezTo>
                  <a:cubicBezTo>
                    <a:pt x="6602" y="3640"/>
                    <a:pt x="6638" y="3274"/>
                    <a:pt x="6522" y="2891"/>
                  </a:cubicBezTo>
                  <a:cubicBezTo>
                    <a:pt x="6507" y="2847"/>
                    <a:pt x="6463" y="2815"/>
                    <a:pt x="6417" y="2815"/>
                  </a:cubicBezTo>
                  <a:cubicBezTo>
                    <a:pt x="6408" y="2815"/>
                    <a:pt x="6398" y="2816"/>
                    <a:pt x="6388" y="2819"/>
                  </a:cubicBezTo>
                  <a:cubicBezTo>
                    <a:pt x="6326" y="2837"/>
                    <a:pt x="6299" y="2900"/>
                    <a:pt x="6317" y="2953"/>
                  </a:cubicBezTo>
                  <a:cubicBezTo>
                    <a:pt x="6415" y="3274"/>
                    <a:pt x="6397" y="3569"/>
                    <a:pt x="6272" y="3729"/>
                  </a:cubicBezTo>
                  <a:cubicBezTo>
                    <a:pt x="6219" y="3569"/>
                    <a:pt x="6103" y="3426"/>
                    <a:pt x="5951" y="3328"/>
                  </a:cubicBezTo>
                  <a:cubicBezTo>
                    <a:pt x="5764" y="3212"/>
                    <a:pt x="5585" y="3203"/>
                    <a:pt x="5407" y="3194"/>
                  </a:cubicBezTo>
                  <a:cubicBezTo>
                    <a:pt x="5139" y="3185"/>
                    <a:pt x="4863" y="3176"/>
                    <a:pt x="4488" y="2819"/>
                  </a:cubicBezTo>
                  <a:lnTo>
                    <a:pt x="4488" y="2784"/>
                  </a:lnTo>
                  <a:lnTo>
                    <a:pt x="4551" y="2784"/>
                  </a:lnTo>
                  <a:cubicBezTo>
                    <a:pt x="5005" y="2784"/>
                    <a:pt x="5398" y="2570"/>
                    <a:pt x="5657" y="2240"/>
                  </a:cubicBezTo>
                  <a:cubicBezTo>
                    <a:pt x="5835" y="2293"/>
                    <a:pt x="5978" y="2400"/>
                    <a:pt x="6103" y="2552"/>
                  </a:cubicBezTo>
                  <a:cubicBezTo>
                    <a:pt x="6121" y="2579"/>
                    <a:pt x="6156" y="2596"/>
                    <a:pt x="6183" y="2596"/>
                  </a:cubicBezTo>
                  <a:cubicBezTo>
                    <a:pt x="6210" y="2596"/>
                    <a:pt x="6246" y="2579"/>
                    <a:pt x="6263" y="2561"/>
                  </a:cubicBezTo>
                  <a:cubicBezTo>
                    <a:pt x="6299" y="2525"/>
                    <a:pt x="6299" y="2463"/>
                    <a:pt x="6263" y="2418"/>
                  </a:cubicBezTo>
                  <a:cubicBezTo>
                    <a:pt x="6130" y="2249"/>
                    <a:pt x="5969" y="2124"/>
                    <a:pt x="5773" y="2052"/>
                  </a:cubicBezTo>
                  <a:cubicBezTo>
                    <a:pt x="5880" y="1856"/>
                    <a:pt x="5942" y="1633"/>
                    <a:pt x="5942" y="1392"/>
                  </a:cubicBezTo>
                  <a:cubicBezTo>
                    <a:pt x="5942" y="625"/>
                    <a:pt x="5318" y="0"/>
                    <a:pt x="4551" y="0"/>
                  </a:cubicBezTo>
                  <a:lnTo>
                    <a:pt x="2240" y="0"/>
                  </a:lnTo>
                  <a:cubicBezTo>
                    <a:pt x="2186" y="0"/>
                    <a:pt x="2142" y="45"/>
                    <a:pt x="2133" y="99"/>
                  </a:cubicBezTo>
                  <a:cubicBezTo>
                    <a:pt x="2124" y="161"/>
                    <a:pt x="2178" y="215"/>
                    <a:pt x="2240" y="215"/>
                  </a:cubicBezTo>
                  <a:lnTo>
                    <a:pt x="4542" y="215"/>
                  </a:lnTo>
                  <a:cubicBezTo>
                    <a:pt x="5202" y="215"/>
                    <a:pt x="5746" y="750"/>
                    <a:pt x="5728" y="1410"/>
                  </a:cubicBezTo>
                  <a:cubicBezTo>
                    <a:pt x="5719" y="2052"/>
                    <a:pt x="5193" y="2570"/>
                    <a:pt x="4551" y="2570"/>
                  </a:cubicBezTo>
                  <a:lnTo>
                    <a:pt x="2659" y="2570"/>
                  </a:lnTo>
                  <a:cubicBezTo>
                    <a:pt x="2588" y="2570"/>
                    <a:pt x="2517" y="2596"/>
                    <a:pt x="2463" y="2641"/>
                  </a:cubicBezTo>
                  <a:cubicBezTo>
                    <a:pt x="2401" y="2695"/>
                    <a:pt x="2374" y="2775"/>
                    <a:pt x="2374" y="2855"/>
                  </a:cubicBezTo>
                  <a:lnTo>
                    <a:pt x="2392" y="3283"/>
                  </a:lnTo>
                  <a:lnTo>
                    <a:pt x="1928" y="2793"/>
                  </a:lnTo>
                  <a:cubicBezTo>
                    <a:pt x="1794" y="2650"/>
                    <a:pt x="1607" y="2570"/>
                    <a:pt x="1401" y="2570"/>
                  </a:cubicBezTo>
                  <a:cubicBezTo>
                    <a:pt x="759" y="2570"/>
                    <a:pt x="242" y="2052"/>
                    <a:pt x="233" y="1410"/>
                  </a:cubicBezTo>
                  <a:cubicBezTo>
                    <a:pt x="215" y="750"/>
                    <a:pt x="759" y="215"/>
                    <a:pt x="1419" y="215"/>
                  </a:cubicBezTo>
                  <a:lnTo>
                    <a:pt x="1740" y="215"/>
                  </a:lnTo>
                  <a:cubicBezTo>
                    <a:pt x="1794" y="215"/>
                    <a:pt x="1839" y="179"/>
                    <a:pt x="1847" y="125"/>
                  </a:cubicBezTo>
                  <a:cubicBezTo>
                    <a:pt x="1856" y="63"/>
                    <a:pt x="1803" y="0"/>
                    <a:pt x="1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0"/>
            <p:cNvSpPr/>
            <p:nvPr/>
          </p:nvSpPr>
          <p:spPr>
            <a:xfrm>
              <a:off x="4071733" y="2154363"/>
              <a:ext cx="36667" cy="62668"/>
            </a:xfrm>
            <a:custGeom>
              <a:avLst/>
              <a:gdLst/>
              <a:ahLst/>
              <a:cxnLst/>
              <a:rect l="l" t="t" r="r" b="b"/>
              <a:pathLst>
                <a:path w="581" h="993" extrusionOk="0">
                  <a:moveTo>
                    <a:pt x="116" y="0"/>
                  </a:moveTo>
                  <a:cubicBezTo>
                    <a:pt x="99" y="0"/>
                    <a:pt x="81" y="9"/>
                    <a:pt x="72" y="18"/>
                  </a:cubicBezTo>
                  <a:cubicBezTo>
                    <a:pt x="0" y="108"/>
                    <a:pt x="63" y="215"/>
                    <a:pt x="143" y="215"/>
                  </a:cubicBezTo>
                  <a:lnTo>
                    <a:pt x="179" y="215"/>
                  </a:lnTo>
                  <a:lnTo>
                    <a:pt x="179" y="884"/>
                  </a:lnTo>
                  <a:cubicBezTo>
                    <a:pt x="179" y="944"/>
                    <a:pt x="228" y="992"/>
                    <a:pt x="287" y="992"/>
                  </a:cubicBezTo>
                  <a:cubicBezTo>
                    <a:pt x="315" y="992"/>
                    <a:pt x="346" y="981"/>
                    <a:pt x="375" y="955"/>
                  </a:cubicBezTo>
                  <a:cubicBezTo>
                    <a:pt x="384" y="946"/>
                    <a:pt x="393" y="928"/>
                    <a:pt x="393" y="910"/>
                  </a:cubicBezTo>
                  <a:lnTo>
                    <a:pt x="393" y="215"/>
                  </a:lnTo>
                  <a:lnTo>
                    <a:pt x="455" y="215"/>
                  </a:lnTo>
                  <a:cubicBezTo>
                    <a:pt x="473" y="215"/>
                    <a:pt x="491" y="206"/>
                    <a:pt x="500" y="188"/>
                  </a:cubicBezTo>
                  <a:cubicBezTo>
                    <a:pt x="580" y="99"/>
                    <a:pt x="518"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0"/>
            <p:cNvSpPr/>
            <p:nvPr/>
          </p:nvSpPr>
          <p:spPr>
            <a:xfrm>
              <a:off x="4139827" y="2154931"/>
              <a:ext cx="38371" cy="62542"/>
            </a:xfrm>
            <a:custGeom>
              <a:avLst/>
              <a:gdLst/>
              <a:ahLst/>
              <a:cxnLst/>
              <a:rect l="l" t="t" r="r" b="b"/>
              <a:pathLst>
                <a:path w="608" h="991" extrusionOk="0">
                  <a:moveTo>
                    <a:pt x="295" y="0"/>
                  </a:moveTo>
                  <a:cubicBezTo>
                    <a:pt x="206" y="9"/>
                    <a:pt x="126" y="63"/>
                    <a:pt x="81" y="152"/>
                  </a:cubicBezTo>
                  <a:cubicBezTo>
                    <a:pt x="1" y="295"/>
                    <a:pt x="90" y="455"/>
                    <a:pt x="206" y="527"/>
                  </a:cubicBezTo>
                  <a:cubicBezTo>
                    <a:pt x="224" y="545"/>
                    <a:pt x="269" y="562"/>
                    <a:pt x="304" y="589"/>
                  </a:cubicBezTo>
                  <a:cubicBezTo>
                    <a:pt x="376" y="625"/>
                    <a:pt x="384" y="687"/>
                    <a:pt x="376" y="723"/>
                  </a:cubicBezTo>
                  <a:cubicBezTo>
                    <a:pt x="367" y="741"/>
                    <a:pt x="358" y="777"/>
                    <a:pt x="313" y="777"/>
                  </a:cubicBezTo>
                  <a:cubicBezTo>
                    <a:pt x="260" y="777"/>
                    <a:pt x="251" y="768"/>
                    <a:pt x="233" y="714"/>
                  </a:cubicBezTo>
                  <a:cubicBezTo>
                    <a:pt x="213" y="682"/>
                    <a:pt x="171" y="659"/>
                    <a:pt x="132" y="659"/>
                  </a:cubicBezTo>
                  <a:cubicBezTo>
                    <a:pt x="117" y="659"/>
                    <a:pt x="102" y="662"/>
                    <a:pt x="90" y="669"/>
                  </a:cubicBezTo>
                  <a:cubicBezTo>
                    <a:pt x="37" y="696"/>
                    <a:pt x="10" y="759"/>
                    <a:pt x="37" y="812"/>
                  </a:cubicBezTo>
                  <a:cubicBezTo>
                    <a:pt x="81" y="901"/>
                    <a:pt x="153" y="991"/>
                    <a:pt x="313" y="991"/>
                  </a:cubicBezTo>
                  <a:cubicBezTo>
                    <a:pt x="438" y="991"/>
                    <a:pt x="545" y="901"/>
                    <a:pt x="581" y="777"/>
                  </a:cubicBezTo>
                  <a:cubicBezTo>
                    <a:pt x="608" y="661"/>
                    <a:pt x="572" y="500"/>
                    <a:pt x="411" y="402"/>
                  </a:cubicBezTo>
                  <a:cubicBezTo>
                    <a:pt x="384" y="393"/>
                    <a:pt x="376" y="384"/>
                    <a:pt x="322" y="348"/>
                  </a:cubicBezTo>
                  <a:cubicBezTo>
                    <a:pt x="286" y="330"/>
                    <a:pt x="251" y="286"/>
                    <a:pt x="269" y="250"/>
                  </a:cubicBezTo>
                  <a:cubicBezTo>
                    <a:pt x="277" y="223"/>
                    <a:pt x="295" y="215"/>
                    <a:pt x="304" y="215"/>
                  </a:cubicBezTo>
                  <a:cubicBezTo>
                    <a:pt x="331" y="215"/>
                    <a:pt x="358" y="232"/>
                    <a:pt x="367" y="241"/>
                  </a:cubicBezTo>
                  <a:cubicBezTo>
                    <a:pt x="385" y="272"/>
                    <a:pt x="419" y="290"/>
                    <a:pt x="457" y="290"/>
                  </a:cubicBezTo>
                  <a:cubicBezTo>
                    <a:pt x="474" y="290"/>
                    <a:pt x="492" y="286"/>
                    <a:pt x="509" y="277"/>
                  </a:cubicBezTo>
                  <a:cubicBezTo>
                    <a:pt x="563" y="241"/>
                    <a:pt x="572" y="179"/>
                    <a:pt x="545" y="125"/>
                  </a:cubicBezTo>
                  <a:cubicBezTo>
                    <a:pt x="500" y="54"/>
                    <a:pt x="393"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0"/>
            <p:cNvSpPr/>
            <p:nvPr/>
          </p:nvSpPr>
          <p:spPr>
            <a:xfrm>
              <a:off x="4249636" y="2154931"/>
              <a:ext cx="38371" cy="62542"/>
            </a:xfrm>
            <a:custGeom>
              <a:avLst/>
              <a:gdLst/>
              <a:ahLst/>
              <a:cxnLst/>
              <a:rect l="l" t="t" r="r" b="b"/>
              <a:pathLst>
                <a:path w="608" h="991" extrusionOk="0">
                  <a:moveTo>
                    <a:pt x="295" y="0"/>
                  </a:moveTo>
                  <a:cubicBezTo>
                    <a:pt x="197" y="9"/>
                    <a:pt x="116" y="63"/>
                    <a:pt x="72" y="152"/>
                  </a:cubicBezTo>
                  <a:cubicBezTo>
                    <a:pt x="0" y="295"/>
                    <a:pt x="90" y="455"/>
                    <a:pt x="206" y="527"/>
                  </a:cubicBezTo>
                  <a:cubicBezTo>
                    <a:pt x="223" y="545"/>
                    <a:pt x="259" y="562"/>
                    <a:pt x="304" y="589"/>
                  </a:cubicBezTo>
                  <a:cubicBezTo>
                    <a:pt x="366" y="625"/>
                    <a:pt x="384" y="687"/>
                    <a:pt x="366" y="723"/>
                  </a:cubicBezTo>
                  <a:cubicBezTo>
                    <a:pt x="366" y="741"/>
                    <a:pt x="348" y="777"/>
                    <a:pt x="313" y="777"/>
                  </a:cubicBezTo>
                  <a:cubicBezTo>
                    <a:pt x="259" y="777"/>
                    <a:pt x="250" y="768"/>
                    <a:pt x="223" y="714"/>
                  </a:cubicBezTo>
                  <a:cubicBezTo>
                    <a:pt x="204" y="682"/>
                    <a:pt x="166" y="659"/>
                    <a:pt x="126" y="659"/>
                  </a:cubicBezTo>
                  <a:cubicBezTo>
                    <a:pt x="111" y="659"/>
                    <a:pt x="95" y="662"/>
                    <a:pt x="81" y="669"/>
                  </a:cubicBezTo>
                  <a:cubicBezTo>
                    <a:pt x="27" y="696"/>
                    <a:pt x="9" y="759"/>
                    <a:pt x="36" y="812"/>
                  </a:cubicBezTo>
                  <a:cubicBezTo>
                    <a:pt x="81" y="901"/>
                    <a:pt x="152" y="991"/>
                    <a:pt x="313" y="991"/>
                  </a:cubicBezTo>
                  <a:cubicBezTo>
                    <a:pt x="438" y="991"/>
                    <a:pt x="545" y="901"/>
                    <a:pt x="571" y="777"/>
                  </a:cubicBezTo>
                  <a:cubicBezTo>
                    <a:pt x="607" y="661"/>
                    <a:pt x="571" y="500"/>
                    <a:pt x="411" y="402"/>
                  </a:cubicBezTo>
                  <a:cubicBezTo>
                    <a:pt x="384" y="393"/>
                    <a:pt x="375" y="384"/>
                    <a:pt x="322" y="348"/>
                  </a:cubicBezTo>
                  <a:cubicBezTo>
                    <a:pt x="286" y="330"/>
                    <a:pt x="250" y="286"/>
                    <a:pt x="268" y="250"/>
                  </a:cubicBezTo>
                  <a:cubicBezTo>
                    <a:pt x="277" y="223"/>
                    <a:pt x="286" y="215"/>
                    <a:pt x="304" y="215"/>
                  </a:cubicBezTo>
                  <a:cubicBezTo>
                    <a:pt x="331" y="215"/>
                    <a:pt x="357" y="232"/>
                    <a:pt x="357" y="241"/>
                  </a:cubicBezTo>
                  <a:cubicBezTo>
                    <a:pt x="382" y="272"/>
                    <a:pt x="418" y="290"/>
                    <a:pt x="456" y="290"/>
                  </a:cubicBezTo>
                  <a:cubicBezTo>
                    <a:pt x="474" y="290"/>
                    <a:pt x="492" y="286"/>
                    <a:pt x="509" y="277"/>
                  </a:cubicBezTo>
                  <a:cubicBezTo>
                    <a:pt x="554" y="241"/>
                    <a:pt x="571" y="179"/>
                    <a:pt x="545" y="125"/>
                  </a:cubicBezTo>
                  <a:cubicBezTo>
                    <a:pt x="491" y="54"/>
                    <a:pt x="393"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0"/>
            <p:cNvSpPr/>
            <p:nvPr/>
          </p:nvSpPr>
          <p:spPr>
            <a:xfrm>
              <a:off x="4028946" y="2154931"/>
              <a:ext cx="38371" cy="62542"/>
            </a:xfrm>
            <a:custGeom>
              <a:avLst/>
              <a:gdLst/>
              <a:ahLst/>
              <a:cxnLst/>
              <a:rect l="l" t="t" r="r" b="b"/>
              <a:pathLst>
                <a:path w="608" h="991" extrusionOk="0">
                  <a:moveTo>
                    <a:pt x="295" y="0"/>
                  </a:moveTo>
                  <a:cubicBezTo>
                    <a:pt x="197" y="9"/>
                    <a:pt x="116" y="63"/>
                    <a:pt x="72" y="152"/>
                  </a:cubicBezTo>
                  <a:cubicBezTo>
                    <a:pt x="0" y="295"/>
                    <a:pt x="81" y="455"/>
                    <a:pt x="197" y="527"/>
                  </a:cubicBezTo>
                  <a:cubicBezTo>
                    <a:pt x="215" y="545"/>
                    <a:pt x="259" y="562"/>
                    <a:pt x="304" y="589"/>
                  </a:cubicBezTo>
                  <a:cubicBezTo>
                    <a:pt x="366" y="625"/>
                    <a:pt x="375" y="687"/>
                    <a:pt x="366" y="723"/>
                  </a:cubicBezTo>
                  <a:cubicBezTo>
                    <a:pt x="357" y="741"/>
                    <a:pt x="348" y="777"/>
                    <a:pt x="313" y="777"/>
                  </a:cubicBezTo>
                  <a:cubicBezTo>
                    <a:pt x="259" y="777"/>
                    <a:pt x="250" y="768"/>
                    <a:pt x="223" y="714"/>
                  </a:cubicBezTo>
                  <a:cubicBezTo>
                    <a:pt x="204" y="682"/>
                    <a:pt x="166" y="659"/>
                    <a:pt x="126" y="659"/>
                  </a:cubicBezTo>
                  <a:cubicBezTo>
                    <a:pt x="111" y="659"/>
                    <a:pt x="95" y="662"/>
                    <a:pt x="81" y="669"/>
                  </a:cubicBezTo>
                  <a:cubicBezTo>
                    <a:pt x="27" y="696"/>
                    <a:pt x="9" y="759"/>
                    <a:pt x="36" y="812"/>
                  </a:cubicBezTo>
                  <a:cubicBezTo>
                    <a:pt x="81" y="901"/>
                    <a:pt x="143" y="991"/>
                    <a:pt x="313" y="991"/>
                  </a:cubicBezTo>
                  <a:cubicBezTo>
                    <a:pt x="429" y="991"/>
                    <a:pt x="536" y="901"/>
                    <a:pt x="571" y="777"/>
                  </a:cubicBezTo>
                  <a:cubicBezTo>
                    <a:pt x="607" y="661"/>
                    <a:pt x="562" y="500"/>
                    <a:pt x="411" y="402"/>
                  </a:cubicBezTo>
                  <a:cubicBezTo>
                    <a:pt x="384" y="393"/>
                    <a:pt x="375" y="384"/>
                    <a:pt x="313" y="348"/>
                  </a:cubicBezTo>
                  <a:cubicBezTo>
                    <a:pt x="277" y="330"/>
                    <a:pt x="241" y="286"/>
                    <a:pt x="259" y="250"/>
                  </a:cubicBezTo>
                  <a:cubicBezTo>
                    <a:pt x="277" y="223"/>
                    <a:pt x="286" y="215"/>
                    <a:pt x="295" y="215"/>
                  </a:cubicBezTo>
                  <a:cubicBezTo>
                    <a:pt x="322" y="215"/>
                    <a:pt x="348" y="232"/>
                    <a:pt x="357" y="241"/>
                  </a:cubicBezTo>
                  <a:cubicBezTo>
                    <a:pt x="375" y="272"/>
                    <a:pt x="414" y="290"/>
                    <a:pt x="451" y="290"/>
                  </a:cubicBezTo>
                  <a:cubicBezTo>
                    <a:pt x="469" y="290"/>
                    <a:pt x="486" y="286"/>
                    <a:pt x="500" y="277"/>
                  </a:cubicBezTo>
                  <a:cubicBezTo>
                    <a:pt x="554" y="241"/>
                    <a:pt x="571" y="179"/>
                    <a:pt x="536" y="125"/>
                  </a:cubicBezTo>
                  <a:cubicBezTo>
                    <a:pt x="491" y="54"/>
                    <a:pt x="393"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0"/>
            <p:cNvSpPr/>
            <p:nvPr/>
          </p:nvSpPr>
          <p:spPr>
            <a:xfrm>
              <a:off x="4184887" y="2154363"/>
              <a:ext cx="32186" cy="62605"/>
            </a:xfrm>
            <a:custGeom>
              <a:avLst/>
              <a:gdLst/>
              <a:ahLst/>
              <a:cxnLst/>
              <a:rect l="l" t="t" r="r" b="b"/>
              <a:pathLst>
                <a:path w="510" h="992" extrusionOk="0">
                  <a:moveTo>
                    <a:pt x="117" y="0"/>
                  </a:moveTo>
                  <a:cubicBezTo>
                    <a:pt x="63" y="0"/>
                    <a:pt x="9" y="36"/>
                    <a:pt x="1" y="90"/>
                  </a:cubicBezTo>
                  <a:cubicBezTo>
                    <a:pt x="1" y="152"/>
                    <a:pt x="45" y="215"/>
                    <a:pt x="108" y="215"/>
                  </a:cubicBezTo>
                  <a:lnTo>
                    <a:pt x="143" y="215"/>
                  </a:lnTo>
                  <a:lnTo>
                    <a:pt x="143" y="884"/>
                  </a:lnTo>
                  <a:cubicBezTo>
                    <a:pt x="143" y="937"/>
                    <a:pt x="188" y="982"/>
                    <a:pt x="241" y="991"/>
                  </a:cubicBezTo>
                  <a:cubicBezTo>
                    <a:pt x="246" y="991"/>
                    <a:pt x="251" y="992"/>
                    <a:pt x="255" y="992"/>
                  </a:cubicBezTo>
                  <a:cubicBezTo>
                    <a:pt x="311" y="992"/>
                    <a:pt x="357" y="942"/>
                    <a:pt x="357" y="884"/>
                  </a:cubicBezTo>
                  <a:lnTo>
                    <a:pt x="357" y="215"/>
                  </a:lnTo>
                  <a:lnTo>
                    <a:pt x="393" y="215"/>
                  </a:lnTo>
                  <a:cubicBezTo>
                    <a:pt x="456" y="215"/>
                    <a:pt x="509" y="152"/>
                    <a:pt x="500" y="90"/>
                  </a:cubicBezTo>
                  <a:cubicBezTo>
                    <a:pt x="491" y="36"/>
                    <a:pt x="447"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0"/>
            <p:cNvSpPr/>
            <p:nvPr/>
          </p:nvSpPr>
          <p:spPr>
            <a:xfrm>
              <a:off x="4107200" y="2179165"/>
              <a:ext cx="26506" cy="13569"/>
            </a:xfrm>
            <a:custGeom>
              <a:avLst/>
              <a:gdLst/>
              <a:ahLst/>
              <a:cxnLst/>
              <a:rect l="l" t="t" r="r" b="b"/>
              <a:pathLst>
                <a:path w="420" h="215" extrusionOk="0">
                  <a:moveTo>
                    <a:pt x="116" y="0"/>
                  </a:moveTo>
                  <a:cubicBezTo>
                    <a:pt x="63" y="0"/>
                    <a:pt x="9" y="45"/>
                    <a:pt x="9" y="98"/>
                  </a:cubicBezTo>
                  <a:cubicBezTo>
                    <a:pt x="0" y="161"/>
                    <a:pt x="45" y="214"/>
                    <a:pt x="108" y="214"/>
                  </a:cubicBezTo>
                  <a:lnTo>
                    <a:pt x="304" y="214"/>
                  </a:lnTo>
                  <a:cubicBezTo>
                    <a:pt x="357" y="214"/>
                    <a:pt x="411" y="178"/>
                    <a:pt x="411" y="125"/>
                  </a:cubicBezTo>
                  <a:cubicBezTo>
                    <a:pt x="420" y="54"/>
                    <a:pt x="375"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0"/>
            <p:cNvSpPr/>
            <p:nvPr/>
          </p:nvSpPr>
          <p:spPr>
            <a:xfrm>
              <a:off x="4292424" y="2154363"/>
              <a:ext cx="36667" cy="62668"/>
            </a:xfrm>
            <a:custGeom>
              <a:avLst/>
              <a:gdLst/>
              <a:ahLst/>
              <a:cxnLst/>
              <a:rect l="l" t="t" r="r" b="b"/>
              <a:pathLst>
                <a:path w="581" h="993" extrusionOk="0">
                  <a:moveTo>
                    <a:pt x="125" y="0"/>
                  </a:moveTo>
                  <a:cubicBezTo>
                    <a:pt x="108" y="0"/>
                    <a:pt x="90" y="9"/>
                    <a:pt x="81" y="18"/>
                  </a:cubicBezTo>
                  <a:cubicBezTo>
                    <a:pt x="0" y="108"/>
                    <a:pt x="63" y="215"/>
                    <a:pt x="152" y="215"/>
                  </a:cubicBezTo>
                  <a:lnTo>
                    <a:pt x="188" y="215"/>
                  </a:lnTo>
                  <a:lnTo>
                    <a:pt x="188" y="884"/>
                  </a:lnTo>
                  <a:cubicBezTo>
                    <a:pt x="188" y="944"/>
                    <a:pt x="233" y="992"/>
                    <a:pt x="289" y="992"/>
                  </a:cubicBezTo>
                  <a:cubicBezTo>
                    <a:pt x="316" y="992"/>
                    <a:pt x="346" y="981"/>
                    <a:pt x="375" y="955"/>
                  </a:cubicBezTo>
                  <a:cubicBezTo>
                    <a:pt x="393" y="946"/>
                    <a:pt x="402" y="928"/>
                    <a:pt x="402" y="910"/>
                  </a:cubicBezTo>
                  <a:lnTo>
                    <a:pt x="402" y="215"/>
                  </a:lnTo>
                  <a:lnTo>
                    <a:pt x="464" y="215"/>
                  </a:lnTo>
                  <a:cubicBezTo>
                    <a:pt x="482" y="215"/>
                    <a:pt x="500" y="206"/>
                    <a:pt x="509" y="188"/>
                  </a:cubicBezTo>
                  <a:cubicBezTo>
                    <a:pt x="580" y="99"/>
                    <a:pt x="518"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0"/>
            <p:cNvSpPr/>
            <p:nvPr/>
          </p:nvSpPr>
          <p:spPr>
            <a:xfrm>
              <a:off x="4217009" y="2179165"/>
              <a:ext cx="27074" cy="13569"/>
            </a:xfrm>
            <a:custGeom>
              <a:avLst/>
              <a:gdLst/>
              <a:ahLst/>
              <a:cxnLst/>
              <a:rect l="l" t="t" r="r" b="b"/>
              <a:pathLst>
                <a:path w="429" h="215" extrusionOk="0">
                  <a:moveTo>
                    <a:pt x="116" y="0"/>
                  </a:moveTo>
                  <a:cubicBezTo>
                    <a:pt x="62" y="0"/>
                    <a:pt x="18" y="45"/>
                    <a:pt x="9" y="98"/>
                  </a:cubicBezTo>
                  <a:cubicBezTo>
                    <a:pt x="0" y="161"/>
                    <a:pt x="54" y="214"/>
                    <a:pt x="116" y="214"/>
                  </a:cubicBezTo>
                  <a:lnTo>
                    <a:pt x="312" y="214"/>
                  </a:lnTo>
                  <a:cubicBezTo>
                    <a:pt x="375" y="214"/>
                    <a:pt x="428" y="161"/>
                    <a:pt x="419" y="98"/>
                  </a:cubicBezTo>
                  <a:cubicBezTo>
                    <a:pt x="410" y="45"/>
                    <a:pt x="366"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0"/>
            <p:cNvSpPr/>
            <p:nvPr/>
          </p:nvSpPr>
          <p:spPr>
            <a:xfrm>
              <a:off x="4281696" y="2408817"/>
              <a:ext cx="45124" cy="18113"/>
            </a:xfrm>
            <a:custGeom>
              <a:avLst/>
              <a:gdLst/>
              <a:ahLst/>
              <a:cxnLst/>
              <a:rect l="l" t="t" r="r" b="b"/>
              <a:pathLst>
                <a:path w="715" h="287" extrusionOk="0">
                  <a:moveTo>
                    <a:pt x="357" y="1"/>
                  </a:moveTo>
                  <a:cubicBezTo>
                    <a:pt x="257" y="1"/>
                    <a:pt x="157" y="28"/>
                    <a:pt x="63" y="81"/>
                  </a:cubicBezTo>
                  <a:cubicBezTo>
                    <a:pt x="19" y="117"/>
                    <a:pt x="1" y="179"/>
                    <a:pt x="28" y="233"/>
                  </a:cubicBezTo>
                  <a:cubicBezTo>
                    <a:pt x="52" y="263"/>
                    <a:pt x="89" y="281"/>
                    <a:pt x="126" y="281"/>
                  </a:cubicBezTo>
                  <a:cubicBezTo>
                    <a:pt x="144" y="281"/>
                    <a:pt x="162" y="277"/>
                    <a:pt x="179" y="268"/>
                  </a:cubicBezTo>
                  <a:cubicBezTo>
                    <a:pt x="237" y="233"/>
                    <a:pt x="298" y="215"/>
                    <a:pt x="358" y="215"/>
                  </a:cubicBezTo>
                  <a:cubicBezTo>
                    <a:pt x="418" y="215"/>
                    <a:pt x="478" y="233"/>
                    <a:pt x="536" y="268"/>
                  </a:cubicBezTo>
                  <a:cubicBezTo>
                    <a:pt x="554" y="277"/>
                    <a:pt x="572" y="286"/>
                    <a:pt x="590" y="286"/>
                  </a:cubicBezTo>
                  <a:cubicBezTo>
                    <a:pt x="625" y="286"/>
                    <a:pt x="661" y="259"/>
                    <a:pt x="679" y="233"/>
                  </a:cubicBezTo>
                  <a:cubicBezTo>
                    <a:pt x="715" y="179"/>
                    <a:pt x="697" y="117"/>
                    <a:pt x="643" y="81"/>
                  </a:cubicBezTo>
                  <a:cubicBezTo>
                    <a:pt x="554" y="28"/>
                    <a:pt x="456" y="1"/>
                    <a:pt x="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0"/>
            <p:cNvSpPr/>
            <p:nvPr/>
          </p:nvSpPr>
          <p:spPr>
            <a:xfrm>
              <a:off x="4324483" y="2349116"/>
              <a:ext cx="13632" cy="24928"/>
            </a:xfrm>
            <a:custGeom>
              <a:avLst/>
              <a:gdLst/>
              <a:ahLst/>
              <a:cxnLst/>
              <a:rect l="l" t="t" r="r" b="b"/>
              <a:pathLst>
                <a:path w="216" h="395" extrusionOk="0">
                  <a:moveTo>
                    <a:pt x="110" y="0"/>
                  </a:moveTo>
                  <a:cubicBezTo>
                    <a:pt x="47" y="0"/>
                    <a:pt x="1" y="50"/>
                    <a:pt x="1" y="108"/>
                  </a:cubicBezTo>
                  <a:lnTo>
                    <a:pt x="1" y="296"/>
                  </a:lnTo>
                  <a:cubicBezTo>
                    <a:pt x="1" y="353"/>
                    <a:pt x="46" y="395"/>
                    <a:pt x="108" y="395"/>
                  </a:cubicBezTo>
                  <a:cubicBezTo>
                    <a:pt x="114" y="395"/>
                    <a:pt x="120" y="394"/>
                    <a:pt x="126" y="394"/>
                  </a:cubicBezTo>
                  <a:cubicBezTo>
                    <a:pt x="179" y="394"/>
                    <a:pt x="215" y="340"/>
                    <a:pt x="215" y="287"/>
                  </a:cubicBezTo>
                  <a:lnTo>
                    <a:pt x="215" y="108"/>
                  </a:lnTo>
                  <a:cubicBezTo>
                    <a:pt x="215" y="55"/>
                    <a:pt x="179" y="10"/>
                    <a:pt x="126" y="1"/>
                  </a:cubicBezTo>
                  <a:cubicBezTo>
                    <a:pt x="121" y="1"/>
                    <a:pt x="115"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0"/>
            <p:cNvSpPr/>
            <p:nvPr/>
          </p:nvSpPr>
          <p:spPr>
            <a:xfrm>
              <a:off x="4289584" y="2381743"/>
              <a:ext cx="28778" cy="15336"/>
            </a:xfrm>
            <a:custGeom>
              <a:avLst/>
              <a:gdLst/>
              <a:ahLst/>
              <a:cxnLst/>
              <a:rect l="l" t="t" r="r" b="b"/>
              <a:pathLst>
                <a:path w="456" h="243" extrusionOk="0">
                  <a:moveTo>
                    <a:pt x="125" y="0"/>
                  </a:moveTo>
                  <a:cubicBezTo>
                    <a:pt x="92" y="0"/>
                    <a:pt x="59" y="18"/>
                    <a:pt x="37" y="46"/>
                  </a:cubicBezTo>
                  <a:cubicBezTo>
                    <a:pt x="1" y="100"/>
                    <a:pt x="19" y="162"/>
                    <a:pt x="63" y="198"/>
                  </a:cubicBezTo>
                  <a:cubicBezTo>
                    <a:pt x="117" y="234"/>
                    <a:pt x="170" y="242"/>
                    <a:pt x="233" y="242"/>
                  </a:cubicBezTo>
                  <a:cubicBezTo>
                    <a:pt x="286" y="242"/>
                    <a:pt x="349" y="234"/>
                    <a:pt x="393" y="198"/>
                  </a:cubicBezTo>
                  <a:cubicBezTo>
                    <a:pt x="447" y="162"/>
                    <a:pt x="456" y="100"/>
                    <a:pt x="429" y="46"/>
                  </a:cubicBezTo>
                  <a:cubicBezTo>
                    <a:pt x="406" y="18"/>
                    <a:pt x="370" y="0"/>
                    <a:pt x="334" y="0"/>
                  </a:cubicBezTo>
                  <a:cubicBezTo>
                    <a:pt x="314" y="0"/>
                    <a:pt x="294" y="6"/>
                    <a:pt x="277" y="19"/>
                  </a:cubicBezTo>
                  <a:cubicBezTo>
                    <a:pt x="264" y="28"/>
                    <a:pt x="246" y="33"/>
                    <a:pt x="228" y="33"/>
                  </a:cubicBezTo>
                  <a:cubicBezTo>
                    <a:pt x="211" y="33"/>
                    <a:pt x="193" y="28"/>
                    <a:pt x="179" y="19"/>
                  </a:cubicBezTo>
                  <a:cubicBezTo>
                    <a:pt x="163" y="6"/>
                    <a:pt x="14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0"/>
            <p:cNvSpPr/>
            <p:nvPr/>
          </p:nvSpPr>
          <p:spPr>
            <a:xfrm>
              <a:off x="4271030" y="2349116"/>
              <a:ext cx="13569" cy="24928"/>
            </a:xfrm>
            <a:custGeom>
              <a:avLst/>
              <a:gdLst/>
              <a:ahLst/>
              <a:cxnLst/>
              <a:rect l="l" t="t" r="r" b="b"/>
              <a:pathLst>
                <a:path w="215" h="395" extrusionOk="0">
                  <a:moveTo>
                    <a:pt x="105" y="0"/>
                  </a:moveTo>
                  <a:cubicBezTo>
                    <a:pt x="100" y="0"/>
                    <a:pt x="95" y="1"/>
                    <a:pt x="90" y="1"/>
                  </a:cubicBezTo>
                  <a:cubicBezTo>
                    <a:pt x="36" y="10"/>
                    <a:pt x="0" y="55"/>
                    <a:pt x="0" y="108"/>
                  </a:cubicBezTo>
                  <a:lnTo>
                    <a:pt x="0" y="287"/>
                  </a:lnTo>
                  <a:cubicBezTo>
                    <a:pt x="0" y="340"/>
                    <a:pt x="36" y="394"/>
                    <a:pt x="90" y="394"/>
                  </a:cubicBezTo>
                  <a:cubicBezTo>
                    <a:pt x="96" y="394"/>
                    <a:pt x="102" y="395"/>
                    <a:pt x="108" y="395"/>
                  </a:cubicBezTo>
                  <a:cubicBezTo>
                    <a:pt x="170" y="395"/>
                    <a:pt x="215" y="353"/>
                    <a:pt x="215" y="296"/>
                  </a:cubicBezTo>
                  <a:lnTo>
                    <a:pt x="215" y="108"/>
                  </a:lnTo>
                  <a:cubicBezTo>
                    <a:pt x="215" y="50"/>
                    <a:pt x="169"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0"/>
            <p:cNvSpPr/>
            <p:nvPr/>
          </p:nvSpPr>
          <p:spPr>
            <a:xfrm>
              <a:off x="4198392" y="2230346"/>
              <a:ext cx="13569" cy="13569"/>
            </a:xfrm>
            <a:custGeom>
              <a:avLst/>
              <a:gdLst/>
              <a:ahLst/>
              <a:cxnLst/>
              <a:rect l="l" t="t" r="r" b="b"/>
              <a:pathLst>
                <a:path w="215" h="215" extrusionOk="0">
                  <a:moveTo>
                    <a:pt x="108" y="1"/>
                  </a:moveTo>
                  <a:cubicBezTo>
                    <a:pt x="54" y="1"/>
                    <a:pt x="1" y="45"/>
                    <a:pt x="1" y="108"/>
                  </a:cubicBezTo>
                  <a:cubicBezTo>
                    <a:pt x="1" y="161"/>
                    <a:pt x="54" y="215"/>
                    <a:pt x="108" y="215"/>
                  </a:cubicBezTo>
                  <a:cubicBezTo>
                    <a:pt x="170" y="215"/>
                    <a:pt x="215" y="161"/>
                    <a:pt x="215" y="108"/>
                  </a:cubicBezTo>
                  <a:cubicBezTo>
                    <a:pt x="215" y="45"/>
                    <a:pt x="170"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0"/>
            <p:cNvSpPr/>
            <p:nvPr/>
          </p:nvSpPr>
          <p:spPr>
            <a:xfrm>
              <a:off x="4171950" y="2230346"/>
              <a:ext cx="13001" cy="13569"/>
            </a:xfrm>
            <a:custGeom>
              <a:avLst/>
              <a:gdLst/>
              <a:ahLst/>
              <a:cxnLst/>
              <a:rect l="l" t="t" r="r" b="b"/>
              <a:pathLst>
                <a:path w="206" h="215" extrusionOk="0">
                  <a:moveTo>
                    <a:pt x="99" y="1"/>
                  </a:moveTo>
                  <a:cubicBezTo>
                    <a:pt x="45" y="1"/>
                    <a:pt x="0" y="45"/>
                    <a:pt x="0" y="108"/>
                  </a:cubicBezTo>
                  <a:cubicBezTo>
                    <a:pt x="0" y="161"/>
                    <a:pt x="45" y="215"/>
                    <a:pt x="99" y="215"/>
                  </a:cubicBezTo>
                  <a:cubicBezTo>
                    <a:pt x="161" y="215"/>
                    <a:pt x="206" y="161"/>
                    <a:pt x="206" y="108"/>
                  </a:cubicBezTo>
                  <a:cubicBezTo>
                    <a:pt x="206" y="45"/>
                    <a:pt x="161"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0"/>
            <p:cNvSpPr/>
            <p:nvPr/>
          </p:nvSpPr>
          <p:spPr>
            <a:xfrm>
              <a:off x="4144939" y="2230346"/>
              <a:ext cx="13569" cy="13569"/>
            </a:xfrm>
            <a:custGeom>
              <a:avLst/>
              <a:gdLst/>
              <a:ahLst/>
              <a:cxnLst/>
              <a:rect l="l" t="t" r="r" b="b"/>
              <a:pathLst>
                <a:path w="215" h="215" extrusionOk="0">
                  <a:moveTo>
                    <a:pt x="107" y="1"/>
                  </a:moveTo>
                  <a:cubicBezTo>
                    <a:pt x="45" y="1"/>
                    <a:pt x="0" y="45"/>
                    <a:pt x="0" y="108"/>
                  </a:cubicBezTo>
                  <a:cubicBezTo>
                    <a:pt x="0" y="161"/>
                    <a:pt x="45" y="215"/>
                    <a:pt x="107" y="215"/>
                  </a:cubicBezTo>
                  <a:cubicBezTo>
                    <a:pt x="161" y="215"/>
                    <a:pt x="214" y="161"/>
                    <a:pt x="214" y="108"/>
                  </a:cubicBezTo>
                  <a:cubicBezTo>
                    <a:pt x="214" y="45"/>
                    <a:pt x="161"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60"/>
          <p:cNvGrpSpPr/>
          <p:nvPr/>
        </p:nvGrpSpPr>
        <p:grpSpPr>
          <a:xfrm>
            <a:off x="4682562" y="2104823"/>
            <a:ext cx="470737" cy="458368"/>
            <a:chOff x="4682562" y="2104823"/>
            <a:chExt cx="470737" cy="458368"/>
          </a:xfrm>
        </p:grpSpPr>
        <p:sp>
          <p:nvSpPr>
            <p:cNvPr id="2092" name="Google Shape;2092;p60"/>
            <p:cNvSpPr/>
            <p:nvPr/>
          </p:nvSpPr>
          <p:spPr>
            <a:xfrm>
              <a:off x="4727621" y="2104823"/>
              <a:ext cx="425677" cy="458368"/>
            </a:xfrm>
            <a:custGeom>
              <a:avLst/>
              <a:gdLst/>
              <a:ahLst/>
              <a:cxnLst/>
              <a:rect l="l" t="t" r="r" b="b"/>
              <a:pathLst>
                <a:path w="6745" h="7263" extrusionOk="0">
                  <a:moveTo>
                    <a:pt x="1303" y="2650"/>
                  </a:moveTo>
                  <a:cubicBezTo>
                    <a:pt x="1428" y="2650"/>
                    <a:pt x="1535" y="2757"/>
                    <a:pt x="1535" y="2882"/>
                  </a:cubicBezTo>
                  <a:cubicBezTo>
                    <a:pt x="1535" y="3007"/>
                    <a:pt x="1428" y="3114"/>
                    <a:pt x="1303" y="3114"/>
                  </a:cubicBezTo>
                  <a:cubicBezTo>
                    <a:pt x="1169" y="3114"/>
                    <a:pt x="1071" y="3007"/>
                    <a:pt x="1071" y="2882"/>
                  </a:cubicBezTo>
                  <a:cubicBezTo>
                    <a:pt x="1071" y="2757"/>
                    <a:pt x="1169" y="2650"/>
                    <a:pt x="1303" y="2650"/>
                  </a:cubicBezTo>
                  <a:close/>
                  <a:moveTo>
                    <a:pt x="3738" y="2784"/>
                  </a:moveTo>
                  <a:lnTo>
                    <a:pt x="3747" y="2864"/>
                  </a:lnTo>
                  <a:cubicBezTo>
                    <a:pt x="3676" y="3069"/>
                    <a:pt x="3605" y="3221"/>
                    <a:pt x="3453" y="3310"/>
                  </a:cubicBezTo>
                  <a:cubicBezTo>
                    <a:pt x="3266" y="3417"/>
                    <a:pt x="3141" y="3587"/>
                    <a:pt x="3105" y="3774"/>
                  </a:cubicBezTo>
                  <a:cubicBezTo>
                    <a:pt x="2998" y="3685"/>
                    <a:pt x="2935" y="3453"/>
                    <a:pt x="2935" y="3283"/>
                  </a:cubicBezTo>
                  <a:cubicBezTo>
                    <a:pt x="2935" y="3087"/>
                    <a:pt x="2980" y="2918"/>
                    <a:pt x="3051" y="2784"/>
                  </a:cubicBezTo>
                  <a:close/>
                  <a:moveTo>
                    <a:pt x="3087" y="4024"/>
                  </a:moveTo>
                  <a:cubicBezTo>
                    <a:pt x="3087" y="4220"/>
                    <a:pt x="3096" y="4363"/>
                    <a:pt x="3123" y="4488"/>
                  </a:cubicBezTo>
                  <a:cubicBezTo>
                    <a:pt x="3007" y="4443"/>
                    <a:pt x="2935" y="4336"/>
                    <a:pt x="2935" y="4211"/>
                  </a:cubicBezTo>
                  <a:cubicBezTo>
                    <a:pt x="2935" y="4113"/>
                    <a:pt x="2998" y="4042"/>
                    <a:pt x="3087" y="4024"/>
                  </a:cubicBezTo>
                  <a:close/>
                  <a:moveTo>
                    <a:pt x="5763" y="4024"/>
                  </a:moveTo>
                  <a:cubicBezTo>
                    <a:pt x="5853" y="4042"/>
                    <a:pt x="5915" y="4122"/>
                    <a:pt x="5915" y="4211"/>
                  </a:cubicBezTo>
                  <a:cubicBezTo>
                    <a:pt x="5915" y="4336"/>
                    <a:pt x="5844" y="4443"/>
                    <a:pt x="5737" y="4488"/>
                  </a:cubicBezTo>
                  <a:cubicBezTo>
                    <a:pt x="5763" y="4363"/>
                    <a:pt x="5763" y="4211"/>
                    <a:pt x="5763" y="4024"/>
                  </a:cubicBezTo>
                  <a:close/>
                  <a:moveTo>
                    <a:pt x="3899" y="3051"/>
                  </a:moveTo>
                  <a:cubicBezTo>
                    <a:pt x="4291" y="3382"/>
                    <a:pt x="4604" y="3399"/>
                    <a:pt x="4862" y="3408"/>
                  </a:cubicBezTo>
                  <a:cubicBezTo>
                    <a:pt x="5032" y="3408"/>
                    <a:pt x="5166" y="3417"/>
                    <a:pt x="5300" y="3497"/>
                  </a:cubicBezTo>
                  <a:cubicBezTo>
                    <a:pt x="5424" y="3578"/>
                    <a:pt x="5558" y="3729"/>
                    <a:pt x="5558" y="3908"/>
                  </a:cubicBezTo>
                  <a:cubicBezTo>
                    <a:pt x="5558" y="4443"/>
                    <a:pt x="5540" y="4577"/>
                    <a:pt x="5353" y="4836"/>
                  </a:cubicBezTo>
                  <a:cubicBezTo>
                    <a:pt x="5059" y="5246"/>
                    <a:pt x="4720" y="5478"/>
                    <a:pt x="4425" y="5478"/>
                  </a:cubicBezTo>
                  <a:cubicBezTo>
                    <a:pt x="4131" y="5478"/>
                    <a:pt x="3801" y="5246"/>
                    <a:pt x="3506" y="4836"/>
                  </a:cubicBezTo>
                  <a:cubicBezTo>
                    <a:pt x="3310" y="4568"/>
                    <a:pt x="3301" y="4425"/>
                    <a:pt x="3301" y="3908"/>
                  </a:cubicBezTo>
                  <a:cubicBezTo>
                    <a:pt x="3301" y="3738"/>
                    <a:pt x="3390" y="3587"/>
                    <a:pt x="3560" y="3489"/>
                  </a:cubicBezTo>
                  <a:cubicBezTo>
                    <a:pt x="3729" y="3390"/>
                    <a:pt x="3828" y="3230"/>
                    <a:pt x="3899" y="3051"/>
                  </a:cubicBezTo>
                  <a:close/>
                  <a:moveTo>
                    <a:pt x="3480" y="0"/>
                  </a:moveTo>
                  <a:cubicBezTo>
                    <a:pt x="3426" y="0"/>
                    <a:pt x="3373" y="45"/>
                    <a:pt x="3373" y="99"/>
                  </a:cubicBezTo>
                  <a:cubicBezTo>
                    <a:pt x="3364" y="161"/>
                    <a:pt x="3408" y="215"/>
                    <a:pt x="3480" y="215"/>
                  </a:cubicBezTo>
                  <a:lnTo>
                    <a:pt x="4006" y="215"/>
                  </a:lnTo>
                  <a:cubicBezTo>
                    <a:pt x="4666" y="215"/>
                    <a:pt x="5210" y="750"/>
                    <a:pt x="5201" y="1419"/>
                  </a:cubicBezTo>
                  <a:cubicBezTo>
                    <a:pt x="5184" y="2052"/>
                    <a:pt x="4666" y="2570"/>
                    <a:pt x="4024" y="2570"/>
                  </a:cubicBezTo>
                  <a:lnTo>
                    <a:pt x="1615" y="2570"/>
                  </a:lnTo>
                  <a:cubicBezTo>
                    <a:pt x="1535" y="2489"/>
                    <a:pt x="1428" y="2436"/>
                    <a:pt x="1303" y="2436"/>
                  </a:cubicBezTo>
                  <a:cubicBezTo>
                    <a:pt x="1178" y="2436"/>
                    <a:pt x="1071" y="2489"/>
                    <a:pt x="991" y="2570"/>
                  </a:cubicBezTo>
                  <a:lnTo>
                    <a:pt x="875" y="2570"/>
                  </a:lnTo>
                  <a:cubicBezTo>
                    <a:pt x="625" y="2570"/>
                    <a:pt x="384" y="2489"/>
                    <a:pt x="179" y="2347"/>
                  </a:cubicBezTo>
                  <a:cubicBezTo>
                    <a:pt x="161" y="2332"/>
                    <a:pt x="140" y="2325"/>
                    <a:pt x="120" y="2325"/>
                  </a:cubicBezTo>
                  <a:cubicBezTo>
                    <a:pt x="89" y="2325"/>
                    <a:pt x="58" y="2341"/>
                    <a:pt x="36" y="2373"/>
                  </a:cubicBezTo>
                  <a:cubicBezTo>
                    <a:pt x="0" y="2418"/>
                    <a:pt x="9" y="2489"/>
                    <a:pt x="54" y="2516"/>
                  </a:cubicBezTo>
                  <a:cubicBezTo>
                    <a:pt x="295" y="2695"/>
                    <a:pt x="571" y="2784"/>
                    <a:pt x="866" y="2784"/>
                  </a:cubicBezTo>
                  <a:cubicBezTo>
                    <a:pt x="857" y="2828"/>
                    <a:pt x="848" y="2882"/>
                    <a:pt x="857" y="2944"/>
                  </a:cubicBezTo>
                  <a:cubicBezTo>
                    <a:pt x="884" y="3158"/>
                    <a:pt x="1071" y="3328"/>
                    <a:pt x="1285" y="3337"/>
                  </a:cubicBezTo>
                  <a:cubicBezTo>
                    <a:pt x="1290" y="3337"/>
                    <a:pt x="1296" y="3337"/>
                    <a:pt x="1301" y="3337"/>
                  </a:cubicBezTo>
                  <a:cubicBezTo>
                    <a:pt x="1544" y="3337"/>
                    <a:pt x="1749" y="3135"/>
                    <a:pt x="1749" y="2891"/>
                  </a:cubicBezTo>
                  <a:cubicBezTo>
                    <a:pt x="1749" y="2855"/>
                    <a:pt x="1740" y="2819"/>
                    <a:pt x="1740" y="2784"/>
                  </a:cubicBezTo>
                  <a:lnTo>
                    <a:pt x="2819" y="2784"/>
                  </a:lnTo>
                  <a:cubicBezTo>
                    <a:pt x="2757" y="2927"/>
                    <a:pt x="2721" y="3096"/>
                    <a:pt x="2721" y="3283"/>
                  </a:cubicBezTo>
                  <a:cubicBezTo>
                    <a:pt x="2721" y="3462"/>
                    <a:pt x="2775" y="3721"/>
                    <a:pt x="2909" y="3881"/>
                  </a:cubicBezTo>
                  <a:cubicBezTo>
                    <a:pt x="2793" y="3952"/>
                    <a:pt x="2721" y="4077"/>
                    <a:pt x="2721" y="4211"/>
                  </a:cubicBezTo>
                  <a:cubicBezTo>
                    <a:pt x="2721" y="4488"/>
                    <a:pt x="2927" y="4702"/>
                    <a:pt x="3194" y="4729"/>
                  </a:cubicBezTo>
                  <a:cubicBezTo>
                    <a:pt x="3230" y="4809"/>
                    <a:pt x="3274" y="4880"/>
                    <a:pt x="3328" y="4969"/>
                  </a:cubicBezTo>
                  <a:cubicBezTo>
                    <a:pt x="3462" y="5148"/>
                    <a:pt x="3605" y="5300"/>
                    <a:pt x="3756" y="5415"/>
                  </a:cubicBezTo>
                  <a:lnTo>
                    <a:pt x="3721" y="5746"/>
                  </a:lnTo>
                  <a:lnTo>
                    <a:pt x="3515" y="5808"/>
                  </a:lnTo>
                  <a:cubicBezTo>
                    <a:pt x="3489" y="5772"/>
                    <a:pt x="3462" y="5746"/>
                    <a:pt x="3417" y="5728"/>
                  </a:cubicBezTo>
                  <a:cubicBezTo>
                    <a:pt x="3384" y="5717"/>
                    <a:pt x="3351" y="5709"/>
                    <a:pt x="3318" y="5709"/>
                  </a:cubicBezTo>
                  <a:cubicBezTo>
                    <a:pt x="3298" y="5709"/>
                    <a:pt x="3277" y="5712"/>
                    <a:pt x="3257" y="5719"/>
                  </a:cubicBezTo>
                  <a:lnTo>
                    <a:pt x="2900" y="5826"/>
                  </a:lnTo>
                  <a:cubicBezTo>
                    <a:pt x="2739" y="5870"/>
                    <a:pt x="2570" y="5978"/>
                    <a:pt x="2445" y="6120"/>
                  </a:cubicBezTo>
                  <a:cubicBezTo>
                    <a:pt x="2329" y="6254"/>
                    <a:pt x="2249" y="6424"/>
                    <a:pt x="2213" y="6602"/>
                  </a:cubicBezTo>
                  <a:lnTo>
                    <a:pt x="2115" y="7128"/>
                  </a:lnTo>
                  <a:cubicBezTo>
                    <a:pt x="2106" y="7182"/>
                    <a:pt x="2141" y="7235"/>
                    <a:pt x="2195" y="7253"/>
                  </a:cubicBezTo>
                  <a:cubicBezTo>
                    <a:pt x="2206" y="7256"/>
                    <a:pt x="2217" y="7258"/>
                    <a:pt x="2227" y="7258"/>
                  </a:cubicBezTo>
                  <a:cubicBezTo>
                    <a:pt x="2278" y="7258"/>
                    <a:pt x="2321" y="7224"/>
                    <a:pt x="2329" y="7173"/>
                  </a:cubicBezTo>
                  <a:lnTo>
                    <a:pt x="2427" y="6638"/>
                  </a:lnTo>
                  <a:cubicBezTo>
                    <a:pt x="2445" y="6495"/>
                    <a:pt x="2507" y="6361"/>
                    <a:pt x="2605" y="6263"/>
                  </a:cubicBezTo>
                  <a:cubicBezTo>
                    <a:pt x="2686" y="6174"/>
                    <a:pt x="2811" y="6076"/>
                    <a:pt x="2953" y="6031"/>
                  </a:cubicBezTo>
                  <a:lnTo>
                    <a:pt x="3328" y="5924"/>
                  </a:lnTo>
                  <a:lnTo>
                    <a:pt x="3337" y="5924"/>
                  </a:lnTo>
                  <a:cubicBezTo>
                    <a:pt x="3346" y="5933"/>
                    <a:pt x="3346" y="5933"/>
                    <a:pt x="3346" y="5942"/>
                  </a:cubicBezTo>
                  <a:cubicBezTo>
                    <a:pt x="3390" y="6513"/>
                    <a:pt x="3640" y="7164"/>
                    <a:pt x="3658" y="7191"/>
                  </a:cubicBezTo>
                  <a:cubicBezTo>
                    <a:pt x="3667" y="7235"/>
                    <a:pt x="3712" y="7262"/>
                    <a:pt x="3756" y="7262"/>
                  </a:cubicBezTo>
                  <a:cubicBezTo>
                    <a:pt x="3765" y="7262"/>
                    <a:pt x="3783" y="7253"/>
                    <a:pt x="3792" y="7253"/>
                  </a:cubicBezTo>
                  <a:cubicBezTo>
                    <a:pt x="3845" y="7226"/>
                    <a:pt x="3872" y="7164"/>
                    <a:pt x="3854" y="7110"/>
                  </a:cubicBezTo>
                  <a:cubicBezTo>
                    <a:pt x="3854" y="7110"/>
                    <a:pt x="3622" y="6531"/>
                    <a:pt x="3569" y="6013"/>
                  </a:cubicBezTo>
                  <a:lnTo>
                    <a:pt x="3712" y="5969"/>
                  </a:lnTo>
                  <a:cubicBezTo>
                    <a:pt x="3721" y="6058"/>
                    <a:pt x="3756" y="6138"/>
                    <a:pt x="3819" y="6209"/>
                  </a:cubicBezTo>
                  <a:cubicBezTo>
                    <a:pt x="3845" y="6245"/>
                    <a:pt x="3881" y="6281"/>
                    <a:pt x="3926" y="6317"/>
                  </a:cubicBezTo>
                  <a:cubicBezTo>
                    <a:pt x="3944" y="6325"/>
                    <a:pt x="3961" y="6334"/>
                    <a:pt x="3988" y="6334"/>
                  </a:cubicBezTo>
                  <a:cubicBezTo>
                    <a:pt x="4024" y="6334"/>
                    <a:pt x="4060" y="6317"/>
                    <a:pt x="4077" y="6281"/>
                  </a:cubicBezTo>
                  <a:cubicBezTo>
                    <a:pt x="4104" y="6236"/>
                    <a:pt x="4086" y="6174"/>
                    <a:pt x="4051" y="6147"/>
                  </a:cubicBezTo>
                  <a:cubicBezTo>
                    <a:pt x="4024" y="6120"/>
                    <a:pt x="3997" y="6102"/>
                    <a:pt x="3979" y="6076"/>
                  </a:cubicBezTo>
                  <a:cubicBezTo>
                    <a:pt x="3935" y="6013"/>
                    <a:pt x="3908" y="5933"/>
                    <a:pt x="3917" y="5853"/>
                  </a:cubicBezTo>
                  <a:lnTo>
                    <a:pt x="3952" y="5558"/>
                  </a:lnTo>
                  <a:cubicBezTo>
                    <a:pt x="4113" y="5647"/>
                    <a:pt x="4274" y="5692"/>
                    <a:pt x="4425" y="5692"/>
                  </a:cubicBezTo>
                  <a:cubicBezTo>
                    <a:pt x="4577" y="5692"/>
                    <a:pt x="4738" y="5647"/>
                    <a:pt x="4898" y="5558"/>
                  </a:cubicBezTo>
                  <a:lnTo>
                    <a:pt x="4934" y="5853"/>
                  </a:lnTo>
                  <a:cubicBezTo>
                    <a:pt x="4943" y="5933"/>
                    <a:pt x="4925" y="6013"/>
                    <a:pt x="4871" y="6076"/>
                  </a:cubicBezTo>
                  <a:cubicBezTo>
                    <a:pt x="4782" y="6192"/>
                    <a:pt x="4639" y="6245"/>
                    <a:pt x="4452" y="6254"/>
                  </a:cubicBezTo>
                  <a:cubicBezTo>
                    <a:pt x="4399" y="6254"/>
                    <a:pt x="4354" y="6299"/>
                    <a:pt x="4354" y="6361"/>
                  </a:cubicBezTo>
                  <a:cubicBezTo>
                    <a:pt x="4345" y="6415"/>
                    <a:pt x="4399" y="6468"/>
                    <a:pt x="4452" y="6468"/>
                  </a:cubicBezTo>
                  <a:lnTo>
                    <a:pt x="4461" y="6468"/>
                  </a:lnTo>
                  <a:cubicBezTo>
                    <a:pt x="4773" y="6459"/>
                    <a:pt x="4952" y="6325"/>
                    <a:pt x="5041" y="6209"/>
                  </a:cubicBezTo>
                  <a:cubicBezTo>
                    <a:pt x="5094" y="6138"/>
                    <a:pt x="5130" y="6058"/>
                    <a:pt x="5148" y="5969"/>
                  </a:cubicBezTo>
                  <a:lnTo>
                    <a:pt x="5291" y="6013"/>
                  </a:lnTo>
                  <a:cubicBezTo>
                    <a:pt x="5273" y="6138"/>
                    <a:pt x="5255" y="6317"/>
                    <a:pt x="5210" y="6504"/>
                  </a:cubicBezTo>
                  <a:lnTo>
                    <a:pt x="5121" y="6843"/>
                  </a:lnTo>
                  <a:cubicBezTo>
                    <a:pt x="5085" y="6932"/>
                    <a:pt x="5050" y="7021"/>
                    <a:pt x="5005" y="7102"/>
                  </a:cubicBezTo>
                  <a:cubicBezTo>
                    <a:pt x="4987" y="7146"/>
                    <a:pt x="4996" y="7209"/>
                    <a:pt x="5041" y="7235"/>
                  </a:cubicBezTo>
                  <a:cubicBezTo>
                    <a:pt x="5059" y="7253"/>
                    <a:pt x="5077" y="7262"/>
                    <a:pt x="5103" y="7262"/>
                  </a:cubicBezTo>
                  <a:cubicBezTo>
                    <a:pt x="5139" y="7262"/>
                    <a:pt x="5175" y="7235"/>
                    <a:pt x="5192" y="7200"/>
                  </a:cubicBezTo>
                  <a:cubicBezTo>
                    <a:pt x="5237" y="7110"/>
                    <a:pt x="5282" y="7012"/>
                    <a:pt x="5317" y="6905"/>
                  </a:cubicBezTo>
                  <a:lnTo>
                    <a:pt x="5416" y="6557"/>
                  </a:lnTo>
                  <a:cubicBezTo>
                    <a:pt x="5416" y="6548"/>
                    <a:pt x="5416" y="6548"/>
                    <a:pt x="5416" y="6548"/>
                  </a:cubicBezTo>
                  <a:cubicBezTo>
                    <a:pt x="5469" y="6308"/>
                    <a:pt x="5496" y="6085"/>
                    <a:pt x="5505" y="5942"/>
                  </a:cubicBezTo>
                  <a:cubicBezTo>
                    <a:pt x="5505" y="5933"/>
                    <a:pt x="5514" y="5933"/>
                    <a:pt x="5514" y="5924"/>
                  </a:cubicBezTo>
                  <a:lnTo>
                    <a:pt x="5531" y="5924"/>
                  </a:lnTo>
                  <a:lnTo>
                    <a:pt x="5897" y="6031"/>
                  </a:lnTo>
                  <a:cubicBezTo>
                    <a:pt x="6174" y="6120"/>
                    <a:pt x="6379" y="6352"/>
                    <a:pt x="6433" y="6638"/>
                  </a:cubicBezTo>
                  <a:lnTo>
                    <a:pt x="6522" y="7173"/>
                  </a:lnTo>
                  <a:cubicBezTo>
                    <a:pt x="6537" y="7218"/>
                    <a:pt x="6578" y="7257"/>
                    <a:pt x="6622" y="7257"/>
                  </a:cubicBezTo>
                  <a:cubicBezTo>
                    <a:pt x="6630" y="7257"/>
                    <a:pt x="6638" y="7256"/>
                    <a:pt x="6647" y="7253"/>
                  </a:cubicBezTo>
                  <a:cubicBezTo>
                    <a:pt x="6709" y="7244"/>
                    <a:pt x="6745" y="7191"/>
                    <a:pt x="6736" y="7137"/>
                  </a:cubicBezTo>
                  <a:lnTo>
                    <a:pt x="6638" y="6602"/>
                  </a:lnTo>
                  <a:cubicBezTo>
                    <a:pt x="6575" y="6236"/>
                    <a:pt x="6317" y="5942"/>
                    <a:pt x="5960" y="5826"/>
                  </a:cubicBezTo>
                  <a:lnTo>
                    <a:pt x="5594" y="5719"/>
                  </a:lnTo>
                  <a:cubicBezTo>
                    <a:pt x="5571" y="5713"/>
                    <a:pt x="5549" y="5710"/>
                    <a:pt x="5526" y="5710"/>
                  </a:cubicBezTo>
                  <a:cubicBezTo>
                    <a:pt x="5478" y="5710"/>
                    <a:pt x="5431" y="5724"/>
                    <a:pt x="5389" y="5754"/>
                  </a:cubicBezTo>
                  <a:cubicBezTo>
                    <a:pt x="5371" y="5763"/>
                    <a:pt x="5353" y="5781"/>
                    <a:pt x="5335" y="5799"/>
                  </a:cubicBezTo>
                  <a:lnTo>
                    <a:pt x="5139" y="5746"/>
                  </a:lnTo>
                  <a:lnTo>
                    <a:pt x="5094" y="5415"/>
                  </a:lnTo>
                  <a:cubicBezTo>
                    <a:pt x="5246" y="5300"/>
                    <a:pt x="5389" y="5148"/>
                    <a:pt x="5523" y="4969"/>
                  </a:cubicBezTo>
                  <a:cubicBezTo>
                    <a:pt x="5585" y="4880"/>
                    <a:pt x="5630" y="4809"/>
                    <a:pt x="5665" y="4729"/>
                  </a:cubicBezTo>
                  <a:cubicBezTo>
                    <a:pt x="5924" y="4702"/>
                    <a:pt x="6129" y="4479"/>
                    <a:pt x="6129" y="4211"/>
                  </a:cubicBezTo>
                  <a:cubicBezTo>
                    <a:pt x="6129" y="4060"/>
                    <a:pt x="6040" y="3917"/>
                    <a:pt x="5906" y="3854"/>
                  </a:cubicBezTo>
                  <a:cubicBezTo>
                    <a:pt x="6076" y="3640"/>
                    <a:pt x="6111" y="3283"/>
                    <a:pt x="5986" y="2891"/>
                  </a:cubicBezTo>
                  <a:cubicBezTo>
                    <a:pt x="5972" y="2847"/>
                    <a:pt x="5927" y="2815"/>
                    <a:pt x="5882" y="2815"/>
                  </a:cubicBezTo>
                  <a:cubicBezTo>
                    <a:pt x="5872" y="2815"/>
                    <a:pt x="5862" y="2816"/>
                    <a:pt x="5853" y="2819"/>
                  </a:cubicBezTo>
                  <a:cubicBezTo>
                    <a:pt x="5799" y="2837"/>
                    <a:pt x="5763" y="2900"/>
                    <a:pt x="5781" y="2953"/>
                  </a:cubicBezTo>
                  <a:cubicBezTo>
                    <a:pt x="5888" y="3274"/>
                    <a:pt x="5862" y="3569"/>
                    <a:pt x="5737" y="3729"/>
                  </a:cubicBezTo>
                  <a:cubicBezTo>
                    <a:pt x="5683" y="3569"/>
                    <a:pt x="5576" y="3426"/>
                    <a:pt x="5416" y="3328"/>
                  </a:cubicBezTo>
                  <a:cubicBezTo>
                    <a:pt x="5237" y="3212"/>
                    <a:pt x="5050" y="3203"/>
                    <a:pt x="4871" y="3194"/>
                  </a:cubicBezTo>
                  <a:cubicBezTo>
                    <a:pt x="4604" y="3185"/>
                    <a:pt x="4327" y="3176"/>
                    <a:pt x="3952" y="2828"/>
                  </a:cubicBezTo>
                  <a:lnTo>
                    <a:pt x="3952" y="2784"/>
                  </a:lnTo>
                  <a:lnTo>
                    <a:pt x="4024" y="2784"/>
                  </a:lnTo>
                  <a:cubicBezTo>
                    <a:pt x="4470" y="2784"/>
                    <a:pt x="4871" y="2570"/>
                    <a:pt x="5121" y="2240"/>
                  </a:cubicBezTo>
                  <a:cubicBezTo>
                    <a:pt x="5300" y="2293"/>
                    <a:pt x="5451" y="2400"/>
                    <a:pt x="5576" y="2552"/>
                  </a:cubicBezTo>
                  <a:cubicBezTo>
                    <a:pt x="5594" y="2579"/>
                    <a:pt x="5621" y="2596"/>
                    <a:pt x="5656" y="2596"/>
                  </a:cubicBezTo>
                  <a:cubicBezTo>
                    <a:pt x="5683" y="2596"/>
                    <a:pt x="5710" y="2579"/>
                    <a:pt x="5728" y="2561"/>
                  </a:cubicBezTo>
                  <a:cubicBezTo>
                    <a:pt x="5772" y="2525"/>
                    <a:pt x="5772" y="2463"/>
                    <a:pt x="5737" y="2418"/>
                  </a:cubicBezTo>
                  <a:cubicBezTo>
                    <a:pt x="5603" y="2249"/>
                    <a:pt x="5433" y="2133"/>
                    <a:pt x="5246" y="2052"/>
                  </a:cubicBezTo>
                  <a:cubicBezTo>
                    <a:pt x="5353" y="1856"/>
                    <a:pt x="5416" y="1633"/>
                    <a:pt x="5416" y="1392"/>
                  </a:cubicBezTo>
                  <a:cubicBezTo>
                    <a:pt x="5416" y="625"/>
                    <a:pt x="4791" y="0"/>
                    <a:pt x="4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0"/>
            <p:cNvSpPr/>
            <p:nvPr/>
          </p:nvSpPr>
          <p:spPr>
            <a:xfrm>
              <a:off x="4682562" y="2104823"/>
              <a:ext cx="242721" cy="137454"/>
            </a:xfrm>
            <a:custGeom>
              <a:avLst/>
              <a:gdLst/>
              <a:ahLst/>
              <a:cxnLst/>
              <a:rect l="l" t="t" r="r" b="b"/>
              <a:pathLst>
                <a:path w="3846" h="2178" extrusionOk="0">
                  <a:moveTo>
                    <a:pt x="1107" y="0"/>
                  </a:moveTo>
                  <a:cubicBezTo>
                    <a:pt x="1089" y="0"/>
                    <a:pt x="1062" y="9"/>
                    <a:pt x="1045" y="27"/>
                  </a:cubicBezTo>
                  <a:cubicBezTo>
                    <a:pt x="152" y="562"/>
                    <a:pt x="1" y="1490"/>
                    <a:pt x="402" y="2133"/>
                  </a:cubicBezTo>
                  <a:cubicBezTo>
                    <a:pt x="420" y="2159"/>
                    <a:pt x="456" y="2177"/>
                    <a:pt x="491" y="2177"/>
                  </a:cubicBezTo>
                  <a:cubicBezTo>
                    <a:pt x="545" y="2177"/>
                    <a:pt x="598" y="2141"/>
                    <a:pt x="607" y="2061"/>
                  </a:cubicBezTo>
                  <a:cubicBezTo>
                    <a:pt x="607" y="2061"/>
                    <a:pt x="607" y="2052"/>
                    <a:pt x="607" y="2052"/>
                  </a:cubicBezTo>
                  <a:cubicBezTo>
                    <a:pt x="242" y="1508"/>
                    <a:pt x="358" y="705"/>
                    <a:pt x="1125" y="232"/>
                  </a:cubicBezTo>
                  <a:cubicBezTo>
                    <a:pt x="1143" y="223"/>
                    <a:pt x="1160" y="215"/>
                    <a:pt x="1178" y="215"/>
                  </a:cubicBezTo>
                  <a:lnTo>
                    <a:pt x="3739" y="215"/>
                  </a:lnTo>
                  <a:cubicBezTo>
                    <a:pt x="3846" y="125"/>
                    <a:pt x="3774" y="0"/>
                    <a:pt x="36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0"/>
            <p:cNvSpPr/>
            <p:nvPr/>
          </p:nvSpPr>
          <p:spPr>
            <a:xfrm>
              <a:off x="5027703" y="2349116"/>
              <a:ext cx="13569" cy="24928"/>
            </a:xfrm>
            <a:custGeom>
              <a:avLst/>
              <a:gdLst/>
              <a:ahLst/>
              <a:cxnLst/>
              <a:rect l="l" t="t" r="r" b="b"/>
              <a:pathLst>
                <a:path w="215" h="395" extrusionOk="0">
                  <a:moveTo>
                    <a:pt x="114" y="0"/>
                  </a:moveTo>
                  <a:cubicBezTo>
                    <a:pt x="109" y="0"/>
                    <a:pt x="104" y="0"/>
                    <a:pt x="98" y="1"/>
                  </a:cubicBezTo>
                  <a:cubicBezTo>
                    <a:pt x="45" y="1"/>
                    <a:pt x="0" y="55"/>
                    <a:pt x="0" y="108"/>
                  </a:cubicBezTo>
                  <a:lnTo>
                    <a:pt x="0" y="287"/>
                  </a:lnTo>
                  <a:cubicBezTo>
                    <a:pt x="0" y="340"/>
                    <a:pt x="45" y="385"/>
                    <a:pt x="98" y="394"/>
                  </a:cubicBezTo>
                  <a:cubicBezTo>
                    <a:pt x="103" y="394"/>
                    <a:pt x="108" y="395"/>
                    <a:pt x="112" y="395"/>
                  </a:cubicBezTo>
                  <a:cubicBezTo>
                    <a:pt x="169" y="395"/>
                    <a:pt x="214" y="344"/>
                    <a:pt x="214" y="287"/>
                  </a:cubicBezTo>
                  <a:lnTo>
                    <a:pt x="214" y="99"/>
                  </a:lnTo>
                  <a:cubicBezTo>
                    <a:pt x="214" y="42"/>
                    <a:pt x="170"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0"/>
            <p:cNvSpPr/>
            <p:nvPr/>
          </p:nvSpPr>
          <p:spPr>
            <a:xfrm>
              <a:off x="4974187" y="2349116"/>
              <a:ext cx="13569" cy="24928"/>
            </a:xfrm>
            <a:custGeom>
              <a:avLst/>
              <a:gdLst/>
              <a:ahLst/>
              <a:cxnLst/>
              <a:rect l="l" t="t" r="r" b="b"/>
              <a:pathLst>
                <a:path w="215" h="395" extrusionOk="0">
                  <a:moveTo>
                    <a:pt x="108" y="0"/>
                  </a:moveTo>
                  <a:cubicBezTo>
                    <a:pt x="102" y="0"/>
                    <a:pt x="96" y="0"/>
                    <a:pt x="90" y="1"/>
                  </a:cubicBezTo>
                  <a:cubicBezTo>
                    <a:pt x="37" y="1"/>
                    <a:pt x="1" y="55"/>
                    <a:pt x="1" y="108"/>
                  </a:cubicBezTo>
                  <a:lnTo>
                    <a:pt x="1" y="287"/>
                  </a:lnTo>
                  <a:cubicBezTo>
                    <a:pt x="1" y="340"/>
                    <a:pt x="37" y="385"/>
                    <a:pt x="90" y="394"/>
                  </a:cubicBezTo>
                  <a:cubicBezTo>
                    <a:pt x="95" y="394"/>
                    <a:pt x="100" y="395"/>
                    <a:pt x="106" y="395"/>
                  </a:cubicBezTo>
                  <a:cubicBezTo>
                    <a:pt x="169" y="395"/>
                    <a:pt x="215" y="344"/>
                    <a:pt x="215" y="287"/>
                  </a:cubicBezTo>
                  <a:lnTo>
                    <a:pt x="215" y="99"/>
                  </a:lnTo>
                  <a:cubicBezTo>
                    <a:pt x="215" y="42"/>
                    <a:pt x="170"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0"/>
            <p:cNvSpPr/>
            <p:nvPr/>
          </p:nvSpPr>
          <p:spPr>
            <a:xfrm>
              <a:off x="4990532" y="2405788"/>
              <a:ext cx="44556" cy="23919"/>
            </a:xfrm>
            <a:custGeom>
              <a:avLst/>
              <a:gdLst/>
              <a:ahLst/>
              <a:cxnLst/>
              <a:rect l="l" t="t" r="r" b="b"/>
              <a:pathLst>
                <a:path w="706" h="379" extrusionOk="0">
                  <a:moveTo>
                    <a:pt x="528" y="1"/>
                  </a:moveTo>
                  <a:cubicBezTo>
                    <a:pt x="450" y="1"/>
                    <a:pt x="370" y="13"/>
                    <a:pt x="295" y="40"/>
                  </a:cubicBezTo>
                  <a:cubicBezTo>
                    <a:pt x="197" y="76"/>
                    <a:pt x="117" y="129"/>
                    <a:pt x="45" y="200"/>
                  </a:cubicBezTo>
                  <a:cubicBezTo>
                    <a:pt x="1" y="236"/>
                    <a:pt x="1" y="307"/>
                    <a:pt x="36" y="352"/>
                  </a:cubicBezTo>
                  <a:cubicBezTo>
                    <a:pt x="63" y="370"/>
                    <a:pt x="90" y="379"/>
                    <a:pt x="117" y="379"/>
                  </a:cubicBezTo>
                  <a:cubicBezTo>
                    <a:pt x="143" y="379"/>
                    <a:pt x="170" y="370"/>
                    <a:pt x="188" y="352"/>
                  </a:cubicBezTo>
                  <a:cubicBezTo>
                    <a:pt x="241" y="299"/>
                    <a:pt x="304" y="263"/>
                    <a:pt x="366" y="236"/>
                  </a:cubicBezTo>
                  <a:cubicBezTo>
                    <a:pt x="417" y="219"/>
                    <a:pt x="468" y="213"/>
                    <a:pt x="512" y="213"/>
                  </a:cubicBezTo>
                  <a:cubicBezTo>
                    <a:pt x="538" y="213"/>
                    <a:pt x="561" y="215"/>
                    <a:pt x="580" y="218"/>
                  </a:cubicBezTo>
                  <a:cubicBezTo>
                    <a:pt x="634" y="218"/>
                    <a:pt x="687" y="183"/>
                    <a:pt x="696" y="120"/>
                  </a:cubicBezTo>
                  <a:cubicBezTo>
                    <a:pt x="705" y="67"/>
                    <a:pt x="661" y="13"/>
                    <a:pt x="598" y="4"/>
                  </a:cubicBezTo>
                  <a:cubicBezTo>
                    <a:pt x="575" y="2"/>
                    <a:pt x="551" y="1"/>
                    <a:pt x="5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0"/>
            <p:cNvSpPr/>
            <p:nvPr/>
          </p:nvSpPr>
          <p:spPr>
            <a:xfrm>
              <a:off x="4844183" y="2293391"/>
              <a:ext cx="40580" cy="40075"/>
            </a:xfrm>
            <a:custGeom>
              <a:avLst/>
              <a:gdLst/>
              <a:ahLst/>
              <a:cxnLst/>
              <a:rect l="l" t="t" r="r" b="b"/>
              <a:pathLst>
                <a:path w="643" h="635" extrusionOk="0">
                  <a:moveTo>
                    <a:pt x="321" y="215"/>
                  </a:moveTo>
                  <a:cubicBezTo>
                    <a:pt x="375" y="215"/>
                    <a:pt x="428" y="260"/>
                    <a:pt x="428" y="322"/>
                  </a:cubicBezTo>
                  <a:cubicBezTo>
                    <a:pt x="428" y="376"/>
                    <a:pt x="375" y="429"/>
                    <a:pt x="321" y="429"/>
                  </a:cubicBezTo>
                  <a:cubicBezTo>
                    <a:pt x="259" y="429"/>
                    <a:pt x="214" y="376"/>
                    <a:pt x="214" y="322"/>
                  </a:cubicBezTo>
                  <a:cubicBezTo>
                    <a:pt x="214" y="260"/>
                    <a:pt x="259" y="215"/>
                    <a:pt x="321" y="215"/>
                  </a:cubicBezTo>
                  <a:close/>
                  <a:moveTo>
                    <a:pt x="321" y="1"/>
                  </a:moveTo>
                  <a:cubicBezTo>
                    <a:pt x="143" y="1"/>
                    <a:pt x="0" y="144"/>
                    <a:pt x="0" y="322"/>
                  </a:cubicBezTo>
                  <a:cubicBezTo>
                    <a:pt x="0" y="492"/>
                    <a:pt x="143" y="634"/>
                    <a:pt x="321" y="634"/>
                  </a:cubicBezTo>
                  <a:cubicBezTo>
                    <a:pt x="491" y="634"/>
                    <a:pt x="642" y="492"/>
                    <a:pt x="642" y="322"/>
                  </a:cubicBezTo>
                  <a:cubicBezTo>
                    <a:pt x="642" y="144"/>
                    <a:pt x="491"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0"/>
            <p:cNvSpPr/>
            <p:nvPr/>
          </p:nvSpPr>
          <p:spPr>
            <a:xfrm>
              <a:off x="4993372" y="2378336"/>
              <a:ext cx="28778" cy="15336"/>
            </a:xfrm>
            <a:custGeom>
              <a:avLst/>
              <a:gdLst/>
              <a:ahLst/>
              <a:cxnLst/>
              <a:rect l="l" t="t" r="r" b="b"/>
              <a:pathLst>
                <a:path w="456" h="243" extrusionOk="0">
                  <a:moveTo>
                    <a:pt x="118" y="1"/>
                  </a:moveTo>
                  <a:cubicBezTo>
                    <a:pt x="83" y="1"/>
                    <a:pt x="50" y="18"/>
                    <a:pt x="27" y="47"/>
                  </a:cubicBezTo>
                  <a:cubicBezTo>
                    <a:pt x="0" y="100"/>
                    <a:pt x="9" y="163"/>
                    <a:pt x="63" y="198"/>
                  </a:cubicBezTo>
                  <a:cubicBezTo>
                    <a:pt x="107" y="225"/>
                    <a:pt x="170" y="243"/>
                    <a:pt x="223" y="243"/>
                  </a:cubicBezTo>
                  <a:cubicBezTo>
                    <a:pt x="286" y="243"/>
                    <a:pt x="339" y="225"/>
                    <a:pt x="393" y="198"/>
                  </a:cubicBezTo>
                  <a:cubicBezTo>
                    <a:pt x="437" y="163"/>
                    <a:pt x="455" y="100"/>
                    <a:pt x="419" y="47"/>
                  </a:cubicBezTo>
                  <a:cubicBezTo>
                    <a:pt x="397" y="18"/>
                    <a:pt x="364" y="1"/>
                    <a:pt x="331" y="1"/>
                  </a:cubicBezTo>
                  <a:cubicBezTo>
                    <a:pt x="312" y="1"/>
                    <a:pt x="293" y="7"/>
                    <a:pt x="277" y="20"/>
                  </a:cubicBezTo>
                  <a:cubicBezTo>
                    <a:pt x="263" y="29"/>
                    <a:pt x="246" y="33"/>
                    <a:pt x="228" y="33"/>
                  </a:cubicBezTo>
                  <a:cubicBezTo>
                    <a:pt x="210" y="33"/>
                    <a:pt x="192" y="29"/>
                    <a:pt x="179" y="20"/>
                  </a:cubicBezTo>
                  <a:cubicBezTo>
                    <a:pt x="159" y="7"/>
                    <a:pt x="138"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0"/>
            <p:cNvSpPr/>
            <p:nvPr/>
          </p:nvSpPr>
          <p:spPr>
            <a:xfrm>
              <a:off x="4745039" y="2128867"/>
              <a:ext cx="268659" cy="124074"/>
            </a:xfrm>
            <a:custGeom>
              <a:avLst/>
              <a:gdLst/>
              <a:ahLst/>
              <a:cxnLst/>
              <a:rect l="l" t="t" r="r" b="b"/>
              <a:pathLst>
                <a:path w="4257" h="1966" extrusionOk="0">
                  <a:moveTo>
                    <a:pt x="1044" y="417"/>
                  </a:moveTo>
                  <a:cubicBezTo>
                    <a:pt x="1089" y="417"/>
                    <a:pt x="1134" y="422"/>
                    <a:pt x="1179" y="431"/>
                  </a:cubicBezTo>
                  <a:cubicBezTo>
                    <a:pt x="986" y="681"/>
                    <a:pt x="727" y="792"/>
                    <a:pt x="522" y="792"/>
                  </a:cubicBezTo>
                  <a:cubicBezTo>
                    <a:pt x="499" y="792"/>
                    <a:pt x="477" y="791"/>
                    <a:pt x="456" y="788"/>
                  </a:cubicBezTo>
                  <a:cubicBezTo>
                    <a:pt x="501" y="663"/>
                    <a:pt x="599" y="565"/>
                    <a:pt x="706" y="512"/>
                  </a:cubicBezTo>
                  <a:cubicBezTo>
                    <a:pt x="798" y="452"/>
                    <a:pt x="919" y="417"/>
                    <a:pt x="1044" y="417"/>
                  </a:cubicBezTo>
                  <a:close/>
                  <a:moveTo>
                    <a:pt x="1841" y="252"/>
                  </a:moveTo>
                  <a:cubicBezTo>
                    <a:pt x="2065" y="252"/>
                    <a:pt x="2307" y="348"/>
                    <a:pt x="2410" y="494"/>
                  </a:cubicBezTo>
                  <a:cubicBezTo>
                    <a:pt x="2436" y="520"/>
                    <a:pt x="2445" y="538"/>
                    <a:pt x="2463" y="565"/>
                  </a:cubicBezTo>
                  <a:cubicBezTo>
                    <a:pt x="2320" y="672"/>
                    <a:pt x="2196" y="797"/>
                    <a:pt x="2080" y="913"/>
                  </a:cubicBezTo>
                  <a:cubicBezTo>
                    <a:pt x="2035" y="958"/>
                    <a:pt x="1990" y="1002"/>
                    <a:pt x="1946" y="1047"/>
                  </a:cubicBezTo>
                  <a:cubicBezTo>
                    <a:pt x="1865" y="797"/>
                    <a:pt x="1741" y="565"/>
                    <a:pt x="1625" y="449"/>
                  </a:cubicBezTo>
                  <a:cubicBezTo>
                    <a:pt x="1589" y="413"/>
                    <a:pt x="1553" y="378"/>
                    <a:pt x="1509" y="351"/>
                  </a:cubicBezTo>
                  <a:cubicBezTo>
                    <a:pt x="1607" y="280"/>
                    <a:pt x="1732" y="262"/>
                    <a:pt x="1812" y="253"/>
                  </a:cubicBezTo>
                  <a:cubicBezTo>
                    <a:pt x="1822" y="252"/>
                    <a:pt x="1832" y="252"/>
                    <a:pt x="1841" y="252"/>
                  </a:cubicBezTo>
                  <a:close/>
                  <a:moveTo>
                    <a:pt x="1384" y="520"/>
                  </a:moveTo>
                  <a:cubicBezTo>
                    <a:pt x="1411" y="547"/>
                    <a:pt x="1446" y="565"/>
                    <a:pt x="1473" y="601"/>
                  </a:cubicBezTo>
                  <a:cubicBezTo>
                    <a:pt x="1544" y="672"/>
                    <a:pt x="1625" y="797"/>
                    <a:pt x="1678" y="940"/>
                  </a:cubicBezTo>
                  <a:cubicBezTo>
                    <a:pt x="1583" y="882"/>
                    <a:pt x="1480" y="846"/>
                    <a:pt x="1362" y="846"/>
                  </a:cubicBezTo>
                  <a:cubicBezTo>
                    <a:pt x="1260" y="846"/>
                    <a:pt x="1147" y="873"/>
                    <a:pt x="1018" y="940"/>
                  </a:cubicBezTo>
                  <a:cubicBezTo>
                    <a:pt x="920" y="984"/>
                    <a:pt x="848" y="1074"/>
                    <a:pt x="813" y="1190"/>
                  </a:cubicBezTo>
                  <a:cubicBezTo>
                    <a:pt x="795" y="1261"/>
                    <a:pt x="786" y="1323"/>
                    <a:pt x="786" y="1395"/>
                  </a:cubicBezTo>
                  <a:cubicBezTo>
                    <a:pt x="590" y="1323"/>
                    <a:pt x="465" y="1181"/>
                    <a:pt x="438" y="1002"/>
                  </a:cubicBezTo>
                  <a:lnTo>
                    <a:pt x="438" y="1002"/>
                  </a:lnTo>
                  <a:cubicBezTo>
                    <a:pt x="467" y="1006"/>
                    <a:pt x="497" y="1008"/>
                    <a:pt x="527" y="1008"/>
                  </a:cubicBezTo>
                  <a:cubicBezTo>
                    <a:pt x="643" y="1008"/>
                    <a:pt x="765" y="981"/>
                    <a:pt x="893" y="931"/>
                  </a:cubicBezTo>
                  <a:cubicBezTo>
                    <a:pt x="1080" y="842"/>
                    <a:pt x="1250" y="708"/>
                    <a:pt x="1384" y="520"/>
                  </a:cubicBezTo>
                  <a:close/>
                  <a:moveTo>
                    <a:pt x="1362" y="1060"/>
                  </a:moveTo>
                  <a:cubicBezTo>
                    <a:pt x="1496" y="1060"/>
                    <a:pt x="1604" y="1130"/>
                    <a:pt x="1732" y="1234"/>
                  </a:cubicBezTo>
                  <a:cubicBezTo>
                    <a:pt x="1616" y="1314"/>
                    <a:pt x="1500" y="1377"/>
                    <a:pt x="1366" y="1404"/>
                  </a:cubicBezTo>
                  <a:cubicBezTo>
                    <a:pt x="1264" y="1431"/>
                    <a:pt x="1167" y="1443"/>
                    <a:pt x="1079" y="1443"/>
                  </a:cubicBezTo>
                  <a:cubicBezTo>
                    <a:pt x="1052" y="1443"/>
                    <a:pt x="1025" y="1441"/>
                    <a:pt x="1000" y="1439"/>
                  </a:cubicBezTo>
                  <a:cubicBezTo>
                    <a:pt x="991" y="1377"/>
                    <a:pt x="1000" y="1314"/>
                    <a:pt x="1018" y="1261"/>
                  </a:cubicBezTo>
                  <a:cubicBezTo>
                    <a:pt x="1036" y="1198"/>
                    <a:pt x="1072" y="1154"/>
                    <a:pt x="1116" y="1127"/>
                  </a:cubicBezTo>
                  <a:cubicBezTo>
                    <a:pt x="1210" y="1080"/>
                    <a:pt x="1290" y="1060"/>
                    <a:pt x="1362" y="1060"/>
                  </a:cubicBezTo>
                  <a:close/>
                  <a:moveTo>
                    <a:pt x="3339" y="505"/>
                  </a:moveTo>
                  <a:cubicBezTo>
                    <a:pt x="3381" y="505"/>
                    <a:pt x="3422" y="507"/>
                    <a:pt x="3462" y="512"/>
                  </a:cubicBezTo>
                  <a:cubicBezTo>
                    <a:pt x="3560" y="752"/>
                    <a:pt x="3543" y="993"/>
                    <a:pt x="3400" y="1207"/>
                  </a:cubicBezTo>
                  <a:cubicBezTo>
                    <a:pt x="3302" y="1350"/>
                    <a:pt x="3159" y="1466"/>
                    <a:pt x="2998" y="1520"/>
                  </a:cubicBezTo>
                  <a:cubicBezTo>
                    <a:pt x="2731" y="1368"/>
                    <a:pt x="2731" y="1198"/>
                    <a:pt x="2740" y="967"/>
                  </a:cubicBezTo>
                  <a:cubicBezTo>
                    <a:pt x="2740" y="868"/>
                    <a:pt x="2740" y="761"/>
                    <a:pt x="2713" y="654"/>
                  </a:cubicBezTo>
                  <a:cubicBezTo>
                    <a:pt x="2767" y="628"/>
                    <a:pt x="2829" y="601"/>
                    <a:pt x="2882" y="583"/>
                  </a:cubicBezTo>
                  <a:cubicBezTo>
                    <a:pt x="3053" y="528"/>
                    <a:pt x="3202" y="505"/>
                    <a:pt x="3339" y="505"/>
                  </a:cubicBezTo>
                  <a:close/>
                  <a:moveTo>
                    <a:pt x="2517" y="788"/>
                  </a:moveTo>
                  <a:cubicBezTo>
                    <a:pt x="2526" y="851"/>
                    <a:pt x="2526" y="904"/>
                    <a:pt x="2526" y="967"/>
                  </a:cubicBezTo>
                  <a:cubicBezTo>
                    <a:pt x="2517" y="1163"/>
                    <a:pt x="2517" y="1377"/>
                    <a:pt x="2713" y="1573"/>
                  </a:cubicBezTo>
                  <a:cubicBezTo>
                    <a:pt x="2642" y="1564"/>
                    <a:pt x="2579" y="1555"/>
                    <a:pt x="2517" y="1537"/>
                  </a:cubicBezTo>
                  <a:cubicBezTo>
                    <a:pt x="2329" y="1466"/>
                    <a:pt x="2187" y="1359"/>
                    <a:pt x="2053" y="1234"/>
                  </a:cubicBezTo>
                  <a:cubicBezTo>
                    <a:pt x="2115" y="1181"/>
                    <a:pt x="2169" y="1127"/>
                    <a:pt x="2231" y="1065"/>
                  </a:cubicBezTo>
                  <a:cubicBezTo>
                    <a:pt x="2329" y="967"/>
                    <a:pt x="2419" y="868"/>
                    <a:pt x="2517" y="788"/>
                  </a:cubicBezTo>
                  <a:close/>
                  <a:moveTo>
                    <a:pt x="3712" y="592"/>
                  </a:moveTo>
                  <a:lnTo>
                    <a:pt x="3712" y="592"/>
                  </a:lnTo>
                  <a:cubicBezTo>
                    <a:pt x="3757" y="619"/>
                    <a:pt x="3810" y="654"/>
                    <a:pt x="3846" y="690"/>
                  </a:cubicBezTo>
                  <a:cubicBezTo>
                    <a:pt x="3998" y="859"/>
                    <a:pt x="4015" y="1082"/>
                    <a:pt x="3962" y="1216"/>
                  </a:cubicBezTo>
                  <a:cubicBezTo>
                    <a:pt x="3899" y="1386"/>
                    <a:pt x="3766" y="1511"/>
                    <a:pt x="3587" y="1582"/>
                  </a:cubicBezTo>
                  <a:cubicBezTo>
                    <a:pt x="3509" y="1608"/>
                    <a:pt x="3435" y="1625"/>
                    <a:pt x="3359" y="1625"/>
                  </a:cubicBezTo>
                  <a:cubicBezTo>
                    <a:pt x="3332" y="1625"/>
                    <a:pt x="3304" y="1623"/>
                    <a:pt x="3275" y="1618"/>
                  </a:cubicBezTo>
                  <a:cubicBezTo>
                    <a:pt x="3391" y="1546"/>
                    <a:pt x="3498" y="1439"/>
                    <a:pt x="3578" y="1323"/>
                  </a:cubicBezTo>
                  <a:cubicBezTo>
                    <a:pt x="3730" y="1091"/>
                    <a:pt x="3766" y="842"/>
                    <a:pt x="3712" y="592"/>
                  </a:cubicBezTo>
                  <a:close/>
                  <a:moveTo>
                    <a:pt x="1794" y="1448"/>
                  </a:moveTo>
                  <a:cubicBezTo>
                    <a:pt x="1794" y="1502"/>
                    <a:pt x="1785" y="1546"/>
                    <a:pt x="1758" y="1573"/>
                  </a:cubicBezTo>
                  <a:cubicBezTo>
                    <a:pt x="1647" y="1716"/>
                    <a:pt x="1507" y="1753"/>
                    <a:pt x="1403" y="1753"/>
                  </a:cubicBezTo>
                  <a:cubicBezTo>
                    <a:pt x="1390" y="1753"/>
                    <a:pt x="1378" y="1753"/>
                    <a:pt x="1366" y="1752"/>
                  </a:cubicBezTo>
                  <a:cubicBezTo>
                    <a:pt x="1259" y="1743"/>
                    <a:pt x="1170" y="1698"/>
                    <a:pt x="1116" y="1653"/>
                  </a:cubicBezTo>
                  <a:cubicBezTo>
                    <a:pt x="1205" y="1653"/>
                    <a:pt x="1303" y="1636"/>
                    <a:pt x="1411" y="1618"/>
                  </a:cubicBezTo>
                  <a:cubicBezTo>
                    <a:pt x="1553" y="1582"/>
                    <a:pt x="1678" y="1520"/>
                    <a:pt x="1794" y="1448"/>
                  </a:cubicBezTo>
                  <a:close/>
                  <a:moveTo>
                    <a:pt x="3319" y="0"/>
                  </a:moveTo>
                  <a:cubicBezTo>
                    <a:pt x="3294" y="0"/>
                    <a:pt x="3268" y="10"/>
                    <a:pt x="3248" y="30"/>
                  </a:cubicBezTo>
                  <a:cubicBezTo>
                    <a:pt x="3204" y="66"/>
                    <a:pt x="3204" y="137"/>
                    <a:pt x="3239" y="181"/>
                  </a:cubicBezTo>
                  <a:cubicBezTo>
                    <a:pt x="3275" y="217"/>
                    <a:pt x="3311" y="253"/>
                    <a:pt x="3337" y="289"/>
                  </a:cubicBezTo>
                  <a:cubicBezTo>
                    <a:pt x="3186" y="289"/>
                    <a:pt x="3016" y="315"/>
                    <a:pt x="2820" y="378"/>
                  </a:cubicBezTo>
                  <a:cubicBezTo>
                    <a:pt x="2758" y="404"/>
                    <a:pt x="2695" y="422"/>
                    <a:pt x="2642" y="458"/>
                  </a:cubicBezTo>
                  <a:cubicBezTo>
                    <a:pt x="2624" y="422"/>
                    <a:pt x="2606" y="396"/>
                    <a:pt x="2579" y="360"/>
                  </a:cubicBezTo>
                  <a:cubicBezTo>
                    <a:pt x="2437" y="175"/>
                    <a:pt x="2144" y="46"/>
                    <a:pt x="1858" y="46"/>
                  </a:cubicBezTo>
                  <a:cubicBezTo>
                    <a:pt x="1839" y="46"/>
                    <a:pt x="1821" y="47"/>
                    <a:pt x="1803" y="48"/>
                  </a:cubicBezTo>
                  <a:cubicBezTo>
                    <a:pt x="1598" y="57"/>
                    <a:pt x="1428" y="128"/>
                    <a:pt x="1312" y="253"/>
                  </a:cubicBezTo>
                  <a:cubicBezTo>
                    <a:pt x="1221" y="220"/>
                    <a:pt x="1128" y="206"/>
                    <a:pt x="1037" y="206"/>
                  </a:cubicBezTo>
                  <a:cubicBezTo>
                    <a:pt x="877" y="206"/>
                    <a:pt x="723" y="250"/>
                    <a:pt x="599" y="324"/>
                  </a:cubicBezTo>
                  <a:cubicBezTo>
                    <a:pt x="438" y="413"/>
                    <a:pt x="322" y="547"/>
                    <a:pt x="269" y="690"/>
                  </a:cubicBezTo>
                  <a:cubicBezTo>
                    <a:pt x="233" y="636"/>
                    <a:pt x="215" y="538"/>
                    <a:pt x="251" y="449"/>
                  </a:cubicBezTo>
                  <a:cubicBezTo>
                    <a:pt x="269" y="396"/>
                    <a:pt x="242" y="333"/>
                    <a:pt x="188" y="315"/>
                  </a:cubicBezTo>
                  <a:cubicBezTo>
                    <a:pt x="177" y="312"/>
                    <a:pt x="166" y="310"/>
                    <a:pt x="154" y="310"/>
                  </a:cubicBezTo>
                  <a:cubicBezTo>
                    <a:pt x="110" y="310"/>
                    <a:pt x="67" y="335"/>
                    <a:pt x="46" y="378"/>
                  </a:cubicBezTo>
                  <a:cubicBezTo>
                    <a:pt x="1" y="494"/>
                    <a:pt x="1" y="636"/>
                    <a:pt x="55" y="752"/>
                  </a:cubicBezTo>
                  <a:cubicBezTo>
                    <a:pt x="90" y="824"/>
                    <a:pt x="144" y="886"/>
                    <a:pt x="215" y="931"/>
                  </a:cubicBezTo>
                  <a:cubicBezTo>
                    <a:pt x="215" y="984"/>
                    <a:pt x="224" y="1047"/>
                    <a:pt x="242" y="1100"/>
                  </a:cubicBezTo>
                  <a:cubicBezTo>
                    <a:pt x="286" y="1306"/>
                    <a:pt x="429" y="1466"/>
                    <a:pt x="634" y="1564"/>
                  </a:cubicBezTo>
                  <a:cubicBezTo>
                    <a:pt x="697" y="1591"/>
                    <a:pt x="768" y="1618"/>
                    <a:pt x="840" y="1627"/>
                  </a:cubicBezTo>
                  <a:cubicBezTo>
                    <a:pt x="911" y="1823"/>
                    <a:pt x="1161" y="1966"/>
                    <a:pt x="1411" y="1966"/>
                  </a:cubicBezTo>
                  <a:cubicBezTo>
                    <a:pt x="1616" y="1966"/>
                    <a:pt x="1794" y="1868"/>
                    <a:pt x="1928" y="1698"/>
                  </a:cubicBezTo>
                  <a:cubicBezTo>
                    <a:pt x="1973" y="1636"/>
                    <a:pt x="1999" y="1564"/>
                    <a:pt x="2008" y="1475"/>
                  </a:cubicBezTo>
                  <a:cubicBezTo>
                    <a:pt x="2133" y="1582"/>
                    <a:pt x="2276" y="1671"/>
                    <a:pt x="2445" y="1734"/>
                  </a:cubicBezTo>
                  <a:cubicBezTo>
                    <a:pt x="2537" y="1768"/>
                    <a:pt x="2634" y="1783"/>
                    <a:pt x="2731" y="1783"/>
                  </a:cubicBezTo>
                  <a:cubicBezTo>
                    <a:pt x="2813" y="1783"/>
                    <a:pt x="2894" y="1772"/>
                    <a:pt x="2972" y="1752"/>
                  </a:cubicBezTo>
                  <a:cubicBezTo>
                    <a:pt x="3088" y="1810"/>
                    <a:pt x="3216" y="1839"/>
                    <a:pt x="3344" y="1839"/>
                  </a:cubicBezTo>
                  <a:cubicBezTo>
                    <a:pt x="3450" y="1839"/>
                    <a:pt x="3557" y="1819"/>
                    <a:pt x="3659" y="1778"/>
                  </a:cubicBezTo>
                  <a:cubicBezTo>
                    <a:pt x="3891" y="1689"/>
                    <a:pt x="4069" y="1520"/>
                    <a:pt x="4158" y="1288"/>
                  </a:cubicBezTo>
                  <a:cubicBezTo>
                    <a:pt x="4256" y="1047"/>
                    <a:pt x="4194" y="752"/>
                    <a:pt x="3998" y="547"/>
                  </a:cubicBezTo>
                  <a:cubicBezTo>
                    <a:pt x="3926" y="467"/>
                    <a:pt x="3801" y="369"/>
                    <a:pt x="3605" y="324"/>
                  </a:cubicBezTo>
                  <a:cubicBezTo>
                    <a:pt x="3552" y="226"/>
                    <a:pt x="3480" y="128"/>
                    <a:pt x="3400" y="39"/>
                  </a:cubicBezTo>
                  <a:cubicBezTo>
                    <a:pt x="3380" y="14"/>
                    <a:pt x="3350" y="0"/>
                    <a:pt x="3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0" name="Google Shape;2100;p60"/>
          <p:cNvSpPr/>
          <p:nvPr/>
        </p:nvSpPr>
        <p:spPr>
          <a:xfrm>
            <a:off x="5397014" y="2104823"/>
            <a:ext cx="460072" cy="458368"/>
          </a:xfrm>
          <a:custGeom>
            <a:avLst/>
            <a:gdLst/>
            <a:ahLst/>
            <a:cxnLst/>
            <a:rect l="l" t="t" r="r" b="b"/>
            <a:pathLst>
              <a:path w="7290" h="7263" extrusionOk="0">
                <a:moveTo>
                  <a:pt x="3801" y="223"/>
                </a:moveTo>
                <a:cubicBezTo>
                  <a:pt x="4158" y="232"/>
                  <a:pt x="4497" y="304"/>
                  <a:pt x="4818" y="420"/>
                </a:cubicBezTo>
                <a:lnTo>
                  <a:pt x="4479" y="670"/>
                </a:lnTo>
                <a:cubicBezTo>
                  <a:pt x="4425" y="705"/>
                  <a:pt x="4416" y="768"/>
                  <a:pt x="4452" y="821"/>
                </a:cubicBezTo>
                <a:cubicBezTo>
                  <a:pt x="4470" y="848"/>
                  <a:pt x="4506" y="866"/>
                  <a:pt x="4541" y="866"/>
                </a:cubicBezTo>
                <a:cubicBezTo>
                  <a:pt x="4559" y="866"/>
                  <a:pt x="4577" y="857"/>
                  <a:pt x="4604" y="839"/>
                </a:cubicBezTo>
                <a:lnTo>
                  <a:pt x="5050" y="518"/>
                </a:lnTo>
                <a:cubicBezTo>
                  <a:pt x="5398" y="678"/>
                  <a:pt x="5710" y="884"/>
                  <a:pt x="5987" y="1142"/>
                </a:cubicBezTo>
                <a:lnTo>
                  <a:pt x="5505" y="1249"/>
                </a:lnTo>
                <a:cubicBezTo>
                  <a:pt x="5210" y="1303"/>
                  <a:pt x="4943" y="1419"/>
                  <a:pt x="4693" y="1579"/>
                </a:cubicBezTo>
                <a:cubicBezTo>
                  <a:pt x="4461" y="1499"/>
                  <a:pt x="4229" y="1446"/>
                  <a:pt x="3997" y="1419"/>
                </a:cubicBezTo>
                <a:cubicBezTo>
                  <a:pt x="4069" y="1321"/>
                  <a:pt x="4149" y="1223"/>
                  <a:pt x="4229" y="1142"/>
                </a:cubicBezTo>
                <a:cubicBezTo>
                  <a:pt x="4274" y="1098"/>
                  <a:pt x="4274" y="1035"/>
                  <a:pt x="4229" y="991"/>
                </a:cubicBezTo>
                <a:cubicBezTo>
                  <a:pt x="4211" y="968"/>
                  <a:pt x="4185" y="957"/>
                  <a:pt x="4158" y="957"/>
                </a:cubicBezTo>
                <a:cubicBezTo>
                  <a:pt x="4131" y="957"/>
                  <a:pt x="4104" y="968"/>
                  <a:pt x="4086" y="991"/>
                </a:cubicBezTo>
                <a:cubicBezTo>
                  <a:pt x="3953" y="1116"/>
                  <a:pt x="3846" y="1249"/>
                  <a:pt x="3747" y="1401"/>
                </a:cubicBezTo>
                <a:cubicBezTo>
                  <a:pt x="3718" y="1400"/>
                  <a:pt x="3687" y="1399"/>
                  <a:pt x="3655" y="1399"/>
                </a:cubicBezTo>
                <a:cubicBezTo>
                  <a:pt x="3499" y="1399"/>
                  <a:pt x="3312" y="1416"/>
                  <a:pt x="3150" y="1446"/>
                </a:cubicBezTo>
                <a:cubicBezTo>
                  <a:pt x="3203" y="1214"/>
                  <a:pt x="3301" y="1000"/>
                  <a:pt x="3426" y="794"/>
                </a:cubicBezTo>
                <a:lnTo>
                  <a:pt x="3801" y="223"/>
                </a:lnTo>
                <a:close/>
                <a:moveTo>
                  <a:pt x="3551" y="215"/>
                </a:moveTo>
                <a:lnTo>
                  <a:pt x="3248" y="678"/>
                </a:lnTo>
                <a:cubicBezTo>
                  <a:pt x="3087" y="928"/>
                  <a:pt x="2980" y="1205"/>
                  <a:pt x="2918" y="1490"/>
                </a:cubicBezTo>
                <a:cubicBezTo>
                  <a:pt x="2713" y="1535"/>
                  <a:pt x="2507" y="1606"/>
                  <a:pt x="2293" y="1695"/>
                </a:cubicBezTo>
                <a:cubicBezTo>
                  <a:pt x="2275" y="1499"/>
                  <a:pt x="2284" y="1294"/>
                  <a:pt x="2320" y="1098"/>
                </a:cubicBezTo>
                <a:lnTo>
                  <a:pt x="2436" y="438"/>
                </a:lnTo>
                <a:cubicBezTo>
                  <a:pt x="2784" y="304"/>
                  <a:pt x="3159" y="232"/>
                  <a:pt x="3551" y="215"/>
                </a:cubicBezTo>
                <a:close/>
                <a:moveTo>
                  <a:pt x="2204" y="536"/>
                </a:moveTo>
                <a:lnTo>
                  <a:pt x="2106" y="1062"/>
                </a:lnTo>
                <a:cubicBezTo>
                  <a:pt x="2070" y="1303"/>
                  <a:pt x="2061" y="1553"/>
                  <a:pt x="2097" y="1794"/>
                </a:cubicBezTo>
                <a:cubicBezTo>
                  <a:pt x="1919" y="1883"/>
                  <a:pt x="1740" y="1981"/>
                  <a:pt x="1562" y="2097"/>
                </a:cubicBezTo>
                <a:cubicBezTo>
                  <a:pt x="1526" y="1999"/>
                  <a:pt x="1490" y="1883"/>
                  <a:pt x="1473" y="1776"/>
                </a:cubicBezTo>
                <a:lnTo>
                  <a:pt x="1330" y="1124"/>
                </a:lnTo>
                <a:cubicBezTo>
                  <a:pt x="1589" y="884"/>
                  <a:pt x="1883" y="687"/>
                  <a:pt x="2204" y="536"/>
                </a:cubicBezTo>
                <a:close/>
                <a:moveTo>
                  <a:pt x="6165" y="1321"/>
                </a:moveTo>
                <a:cubicBezTo>
                  <a:pt x="6397" y="1579"/>
                  <a:pt x="6593" y="1865"/>
                  <a:pt x="6736" y="2186"/>
                </a:cubicBezTo>
                <a:lnTo>
                  <a:pt x="6263" y="2097"/>
                </a:lnTo>
                <a:cubicBezTo>
                  <a:pt x="6132" y="2073"/>
                  <a:pt x="6005" y="2061"/>
                  <a:pt x="5877" y="2061"/>
                </a:cubicBezTo>
                <a:cubicBezTo>
                  <a:pt x="5813" y="2061"/>
                  <a:pt x="5749" y="2064"/>
                  <a:pt x="5683" y="2070"/>
                </a:cubicBezTo>
                <a:cubicBezTo>
                  <a:pt x="5442" y="1910"/>
                  <a:pt x="5210" y="1785"/>
                  <a:pt x="4943" y="1669"/>
                </a:cubicBezTo>
                <a:cubicBezTo>
                  <a:pt x="5130" y="1571"/>
                  <a:pt x="5335" y="1499"/>
                  <a:pt x="5549" y="1455"/>
                </a:cubicBezTo>
                <a:lnTo>
                  <a:pt x="6165" y="1321"/>
                </a:lnTo>
                <a:close/>
                <a:moveTo>
                  <a:pt x="3730" y="1615"/>
                </a:moveTo>
                <a:cubicBezTo>
                  <a:pt x="4176" y="1633"/>
                  <a:pt x="4604" y="1802"/>
                  <a:pt x="4943" y="2088"/>
                </a:cubicBezTo>
                <a:lnTo>
                  <a:pt x="4729" y="2133"/>
                </a:lnTo>
                <a:cubicBezTo>
                  <a:pt x="4666" y="2150"/>
                  <a:pt x="4604" y="2168"/>
                  <a:pt x="4532" y="2195"/>
                </a:cubicBezTo>
                <a:cubicBezTo>
                  <a:pt x="4381" y="2097"/>
                  <a:pt x="4211" y="2026"/>
                  <a:pt x="4024" y="1981"/>
                </a:cubicBezTo>
                <a:cubicBezTo>
                  <a:pt x="3900" y="1955"/>
                  <a:pt x="3776" y="1938"/>
                  <a:pt x="3655" y="1938"/>
                </a:cubicBezTo>
                <a:cubicBezTo>
                  <a:pt x="3611" y="1938"/>
                  <a:pt x="3567" y="1940"/>
                  <a:pt x="3524" y="1945"/>
                </a:cubicBezTo>
                <a:lnTo>
                  <a:pt x="3730" y="1615"/>
                </a:lnTo>
                <a:close/>
                <a:moveTo>
                  <a:pt x="3471" y="1615"/>
                </a:moveTo>
                <a:lnTo>
                  <a:pt x="3337" y="1829"/>
                </a:lnTo>
                <a:cubicBezTo>
                  <a:pt x="3310" y="1883"/>
                  <a:pt x="3284" y="1936"/>
                  <a:pt x="3257" y="1981"/>
                </a:cubicBezTo>
                <a:cubicBezTo>
                  <a:pt x="2909" y="2070"/>
                  <a:pt x="2588" y="2257"/>
                  <a:pt x="2356" y="2534"/>
                </a:cubicBezTo>
                <a:cubicBezTo>
                  <a:pt x="2356" y="2525"/>
                  <a:pt x="2275" y="2168"/>
                  <a:pt x="2275" y="2150"/>
                </a:cubicBezTo>
                <a:cubicBezTo>
                  <a:pt x="2597" y="1856"/>
                  <a:pt x="3007" y="1660"/>
                  <a:pt x="3471" y="1615"/>
                </a:cubicBezTo>
                <a:close/>
                <a:moveTo>
                  <a:pt x="1151" y="1303"/>
                </a:moveTo>
                <a:lnTo>
                  <a:pt x="1258" y="1820"/>
                </a:lnTo>
                <a:cubicBezTo>
                  <a:pt x="1294" y="1963"/>
                  <a:pt x="1330" y="2097"/>
                  <a:pt x="1383" y="2231"/>
                </a:cubicBezTo>
                <a:cubicBezTo>
                  <a:pt x="1276" y="2311"/>
                  <a:pt x="1160" y="2391"/>
                  <a:pt x="1053" y="2489"/>
                </a:cubicBezTo>
                <a:cubicBezTo>
                  <a:pt x="973" y="2552"/>
                  <a:pt x="902" y="2623"/>
                  <a:pt x="830" y="2686"/>
                </a:cubicBezTo>
                <a:lnTo>
                  <a:pt x="527" y="2249"/>
                </a:lnTo>
                <a:cubicBezTo>
                  <a:pt x="679" y="1892"/>
                  <a:pt x="893" y="1579"/>
                  <a:pt x="1151" y="1303"/>
                </a:cubicBezTo>
                <a:close/>
                <a:moveTo>
                  <a:pt x="2802" y="2418"/>
                </a:moveTo>
                <a:lnTo>
                  <a:pt x="3025" y="2525"/>
                </a:lnTo>
                <a:cubicBezTo>
                  <a:pt x="3319" y="2668"/>
                  <a:pt x="3507" y="2935"/>
                  <a:pt x="3551" y="3257"/>
                </a:cubicBezTo>
                <a:cubicBezTo>
                  <a:pt x="3524" y="3257"/>
                  <a:pt x="3498" y="3266"/>
                  <a:pt x="3480" y="3283"/>
                </a:cubicBezTo>
                <a:cubicBezTo>
                  <a:pt x="3268" y="3108"/>
                  <a:pt x="3006" y="3014"/>
                  <a:pt x="2738" y="3014"/>
                </a:cubicBezTo>
                <a:cubicBezTo>
                  <a:pt x="2611" y="3014"/>
                  <a:pt x="2482" y="3035"/>
                  <a:pt x="2356" y="3078"/>
                </a:cubicBezTo>
                <a:lnTo>
                  <a:pt x="2258" y="3114"/>
                </a:lnTo>
                <a:cubicBezTo>
                  <a:pt x="2365" y="2828"/>
                  <a:pt x="2561" y="2588"/>
                  <a:pt x="2802" y="2418"/>
                </a:cubicBezTo>
                <a:close/>
                <a:moveTo>
                  <a:pt x="429" y="2480"/>
                </a:moveTo>
                <a:lnTo>
                  <a:pt x="679" y="2828"/>
                </a:lnTo>
                <a:cubicBezTo>
                  <a:pt x="500" y="3007"/>
                  <a:pt x="348" y="3176"/>
                  <a:pt x="250" y="3301"/>
                </a:cubicBezTo>
                <a:cubicBezTo>
                  <a:pt x="277" y="3016"/>
                  <a:pt x="340" y="2739"/>
                  <a:pt x="429" y="2480"/>
                </a:cubicBezTo>
                <a:close/>
                <a:moveTo>
                  <a:pt x="3641" y="2151"/>
                </a:moveTo>
                <a:cubicBezTo>
                  <a:pt x="3726" y="2151"/>
                  <a:pt x="3813" y="2159"/>
                  <a:pt x="3899" y="2177"/>
                </a:cubicBezTo>
                <a:lnTo>
                  <a:pt x="3988" y="2436"/>
                </a:lnTo>
                <a:cubicBezTo>
                  <a:pt x="4095" y="2730"/>
                  <a:pt x="4042" y="3051"/>
                  <a:pt x="3854" y="3301"/>
                </a:cubicBezTo>
                <a:cubicBezTo>
                  <a:pt x="3828" y="3283"/>
                  <a:pt x="3801" y="3274"/>
                  <a:pt x="3765" y="3257"/>
                </a:cubicBezTo>
                <a:cubicBezTo>
                  <a:pt x="3730" y="2864"/>
                  <a:pt x="3480" y="2507"/>
                  <a:pt x="3114" y="2338"/>
                </a:cubicBezTo>
                <a:lnTo>
                  <a:pt x="3025" y="2293"/>
                </a:lnTo>
                <a:cubicBezTo>
                  <a:pt x="3216" y="2204"/>
                  <a:pt x="3426" y="2151"/>
                  <a:pt x="3641" y="2151"/>
                </a:cubicBezTo>
                <a:close/>
                <a:moveTo>
                  <a:pt x="5987" y="2275"/>
                </a:moveTo>
                <a:lnTo>
                  <a:pt x="5987" y="2275"/>
                </a:lnTo>
                <a:cubicBezTo>
                  <a:pt x="6067" y="2284"/>
                  <a:pt x="6147" y="2293"/>
                  <a:pt x="6227" y="2311"/>
                </a:cubicBezTo>
                <a:lnTo>
                  <a:pt x="6834" y="2418"/>
                </a:lnTo>
                <a:cubicBezTo>
                  <a:pt x="6950" y="2695"/>
                  <a:pt x="7013" y="2998"/>
                  <a:pt x="7048" y="3310"/>
                </a:cubicBezTo>
                <a:cubicBezTo>
                  <a:pt x="6879" y="3096"/>
                  <a:pt x="6602" y="2793"/>
                  <a:pt x="6245" y="2489"/>
                </a:cubicBezTo>
                <a:cubicBezTo>
                  <a:pt x="6156" y="2418"/>
                  <a:pt x="6067" y="2347"/>
                  <a:pt x="5987" y="2275"/>
                </a:cubicBezTo>
                <a:close/>
                <a:moveTo>
                  <a:pt x="4149" y="2240"/>
                </a:moveTo>
                <a:cubicBezTo>
                  <a:pt x="4443" y="2347"/>
                  <a:pt x="4693" y="2543"/>
                  <a:pt x="4863" y="2784"/>
                </a:cubicBezTo>
                <a:lnTo>
                  <a:pt x="4747" y="3034"/>
                </a:lnTo>
                <a:cubicBezTo>
                  <a:pt x="4604" y="3319"/>
                  <a:pt x="4336" y="3515"/>
                  <a:pt x="4024" y="3551"/>
                </a:cubicBezTo>
                <a:cubicBezTo>
                  <a:pt x="4024" y="3524"/>
                  <a:pt x="4015" y="3489"/>
                  <a:pt x="3997" y="3462"/>
                </a:cubicBezTo>
                <a:cubicBezTo>
                  <a:pt x="4247" y="3158"/>
                  <a:pt x="4318" y="2739"/>
                  <a:pt x="4193" y="2365"/>
                </a:cubicBezTo>
                <a:lnTo>
                  <a:pt x="4149" y="2240"/>
                </a:lnTo>
                <a:close/>
                <a:moveTo>
                  <a:pt x="2097" y="2338"/>
                </a:moveTo>
                <a:lnTo>
                  <a:pt x="2151" y="2570"/>
                </a:lnTo>
                <a:cubicBezTo>
                  <a:pt x="2159" y="2632"/>
                  <a:pt x="2177" y="2695"/>
                  <a:pt x="2204" y="2748"/>
                </a:cubicBezTo>
                <a:cubicBezTo>
                  <a:pt x="2106" y="2900"/>
                  <a:pt x="2035" y="3069"/>
                  <a:pt x="1999" y="3257"/>
                </a:cubicBezTo>
                <a:cubicBezTo>
                  <a:pt x="1954" y="3426"/>
                  <a:pt x="1945" y="3605"/>
                  <a:pt x="1963" y="3774"/>
                </a:cubicBezTo>
                <a:cubicBezTo>
                  <a:pt x="1945" y="3774"/>
                  <a:pt x="1651" y="3578"/>
                  <a:pt x="1624" y="3569"/>
                </a:cubicBezTo>
                <a:cubicBezTo>
                  <a:pt x="1642" y="3105"/>
                  <a:pt x="1812" y="2677"/>
                  <a:pt x="2097" y="2338"/>
                </a:cubicBezTo>
                <a:close/>
                <a:moveTo>
                  <a:pt x="3649" y="3453"/>
                </a:moveTo>
                <a:cubicBezTo>
                  <a:pt x="3747" y="3453"/>
                  <a:pt x="3828" y="3533"/>
                  <a:pt x="3828" y="3631"/>
                </a:cubicBezTo>
                <a:cubicBezTo>
                  <a:pt x="3828" y="3729"/>
                  <a:pt x="3747" y="3810"/>
                  <a:pt x="3649" y="3810"/>
                </a:cubicBezTo>
                <a:cubicBezTo>
                  <a:pt x="3551" y="3810"/>
                  <a:pt x="3471" y="3729"/>
                  <a:pt x="3471" y="3631"/>
                </a:cubicBezTo>
                <a:cubicBezTo>
                  <a:pt x="3471" y="3533"/>
                  <a:pt x="3551" y="3453"/>
                  <a:pt x="3649" y="3453"/>
                </a:cubicBezTo>
                <a:close/>
                <a:moveTo>
                  <a:pt x="4987" y="3016"/>
                </a:moveTo>
                <a:cubicBezTo>
                  <a:pt x="5112" y="3283"/>
                  <a:pt x="5157" y="3587"/>
                  <a:pt x="5103" y="3899"/>
                </a:cubicBezTo>
                <a:lnTo>
                  <a:pt x="4854" y="3988"/>
                </a:lnTo>
                <a:cubicBezTo>
                  <a:pt x="4751" y="4025"/>
                  <a:pt x="4644" y="4042"/>
                  <a:pt x="4539" y="4042"/>
                </a:cubicBezTo>
                <a:cubicBezTo>
                  <a:pt x="4335" y="4042"/>
                  <a:pt x="4135" y="3975"/>
                  <a:pt x="3970" y="3845"/>
                </a:cubicBezTo>
                <a:cubicBezTo>
                  <a:pt x="3988" y="3828"/>
                  <a:pt x="3997" y="3801"/>
                  <a:pt x="4015" y="3774"/>
                </a:cubicBezTo>
                <a:cubicBezTo>
                  <a:pt x="4408" y="3729"/>
                  <a:pt x="4764" y="3489"/>
                  <a:pt x="4934" y="3123"/>
                </a:cubicBezTo>
                <a:lnTo>
                  <a:pt x="4987" y="3016"/>
                </a:lnTo>
                <a:close/>
                <a:moveTo>
                  <a:pt x="2744" y="3229"/>
                </a:moveTo>
                <a:cubicBezTo>
                  <a:pt x="2950" y="3229"/>
                  <a:pt x="3154" y="3297"/>
                  <a:pt x="3319" y="3426"/>
                </a:cubicBezTo>
                <a:cubicBezTo>
                  <a:pt x="3301" y="3453"/>
                  <a:pt x="3292" y="3480"/>
                  <a:pt x="3275" y="3506"/>
                </a:cubicBezTo>
                <a:cubicBezTo>
                  <a:pt x="2882" y="3542"/>
                  <a:pt x="2525" y="3774"/>
                  <a:pt x="2347" y="4140"/>
                </a:cubicBezTo>
                <a:lnTo>
                  <a:pt x="2302" y="4247"/>
                </a:lnTo>
                <a:cubicBezTo>
                  <a:pt x="2177" y="3979"/>
                  <a:pt x="2133" y="3676"/>
                  <a:pt x="2186" y="3364"/>
                </a:cubicBezTo>
                <a:lnTo>
                  <a:pt x="2427" y="3283"/>
                </a:lnTo>
                <a:cubicBezTo>
                  <a:pt x="2530" y="3247"/>
                  <a:pt x="2637" y="3229"/>
                  <a:pt x="2744" y="3229"/>
                </a:cubicBezTo>
                <a:close/>
                <a:moveTo>
                  <a:pt x="7048" y="3970"/>
                </a:moveTo>
                <a:cubicBezTo>
                  <a:pt x="7021" y="4247"/>
                  <a:pt x="6959" y="4523"/>
                  <a:pt x="6861" y="4773"/>
                </a:cubicBezTo>
                <a:lnTo>
                  <a:pt x="6620" y="4434"/>
                </a:lnTo>
                <a:cubicBezTo>
                  <a:pt x="6798" y="4256"/>
                  <a:pt x="6941" y="4095"/>
                  <a:pt x="7048" y="3970"/>
                </a:cubicBezTo>
                <a:close/>
                <a:moveTo>
                  <a:pt x="3810" y="3988"/>
                </a:moveTo>
                <a:cubicBezTo>
                  <a:pt x="4015" y="4167"/>
                  <a:pt x="4274" y="4256"/>
                  <a:pt x="4541" y="4256"/>
                </a:cubicBezTo>
                <a:cubicBezTo>
                  <a:pt x="4666" y="4256"/>
                  <a:pt x="4800" y="4238"/>
                  <a:pt x="4925" y="4193"/>
                </a:cubicBezTo>
                <a:lnTo>
                  <a:pt x="5032" y="4149"/>
                </a:lnTo>
                <a:lnTo>
                  <a:pt x="5032" y="4149"/>
                </a:lnTo>
                <a:cubicBezTo>
                  <a:pt x="4925" y="4443"/>
                  <a:pt x="4729" y="4684"/>
                  <a:pt x="4479" y="4853"/>
                </a:cubicBezTo>
                <a:lnTo>
                  <a:pt x="4229" y="4729"/>
                </a:lnTo>
                <a:cubicBezTo>
                  <a:pt x="3944" y="4595"/>
                  <a:pt x="3756" y="4327"/>
                  <a:pt x="3712" y="4015"/>
                </a:cubicBezTo>
                <a:cubicBezTo>
                  <a:pt x="3747" y="4006"/>
                  <a:pt x="3774" y="3997"/>
                  <a:pt x="3810" y="3988"/>
                </a:cubicBezTo>
                <a:close/>
                <a:moveTo>
                  <a:pt x="5335" y="3489"/>
                </a:moveTo>
                <a:cubicBezTo>
                  <a:pt x="5335" y="3489"/>
                  <a:pt x="5657" y="3694"/>
                  <a:pt x="5665" y="3703"/>
                </a:cubicBezTo>
                <a:cubicBezTo>
                  <a:pt x="5648" y="4158"/>
                  <a:pt x="5478" y="4577"/>
                  <a:pt x="5210" y="4916"/>
                </a:cubicBezTo>
                <a:cubicBezTo>
                  <a:pt x="5175" y="4791"/>
                  <a:pt x="5148" y="4630"/>
                  <a:pt x="5094" y="4506"/>
                </a:cubicBezTo>
                <a:cubicBezTo>
                  <a:pt x="5184" y="4354"/>
                  <a:pt x="5255" y="4193"/>
                  <a:pt x="5300" y="4006"/>
                </a:cubicBezTo>
                <a:cubicBezTo>
                  <a:pt x="5335" y="3836"/>
                  <a:pt x="5344" y="3658"/>
                  <a:pt x="5335" y="3489"/>
                </a:cubicBezTo>
                <a:close/>
                <a:moveTo>
                  <a:pt x="3266" y="3721"/>
                </a:moveTo>
                <a:cubicBezTo>
                  <a:pt x="3275" y="3747"/>
                  <a:pt x="3284" y="3774"/>
                  <a:pt x="3292" y="3792"/>
                </a:cubicBezTo>
                <a:cubicBezTo>
                  <a:pt x="3034" y="4104"/>
                  <a:pt x="2953" y="4523"/>
                  <a:pt x="3087" y="4907"/>
                </a:cubicBezTo>
                <a:lnTo>
                  <a:pt x="3123" y="5014"/>
                </a:lnTo>
                <a:cubicBezTo>
                  <a:pt x="2829" y="4907"/>
                  <a:pt x="2588" y="4711"/>
                  <a:pt x="2427" y="4470"/>
                </a:cubicBezTo>
                <a:lnTo>
                  <a:pt x="2543" y="4238"/>
                </a:lnTo>
                <a:cubicBezTo>
                  <a:pt x="2677" y="3952"/>
                  <a:pt x="2953" y="3756"/>
                  <a:pt x="3266" y="3721"/>
                </a:cubicBezTo>
                <a:close/>
                <a:moveTo>
                  <a:pt x="1633" y="3828"/>
                </a:moveTo>
                <a:lnTo>
                  <a:pt x="1829" y="3944"/>
                </a:lnTo>
                <a:cubicBezTo>
                  <a:pt x="1883" y="3979"/>
                  <a:pt x="1945" y="4015"/>
                  <a:pt x="2008" y="4042"/>
                </a:cubicBezTo>
                <a:cubicBezTo>
                  <a:pt x="2088" y="4372"/>
                  <a:pt x="2284" y="4702"/>
                  <a:pt x="2561" y="4934"/>
                </a:cubicBezTo>
                <a:lnTo>
                  <a:pt x="2177" y="5023"/>
                </a:lnTo>
                <a:cubicBezTo>
                  <a:pt x="1883" y="4702"/>
                  <a:pt x="1678" y="4283"/>
                  <a:pt x="1633" y="3828"/>
                </a:cubicBezTo>
                <a:close/>
                <a:moveTo>
                  <a:pt x="3435" y="3961"/>
                </a:moveTo>
                <a:cubicBezTo>
                  <a:pt x="3453" y="3970"/>
                  <a:pt x="3480" y="3979"/>
                  <a:pt x="3498" y="3988"/>
                </a:cubicBezTo>
                <a:cubicBezTo>
                  <a:pt x="3533" y="4390"/>
                  <a:pt x="3774" y="4746"/>
                  <a:pt x="4140" y="4925"/>
                </a:cubicBezTo>
                <a:lnTo>
                  <a:pt x="4256" y="4978"/>
                </a:lnTo>
                <a:cubicBezTo>
                  <a:pt x="4069" y="5068"/>
                  <a:pt x="3863" y="5112"/>
                  <a:pt x="3649" y="5112"/>
                </a:cubicBezTo>
                <a:cubicBezTo>
                  <a:pt x="3551" y="5112"/>
                  <a:pt x="3462" y="5103"/>
                  <a:pt x="3373" y="5085"/>
                </a:cubicBezTo>
                <a:lnTo>
                  <a:pt x="3284" y="4836"/>
                </a:lnTo>
                <a:cubicBezTo>
                  <a:pt x="3185" y="4532"/>
                  <a:pt x="3239" y="4202"/>
                  <a:pt x="3435" y="3961"/>
                </a:cubicBezTo>
                <a:close/>
                <a:moveTo>
                  <a:pt x="2088" y="2034"/>
                </a:moveTo>
                <a:lnTo>
                  <a:pt x="2088" y="2034"/>
                </a:lnTo>
                <a:cubicBezTo>
                  <a:pt x="1669" y="2436"/>
                  <a:pt x="1410" y="3007"/>
                  <a:pt x="1410" y="3631"/>
                </a:cubicBezTo>
                <a:cubicBezTo>
                  <a:pt x="1410" y="4256"/>
                  <a:pt x="1678" y="4827"/>
                  <a:pt x="2088" y="5228"/>
                </a:cubicBezTo>
                <a:cubicBezTo>
                  <a:pt x="1678" y="5014"/>
                  <a:pt x="1321" y="4737"/>
                  <a:pt x="1044" y="4488"/>
                </a:cubicBezTo>
                <a:cubicBezTo>
                  <a:pt x="1024" y="4468"/>
                  <a:pt x="1001" y="4458"/>
                  <a:pt x="976" y="4458"/>
                </a:cubicBezTo>
                <a:cubicBezTo>
                  <a:pt x="947" y="4458"/>
                  <a:pt x="917" y="4472"/>
                  <a:pt x="893" y="4497"/>
                </a:cubicBezTo>
                <a:cubicBezTo>
                  <a:pt x="857" y="4532"/>
                  <a:pt x="857" y="4604"/>
                  <a:pt x="902" y="4639"/>
                </a:cubicBezTo>
                <a:cubicBezTo>
                  <a:pt x="1035" y="4764"/>
                  <a:pt x="1187" y="4889"/>
                  <a:pt x="1348" y="5014"/>
                </a:cubicBezTo>
                <a:cubicBezTo>
                  <a:pt x="1285" y="5005"/>
                  <a:pt x="1223" y="4996"/>
                  <a:pt x="1151" y="4987"/>
                </a:cubicBezTo>
                <a:lnTo>
                  <a:pt x="464" y="4871"/>
                </a:lnTo>
                <a:cubicBezTo>
                  <a:pt x="348" y="4586"/>
                  <a:pt x="277" y="4283"/>
                  <a:pt x="250" y="3961"/>
                </a:cubicBezTo>
                <a:lnTo>
                  <a:pt x="250" y="3961"/>
                </a:lnTo>
                <a:cubicBezTo>
                  <a:pt x="322" y="4060"/>
                  <a:pt x="429" y="4167"/>
                  <a:pt x="545" y="4300"/>
                </a:cubicBezTo>
                <a:cubicBezTo>
                  <a:pt x="568" y="4319"/>
                  <a:pt x="597" y="4331"/>
                  <a:pt x="625" y="4331"/>
                </a:cubicBezTo>
                <a:cubicBezTo>
                  <a:pt x="650" y="4331"/>
                  <a:pt x="675" y="4321"/>
                  <a:pt x="696" y="4300"/>
                </a:cubicBezTo>
                <a:cubicBezTo>
                  <a:pt x="741" y="4256"/>
                  <a:pt x="741" y="4193"/>
                  <a:pt x="696" y="4149"/>
                </a:cubicBezTo>
                <a:cubicBezTo>
                  <a:pt x="482" y="3917"/>
                  <a:pt x="331" y="3729"/>
                  <a:pt x="259" y="3631"/>
                </a:cubicBezTo>
                <a:cubicBezTo>
                  <a:pt x="375" y="3480"/>
                  <a:pt x="705" y="3060"/>
                  <a:pt x="1196" y="2650"/>
                </a:cubicBezTo>
                <a:cubicBezTo>
                  <a:pt x="1437" y="2445"/>
                  <a:pt x="1740" y="2222"/>
                  <a:pt x="2088" y="2034"/>
                </a:cubicBezTo>
                <a:close/>
                <a:moveTo>
                  <a:pt x="5193" y="2026"/>
                </a:moveTo>
                <a:cubicBezTo>
                  <a:pt x="5549" y="2213"/>
                  <a:pt x="5862" y="2445"/>
                  <a:pt x="6103" y="2650"/>
                </a:cubicBezTo>
                <a:cubicBezTo>
                  <a:pt x="6593" y="3069"/>
                  <a:pt x="6923" y="3489"/>
                  <a:pt x="7039" y="3640"/>
                </a:cubicBezTo>
                <a:cubicBezTo>
                  <a:pt x="6923" y="3792"/>
                  <a:pt x="6593" y="4211"/>
                  <a:pt x="6103" y="4622"/>
                </a:cubicBezTo>
                <a:cubicBezTo>
                  <a:pt x="5853" y="4827"/>
                  <a:pt x="5549" y="5059"/>
                  <a:pt x="5184" y="5246"/>
                </a:cubicBezTo>
                <a:cubicBezTo>
                  <a:pt x="5612" y="4845"/>
                  <a:pt x="5880" y="4265"/>
                  <a:pt x="5880" y="3631"/>
                </a:cubicBezTo>
                <a:cubicBezTo>
                  <a:pt x="5880" y="3408"/>
                  <a:pt x="5844" y="3185"/>
                  <a:pt x="5781" y="2980"/>
                </a:cubicBezTo>
                <a:cubicBezTo>
                  <a:pt x="5767" y="2930"/>
                  <a:pt x="5725" y="2903"/>
                  <a:pt x="5681" y="2903"/>
                </a:cubicBezTo>
                <a:cubicBezTo>
                  <a:pt x="5670" y="2903"/>
                  <a:pt x="5659" y="2905"/>
                  <a:pt x="5648" y="2909"/>
                </a:cubicBezTo>
                <a:cubicBezTo>
                  <a:pt x="5594" y="2927"/>
                  <a:pt x="5558" y="2980"/>
                  <a:pt x="5576" y="3043"/>
                </a:cubicBezTo>
                <a:cubicBezTo>
                  <a:pt x="5621" y="3167"/>
                  <a:pt x="5648" y="3310"/>
                  <a:pt x="5657" y="3444"/>
                </a:cubicBezTo>
                <a:cubicBezTo>
                  <a:pt x="5549" y="3373"/>
                  <a:pt x="5416" y="3292"/>
                  <a:pt x="5291" y="3230"/>
                </a:cubicBezTo>
                <a:cubicBezTo>
                  <a:pt x="5210" y="2891"/>
                  <a:pt x="5014" y="2579"/>
                  <a:pt x="4747" y="2347"/>
                </a:cubicBezTo>
                <a:cubicBezTo>
                  <a:pt x="4755" y="2347"/>
                  <a:pt x="4773" y="2338"/>
                  <a:pt x="4782" y="2338"/>
                </a:cubicBezTo>
                <a:lnTo>
                  <a:pt x="5130" y="2257"/>
                </a:lnTo>
                <a:cubicBezTo>
                  <a:pt x="5228" y="2365"/>
                  <a:pt x="5309" y="2480"/>
                  <a:pt x="5389" y="2605"/>
                </a:cubicBezTo>
                <a:cubicBezTo>
                  <a:pt x="5406" y="2640"/>
                  <a:pt x="5438" y="2660"/>
                  <a:pt x="5473" y="2660"/>
                </a:cubicBezTo>
                <a:cubicBezTo>
                  <a:pt x="5493" y="2660"/>
                  <a:pt x="5513" y="2654"/>
                  <a:pt x="5532" y="2641"/>
                </a:cubicBezTo>
                <a:cubicBezTo>
                  <a:pt x="5585" y="2614"/>
                  <a:pt x="5603" y="2552"/>
                  <a:pt x="5567" y="2498"/>
                </a:cubicBezTo>
                <a:cubicBezTo>
                  <a:pt x="5469" y="2329"/>
                  <a:pt x="5344" y="2168"/>
                  <a:pt x="5193" y="2026"/>
                </a:cubicBezTo>
                <a:close/>
                <a:moveTo>
                  <a:pt x="4943" y="4720"/>
                </a:moveTo>
                <a:cubicBezTo>
                  <a:pt x="4943" y="4729"/>
                  <a:pt x="5032" y="5103"/>
                  <a:pt x="5032" y="5103"/>
                </a:cubicBezTo>
                <a:cubicBezTo>
                  <a:pt x="4720" y="5398"/>
                  <a:pt x="4301" y="5594"/>
                  <a:pt x="3846" y="5639"/>
                </a:cubicBezTo>
                <a:lnTo>
                  <a:pt x="3970" y="5442"/>
                </a:lnTo>
                <a:cubicBezTo>
                  <a:pt x="4006" y="5389"/>
                  <a:pt x="4033" y="5335"/>
                  <a:pt x="4060" y="5273"/>
                </a:cubicBezTo>
                <a:cubicBezTo>
                  <a:pt x="4408" y="5184"/>
                  <a:pt x="4711" y="4996"/>
                  <a:pt x="4943" y="4720"/>
                </a:cubicBezTo>
                <a:close/>
                <a:moveTo>
                  <a:pt x="2775" y="5085"/>
                </a:moveTo>
                <a:cubicBezTo>
                  <a:pt x="3026" y="5238"/>
                  <a:pt x="3336" y="5325"/>
                  <a:pt x="3644" y="5325"/>
                </a:cubicBezTo>
                <a:cubicBezTo>
                  <a:pt x="3696" y="5325"/>
                  <a:pt x="3749" y="5323"/>
                  <a:pt x="3801" y="5317"/>
                </a:cubicBezTo>
                <a:lnTo>
                  <a:pt x="3801" y="5317"/>
                </a:lnTo>
                <a:cubicBezTo>
                  <a:pt x="3792" y="5326"/>
                  <a:pt x="3605" y="5630"/>
                  <a:pt x="3596" y="5647"/>
                </a:cubicBezTo>
                <a:lnTo>
                  <a:pt x="3533" y="5647"/>
                </a:lnTo>
                <a:cubicBezTo>
                  <a:pt x="3087" y="5621"/>
                  <a:pt x="2686" y="5460"/>
                  <a:pt x="2365" y="5192"/>
                </a:cubicBezTo>
                <a:lnTo>
                  <a:pt x="2614" y="5139"/>
                </a:lnTo>
                <a:cubicBezTo>
                  <a:pt x="2668" y="5121"/>
                  <a:pt x="2721" y="5103"/>
                  <a:pt x="2775" y="5085"/>
                </a:cubicBezTo>
                <a:close/>
                <a:moveTo>
                  <a:pt x="6468" y="4577"/>
                </a:moveTo>
                <a:lnTo>
                  <a:pt x="6772" y="5014"/>
                </a:lnTo>
                <a:cubicBezTo>
                  <a:pt x="6620" y="5362"/>
                  <a:pt x="6406" y="5674"/>
                  <a:pt x="6156" y="5951"/>
                </a:cubicBezTo>
                <a:lnTo>
                  <a:pt x="6049" y="5442"/>
                </a:lnTo>
                <a:cubicBezTo>
                  <a:pt x="6013" y="5308"/>
                  <a:pt x="5969" y="5175"/>
                  <a:pt x="5915" y="5041"/>
                </a:cubicBezTo>
                <a:cubicBezTo>
                  <a:pt x="6031" y="4961"/>
                  <a:pt x="6138" y="4871"/>
                  <a:pt x="6245" y="4782"/>
                </a:cubicBezTo>
                <a:cubicBezTo>
                  <a:pt x="6326" y="4711"/>
                  <a:pt x="6397" y="4648"/>
                  <a:pt x="6468" y="4577"/>
                </a:cubicBezTo>
                <a:close/>
                <a:moveTo>
                  <a:pt x="563" y="5103"/>
                </a:moveTo>
                <a:lnTo>
                  <a:pt x="1116" y="5201"/>
                </a:lnTo>
                <a:cubicBezTo>
                  <a:pt x="1250" y="5219"/>
                  <a:pt x="1383" y="5228"/>
                  <a:pt x="1517" y="5228"/>
                </a:cubicBezTo>
                <a:lnTo>
                  <a:pt x="1660" y="5228"/>
                </a:lnTo>
                <a:cubicBezTo>
                  <a:pt x="1883" y="5371"/>
                  <a:pt x="2133" y="5505"/>
                  <a:pt x="2400" y="5612"/>
                </a:cubicBezTo>
                <a:cubicBezTo>
                  <a:pt x="2222" y="5710"/>
                  <a:pt x="2026" y="5772"/>
                  <a:pt x="1829" y="5817"/>
                </a:cubicBezTo>
                <a:lnTo>
                  <a:pt x="1160" y="5969"/>
                </a:lnTo>
                <a:cubicBezTo>
                  <a:pt x="919" y="5719"/>
                  <a:pt x="714" y="5424"/>
                  <a:pt x="563" y="5103"/>
                </a:cubicBezTo>
                <a:close/>
                <a:moveTo>
                  <a:pt x="5737" y="5166"/>
                </a:moveTo>
                <a:cubicBezTo>
                  <a:pt x="5781" y="5273"/>
                  <a:pt x="5817" y="5380"/>
                  <a:pt x="5835" y="5496"/>
                </a:cubicBezTo>
                <a:lnTo>
                  <a:pt x="5978" y="6129"/>
                </a:lnTo>
                <a:cubicBezTo>
                  <a:pt x="5728" y="6361"/>
                  <a:pt x="5442" y="6557"/>
                  <a:pt x="5121" y="6709"/>
                </a:cubicBezTo>
                <a:lnTo>
                  <a:pt x="5210" y="6201"/>
                </a:lnTo>
                <a:cubicBezTo>
                  <a:pt x="5246" y="5960"/>
                  <a:pt x="5255" y="5710"/>
                  <a:pt x="5219" y="5469"/>
                </a:cubicBezTo>
                <a:cubicBezTo>
                  <a:pt x="5389" y="5380"/>
                  <a:pt x="5567" y="5282"/>
                  <a:pt x="5737" y="5166"/>
                </a:cubicBezTo>
                <a:close/>
                <a:moveTo>
                  <a:pt x="2659" y="5701"/>
                </a:moveTo>
                <a:cubicBezTo>
                  <a:pt x="2882" y="5772"/>
                  <a:pt x="3105" y="5826"/>
                  <a:pt x="3346" y="5844"/>
                </a:cubicBezTo>
                <a:cubicBezTo>
                  <a:pt x="3203" y="6049"/>
                  <a:pt x="3025" y="6227"/>
                  <a:pt x="2829" y="6379"/>
                </a:cubicBezTo>
                <a:lnTo>
                  <a:pt x="2284" y="6763"/>
                </a:lnTo>
                <a:cubicBezTo>
                  <a:pt x="1936" y="6611"/>
                  <a:pt x="1615" y="6406"/>
                  <a:pt x="1339" y="6147"/>
                </a:cubicBezTo>
                <a:lnTo>
                  <a:pt x="1874" y="6031"/>
                </a:lnTo>
                <a:cubicBezTo>
                  <a:pt x="2159" y="5969"/>
                  <a:pt x="2418" y="5862"/>
                  <a:pt x="2659" y="5701"/>
                </a:cubicBezTo>
                <a:close/>
                <a:moveTo>
                  <a:pt x="5014" y="5567"/>
                </a:moveTo>
                <a:lnTo>
                  <a:pt x="5014" y="5567"/>
                </a:lnTo>
                <a:cubicBezTo>
                  <a:pt x="5041" y="5763"/>
                  <a:pt x="5032" y="5969"/>
                  <a:pt x="4996" y="6165"/>
                </a:cubicBezTo>
                <a:lnTo>
                  <a:pt x="4889" y="6816"/>
                </a:lnTo>
                <a:cubicBezTo>
                  <a:pt x="4550" y="6950"/>
                  <a:pt x="4185" y="7030"/>
                  <a:pt x="3792" y="7048"/>
                </a:cubicBezTo>
                <a:lnTo>
                  <a:pt x="3962" y="6780"/>
                </a:lnTo>
                <a:cubicBezTo>
                  <a:pt x="3997" y="6727"/>
                  <a:pt x="3979" y="6664"/>
                  <a:pt x="3935" y="6629"/>
                </a:cubicBezTo>
                <a:cubicBezTo>
                  <a:pt x="3916" y="6619"/>
                  <a:pt x="3895" y="6614"/>
                  <a:pt x="3875" y="6614"/>
                </a:cubicBezTo>
                <a:cubicBezTo>
                  <a:pt x="3840" y="6614"/>
                  <a:pt x="3806" y="6630"/>
                  <a:pt x="3783" y="6664"/>
                </a:cubicBezTo>
                <a:lnTo>
                  <a:pt x="3542" y="7048"/>
                </a:lnTo>
                <a:cubicBezTo>
                  <a:pt x="3185" y="7030"/>
                  <a:pt x="2837" y="6968"/>
                  <a:pt x="2516" y="6852"/>
                </a:cubicBezTo>
                <a:lnTo>
                  <a:pt x="2953" y="6548"/>
                </a:lnTo>
                <a:cubicBezTo>
                  <a:pt x="3212" y="6361"/>
                  <a:pt x="3426" y="6129"/>
                  <a:pt x="3587" y="5862"/>
                </a:cubicBezTo>
                <a:cubicBezTo>
                  <a:pt x="3616" y="5863"/>
                  <a:pt x="3647" y="5864"/>
                  <a:pt x="3680" y="5864"/>
                </a:cubicBezTo>
                <a:cubicBezTo>
                  <a:pt x="3837" y="5864"/>
                  <a:pt x="4029" y="5847"/>
                  <a:pt x="4185" y="5817"/>
                </a:cubicBezTo>
                <a:lnTo>
                  <a:pt x="4185" y="5817"/>
                </a:lnTo>
                <a:cubicBezTo>
                  <a:pt x="4149" y="5969"/>
                  <a:pt x="4095" y="6111"/>
                  <a:pt x="4033" y="6245"/>
                </a:cubicBezTo>
                <a:cubicBezTo>
                  <a:pt x="4006" y="6299"/>
                  <a:pt x="4033" y="6361"/>
                  <a:pt x="4086" y="6388"/>
                </a:cubicBezTo>
                <a:cubicBezTo>
                  <a:pt x="4095" y="6397"/>
                  <a:pt x="4113" y="6397"/>
                  <a:pt x="4131" y="6397"/>
                </a:cubicBezTo>
                <a:cubicBezTo>
                  <a:pt x="4167" y="6397"/>
                  <a:pt x="4202" y="6370"/>
                  <a:pt x="4220" y="6334"/>
                </a:cubicBezTo>
                <a:cubicBezTo>
                  <a:pt x="4309" y="6156"/>
                  <a:pt x="4372" y="5969"/>
                  <a:pt x="4408" y="5772"/>
                </a:cubicBezTo>
                <a:cubicBezTo>
                  <a:pt x="4613" y="5719"/>
                  <a:pt x="4818" y="5656"/>
                  <a:pt x="5014" y="5567"/>
                </a:cubicBezTo>
                <a:close/>
                <a:moveTo>
                  <a:pt x="3640" y="0"/>
                </a:moveTo>
                <a:cubicBezTo>
                  <a:pt x="2695" y="0"/>
                  <a:pt x="1803" y="366"/>
                  <a:pt x="1125" y="1026"/>
                </a:cubicBezTo>
                <a:cubicBezTo>
                  <a:pt x="429" y="1695"/>
                  <a:pt x="36" y="2605"/>
                  <a:pt x="18" y="3569"/>
                </a:cubicBezTo>
                <a:cubicBezTo>
                  <a:pt x="1" y="4541"/>
                  <a:pt x="366" y="5460"/>
                  <a:pt x="1035" y="6156"/>
                </a:cubicBezTo>
                <a:cubicBezTo>
                  <a:pt x="1713" y="6852"/>
                  <a:pt x="2614" y="7244"/>
                  <a:pt x="3587" y="7262"/>
                </a:cubicBezTo>
                <a:cubicBezTo>
                  <a:pt x="3609" y="7263"/>
                  <a:pt x="3630" y="7263"/>
                  <a:pt x="3652" y="7263"/>
                </a:cubicBezTo>
                <a:cubicBezTo>
                  <a:pt x="5655" y="7263"/>
                  <a:pt x="7245" y="5635"/>
                  <a:pt x="7271" y="3694"/>
                </a:cubicBezTo>
                <a:cubicBezTo>
                  <a:pt x="7289" y="2721"/>
                  <a:pt x="6932" y="1802"/>
                  <a:pt x="6254" y="1107"/>
                </a:cubicBezTo>
                <a:cubicBezTo>
                  <a:pt x="5567" y="402"/>
                  <a:pt x="4631" y="0"/>
                  <a:pt x="3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1" name="Google Shape;2101;p60"/>
          <p:cNvGrpSpPr/>
          <p:nvPr/>
        </p:nvGrpSpPr>
        <p:grpSpPr>
          <a:xfrm>
            <a:off x="6130021" y="2104886"/>
            <a:ext cx="401506" cy="458368"/>
            <a:chOff x="6130021" y="2104886"/>
            <a:chExt cx="401506" cy="458368"/>
          </a:xfrm>
        </p:grpSpPr>
        <p:sp>
          <p:nvSpPr>
            <p:cNvPr id="2102" name="Google Shape;2102;p60"/>
            <p:cNvSpPr/>
            <p:nvPr/>
          </p:nvSpPr>
          <p:spPr>
            <a:xfrm>
              <a:off x="6251631" y="2510990"/>
              <a:ext cx="27642" cy="52192"/>
            </a:xfrm>
            <a:custGeom>
              <a:avLst/>
              <a:gdLst/>
              <a:ahLst/>
              <a:cxnLst/>
              <a:rect l="l" t="t" r="r" b="b"/>
              <a:pathLst>
                <a:path w="438" h="827" extrusionOk="0">
                  <a:moveTo>
                    <a:pt x="113" y="1"/>
                  </a:moveTo>
                  <a:cubicBezTo>
                    <a:pt x="103" y="1"/>
                    <a:pt x="92" y="2"/>
                    <a:pt x="81" y="5"/>
                  </a:cubicBezTo>
                  <a:cubicBezTo>
                    <a:pt x="27" y="23"/>
                    <a:pt x="1" y="77"/>
                    <a:pt x="10" y="139"/>
                  </a:cubicBezTo>
                  <a:cubicBezTo>
                    <a:pt x="117" y="496"/>
                    <a:pt x="215" y="746"/>
                    <a:pt x="224" y="755"/>
                  </a:cubicBezTo>
                  <a:cubicBezTo>
                    <a:pt x="233" y="799"/>
                    <a:pt x="277" y="826"/>
                    <a:pt x="322" y="826"/>
                  </a:cubicBezTo>
                  <a:cubicBezTo>
                    <a:pt x="331" y="826"/>
                    <a:pt x="349" y="817"/>
                    <a:pt x="358" y="817"/>
                  </a:cubicBezTo>
                  <a:cubicBezTo>
                    <a:pt x="411" y="799"/>
                    <a:pt x="438" y="737"/>
                    <a:pt x="420" y="674"/>
                  </a:cubicBezTo>
                  <a:cubicBezTo>
                    <a:pt x="420" y="674"/>
                    <a:pt x="322" y="425"/>
                    <a:pt x="215" y="77"/>
                  </a:cubicBezTo>
                  <a:cubicBezTo>
                    <a:pt x="200" y="33"/>
                    <a:pt x="161"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0"/>
            <p:cNvSpPr/>
            <p:nvPr/>
          </p:nvSpPr>
          <p:spPr>
            <a:xfrm>
              <a:off x="6130021" y="2104886"/>
              <a:ext cx="401506" cy="458368"/>
            </a:xfrm>
            <a:custGeom>
              <a:avLst/>
              <a:gdLst/>
              <a:ahLst/>
              <a:cxnLst/>
              <a:rect l="l" t="t" r="r" b="b"/>
              <a:pathLst>
                <a:path w="6362" h="7263" extrusionOk="0">
                  <a:moveTo>
                    <a:pt x="1366" y="2792"/>
                  </a:moveTo>
                  <a:cubicBezTo>
                    <a:pt x="1366" y="3122"/>
                    <a:pt x="1375" y="3354"/>
                    <a:pt x="1419" y="3550"/>
                  </a:cubicBezTo>
                  <a:cubicBezTo>
                    <a:pt x="1339" y="3532"/>
                    <a:pt x="1268" y="3488"/>
                    <a:pt x="1205" y="3425"/>
                  </a:cubicBezTo>
                  <a:cubicBezTo>
                    <a:pt x="1116" y="3336"/>
                    <a:pt x="1071" y="3220"/>
                    <a:pt x="1071" y="3095"/>
                  </a:cubicBezTo>
                  <a:cubicBezTo>
                    <a:pt x="1071" y="3015"/>
                    <a:pt x="1098" y="2934"/>
                    <a:pt x="1160" y="2881"/>
                  </a:cubicBezTo>
                  <a:cubicBezTo>
                    <a:pt x="1214" y="2818"/>
                    <a:pt x="1285" y="2792"/>
                    <a:pt x="1366" y="2792"/>
                  </a:cubicBezTo>
                  <a:close/>
                  <a:moveTo>
                    <a:pt x="5005" y="2801"/>
                  </a:moveTo>
                  <a:cubicBezTo>
                    <a:pt x="5077" y="2801"/>
                    <a:pt x="5148" y="2836"/>
                    <a:pt x="5211" y="2890"/>
                  </a:cubicBezTo>
                  <a:cubicBezTo>
                    <a:pt x="5264" y="2952"/>
                    <a:pt x="5300" y="3024"/>
                    <a:pt x="5300" y="3113"/>
                  </a:cubicBezTo>
                  <a:cubicBezTo>
                    <a:pt x="5300" y="3238"/>
                    <a:pt x="5246" y="3354"/>
                    <a:pt x="5157" y="3434"/>
                  </a:cubicBezTo>
                  <a:cubicBezTo>
                    <a:pt x="5104" y="3496"/>
                    <a:pt x="5023" y="3541"/>
                    <a:pt x="4943" y="3559"/>
                  </a:cubicBezTo>
                  <a:cubicBezTo>
                    <a:pt x="4988" y="3363"/>
                    <a:pt x="4997" y="3131"/>
                    <a:pt x="5005" y="2801"/>
                  </a:cubicBezTo>
                  <a:close/>
                  <a:moveTo>
                    <a:pt x="3558" y="218"/>
                  </a:moveTo>
                  <a:cubicBezTo>
                    <a:pt x="3727" y="218"/>
                    <a:pt x="3901" y="240"/>
                    <a:pt x="4078" y="285"/>
                  </a:cubicBezTo>
                  <a:cubicBezTo>
                    <a:pt x="4800" y="472"/>
                    <a:pt x="5166" y="1195"/>
                    <a:pt x="5193" y="1784"/>
                  </a:cubicBezTo>
                  <a:cubicBezTo>
                    <a:pt x="5211" y="2114"/>
                    <a:pt x="5130" y="2381"/>
                    <a:pt x="4988" y="2515"/>
                  </a:cubicBezTo>
                  <a:cubicBezTo>
                    <a:pt x="4934" y="2274"/>
                    <a:pt x="4791" y="2069"/>
                    <a:pt x="4542" y="1909"/>
                  </a:cubicBezTo>
                  <a:cubicBezTo>
                    <a:pt x="4301" y="1748"/>
                    <a:pt x="4060" y="1739"/>
                    <a:pt x="3801" y="1730"/>
                  </a:cubicBezTo>
                  <a:cubicBezTo>
                    <a:pt x="3765" y="1730"/>
                    <a:pt x="3730" y="1730"/>
                    <a:pt x="3694" y="1721"/>
                  </a:cubicBezTo>
                  <a:cubicBezTo>
                    <a:pt x="3632" y="1721"/>
                    <a:pt x="3578" y="1775"/>
                    <a:pt x="3587" y="1837"/>
                  </a:cubicBezTo>
                  <a:cubicBezTo>
                    <a:pt x="3587" y="1891"/>
                    <a:pt x="3632" y="1935"/>
                    <a:pt x="3685" y="1935"/>
                  </a:cubicBezTo>
                  <a:cubicBezTo>
                    <a:pt x="3721" y="1935"/>
                    <a:pt x="3765" y="1944"/>
                    <a:pt x="3801" y="1944"/>
                  </a:cubicBezTo>
                  <a:cubicBezTo>
                    <a:pt x="4033" y="1953"/>
                    <a:pt x="4229" y="1953"/>
                    <a:pt x="4426" y="2087"/>
                  </a:cubicBezTo>
                  <a:cubicBezTo>
                    <a:pt x="4675" y="2248"/>
                    <a:pt x="4791" y="2444"/>
                    <a:pt x="4791" y="2694"/>
                  </a:cubicBezTo>
                  <a:cubicBezTo>
                    <a:pt x="4791" y="3398"/>
                    <a:pt x="4774" y="3621"/>
                    <a:pt x="4497" y="4005"/>
                  </a:cubicBezTo>
                  <a:cubicBezTo>
                    <a:pt x="4078" y="4576"/>
                    <a:pt x="3596" y="4906"/>
                    <a:pt x="3177" y="4906"/>
                  </a:cubicBezTo>
                  <a:cubicBezTo>
                    <a:pt x="2757" y="4906"/>
                    <a:pt x="2276" y="4576"/>
                    <a:pt x="1865" y="3996"/>
                  </a:cubicBezTo>
                  <a:cubicBezTo>
                    <a:pt x="1589" y="3612"/>
                    <a:pt x="1580" y="3389"/>
                    <a:pt x="1580" y="2685"/>
                  </a:cubicBezTo>
                  <a:cubicBezTo>
                    <a:pt x="1580" y="2426"/>
                    <a:pt x="1705" y="2203"/>
                    <a:pt x="1954" y="2060"/>
                  </a:cubicBezTo>
                  <a:cubicBezTo>
                    <a:pt x="2204" y="1909"/>
                    <a:pt x="2347" y="1677"/>
                    <a:pt x="2436" y="1427"/>
                  </a:cubicBezTo>
                  <a:cubicBezTo>
                    <a:pt x="2677" y="1641"/>
                    <a:pt x="2918" y="1784"/>
                    <a:pt x="3177" y="1855"/>
                  </a:cubicBezTo>
                  <a:cubicBezTo>
                    <a:pt x="3186" y="1858"/>
                    <a:pt x="3196" y="1860"/>
                    <a:pt x="3206" y="1860"/>
                  </a:cubicBezTo>
                  <a:cubicBezTo>
                    <a:pt x="3253" y="1860"/>
                    <a:pt x="3303" y="1826"/>
                    <a:pt x="3310" y="1775"/>
                  </a:cubicBezTo>
                  <a:cubicBezTo>
                    <a:pt x="3319" y="1721"/>
                    <a:pt x="3284" y="1668"/>
                    <a:pt x="3230" y="1650"/>
                  </a:cubicBezTo>
                  <a:cubicBezTo>
                    <a:pt x="2980" y="1578"/>
                    <a:pt x="2740" y="1418"/>
                    <a:pt x="2499" y="1186"/>
                  </a:cubicBezTo>
                  <a:lnTo>
                    <a:pt x="2436" y="642"/>
                  </a:lnTo>
                  <a:cubicBezTo>
                    <a:pt x="2726" y="365"/>
                    <a:pt x="3122" y="218"/>
                    <a:pt x="3558" y="218"/>
                  </a:cubicBezTo>
                  <a:close/>
                  <a:moveTo>
                    <a:pt x="3872" y="4897"/>
                  </a:moveTo>
                  <a:lnTo>
                    <a:pt x="3926" y="5334"/>
                  </a:lnTo>
                  <a:cubicBezTo>
                    <a:pt x="3944" y="5459"/>
                    <a:pt x="3908" y="5584"/>
                    <a:pt x="3837" y="5682"/>
                  </a:cubicBezTo>
                  <a:cubicBezTo>
                    <a:pt x="3694" y="5852"/>
                    <a:pt x="3471" y="5941"/>
                    <a:pt x="3186" y="5941"/>
                  </a:cubicBezTo>
                  <a:cubicBezTo>
                    <a:pt x="2891" y="5941"/>
                    <a:pt x="2668" y="5852"/>
                    <a:pt x="2525" y="5682"/>
                  </a:cubicBezTo>
                  <a:cubicBezTo>
                    <a:pt x="2454" y="5584"/>
                    <a:pt x="2418" y="5459"/>
                    <a:pt x="2436" y="5334"/>
                  </a:cubicBezTo>
                  <a:lnTo>
                    <a:pt x="2490" y="4897"/>
                  </a:lnTo>
                  <a:cubicBezTo>
                    <a:pt x="2704" y="5040"/>
                    <a:pt x="2963" y="5120"/>
                    <a:pt x="3177" y="5120"/>
                  </a:cubicBezTo>
                  <a:cubicBezTo>
                    <a:pt x="3409" y="5120"/>
                    <a:pt x="3641" y="5040"/>
                    <a:pt x="3872" y="4897"/>
                  </a:cubicBezTo>
                  <a:close/>
                  <a:moveTo>
                    <a:pt x="3548" y="1"/>
                  </a:moveTo>
                  <a:cubicBezTo>
                    <a:pt x="3069" y="1"/>
                    <a:pt x="2628" y="166"/>
                    <a:pt x="2302" y="472"/>
                  </a:cubicBezTo>
                  <a:cubicBezTo>
                    <a:pt x="2213" y="437"/>
                    <a:pt x="2124" y="419"/>
                    <a:pt x="2017" y="419"/>
                  </a:cubicBezTo>
                  <a:cubicBezTo>
                    <a:pt x="1633" y="419"/>
                    <a:pt x="1276" y="624"/>
                    <a:pt x="1062" y="972"/>
                  </a:cubicBezTo>
                  <a:cubicBezTo>
                    <a:pt x="1036" y="1016"/>
                    <a:pt x="1053" y="1088"/>
                    <a:pt x="1107" y="1115"/>
                  </a:cubicBezTo>
                  <a:cubicBezTo>
                    <a:pt x="1121" y="1123"/>
                    <a:pt x="1138" y="1127"/>
                    <a:pt x="1156" y="1127"/>
                  </a:cubicBezTo>
                  <a:cubicBezTo>
                    <a:pt x="1193" y="1127"/>
                    <a:pt x="1232" y="1109"/>
                    <a:pt x="1250" y="1079"/>
                  </a:cubicBezTo>
                  <a:cubicBezTo>
                    <a:pt x="1419" y="793"/>
                    <a:pt x="1696" y="633"/>
                    <a:pt x="2008" y="633"/>
                  </a:cubicBezTo>
                  <a:lnTo>
                    <a:pt x="2017" y="633"/>
                  </a:lnTo>
                  <a:cubicBezTo>
                    <a:pt x="2088" y="633"/>
                    <a:pt x="2160" y="651"/>
                    <a:pt x="2231" y="677"/>
                  </a:cubicBezTo>
                  <a:lnTo>
                    <a:pt x="2285" y="1222"/>
                  </a:lnTo>
                  <a:cubicBezTo>
                    <a:pt x="2186" y="1516"/>
                    <a:pt x="2070" y="1748"/>
                    <a:pt x="1847" y="1873"/>
                  </a:cubicBezTo>
                  <a:cubicBezTo>
                    <a:pt x="1571" y="2033"/>
                    <a:pt x="1410" y="2265"/>
                    <a:pt x="1375" y="2551"/>
                  </a:cubicBezTo>
                  <a:cubicBezTo>
                    <a:pt x="1348" y="2542"/>
                    <a:pt x="1321" y="2524"/>
                    <a:pt x="1294" y="2497"/>
                  </a:cubicBezTo>
                  <a:cubicBezTo>
                    <a:pt x="1152" y="2346"/>
                    <a:pt x="1071" y="2033"/>
                    <a:pt x="1071" y="1793"/>
                  </a:cubicBezTo>
                  <a:cubicBezTo>
                    <a:pt x="1071" y="1694"/>
                    <a:pt x="1080" y="1596"/>
                    <a:pt x="1098" y="1507"/>
                  </a:cubicBezTo>
                  <a:cubicBezTo>
                    <a:pt x="1107" y="1454"/>
                    <a:pt x="1062" y="1391"/>
                    <a:pt x="1009" y="1382"/>
                  </a:cubicBezTo>
                  <a:cubicBezTo>
                    <a:pt x="1003" y="1381"/>
                    <a:pt x="998" y="1381"/>
                    <a:pt x="993" y="1381"/>
                  </a:cubicBezTo>
                  <a:cubicBezTo>
                    <a:pt x="937" y="1381"/>
                    <a:pt x="892" y="1423"/>
                    <a:pt x="884" y="1471"/>
                  </a:cubicBezTo>
                  <a:cubicBezTo>
                    <a:pt x="866" y="1578"/>
                    <a:pt x="857" y="1686"/>
                    <a:pt x="857" y="1793"/>
                  </a:cubicBezTo>
                  <a:cubicBezTo>
                    <a:pt x="857" y="2069"/>
                    <a:pt x="946" y="2435"/>
                    <a:pt x="1134" y="2631"/>
                  </a:cubicBezTo>
                  <a:cubicBezTo>
                    <a:pt x="1089" y="2658"/>
                    <a:pt x="1045" y="2694"/>
                    <a:pt x="1009" y="2729"/>
                  </a:cubicBezTo>
                  <a:cubicBezTo>
                    <a:pt x="911" y="2827"/>
                    <a:pt x="857" y="2952"/>
                    <a:pt x="857" y="3095"/>
                  </a:cubicBezTo>
                  <a:cubicBezTo>
                    <a:pt x="857" y="3273"/>
                    <a:pt x="929" y="3443"/>
                    <a:pt x="1053" y="3577"/>
                  </a:cubicBezTo>
                  <a:cubicBezTo>
                    <a:pt x="1169" y="3693"/>
                    <a:pt x="1321" y="3764"/>
                    <a:pt x="1491" y="3773"/>
                  </a:cubicBezTo>
                  <a:cubicBezTo>
                    <a:pt x="1535" y="3889"/>
                    <a:pt x="1607" y="3996"/>
                    <a:pt x="1696" y="4121"/>
                  </a:cubicBezTo>
                  <a:cubicBezTo>
                    <a:pt x="1883" y="4380"/>
                    <a:pt x="2079" y="4594"/>
                    <a:pt x="2285" y="4763"/>
                  </a:cubicBezTo>
                  <a:lnTo>
                    <a:pt x="2231" y="5227"/>
                  </a:lnTo>
                  <a:lnTo>
                    <a:pt x="1901" y="5325"/>
                  </a:lnTo>
                  <a:cubicBezTo>
                    <a:pt x="1874" y="5290"/>
                    <a:pt x="1847" y="5254"/>
                    <a:pt x="1812" y="5236"/>
                  </a:cubicBezTo>
                  <a:cubicBezTo>
                    <a:pt x="1772" y="5202"/>
                    <a:pt x="1721" y="5186"/>
                    <a:pt x="1668" y="5186"/>
                  </a:cubicBezTo>
                  <a:cubicBezTo>
                    <a:pt x="1639" y="5186"/>
                    <a:pt x="1609" y="5191"/>
                    <a:pt x="1580" y="5200"/>
                  </a:cubicBezTo>
                  <a:lnTo>
                    <a:pt x="1062" y="5352"/>
                  </a:lnTo>
                  <a:cubicBezTo>
                    <a:pt x="866" y="5406"/>
                    <a:pt x="607" y="5566"/>
                    <a:pt x="456" y="5736"/>
                  </a:cubicBezTo>
                  <a:cubicBezTo>
                    <a:pt x="295" y="5923"/>
                    <a:pt x="188" y="6146"/>
                    <a:pt x="144" y="6387"/>
                  </a:cubicBezTo>
                  <a:lnTo>
                    <a:pt x="10" y="7136"/>
                  </a:lnTo>
                  <a:cubicBezTo>
                    <a:pt x="1" y="7190"/>
                    <a:pt x="45" y="7243"/>
                    <a:pt x="99" y="7261"/>
                  </a:cubicBezTo>
                  <a:lnTo>
                    <a:pt x="117" y="7261"/>
                  </a:lnTo>
                  <a:cubicBezTo>
                    <a:pt x="170" y="7261"/>
                    <a:pt x="215" y="7225"/>
                    <a:pt x="224" y="7172"/>
                  </a:cubicBezTo>
                  <a:lnTo>
                    <a:pt x="358" y="6423"/>
                  </a:lnTo>
                  <a:cubicBezTo>
                    <a:pt x="393" y="6226"/>
                    <a:pt x="483" y="6030"/>
                    <a:pt x="616" y="5878"/>
                  </a:cubicBezTo>
                  <a:cubicBezTo>
                    <a:pt x="750" y="5736"/>
                    <a:pt x="911" y="5620"/>
                    <a:pt x="1125" y="5557"/>
                  </a:cubicBezTo>
                  <a:lnTo>
                    <a:pt x="1642" y="5397"/>
                  </a:lnTo>
                  <a:cubicBezTo>
                    <a:pt x="1669" y="5397"/>
                    <a:pt x="1687" y="5406"/>
                    <a:pt x="1696" y="5406"/>
                  </a:cubicBezTo>
                  <a:cubicBezTo>
                    <a:pt x="1705" y="5414"/>
                    <a:pt x="1723" y="5432"/>
                    <a:pt x="1723" y="5459"/>
                  </a:cubicBezTo>
                  <a:cubicBezTo>
                    <a:pt x="1731" y="5646"/>
                    <a:pt x="1767" y="5861"/>
                    <a:pt x="1821" y="6092"/>
                  </a:cubicBezTo>
                  <a:cubicBezTo>
                    <a:pt x="1829" y="6140"/>
                    <a:pt x="1873" y="6174"/>
                    <a:pt x="1927" y="6174"/>
                  </a:cubicBezTo>
                  <a:cubicBezTo>
                    <a:pt x="1933" y="6174"/>
                    <a:pt x="1939" y="6174"/>
                    <a:pt x="1946" y="6173"/>
                  </a:cubicBezTo>
                  <a:cubicBezTo>
                    <a:pt x="1999" y="6164"/>
                    <a:pt x="2035" y="6101"/>
                    <a:pt x="2026" y="6048"/>
                  </a:cubicBezTo>
                  <a:cubicBezTo>
                    <a:pt x="1981" y="5861"/>
                    <a:pt x="1954" y="5691"/>
                    <a:pt x="1946" y="5530"/>
                  </a:cubicBezTo>
                  <a:lnTo>
                    <a:pt x="2222" y="5450"/>
                  </a:lnTo>
                  <a:cubicBezTo>
                    <a:pt x="2231" y="5584"/>
                    <a:pt x="2285" y="5709"/>
                    <a:pt x="2365" y="5816"/>
                  </a:cubicBezTo>
                  <a:cubicBezTo>
                    <a:pt x="2490" y="5968"/>
                    <a:pt x="2731" y="6155"/>
                    <a:pt x="3186" y="6155"/>
                  </a:cubicBezTo>
                  <a:cubicBezTo>
                    <a:pt x="3632" y="6155"/>
                    <a:pt x="3872" y="5968"/>
                    <a:pt x="3997" y="5816"/>
                  </a:cubicBezTo>
                  <a:cubicBezTo>
                    <a:pt x="4087" y="5709"/>
                    <a:pt x="4131" y="5584"/>
                    <a:pt x="4140" y="5441"/>
                  </a:cubicBezTo>
                  <a:lnTo>
                    <a:pt x="4426" y="5530"/>
                  </a:lnTo>
                  <a:cubicBezTo>
                    <a:pt x="4408" y="5834"/>
                    <a:pt x="4292" y="6396"/>
                    <a:pt x="4185" y="6735"/>
                  </a:cubicBezTo>
                  <a:cubicBezTo>
                    <a:pt x="4131" y="6869"/>
                    <a:pt x="4078" y="6994"/>
                    <a:pt x="4024" y="7101"/>
                  </a:cubicBezTo>
                  <a:cubicBezTo>
                    <a:pt x="3997" y="7154"/>
                    <a:pt x="4015" y="7217"/>
                    <a:pt x="4069" y="7243"/>
                  </a:cubicBezTo>
                  <a:cubicBezTo>
                    <a:pt x="4087" y="7252"/>
                    <a:pt x="4104" y="7261"/>
                    <a:pt x="4113" y="7261"/>
                  </a:cubicBezTo>
                  <a:cubicBezTo>
                    <a:pt x="4158" y="7261"/>
                    <a:pt x="4194" y="7234"/>
                    <a:pt x="4211" y="7199"/>
                  </a:cubicBezTo>
                  <a:cubicBezTo>
                    <a:pt x="4274" y="7083"/>
                    <a:pt x="4336" y="6949"/>
                    <a:pt x="4381" y="6797"/>
                  </a:cubicBezTo>
                  <a:cubicBezTo>
                    <a:pt x="4506" y="6431"/>
                    <a:pt x="4631" y="5762"/>
                    <a:pt x="4640" y="5459"/>
                  </a:cubicBezTo>
                  <a:cubicBezTo>
                    <a:pt x="4640" y="5432"/>
                    <a:pt x="4658" y="5414"/>
                    <a:pt x="4666" y="5406"/>
                  </a:cubicBezTo>
                  <a:cubicBezTo>
                    <a:pt x="4675" y="5406"/>
                    <a:pt x="4702" y="5397"/>
                    <a:pt x="4729" y="5397"/>
                  </a:cubicBezTo>
                  <a:lnTo>
                    <a:pt x="5237" y="5557"/>
                  </a:lnTo>
                  <a:cubicBezTo>
                    <a:pt x="5639" y="5673"/>
                    <a:pt x="5933" y="6012"/>
                    <a:pt x="6005" y="6431"/>
                  </a:cubicBezTo>
                  <a:lnTo>
                    <a:pt x="6138" y="7172"/>
                  </a:lnTo>
                  <a:cubicBezTo>
                    <a:pt x="6147" y="7221"/>
                    <a:pt x="6199" y="7262"/>
                    <a:pt x="6249" y="7262"/>
                  </a:cubicBezTo>
                  <a:cubicBezTo>
                    <a:pt x="6254" y="7262"/>
                    <a:pt x="6259" y="7262"/>
                    <a:pt x="6263" y="7261"/>
                  </a:cubicBezTo>
                  <a:cubicBezTo>
                    <a:pt x="6317" y="7243"/>
                    <a:pt x="6361" y="7190"/>
                    <a:pt x="6353" y="7136"/>
                  </a:cubicBezTo>
                  <a:lnTo>
                    <a:pt x="6219" y="6387"/>
                  </a:lnTo>
                  <a:cubicBezTo>
                    <a:pt x="6130" y="5896"/>
                    <a:pt x="5782" y="5495"/>
                    <a:pt x="5300" y="5352"/>
                  </a:cubicBezTo>
                  <a:lnTo>
                    <a:pt x="4782" y="5200"/>
                  </a:lnTo>
                  <a:cubicBezTo>
                    <a:pt x="4754" y="5191"/>
                    <a:pt x="4725" y="5186"/>
                    <a:pt x="4696" y="5186"/>
                  </a:cubicBezTo>
                  <a:cubicBezTo>
                    <a:pt x="4646" y="5186"/>
                    <a:pt x="4596" y="5202"/>
                    <a:pt x="4550" y="5236"/>
                  </a:cubicBezTo>
                  <a:cubicBezTo>
                    <a:pt x="4515" y="5254"/>
                    <a:pt x="4488" y="5290"/>
                    <a:pt x="4470" y="5325"/>
                  </a:cubicBezTo>
                  <a:lnTo>
                    <a:pt x="4131" y="5218"/>
                  </a:lnTo>
                  <a:lnTo>
                    <a:pt x="4078" y="4763"/>
                  </a:lnTo>
                  <a:cubicBezTo>
                    <a:pt x="4283" y="4603"/>
                    <a:pt x="4479" y="4389"/>
                    <a:pt x="4666" y="4130"/>
                  </a:cubicBezTo>
                  <a:cubicBezTo>
                    <a:pt x="4756" y="4005"/>
                    <a:pt x="4827" y="3898"/>
                    <a:pt x="4872" y="3782"/>
                  </a:cubicBezTo>
                  <a:cubicBezTo>
                    <a:pt x="5041" y="3773"/>
                    <a:pt x="5193" y="3711"/>
                    <a:pt x="5309" y="3586"/>
                  </a:cubicBezTo>
                  <a:cubicBezTo>
                    <a:pt x="5443" y="3461"/>
                    <a:pt x="5514" y="3291"/>
                    <a:pt x="5514" y="3113"/>
                  </a:cubicBezTo>
                  <a:cubicBezTo>
                    <a:pt x="5514" y="2970"/>
                    <a:pt x="5460" y="2836"/>
                    <a:pt x="5362" y="2738"/>
                  </a:cubicBezTo>
                  <a:cubicBezTo>
                    <a:pt x="5309" y="2685"/>
                    <a:pt x="5246" y="2649"/>
                    <a:pt x="5175" y="2622"/>
                  </a:cubicBezTo>
                  <a:cubicBezTo>
                    <a:pt x="5336" y="2435"/>
                    <a:pt x="5425" y="2132"/>
                    <a:pt x="5407" y="1775"/>
                  </a:cubicBezTo>
                  <a:cubicBezTo>
                    <a:pt x="5389" y="1418"/>
                    <a:pt x="5273" y="1052"/>
                    <a:pt x="5068" y="758"/>
                  </a:cubicBezTo>
                  <a:cubicBezTo>
                    <a:pt x="4836" y="410"/>
                    <a:pt x="4515" y="178"/>
                    <a:pt x="4131" y="80"/>
                  </a:cubicBezTo>
                  <a:cubicBezTo>
                    <a:pt x="3934" y="27"/>
                    <a:pt x="3738" y="1"/>
                    <a:pt x="3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0"/>
            <p:cNvSpPr/>
            <p:nvPr/>
          </p:nvSpPr>
          <p:spPr>
            <a:xfrm>
              <a:off x="6312468" y="2327407"/>
              <a:ext cx="36667" cy="15083"/>
            </a:xfrm>
            <a:custGeom>
              <a:avLst/>
              <a:gdLst/>
              <a:ahLst/>
              <a:cxnLst/>
              <a:rect l="l" t="t" r="r" b="b"/>
              <a:pathLst>
                <a:path w="581" h="239" extrusionOk="0">
                  <a:moveTo>
                    <a:pt x="118" y="1"/>
                  </a:moveTo>
                  <a:cubicBezTo>
                    <a:pt x="74" y="1"/>
                    <a:pt x="32" y="26"/>
                    <a:pt x="18" y="69"/>
                  </a:cubicBezTo>
                  <a:cubicBezTo>
                    <a:pt x="0" y="131"/>
                    <a:pt x="27" y="185"/>
                    <a:pt x="89" y="202"/>
                  </a:cubicBezTo>
                  <a:cubicBezTo>
                    <a:pt x="152" y="229"/>
                    <a:pt x="223" y="238"/>
                    <a:pt x="295" y="238"/>
                  </a:cubicBezTo>
                  <a:cubicBezTo>
                    <a:pt x="366" y="238"/>
                    <a:pt x="428" y="229"/>
                    <a:pt x="500" y="211"/>
                  </a:cubicBezTo>
                  <a:cubicBezTo>
                    <a:pt x="553" y="185"/>
                    <a:pt x="580" y="131"/>
                    <a:pt x="562" y="78"/>
                  </a:cubicBezTo>
                  <a:cubicBezTo>
                    <a:pt x="548" y="28"/>
                    <a:pt x="506" y="1"/>
                    <a:pt x="462" y="1"/>
                  </a:cubicBezTo>
                  <a:cubicBezTo>
                    <a:pt x="451" y="1"/>
                    <a:pt x="439" y="3"/>
                    <a:pt x="428" y="6"/>
                  </a:cubicBezTo>
                  <a:cubicBezTo>
                    <a:pt x="384" y="20"/>
                    <a:pt x="337" y="26"/>
                    <a:pt x="290" y="26"/>
                  </a:cubicBezTo>
                  <a:cubicBezTo>
                    <a:pt x="243" y="26"/>
                    <a:pt x="196" y="20"/>
                    <a:pt x="152" y="6"/>
                  </a:cubicBezTo>
                  <a:cubicBezTo>
                    <a:pt x="141" y="2"/>
                    <a:pt x="129"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0"/>
            <p:cNvSpPr/>
            <p:nvPr/>
          </p:nvSpPr>
          <p:spPr>
            <a:xfrm>
              <a:off x="6263496" y="2279886"/>
              <a:ext cx="37172" cy="35531"/>
            </a:xfrm>
            <a:custGeom>
              <a:avLst/>
              <a:gdLst/>
              <a:ahLst/>
              <a:cxnLst/>
              <a:rect l="l" t="t" r="r" b="b"/>
              <a:pathLst>
                <a:path w="589" h="563" extrusionOk="0">
                  <a:moveTo>
                    <a:pt x="120" y="1"/>
                  </a:moveTo>
                  <a:cubicBezTo>
                    <a:pt x="94" y="1"/>
                    <a:pt x="67" y="10"/>
                    <a:pt x="45" y="28"/>
                  </a:cubicBezTo>
                  <a:cubicBezTo>
                    <a:pt x="0" y="72"/>
                    <a:pt x="0" y="135"/>
                    <a:pt x="45" y="179"/>
                  </a:cubicBezTo>
                  <a:lnTo>
                    <a:pt x="143" y="286"/>
                  </a:lnTo>
                  <a:lnTo>
                    <a:pt x="45" y="384"/>
                  </a:lnTo>
                  <a:cubicBezTo>
                    <a:pt x="0" y="429"/>
                    <a:pt x="0" y="492"/>
                    <a:pt x="45" y="536"/>
                  </a:cubicBezTo>
                  <a:cubicBezTo>
                    <a:pt x="62" y="554"/>
                    <a:pt x="89" y="563"/>
                    <a:pt x="116" y="563"/>
                  </a:cubicBezTo>
                  <a:cubicBezTo>
                    <a:pt x="143" y="563"/>
                    <a:pt x="170" y="554"/>
                    <a:pt x="196" y="536"/>
                  </a:cubicBezTo>
                  <a:lnTo>
                    <a:pt x="294" y="429"/>
                  </a:lnTo>
                  <a:lnTo>
                    <a:pt x="401" y="536"/>
                  </a:lnTo>
                  <a:cubicBezTo>
                    <a:pt x="419" y="554"/>
                    <a:pt x="446" y="563"/>
                    <a:pt x="473" y="563"/>
                  </a:cubicBezTo>
                  <a:cubicBezTo>
                    <a:pt x="500" y="563"/>
                    <a:pt x="526" y="554"/>
                    <a:pt x="544" y="536"/>
                  </a:cubicBezTo>
                  <a:cubicBezTo>
                    <a:pt x="589" y="492"/>
                    <a:pt x="589" y="429"/>
                    <a:pt x="544" y="384"/>
                  </a:cubicBezTo>
                  <a:lnTo>
                    <a:pt x="446" y="286"/>
                  </a:lnTo>
                  <a:lnTo>
                    <a:pt x="544" y="179"/>
                  </a:lnTo>
                  <a:cubicBezTo>
                    <a:pt x="589" y="135"/>
                    <a:pt x="589" y="72"/>
                    <a:pt x="544" y="28"/>
                  </a:cubicBezTo>
                  <a:cubicBezTo>
                    <a:pt x="526" y="10"/>
                    <a:pt x="500" y="1"/>
                    <a:pt x="473" y="1"/>
                  </a:cubicBezTo>
                  <a:cubicBezTo>
                    <a:pt x="446" y="1"/>
                    <a:pt x="419" y="10"/>
                    <a:pt x="401" y="28"/>
                  </a:cubicBezTo>
                  <a:lnTo>
                    <a:pt x="294" y="135"/>
                  </a:lnTo>
                  <a:lnTo>
                    <a:pt x="196" y="28"/>
                  </a:lnTo>
                  <a:cubicBezTo>
                    <a:pt x="174" y="10"/>
                    <a:pt x="147"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0"/>
            <p:cNvSpPr/>
            <p:nvPr/>
          </p:nvSpPr>
          <p:spPr>
            <a:xfrm>
              <a:off x="6360873" y="2279886"/>
              <a:ext cx="37235" cy="35531"/>
            </a:xfrm>
            <a:custGeom>
              <a:avLst/>
              <a:gdLst/>
              <a:ahLst/>
              <a:cxnLst/>
              <a:rect l="l" t="t" r="r" b="b"/>
              <a:pathLst>
                <a:path w="590" h="563" extrusionOk="0">
                  <a:moveTo>
                    <a:pt x="117" y="1"/>
                  </a:moveTo>
                  <a:cubicBezTo>
                    <a:pt x="90" y="1"/>
                    <a:pt x="63" y="10"/>
                    <a:pt x="45" y="28"/>
                  </a:cubicBezTo>
                  <a:cubicBezTo>
                    <a:pt x="0" y="72"/>
                    <a:pt x="0" y="135"/>
                    <a:pt x="45" y="179"/>
                  </a:cubicBezTo>
                  <a:lnTo>
                    <a:pt x="143" y="286"/>
                  </a:lnTo>
                  <a:lnTo>
                    <a:pt x="45" y="384"/>
                  </a:lnTo>
                  <a:cubicBezTo>
                    <a:pt x="0" y="429"/>
                    <a:pt x="0" y="492"/>
                    <a:pt x="45" y="536"/>
                  </a:cubicBezTo>
                  <a:cubicBezTo>
                    <a:pt x="63" y="554"/>
                    <a:pt x="90" y="563"/>
                    <a:pt x="116" y="563"/>
                  </a:cubicBezTo>
                  <a:cubicBezTo>
                    <a:pt x="143" y="563"/>
                    <a:pt x="170" y="554"/>
                    <a:pt x="197" y="536"/>
                  </a:cubicBezTo>
                  <a:lnTo>
                    <a:pt x="295" y="429"/>
                  </a:lnTo>
                  <a:lnTo>
                    <a:pt x="393" y="536"/>
                  </a:lnTo>
                  <a:cubicBezTo>
                    <a:pt x="420" y="554"/>
                    <a:pt x="446" y="563"/>
                    <a:pt x="473" y="563"/>
                  </a:cubicBezTo>
                  <a:cubicBezTo>
                    <a:pt x="500" y="563"/>
                    <a:pt x="527" y="554"/>
                    <a:pt x="545" y="536"/>
                  </a:cubicBezTo>
                  <a:cubicBezTo>
                    <a:pt x="589" y="492"/>
                    <a:pt x="589" y="429"/>
                    <a:pt x="545" y="384"/>
                  </a:cubicBezTo>
                  <a:lnTo>
                    <a:pt x="446" y="286"/>
                  </a:lnTo>
                  <a:lnTo>
                    <a:pt x="545" y="179"/>
                  </a:lnTo>
                  <a:cubicBezTo>
                    <a:pt x="589" y="135"/>
                    <a:pt x="589" y="72"/>
                    <a:pt x="545" y="28"/>
                  </a:cubicBezTo>
                  <a:cubicBezTo>
                    <a:pt x="527" y="10"/>
                    <a:pt x="500" y="1"/>
                    <a:pt x="472" y="1"/>
                  </a:cubicBezTo>
                  <a:cubicBezTo>
                    <a:pt x="444" y="1"/>
                    <a:pt x="415" y="10"/>
                    <a:pt x="393" y="28"/>
                  </a:cubicBezTo>
                  <a:lnTo>
                    <a:pt x="295" y="135"/>
                  </a:lnTo>
                  <a:lnTo>
                    <a:pt x="197" y="28"/>
                  </a:lnTo>
                  <a:cubicBezTo>
                    <a:pt x="174" y="10"/>
                    <a:pt x="145"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0"/>
            <p:cNvSpPr/>
            <p:nvPr/>
          </p:nvSpPr>
          <p:spPr>
            <a:xfrm>
              <a:off x="6311332" y="2353092"/>
              <a:ext cx="37803" cy="40012"/>
            </a:xfrm>
            <a:custGeom>
              <a:avLst/>
              <a:gdLst/>
              <a:ahLst/>
              <a:cxnLst/>
              <a:rect l="l" t="t" r="r" b="b"/>
              <a:pathLst>
                <a:path w="599" h="634" extrusionOk="0">
                  <a:moveTo>
                    <a:pt x="304" y="206"/>
                  </a:moveTo>
                  <a:cubicBezTo>
                    <a:pt x="348" y="206"/>
                    <a:pt x="384" y="250"/>
                    <a:pt x="384" y="295"/>
                  </a:cubicBezTo>
                  <a:lnTo>
                    <a:pt x="384" y="420"/>
                  </a:lnTo>
                  <a:lnTo>
                    <a:pt x="214" y="420"/>
                  </a:lnTo>
                  <a:lnTo>
                    <a:pt x="214" y="295"/>
                  </a:lnTo>
                  <a:cubicBezTo>
                    <a:pt x="214" y="250"/>
                    <a:pt x="259" y="206"/>
                    <a:pt x="304" y="206"/>
                  </a:cubicBezTo>
                  <a:close/>
                  <a:moveTo>
                    <a:pt x="304" y="1"/>
                  </a:moveTo>
                  <a:cubicBezTo>
                    <a:pt x="134" y="1"/>
                    <a:pt x="0" y="134"/>
                    <a:pt x="0" y="295"/>
                  </a:cubicBezTo>
                  <a:lnTo>
                    <a:pt x="0" y="482"/>
                  </a:lnTo>
                  <a:cubicBezTo>
                    <a:pt x="0" y="572"/>
                    <a:pt x="72" y="634"/>
                    <a:pt x="152" y="634"/>
                  </a:cubicBezTo>
                  <a:lnTo>
                    <a:pt x="455" y="634"/>
                  </a:lnTo>
                  <a:cubicBezTo>
                    <a:pt x="536" y="634"/>
                    <a:pt x="598" y="572"/>
                    <a:pt x="598" y="482"/>
                  </a:cubicBezTo>
                  <a:lnTo>
                    <a:pt x="598" y="295"/>
                  </a:lnTo>
                  <a:cubicBezTo>
                    <a:pt x="598" y="134"/>
                    <a:pt x="464" y="1"/>
                    <a:pt x="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0"/>
            <p:cNvSpPr/>
            <p:nvPr/>
          </p:nvSpPr>
          <p:spPr>
            <a:xfrm>
              <a:off x="6490371" y="2294464"/>
              <a:ext cx="13569" cy="114482"/>
            </a:xfrm>
            <a:custGeom>
              <a:avLst/>
              <a:gdLst/>
              <a:ahLst/>
              <a:cxnLst/>
              <a:rect l="l" t="t" r="r" b="b"/>
              <a:pathLst>
                <a:path w="215" h="1814" extrusionOk="0">
                  <a:moveTo>
                    <a:pt x="110" y="1"/>
                  </a:moveTo>
                  <a:cubicBezTo>
                    <a:pt x="46" y="1"/>
                    <a:pt x="0" y="51"/>
                    <a:pt x="0" y="109"/>
                  </a:cubicBezTo>
                  <a:lnTo>
                    <a:pt x="0" y="1715"/>
                  </a:lnTo>
                  <a:cubicBezTo>
                    <a:pt x="0" y="1772"/>
                    <a:pt x="45" y="1814"/>
                    <a:pt x="107" y="1814"/>
                  </a:cubicBezTo>
                  <a:cubicBezTo>
                    <a:pt x="113" y="1814"/>
                    <a:pt x="119" y="1814"/>
                    <a:pt x="125" y="1813"/>
                  </a:cubicBezTo>
                  <a:cubicBezTo>
                    <a:pt x="179" y="1813"/>
                    <a:pt x="214" y="1759"/>
                    <a:pt x="214" y="1706"/>
                  </a:cubicBezTo>
                  <a:lnTo>
                    <a:pt x="214" y="118"/>
                  </a:lnTo>
                  <a:cubicBezTo>
                    <a:pt x="214" y="55"/>
                    <a:pt x="179" y="11"/>
                    <a:pt x="125" y="2"/>
                  </a:cubicBezTo>
                  <a:cubicBezTo>
                    <a:pt x="120" y="1"/>
                    <a:pt x="115" y="1"/>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0"/>
            <p:cNvSpPr/>
            <p:nvPr/>
          </p:nvSpPr>
          <p:spPr>
            <a:xfrm>
              <a:off x="6517382" y="2375054"/>
              <a:ext cx="13569" cy="87975"/>
            </a:xfrm>
            <a:custGeom>
              <a:avLst/>
              <a:gdLst/>
              <a:ahLst/>
              <a:cxnLst/>
              <a:rect l="l" t="t" r="r" b="b"/>
              <a:pathLst>
                <a:path w="215" h="1394" extrusionOk="0">
                  <a:moveTo>
                    <a:pt x="90" y="1"/>
                  </a:moveTo>
                  <a:cubicBezTo>
                    <a:pt x="36" y="9"/>
                    <a:pt x="0" y="63"/>
                    <a:pt x="0" y="117"/>
                  </a:cubicBezTo>
                  <a:lnTo>
                    <a:pt x="0" y="1276"/>
                  </a:lnTo>
                  <a:cubicBezTo>
                    <a:pt x="0" y="1339"/>
                    <a:pt x="36" y="1383"/>
                    <a:pt x="90" y="1392"/>
                  </a:cubicBezTo>
                  <a:cubicBezTo>
                    <a:pt x="95" y="1393"/>
                    <a:pt x="100" y="1393"/>
                    <a:pt x="105" y="1393"/>
                  </a:cubicBezTo>
                  <a:cubicBezTo>
                    <a:pt x="169" y="1393"/>
                    <a:pt x="215" y="1343"/>
                    <a:pt x="215" y="1285"/>
                  </a:cubicBezTo>
                  <a:lnTo>
                    <a:pt x="215" y="108"/>
                  </a:lnTo>
                  <a:cubicBezTo>
                    <a:pt x="215" y="45"/>
                    <a:pt x="161"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0"/>
            <p:cNvSpPr/>
            <p:nvPr/>
          </p:nvSpPr>
          <p:spPr>
            <a:xfrm>
              <a:off x="6517382" y="2268022"/>
              <a:ext cx="13569" cy="89174"/>
            </a:xfrm>
            <a:custGeom>
              <a:avLst/>
              <a:gdLst/>
              <a:ahLst/>
              <a:cxnLst/>
              <a:rect l="l" t="t" r="r" b="b"/>
              <a:pathLst>
                <a:path w="215" h="1413" extrusionOk="0">
                  <a:moveTo>
                    <a:pt x="108" y="0"/>
                  </a:moveTo>
                  <a:cubicBezTo>
                    <a:pt x="102" y="0"/>
                    <a:pt x="96" y="1"/>
                    <a:pt x="90" y="2"/>
                  </a:cubicBezTo>
                  <a:cubicBezTo>
                    <a:pt x="36" y="2"/>
                    <a:pt x="0" y="55"/>
                    <a:pt x="0" y="109"/>
                  </a:cubicBezTo>
                  <a:lnTo>
                    <a:pt x="0" y="1304"/>
                  </a:lnTo>
                  <a:cubicBezTo>
                    <a:pt x="0" y="1358"/>
                    <a:pt x="36" y="1411"/>
                    <a:pt x="90" y="1411"/>
                  </a:cubicBezTo>
                  <a:cubicBezTo>
                    <a:pt x="96" y="1412"/>
                    <a:pt x="102" y="1412"/>
                    <a:pt x="108" y="1412"/>
                  </a:cubicBezTo>
                  <a:cubicBezTo>
                    <a:pt x="170" y="1412"/>
                    <a:pt x="215" y="1370"/>
                    <a:pt x="215" y="1313"/>
                  </a:cubicBezTo>
                  <a:lnTo>
                    <a:pt x="215" y="100"/>
                  </a:lnTo>
                  <a:cubicBezTo>
                    <a:pt x="215" y="43"/>
                    <a:pt x="170"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0"/>
            <p:cNvSpPr/>
            <p:nvPr/>
          </p:nvSpPr>
          <p:spPr>
            <a:xfrm>
              <a:off x="6157032" y="2294464"/>
              <a:ext cx="13064" cy="114482"/>
            </a:xfrm>
            <a:custGeom>
              <a:avLst/>
              <a:gdLst/>
              <a:ahLst/>
              <a:cxnLst/>
              <a:rect l="l" t="t" r="r" b="b"/>
              <a:pathLst>
                <a:path w="207" h="1814" extrusionOk="0">
                  <a:moveTo>
                    <a:pt x="103" y="1"/>
                  </a:moveTo>
                  <a:cubicBezTo>
                    <a:pt x="47" y="1"/>
                    <a:pt x="1" y="51"/>
                    <a:pt x="1" y="109"/>
                  </a:cubicBezTo>
                  <a:lnTo>
                    <a:pt x="1" y="1715"/>
                  </a:lnTo>
                  <a:cubicBezTo>
                    <a:pt x="1" y="1772"/>
                    <a:pt x="46" y="1814"/>
                    <a:pt x="101" y="1814"/>
                  </a:cubicBezTo>
                  <a:cubicBezTo>
                    <a:pt x="106" y="1814"/>
                    <a:pt x="112" y="1814"/>
                    <a:pt x="117" y="1813"/>
                  </a:cubicBezTo>
                  <a:cubicBezTo>
                    <a:pt x="170" y="1813"/>
                    <a:pt x="206" y="1759"/>
                    <a:pt x="206" y="1706"/>
                  </a:cubicBezTo>
                  <a:lnTo>
                    <a:pt x="206" y="118"/>
                  </a:lnTo>
                  <a:cubicBezTo>
                    <a:pt x="206" y="55"/>
                    <a:pt x="170" y="11"/>
                    <a:pt x="117" y="2"/>
                  </a:cubicBezTo>
                  <a:cubicBezTo>
                    <a:pt x="112" y="1"/>
                    <a:pt x="108"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0"/>
            <p:cNvSpPr/>
            <p:nvPr/>
          </p:nvSpPr>
          <p:spPr>
            <a:xfrm>
              <a:off x="6130021" y="2268022"/>
              <a:ext cx="13569" cy="195010"/>
            </a:xfrm>
            <a:custGeom>
              <a:avLst/>
              <a:gdLst/>
              <a:ahLst/>
              <a:cxnLst/>
              <a:rect l="l" t="t" r="r" b="b"/>
              <a:pathLst>
                <a:path w="215" h="3090" extrusionOk="0">
                  <a:moveTo>
                    <a:pt x="101" y="0"/>
                  </a:moveTo>
                  <a:cubicBezTo>
                    <a:pt x="46" y="0"/>
                    <a:pt x="1" y="43"/>
                    <a:pt x="1" y="100"/>
                  </a:cubicBezTo>
                  <a:lnTo>
                    <a:pt x="1" y="2981"/>
                  </a:lnTo>
                  <a:cubicBezTo>
                    <a:pt x="1" y="3039"/>
                    <a:pt x="47" y="3089"/>
                    <a:pt x="103" y="3089"/>
                  </a:cubicBezTo>
                  <a:cubicBezTo>
                    <a:pt x="108" y="3089"/>
                    <a:pt x="112" y="3089"/>
                    <a:pt x="117" y="3088"/>
                  </a:cubicBezTo>
                  <a:cubicBezTo>
                    <a:pt x="170" y="3079"/>
                    <a:pt x="215" y="3035"/>
                    <a:pt x="215" y="2972"/>
                  </a:cubicBezTo>
                  <a:lnTo>
                    <a:pt x="215" y="109"/>
                  </a:lnTo>
                  <a:cubicBezTo>
                    <a:pt x="215" y="55"/>
                    <a:pt x="170" y="2"/>
                    <a:pt x="117" y="2"/>
                  </a:cubicBezTo>
                  <a:cubicBezTo>
                    <a:pt x="111" y="1"/>
                    <a:pt x="10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60"/>
          <p:cNvGrpSpPr/>
          <p:nvPr/>
        </p:nvGrpSpPr>
        <p:grpSpPr>
          <a:xfrm>
            <a:off x="6803958" y="2105139"/>
            <a:ext cx="459432" cy="458047"/>
            <a:chOff x="6803958" y="2105139"/>
            <a:chExt cx="459432" cy="458047"/>
          </a:xfrm>
        </p:grpSpPr>
        <p:sp>
          <p:nvSpPr>
            <p:cNvPr id="2114" name="Google Shape;2114;p60"/>
            <p:cNvSpPr/>
            <p:nvPr/>
          </p:nvSpPr>
          <p:spPr>
            <a:xfrm>
              <a:off x="7136667" y="2349747"/>
              <a:ext cx="20889" cy="61406"/>
            </a:xfrm>
            <a:custGeom>
              <a:avLst/>
              <a:gdLst/>
              <a:ahLst/>
              <a:cxnLst/>
              <a:rect l="l" t="t" r="r" b="b"/>
              <a:pathLst>
                <a:path w="331" h="973" extrusionOk="0">
                  <a:moveTo>
                    <a:pt x="224" y="0"/>
                  </a:moveTo>
                  <a:cubicBezTo>
                    <a:pt x="170" y="0"/>
                    <a:pt x="117" y="45"/>
                    <a:pt x="117" y="98"/>
                  </a:cubicBezTo>
                  <a:cubicBezTo>
                    <a:pt x="117" y="446"/>
                    <a:pt x="90" y="651"/>
                    <a:pt x="27" y="830"/>
                  </a:cubicBezTo>
                  <a:cubicBezTo>
                    <a:pt x="1" y="883"/>
                    <a:pt x="36" y="946"/>
                    <a:pt x="90" y="972"/>
                  </a:cubicBezTo>
                  <a:lnTo>
                    <a:pt x="125" y="972"/>
                  </a:lnTo>
                  <a:cubicBezTo>
                    <a:pt x="170" y="972"/>
                    <a:pt x="206" y="946"/>
                    <a:pt x="224" y="910"/>
                  </a:cubicBezTo>
                  <a:cubicBezTo>
                    <a:pt x="313" y="669"/>
                    <a:pt x="331" y="410"/>
                    <a:pt x="331" y="98"/>
                  </a:cubicBezTo>
                  <a:cubicBezTo>
                    <a:pt x="331" y="45"/>
                    <a:pt x="286"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0"/>
            <p:cNvSpPr/>
            <p:nvPr/>
          </p:nvSpPr>
          <p:spPr>
            <a:xfrm>
              <a:off x="7049388" y="2424657"/>
              <a:ext cx="86208" cy="125526"/>
            </a:xfrm>
            <a:custGeom>
              <a:avLst/>
              <a:gdLst/>
              <a:ahLst/>
              <a:cxnLst/>
              <a:rect l="l" t="t" r="r" b="b"/>
              <a:pathLst>
                <a:path w="1366" h="1989" extrusionOk="0">
                  <a:moveTo>
                    <a:pt x="1247" y="1"/>
                  </a:moveTo>
                  <a:cubicBezTo>
                    <a:pt x="1217" y="1"/>
                    <a:pt x="1188" y="12"/>
                    <a:pt x="1169" y="35"/>
                  </a:cubicBezTo>
                  <a:cubicBezTo>
                    <a:pt x="1089" y="142"/>
                    <a:pt x="973" y="249"/>
                    <a:pt x="839" y="374"/>
                  </a:cubicBezTo>
                  <a:cubicBezTo>
                    <a:pt x="661" y="535"/>
                    <a:pt x="679" y="892"/>
                    <a:pt x="893" y="1472"/>
                  </a:cubicBezTo>
                  <a:cubicBezTo>
                    <a:pt x="902" y="1498"/>
                    <a:pt x="893" y="1525"/>
                    <a:pt x="884" y="1552"/>
                  </a:cubicBezTo>
                  <a:cubicBezTo>
                    <a:pt x="875" y="1570"/>
                    <a:pt x="848" y="1588"/>
                    <a:pt x="822" y="1596"/>
                  </a:cubicBezTo>
                  <a:lnTo>
                    <a:pt x="99" y="1784"/>
                  </a:lnTo>
                  <a:cubicBezTo>
                    <a:pt x="37" y="1802"/>
                    <a:pt x="1" y="1855"/>
                    <a:pt x="19" y="1918"/>
                  </a:cubicBezTo>
                  <a:cubicBezTo>
                    <a:pt x="28" y="1962"/>
                    <a:pt x="72" y="1989"/>
                    <a:pt x="126" y="1989"/>
                  </a:cubicBezTo>
                  <a:lnTo>
                    <a:pt x="152" y="1989"/>
                  </a:lnTo>
                  <a:lnTo>
                    <a:pt x="875" y="1802"/>
                  </a:lnTo>
                  <a:cubicBezTo>
                    <a:pt x="964" y="1784"/>
                    <a:pt x="1036" y="1721"/>
                    <a:pt x="1071" y="1650"/>
                  </a:cubicBezTo>
                  <a:cubicBezTo>
                    <a:pt x="1116" y="1570"/>
                    <a:pt x="1116" y="1480"/>
                    <a:pt x="1089" y="1400"/>
                  </a:cubicBezTo>
                  <a:cubicBezTo>
                    <a:pt x="839" y="731"/>
                    <a:pt x="946" y="562"/>
                    <a:pt x="982" y="535"/>
                  </a:cubicBezTo>
                  <a:cubicBezTo>
                    <a:pt x="1125" y="401"/>
                    <a:pt x="1241" y="285"/>
                    <a:pt x="1330" y="178"/>
                  </a:cubicBezTo>
                  <a:cubicBezTo>
                    <a:pt x="1366" y="133"/>
                    <a:pt x="1366" y="62"/>
                    <a:pt x="1321" y="26"/>
                  </a:cubicBezTo>
                  <a:cubicBezTo>
                    <a:pt x="1300" y="9"/>
                    <a:pt x="1273" y="1"/>
                    <a:pt x="1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0"/>
            <p:cNvSpPr/>
            <p:nvPr/>
          </p:nvSpPr>
          <p:spPr>
            <a:xfrm>
              <a:off x="6861387" y="2327722"/>
              <a:ext cx="172858" cy="235463"/>
            </a:xfrm>
            <a:custGeom>
              <a:avLst/>
              <a:gdLst/>
              <a:ahLst/>
              <a:cxnLst/>
              <a:rect l="l" t="t" r="r" b="b"/>
              <a:pathLst>
                <a:path w="2739" h="3731" extrusionOk="0">
                  <a:moveTo>
                    <a:pt x="531" y="0"/>
                  </a:moveTo>
                  <a:cubicBezTo>
                    <a:pt x="482" y="0"/>
                    <a:pt x="437" y="42"/>
                    <a:pt x="428" y="99"/>
                  </a:cubicBezTo>
                  <a:cubicBezTo>
                    <a:pt x="428" y="197"/>
                    <a:pt x="393" y="260"/>
                    <a:pt x="366" y="322"/>
                  </a:cubicBezTo>
                  <a:cubicBezTo>
                    <a:pt x="348" y="358"/>
                    <a:pt x="339" y="385"/>
                    <a:pt x="330" y="429"/>
                  </a:cubicBezTo>
                  <a:cubicBezTo>
                    <a:pt x="304" y="528"/>
                    <a:pt x="357" y="626"/>
                    <a:pt x="402" y="697"/>
                  </a:cubicBezTo>
                  <a:cubicBezTo>
                    <a:pt x="419" y="724"/>
                    <a:pt x="437" y="751"/>
                    <a:pt x="446" y="768"/>
                  </a:cubicBezTo>
                  <a:cubicBezTo>
                    <a:pt x="455" y="777"/>
                    <a:pt x="455" y="786"/>
                    <a:pt x="446" y="795"/>
                  </a:cubicBezTo>
                  <a:cubicBezTo>
                    <a:pt x="384" y="902"/>
                    <a:pt x="304" y="991"/>
                    <a:pt x="170" y="1098"/>
                  </a:cubicBezTo>
                  <a:cubicBezTo>
                    <a:pt x="107" y="1143"/>
                    <a:pt x="9" y="1223"/>
                    <a:pt x="9" y="1366"/>
                  </a:cubicBezTo>
                  <a:cubicBezTo>
                    <a:pt x="0" y="1509"/>
                    <a:pt x="107" y="1625"/>
                    <a:pt x="286" y="1678"/>
                  </a:cubicBezTo>
                  <a:cubicBezTo>
                    <a:pt x="268" y="1696"/>
                    <a:pt x="232" y="1732"/>
                    <a:pt x="196" y="1759"/>
                  </a:cubicBezTo>
                  <a:cubicBezTo>
                    <a:pt x="188" y="1768"/>
                    <a:pt x="179" y="1776"/>
                    <a:pt x="170" y="1785"/>
                  </a:cubicBezTo>
                  <a:cubicBezTo>
                    <a:pt x="125" y="1839"/>
                    <a:pt x="107" y="1964"/>
                    <a:pt x="214" y="2044"/>
                  </a:cubicBezTo>
                  <a:cubicBezTo>
                    <a:pt x="232" y="2062"/>
                    <a:pt x="241" y="2071"/>
                    <a:pt x="250" y="2080"/>
                  </a:cubicBezTo>
                  <a:cubicBezTo>
                    <a:pt x="196" y="2169"/>
                    <a:pt x="214" y="2267"/>
                    <a:pt x="259" y="2330"/>
                  </a:cubicBezTo>
                  <a:cubicBezTo>
                    <a:pt x="268" y="2347"/>
                    <a:pt x="295" y="2365"/>
                    <a:pt x="321" y="2374"/>
                  </a:cubicBezTo>
                  <a:cubicBezTo>
                    <a:pt x="330" y="2374"/>
                    <a:pt x="348" y="2374"/>
                    <a:pt x="366" y="2383"/>
                  </a:cubicBezTo>
                  <a:cubicBezTo>
                    <a:pt x="339" y="2446"/>
                    <a:pt x="295" y="2544"/>
                    <a:pt x="330" y="2677"/>
                  </a:cubicBezTo>
                  <a:cubicBezTo>
                    <a:pt x="366" y="2820"/>
                    <a:pt x="473" y="2999"/>
                    <a:pt x="785" y="3043"/>
                  </a:cubicBezTo>
                  <a:cubicBezTo>
                    <a:pt x="814" y="3048"/>
                    <a:pt x="848" y="3050"/>
                    <a:pt x="886" y="3050"/>
                  </a:cubicBezTo>
                  <a:cubicBezTo>
                    <a:pt x="990" y="3050"/>
                    <a:pt x="1128" y="3034"/>
                    <a:pt x="1285" y="3008"/>
                  </a:cubicBezTo>
                  <a:cubicBezTo>
                    <a:pt x="1321" y="3008"/>
                    <a:pt x="1356" y="2999"/>
                    <a:pt x="1392" y="2999"/>
                  </a:cubicBezTo>
                  <a:cubicBezTo>
                    <a:pt x="1420" y="2994"/>
                    <a:pt x="1446" y="2992"/>
                    <a:pt x="1472" y="2992"/>
                  </a:cubicBezTo>
                  <a:cubicBezTo>
                    <a:pt x="1757" y="2992"/>
                    <a:pt x="1902" y="3255"/>
                    <a:pt x="2016" y="3534"/>
                  </a:cubicBezTo>
                  <a:cubicBezTo>
                    <a:pt x="2070" y="3659"/>
                    <a:pt x="2186" y="3730"/>
                    <a:pt x="2302" y="3730"/>
                  </a:cubicBezTo>
                  <a:cubicBezTo>
                    <a:pt x="2329" y="3730"/>
                    <a:pt x="2355" y="3721"/>
                    <a:pt x="2382" y="3721"/>
                  </a:cubicBezTo>
                  <a:lnTo>
                    <a:pt x="2650" y="3650"/>
                  </a:lnTo>
                  <a:cubicBezTo>
                    <a:pt x="2703" y="3632"/>
                    <a:pt x="2739" y="3578"/>
                    <a:pt x="2730" y="3516"/>
                  </a:cubicBezTo>
                  <a:cubicBezTo>
                    <a:pt x="2715" y="3472"/>
                    <a:pt x="2670" y="3440"/>
                    <a:pt x="2625" y="3440"/>
                  </a:cubicBezTo>
                  <a:cubicBezTo>
                    <a:pt x="2615" y="3440"/>
                    <a:pt x="2606" y="3442"/>
                    <a:pt x="2596" y="3445"/>
                  </a:cubicBezTo>
                  <a:lnTo>
                    <a:pt x="2329" y="3516"/>
                  </a:lnTo>
                  <a:cubicBezTo>
                    <a:pt x="2323" y="3517"/>
                    <a:pt x="2317" y="3518"/>
                    <a:pt x="2311" y="3518"/>
                  </a:cubicBezTo>
                  <a:cubicBezTo>
                    <a:pt x="2273" y="3518"/>
                    <a:pt x="2237" y="3492"/>
                    <a:pt x="2222" y="3454"/>
                  </a:cubicBezTo>
                  <a:cubicBezTo>
                    <a:pt x="2130" y="3245"/>
                    <a:pt x="1944" y="2778"/>
                    <a:pt x="1467" y="2778"/>
                  </a:cubicBezTo>
                  <a:cubicBezTo>
                    <a:pt x="1434" y="2778"/>
                    <a:pt x="1400" y="2780"/>
                    <a:pt x="1365" y="2785"/>
                  </a:cubicBezTo>
                  <a:cubicBezTo>
                    <a:pt x="1329" y="2785"/>
                    <a:pt x="1294" y="2793"/>
                    <a:pt x="1258" y="2802"/>
                  </a:cubicBezTo>
                  <a:cubicBezTo>
                    <a:pt x="1104" y="2818"/>
                    <a:pt x="943" y="2840"/>
                    <a:pt x="856" y="2840"/>
                  </a:cubicBezTo>
                  <a:cubicBezTo>
                    <a:pt x="843" y="2840"/>
                    <a:pt x="831" y="2839"/>
                    <a:pt x="821" y="2838"/>
                  </a:cubicBezTo>
                  <a:cubicBezTo>
                    <a:pt x="607" y="2802"/>
                    <a:pt x="553" y="2704"/>
                    <a:pt x="535" y="2633"/>
                  </a:cubicBezTo>
                  <a:cubicBezTo>
                    <a:pt x="527" y="2570"/>
                    <a:pt x="535" y="2508"/>
                    <a:pt x="571" y="2454"/>
                  </a:cubicBezTo>
                  <a:cubicBezTo>
                    <a:pt x="616" y="2383"/>
                    <a:pt x="589" y="2276"/>
                    <a:pt x="518" y="2231"/>
                  </a:cubicBezTo>
                  <a:cubicBezTo>
                    <a:pt x="491" y="2214"/>
                    <a:pt x="464" y="2196"/>
                    <a:pt x="437" y="2187"/>
                  </a:cubicBezTo>
                  <a:cubicBezTo>
                    <a:pt x="446" y="2178"/>
                    <a:pt x="446" y="2169"/>
                    <a:pt x="464" y="2160"/>
                  </a:cubicBezTo>
                  <a:cubicBezTo>
                    <a:pt x="482" y="2142"/>
                    <a:pt x="500" y="2124"/>
                    <a:pt x="509" y="2089"/>
                  </a:cubicBezTo>
                  <a:cubicBezTo>
                    <a:pt x="509" y="2062"/>
                    <a:pt x="500" y="2035"/>
                    <a:pt x="482" y="2008"/>
                  </a:cubicBezTo>
                  <a:cubicBezTo>
                    <a:pt x="482" y="2008"/>
                    <a:pt x="446" y="1955"/>
                    <a:pt x="366" y="1892"/>
                  </a:cubicBezTo>
                  <a:cubicBezTo>
                    <a:pt x="437" y="1839"/>
                    <a:pt x="527" y="1750"/>
                    <a:pt x="509" y="1634"/>
                  </a:cubicBezTo>
                  <a:cubicBezTo>
                    <a:pt x="509" y="1580"/>
                    <a:pt x="464" y="1509"/>
                    <a:pt x="339" y="1464"/>
                  </a:cubicBezTo>
                  <a:cubicBezTo>
                    <a:pt x="223" y="1429"/>
                    <a:pt x="223" y="1393"/>
                    <a:pt x="223" y="1366"/>
                  </a:cubicBezTo>
                  <a:cubicBezTo>
                    <a:pt x="223" y="1339"/>
                    <a:pt x="232" y="1321"/>
                    <a:pt x="304" y="1259"/>
                  </a:cubicBezTo>
                  <a:cubicBezTo>
                    <a:pt x="411" y="1179"/>
                    <a:pt x="535" y="1072"/>
                    <a:pt x="634" y="893"/>
                  </a:cubicBezTo>
                  <a:cubicBezTo>
                    <a:pt x="669" y="831"/>
                    <a:pt x="669" y="751"/>
                    <a:pt x="643" y="688"/>
                  </a:cubicBezTo>
                  <a:cubicBezTo>
                    <a:pt x="625" y="643"/>
                    <a:pt x="607" y="617"/>
                    <a:pt x="589" y="581"/>
                  </a:cubicBezTo>
                  <a:cubicBezTo>
                    <a:pt x="562" y="545"/>
                    <a:pt x="527" y="492"/>
                    <a:pt x="535" y="474"/>
                  </a:cubicBezTo>
                  <a:cubicBezTo>
                    <a:pt x="535" y="456"/>
                    <a:pt x="544" y="438"/>
                    <a:pt x="562" y="412"/>
                  </a:cubicBezTo>
                  <a:cubicBezTo>
                    <a:pt x="589" y="349"/>
                    <a:pt x="634" y="251"/>
                    <a:pt x="643" y="108"/>
                  </a:cubicBezTo>
                  <a:cubicBezTo>
                    <a:pt x="651" y="55"/>
                    <a:pt x="607" y="1"/>
                    <a:pt x="544" y="1"/>
                  </a:cubicBezTo>
                  <a:cubicBezTo>
                    <a:pt x="540" y="0"/>
                    <a:pt x="535"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0"/>
            <p:cNvSpPr/>
            <p:nvPr/>
          </p:nvSpPr>
          <p:spPr>
            <a:xfrm>
              <a:off x="6900767" y="2189199"/>
              <a:ext cx="60333" cy="85703"/>
            </a:xfrm>
            <a:custGeom>
              <a:avLst/>
              <a:gdLst/>
              <a:ahLst/>
              <a:cxnLst/>
              <a:rect l="l" t="t" r="r" b="b"/>
              <a:pathLst>
                <a:path w="956" h="1358" extrusionOk="0">
                  <a:moveTo>
                    <a:pt x="835" y="1"/>
                  </a:moveTo>
                  <a:cubicBezTo>
                    <a:pt x="816" y="1"/>
                    <a:pt x="796" y="7"/>
                    <a:pt x="777" y="19"/>
                  </a:cubicBezTo>
                  <a:cubicBezTo>
                    <a:pt x="313" y="278"/>
                    <a:pt x="36" y="715"/>
                    <a:pt x="1" y="1242"/>
                  </a:cubicBezTo>
                  <a:cubicBezTo>
                    <a:pt x="1" y="1295"/>
                    <a:pt x="45" y="1349"/>
                    <a:pt x="99" y="1358"/>
                  </a:cubicBezTo>
                  <a:lnTo>
                    <a:pt x="108" y="1358"/>
                  </a:lnTo>
                  <a:cubicBezTo>
                    <a:pt x="161" y="1358"/>
                    <a:pt x="215" y="1313"/>
                    <a:pt x="215" y="1251"/>
                  </a:cubicBezTo>
                  <a:cubicBezTo>
                    <a:pt x="250" y="680"/>
                    <a:pt x="598" y="358"/>
                    <a:pt x="884" y="198"/>
                  </a:cubicBezTo>
                  <a:cubicBezTo>
                    <a:pt x="937" y="171"/>
                    <a:pt x="955" y="109"/>
                    <a:pt x="928" y="55"/>
                  </a:cubicBezTo>
                  <a:cubicBezTo>
                    <a:pt x="905" y="21"/>
                    <a:pt x="871" y="1"/>
                    <a:pt x="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0"/>
            <p:cNvSpPr/>
            <p:nvPr/>
          </p:nvSpPr>
          <p:spPr>
            <a:xfrm>
              <a:off x="6975109" y="2172917"/>
              <a:ext cx="193180" cy="123380"/>
            </a:xfrm>
            <a:custGeom>
              <a:avLst/>
              <a:gdLst/>
              <a:ahLst/>
              <a:cxnLst/>
              <a:rect l="l" t="t" r="r" b="b"/>
              <a:pathLst>
                <a:path w="3061" h="1955" extrusionOk="0">
                  <a:moveTo>
                    <a:pt x="714" y="1"/>
                  </a:moveTo>
                  <a:cubicBezTo>
                    <a:pt x="491" y="1"/>
                    <a:pt x="286" y="28"/>
                    <a:pt x="89" y="81"/>
                  </a:cubicBezTo>
                  <a:cubicBezTo>
                    <a:pt x="36" y="99"/>
                    <a:pt x="0" y="153"/>
                    <a:pt x="9" y="206"/>
                  </a:cubicBezTo>
                  <a:cubicBezTo>
                    <a:pt x="24" y="258"/>
                    <a:pt x="69" y="291"/>
                    <a:pt x="114" y="291"/>
                  </a:cubicBezTo>
                  <a:cubicBezTo>
                    <a:pt x="124" y="291"/>
                    <a:pt x="134" y="289"/>
                    <a:pt x="143" y="286"/>
                  </a:cubicBezTo>
                  <a:cubicBezTo>
                    <a:pt x="321" y="242"/>
                    <a:pt x="509" y="215"/>
                    <a:pt x="714" y="215"/>
                  </a:cubicBezTo>
                  <a:cubicBezTo>
                    <a:pt x="1249" y="215"/>
                    <a:pt x="1776" y="358"/>
                    <a:pt x="2150" y="599"/>
                  </a:cubicBezTo>
                  <a:cubicBezTo>
                    <a:pt x="2614" y="893"/>
                    <a:pt x="2846" y="1312"/>
                    <a:pt x="2846" y="1848"/>
                  </a:cubicBezTo>
                  <a:cubicBezTo>
                    <a:pt x="2846" y="1910"/>
                    <a:pt x="2891" y="1955"/>
                    <a:pt x="2953" y="1955"/>
                  </a:cubicBezTo>
                  <a:cubicBezTo>
                    <a:pt x="3007" y="1955"/>
                    <a:pt x="3060" y="1910"/>
                    <a:pt x="3060" y="1848"/>
                  </a:cubicBezTo>
                  <a:cubicBezTo>
                    <a:pt x="3060" y="1241"/>
                    <a:pt x="2784" y="750"/>
                    <a:pt x="2266" y="420"/>
                  </a:cubicBezTo>
                  <a:cubicBezTo>
                    <a:pt x="1856" y="153"/>
                    <a:pt x="1285"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0"/>
            <p:cNvSpPr/>
            <p:nvPr/>
          </p:nvSpPr>
          <p:spPr>
            <a:xfrm>
              <a:off x="6920457" y="2216841"/>
              <a:ext cx="217414" cy="174625"/>
            </a:xfrm>
            <a:custGeom>
              <a:avLst/>
              <a:gdLst/>
              <a:ahLst/>
              <a:cxnLst/>
              <a:rect l="l" t="t" r="r" b="b"/>
              <a:pathLst>
                <a:path w="3445" h="2767" extrusionOk="0">
                  <a:moveTo>
                    <a:pt x="2071" y="268"/>
                  </a:moveTo>
                  <a:lnTo>
                    <a:pt x="2195" y="607"/>
                  </a:lnTo>
                  <a:cubicBezTo>
                    <a:pt x="2212" y="663"/>
                    <a:pt x="2263" y="698"/>
                    <a:pt x="2319" y="698"/>
                  </a:cubicBezTo>
                  <a:cubicBezTo>
                    <a:pt x="2325" y="698"/>
                    <a:pt x="2332" y="697"/>
                    <a:pt x="2338" y="697"/>
                  </a:cubicBezTo>
                  <a:lnTo>
                    <a:pt x="2766" y="634"/>
                  </a:lnTo>
                  <a:lnTo>
                    <a:pt x="2766" y="634"/>
                  </a:lnTo>
                  <a:lnTo>
                    <a:pt x="2659" y="920"/>
                  </a:lnTo>
                  <a:cubicBezTo>
                    <a:pt x="2642" y="955"/>
                    <a:pt x="2650" y="1000"/>
                    <a:pt x="2659" y="1027"/>
                  </a:cubicBezTo>
                  <a:cubicBezTo>
                    <a:pt x="2677" y="1062"/>
                    <a:pt x="2713" y="1089"/>
                    <a:pt x="2740" y="1098"/>
                  </a:cubicBezTo>
                  <a:lnTo>
                    <a:pt x="3114" y="1214"/>
                  </a:lnTo>
                  <a:lnTo>
                    <a:pt x="2847" y="1383"/>
                  </a:lnTo>
                  <a:cubicBezTo>
                    <a:pt x="2820" y="1401"/>
                    <a:pt x="2802" y="1419"/>
                    <a:pt x="2784" y="1446"/>
                  </a:cubicBezTo>
                  <a:cubicBezTo>
                    <a:pt x="2766" y="1499"/>
                    <a:pt x="2775" y="1553"/>
                    <a:pt x="2820" y="1598"/>
                  </a:cubicBezTo>
                  <a:lnTo>
                    <a:pt x="3034" y="1830"/>
                  </a:lnTo>
                  <a:lnTo>
                    <a:pt x="2650" y="1847"/>
                  </a:lnTo>
                  <a:cubicBezTo>
                    <a:pt x="2615" y="1856"/>
                    <a:pt x="2579" y="1874"/>
                    <a:pt x="2552" y="1901"/>
                  </a:cubicBezTo>
                  <a:cubicBezTo>
                    <a:pt x="2534" y="1928"/>
                    <a:pt x="2526" y="1963"/>
                    <a:pt x="2526" y="1999"/>
                  </a:cubicBezTo>
                  <a:lnTo>
                    <a:pt x="2561" y="2311"/>
                  </a:lnTo>
                  <a:lnTo>
                    <a:pt x="2169" y="2142"/>
                  </a:lnTo>
                  <a:cubicBezTo>
                    <a:pt x="2152" y="2135"/>
                    <a:pt x="2135" y="2131"/>
                    <a:pt x="2117" y="2131"/>
                  </a:cubicBezTo>
                  <a:cubicBezTo>
                    <a:pt x="2071" y="2131"/>
                    <a:pt x="2025" y="2156"/>
                    <a:pt x="1999" y="2195"/>
                  </a:cubicBezTo>
                  <a:lnTo>
                    <a:pt x="1803" y="2490"/>
                  </a:lnTo>
                  <a:lnTo>
                    <a:pt x="1553" y="2177"/>
                  </a:lnTo>
                  <a:cubicBezTo>
                    <a:pt x="1526" y="2142"/>
                    <a:pt x="1491" y="2124"/>
                    <a:pt x="1446" y="2124"/>
                  </a:cubicBezTo>
                  <a:cubicBezTo>
                    <a:pt x="1428" y="2124"/>
                    <a:pt x="1410" y="2124"/>
                    <a:pt x="1402" y="2133"/>
                  </a:cubicBezTo>
                  <a:lnTo>
                    <a:pt x="1000" y="2302"/>
                  </a:lnTo>
                  <a:lnTo>
                    <a:pt x="1000" y="2302"/>
                  </a:lnTo>
                  <a:lnTo>
                    <a:pt x="1009" y="1972"/>
                  </a:lnTo>
                  <a:cubicBezTo>
                    <a:pt x="1009" y="1901"/>
                    <a:pt x="955" y="1838"/>
                    <a:pt x="884" y="1838"/>
                  </a:cubicBezTo>
                  <a:lnTo>
                    <a:pt x="465" y="1803"/>
                  </a:lnTo>
                  <a:lnTo>
                    <a:pt x="661" y="1571"/>
                  </a:lnTo>
                  <a:cubicBezTo>
                    <a:pt x="679" y="1553"/>
                    <a:pt x="688" y="1535"/>
                    <a:pt x="697" y="1508"/>
                  </a:cubicBezTo>
                  <a:cubicBezTo>
                    <a:pt x="706" y="1455"/>
                    <a:pt x="679" y="1392"/>
                    <a:pt x="634" y="1366"/>
                  </a:cubicBezTo>
                  <a:lnTo>
                    <a:pt x="331" y="1187"/>
                  </a:lnTo>
                  <a:lnTo>
                    <a:pt x="670" y="1080"/>
                  </a:lnTo>
                  <a:cubicBezTo>
                    <a:pt x="724" y="1062"/>
                    <a:pt x="759" y="1018"/>
                    <a:pt x="759" y="955"/>
                  </a:cubicBezTo>
                  <a:cubicBezTo>
                    <a:pt x="768" y="937"/>
                    <a:pt x="759" y="911"/>
                    <a:pt x="750" y="893"/>
                  </a:cubicBezTo>
                  <a:lnTo>
                    <a:pt x="616" y="616"/>
                  </a:lnTo>
                  <a:lnTo>
                    <a:pt x="1027" y="688"/>
                  </a:lnTo>
                  <a:cubicBezTo>
                    <a:pt x="1032" y="688"/>
                    <a:pt x="1038" y="689"/>
                    <a:pt x="1043" y="689"/>
                  </a:cubicBezTo>
                  <a:cubicBezTo>
                    <a:pt x="1101" y="689"/>
                    <a:pt x="1162" y="647"/>
                    <a:pt x="1178" y="590"/>
                  </a:cubicBezTo>
                  <a:lnTo>
                    <a:pt x="1250" y="268"/>
                  </a:lnTo>
                  <a:lnTo>
                    <a:pt x="1598" y="518"/>
                  </a:lnTo>
                  <a:cubicBezTo>
                    <a:pt x="1620" y="536"/>
                    <a:pt x="1649" y="545"/>
                    <a:pt x="1678" y="545"/>
                  </a:cubicBezTo>
                  <a:cubicBezTo>
                    <a:pt x="1707" y="545"/>
                    <a:pt x="1736" y="536"/>
                    <a:pt x="1758" y="518"/>
                  </a:cubicBezTo>
                  <a:lnTo>
                    <a:pt x="2071" y="268"/>
                  </a:lnTo>
                  <a:close/>
                  <a:moveTo>
                    <a:pt x="1204" y="0"/>
                  </a:moveTo>
                  <a:cubicBezTo>
                    <a:pt x="1188" y="0"/>
                    <a:pt x="1173" y="3"/>
                    <a:pt x="1161" y="10"/>
                  </a:cubicBezTo>
                  <a:cubicBezTo>
                    <a:pt x="1116" y="27"/>
                    <a:pt x="1080" y="63"/>
                    <a:pt x="1071" y="108"/>
                  </a:cubicBezTo>
                  <a:lnTo>
                    <a:pt x="982" y="465"/>
                  </a:lnTo>
                  <a:lnTo>
                    <a:pt x="492" y="384"/>
                  </a:lnTo>
                  <a:cubicBezTo>
                    <a:pt x="485" y="383"/>
                    <a:pt x="478" y="383"/>
                    <a:pt x="471" y="383"/>
                  </a:cubicBezTo>
                  <a:cubicBezTo>
                    <a:pt x="423" y="383"/>
                    <a:pt x="372" y="410"/>
                    <a:pt x="349" y="465"/>
                  </a:cubicBezTo>
                  <a:cubicBezTo>
                    <a:pt x="331" y="500"/>
                    <a:pt x="331" y="545"/>
                    <a:pt x="358" y="581"/>
                  </a:cubicBezTo>
                  <a:lnTo>
                    <a:pt x="518" y="902"/>
                  </a:lnTo>
                  <a:lnTo>
                    <a:pt x="99" y="1036"/>
                  </a:lnTo>
                  <a:cubicBezTo>
                    <a:pt x="54" y="1044"/>
                    <a:pt x="19" y="1089"/>
                    <a:pt x="10" y="1143"/>
                  </a:cubicBezTo>
                  <a:cubicBezTo>
                    <a:pt x="1" y="1196"/>
                    <a:pt x="28" y="1250"/>
                    <a:pt x="72" y="1276"/>
                  </a:cubicBezTo>
                  <a:lnTo>
                    <a:pt x="438" y="1499"/>
                  </a:lnTo>
                  <a:lnTo>
                    <a:pt x="206" y="1776"/>
                  </a:lnTo>
                  <a:cubicBezTo>
                    <a:pt x="170" y="1821"/>
                    <a:pt x="161" y="1874"/>
                    <a:pt x="179" y="1919"/>
                  </a:cubicBezTo>
                  <a:cubicBezTo>
                    <a:pt x="206" y="1963"/>
                    <a:pt x="242" y="1999"/>
                    <a:pt x="295" y="1999"/>
                  </a:cubicBezTo>
                  <a:lnTo>
                    <a:pt x="795" y="2044"/>
                  </a:lnTo>
                  <a:lnTo>
                    <a:pt x="786" y="2418"/>
                  </a:lnTo>
                  <a:cubicBezTo>
                    <a:pt x="786" y="2463"/>
                    <a:pt x="813" y="2499"/>
                    <a:pt x="848" y="2525"/>
                  </a:cubicBezTo>
                  <a:cubicBezTo>
                    <a:pt x="871" y="2543"/>
                    <a:pt x="902" y="2552"/>
                    <a:pt x="930" y="2552"/>
                  </a:cubicBezTo>
                  <a:cubicBezTo>
                    <a:pt x="946" y="2552"/>
                    <a:pt x="961" y="2550"/>
                    <a:pt x="973" y="2543"/>
                  </a:cubicBezTo>
                  <a:lnTo>
                    <a:pt x="1419" y="2356"/>
                  </a:lnTo>
                  <a:lnTo>
                    <a:pt x="1696" y="2713"/>
                  </a:lnTo>
                  <a:cubicBezTo>
                    <a:pt x="1723" y="2739"/>
                    <a:pt x="1758" y="2766"/>
                    <a:pt x="1803" y="2766"/>
                  </a:cubicBezTo>
                  <a:lnTo>
                    <a:pt x="1812" y="2766"/>
                  </a:lnTo>
                  <a:cubicBezTo>
                    <a:pt x="1848" y="2757"/>
                    <a:pt x="1892" y="2739"/>
                    <a:pt x="1919" y="2704"/>
                  </a:cubicBezTo>
                  <a:lnTo>
                    <a:pt x="2142" y="2365"/>
                  </a:lnTo>
                  <a:lnTo>
                    <a:pt x="2606" y="2552"/>
                  </a:lnTo>
                  <a:cubicBezTo>
                    <a:pt x="2622" y="2559"/>
                    <a:pt x="2639" y="2562"/>
                    <a:pt x="2656" y="2562"/>
                  </a:cubicBezTo>
                  <a:cubicBezTo>
                    <a:pt x="2706" y="2562"/>
                    <a:pt x="2755" y="2534"/>
                    <a:pt x="2775" y="2481"/>
                  </a:cubicBezTo>
                  <a:cubicBezTo>
                    <a:pt x="2793" y="2463"/>
                    <a:pt x="2793" y="2436"/>
                    <a:pt x="2793" y="2409"/>
                  </a:cubicBezTo>
                  <a:lnTo>
                    <a:pt x="2749" y="2061"/>
                  </a:lnTo>
                  <a:lnTo>
                    <a:pt x="3212" y="2026"/>
                  </a:lnTo>
                  <a:cubicBezTo>
                    <a:pt x="3266" y="2026"/>
                    <a:pt x="3311" y="1990"/>
                    <a:pt x="3328" y="1946"/>
                  </a:cubicBezTo>
                  <a:cubicBezTo>
                    <a:pt x="3355" y="1892"/>
                    <a:pt x="3337" y="1838"/>
                    <a:pt x="3302" y="1803"/>
                  </a:cubicBezTo>
                  <a:lnTo>
                    <a:pt x="3034" y="1517"/>
                  </a:lnTo>
                  <a:lnTo>
                    <a:pt x="3364" y="1312"/>
                  </a:lnTo>
                  <a:cubicBezTo>
                    <a:pt x="3391" y="1294"/>
                    <a:pt x="3409" y="1268"/>
                    <a:pt x="3427" y="1232"/>
                  </a:cubicBezTo>
                  <a:cubicBezTo>
                    <a:pt x="3444" y="1160"/>
                    <a:pt x="3400" y="1089"/>
                    <a:pt x="3337" y="1062"/>
                  </a:cubicBezTo>
                  <a:lnTo>
                    <a:pt x="2882" y="920"/>
                  </a:lnTo>
                  <a:lnTo>
                    <a:pt x="3016" y="590"/>
                  </a:lnTo>
                  <a:cubicBezTo>
                    <a:pt x="3034" y="545"/>
                    <a:pt x="3025" y="491"/>
                    <a:pt x="2989" y="456"/>
                  </a:cubicBezTo>
                  <a:cubicBezTo>
                    <a:pt x="2963" y="420"/>
                    <a:pt x="2918" y="402"/>
                    <a:pt x="2865" y="402"/>
                  </a:cubicBezTo>
                  <a:lnTo>
                    <a:pt x="2374" y="482"/>
                  </a:lnTo>
                  <a:lnTo>
                    <a:pt x="2231" y="99"/>
                  </a:lnTo>
                  <a:cubicBezTo>
                    <a:pt x="2222" y="54"/>
                    <a:pt x="2187" y="27"/>
                    <a:pt x="2142" y="10"/>
                  </a:cubicBezTo>
                  <a:cubicBezTo>
                    <a:pt x="2133" y="7"/>
                    <a:pt x="2124" y="6"/>
                    <a:pt x="2114" y="6"/>
                  </a:cubicBezTo>
                  <a:cubicBezTo>
                    <a:pt x="2085" y="6"/>
                    <a:pt x="2053" y="16"/>
                    <a:pt x="2026" y="36"/>
                  </a:cubicBezTo>
                  <a:lnTo>
                    <a:pt x="1669" y="313"/>
                  </a:lnTo>
                  <a:lnTo>
                    <a:pt x="1286" y="27"/>
                  </a:lnTo>
                  <a:cubicBezTo>
                    <a:pt x="1262" y="10"/>
                    <a:pt x="1232" y="0"/>
                    <a:pt x="1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0"/>
            <p:cNvSpPr/>
            <p:nvPr/>
          </p:nvSpPr>
          <p:spPr>
            <a:xfrm>
              <a:off x="7006032" y="2105139"/>
              <a:ext cx="42284" cy="58882"/>
            </a:xfrm>
            <a:custGeom>
              <a:avLst/>
              <a:gdLst/>
              <a:ahLst/>
              <a:cxnLst/>
              <a:rect l="l" t="t" r="r" b="b"/>
              <a:pathLst>
                <a:path w="670" h="933" extrusionOk="0">
                  <a:moveTo>
                    <a:pt x="544" y="1"/>
                  </a:moveTo>
                  <a:cubicBezTo>
                    <a:pt x="527" y="1"/>
                    <a:pt x="509" y="5"/>
                    <a:pt x="492" y="13"/>
                  </a:cubicBezTo>
                  <a:lnTo>
                    <a:pt x="63" y="254"/>
                  </a:lnTo>
                  <a:cubicBezTo>
                    <a:pt x="37" y="272"/>
                    <a:pt x="10" y="308"/>
                    <a:pt x="10" y="343"/>
                  </a:cubicBezTo>
                  <a:cubicBezTo>
                    <a:pt x="10" y="379"/>
                    <a:pt x="37" y="415"/>
                    <a:pt x="63" y="442"/>
                  </a:cubicBezTo>
                  <a:lnTo>
                    <a:pt x="331" y="584"/>
                  </a:lnTo>
                  <a:lnTo>
                    <a:pt x="63" y="736"/>
                  </a:lnTo>
                  <a:cubicBezTo>
                    <a:pt x="19" y="763"/>
                    <a:pt x="1" y="825"/>
                    <a:pt x="28" y="879"/>
                  </a:cubicBezTo>
                  <a:cubicBezTo>
                    <a:pt x="46" y="914"/>
                    <a:pt x="81" y="932"/>
                    <a:pt x="117" y="932"/>
                  </a:cubicBezTo>
                  <a:cubicBezTo>
                    <a:pt x="135" y="932"/>
                    <a:pt x="153" y="923"/>
                    <a:pt x="170" y="914"/>
                  </a:cubicBezTo>
                  <a:lnTo>
                    <a:pt x="599" y="673"/>
                  </a:lnTo>
                  <a:cubicBezTo>
                    <a:pt x="634" y="656"/>
                    <a:pt x="652" y="620"/>
                    <a:pt x="652" y="584"/>
                  </a:cubicBezTo>
                  <a:cubicBezTo>
                    <a:pt x="652" y="549"/>
                    <a:pt x="634" y="513"/>
                    <a:pt x="599" y="495"/>
                  </a:cubicBezTo>
                  <a:lnTo>
                    <a:pt x="340" y="343"/>
                  </a:lnTo>
                  <a:lnTo>
                    <a:pt x="599" y="201"/>
                  </a:lnTo>
                  <a:cubicBezTo>
                    <a:pt x="652" y="165"/>
                    <a:pt x="670" y="103"/>
                    <a:pt x="634" y="49"/>
                  </a:cubicBezTo>
                  <a:cubicBezTo>
                    <a:pt x="616" y="19"/>
                    <a:pt x="581" y="1"/>
                    <a:pt x="5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0"/>
            <p:cNvSpPr/>
            <p:nvPr/>
          </p:nvSpPr>
          <p:spPr>
            <a:xfrm>
              <a:off x="7141716" y="2124513"/>
              <a:ext cx="70494" cy="69863"/>
            </a:xfrm>
            <a:custGeom>
              <a:avLst/>
              <a:gdLst/>
              <a:ahLst/>
              <a:cxnLst/>
              <a:rect l="l" t="t" r="r" b="b"/>
              <a:pathLst>
                <a:path w="1117" h="1107" extrusionOk="0">
                  <a:moveTo>
                    <a:pt x="964" y="1"/>
                  </a:moveTo>
                  <a:cubicBezTo>
                    <a:pt x="902" y="10"/>
                    <a:pt x="857" y="63"/>
                    <a:pt x="866" y="117"/>
                  </a:cubicBezTo>
                  <a:lnTo>
                    <a:pt x="893" y="313"/>
                  </a:lnTo>
                  <a:lnTo>
                    <a:pt x="697" y="286"/>
                  </a:lnTo>
                  <a:cubicBezTo>
                    <a:pt x="670" y="286"/>
                    <a:pt x="634" y="295"/>
                    <a:pt x="616" y="322"/>
                  </a:cubicBezTo>
                  <a:cubicBezTo>
                    <a:pt x="590" y="340"/>
                    <a:pt x="581" y="375"/>
                    <a:pt x="581" y="411"/>
                  </a:cubicBezTo>
                  <a:lnTo>
                    <a:pt x="608" y="598"/>
                  </a:lnTo>
                  <a:lnTo>
                    <a:pt x="608" y="598"/>
                  </a:lnTo>
                  <a:lnTo>
                    <a:pt x="411" y="572"/>
                  </a:lnTo>
                  <a:cubicBezTo>
                    <a:pt x="384" y="572"/>
                    <a:pt x="349" y="581"/>
                    <a:pt x="331" y="607"/>
                  </a:cubicBezTo>
                  <a:cubicBezTo>
                    <a:pt x="304" y="625"/>
                    <a:pt x="295" y="661"/>
                    <a:pt x="295" y="697"/>
                  </a:cubicBezTo>
                  <a:lnTo>
                    <a:pt x="322" y="884"/>
                  </a:lnTo>
                  <a:lnTo>
                    <a:pt x="126" y="857"/>
                  </a:lnTo>
                  <a:cubicBezTo>
                    <a:pt x="72" y="857"/>
                    <a:pt x="19" y="893"/>
                    <a:pt x="10" y="955"/>
                  </a:cubicBezTo>
                  <a:cubicBezTo>
                    <a:pt x="1" y="1009"/>
                    <a:pt x="45" y="1062"/>
                    <a:pt x="108" y="1071"/>
                  </a:cubicBezTo>
                  <a:lnTo>
                    <a:pt x="429" y="1107"/>
                  </a:lnTo>
                  <a:lnTo>
                    <a:pt x="438" y="1107"/>
                  </a:lnTo>
                  <a:cubicBezTo>
                    <a:pt x="465" y="1107"/>
                    <a:pt x="492" y="1098"/>
                    <a:pt x="518" y="1080"/>
                  </a:cubicBezTo>
                  <a:cubicBezTo>
                    <a:pt x="536" y="1053"/>
                    <a:pt x="545" y="1027"/>
                    <a:pt x="545" y="991"/>
                  </a:cubicBezTo>
                  <a:lnTo>
                    <a:pt x="527" y="804"/>
                  </a:lnTo>
                  <a:lnTo>
                    <a:pt x="527" y="804"/>
                  </a:lnTo>
                  <a:lnTo>
                    <a:pt x="715" y="821"/>
                  </a:lnTo>
                  <a:cubicBezTo>
                    <a:pt x="719" y="823"/>
                    <a:pt x="725" y="824"/>
                    <a:pt x="730" y="824"/>
                  </a:cubicBezTo>
                  <a:cubicBezTo>
                    <a:pt x="754" y="824"/>
                    <a:pt x="782" y="809"/>
                    <a:pt x="804" y="795"/>
                  </a:cubicBezTo>
                  <a:cubicBezTo>
                    <a:pt x="822" y="768"/>
                    <a:pt x="831" y="741"/>
                    <a:pt x="831" y="705"/>
                  </a:cubicBezTo>
                  <a:lnTo>
                    <a:pt x="813" y="518"/>
                  </a:lnTo>
                  <a:lnTo>
                    <a:pt x="1000" y="536"/>
                  </a:lnTo>
                  <a:cubicBezTo>
                    <a:pt x="1005" y="538"/>
                    <a:pt x="1010" y="538"/>
                    <a:pt x="1016" y="538"/>
                  </a:cubicBezTo>
                  <a:cubicBezTo>
                    <a:pt x="1040" y="538"/>
                    <a:pt x="1067" y="524"/>
                    <a:pt x="1089" y="509"/>
                  </a:cubicBezTo>
                  <a:cubicBezTo>
                    <a:pt x="1107" y="482"/>
                    <a:pt x="1116" y="456"/>
                    <a:pt x="1116" y="420"/>
                  </a:cubicBezTo>
                  <a:lnTo>
                    <a:pt x="1080" y="99"/>
                  </a:lnTo>
                  <a:cubicBezTo>
                    <a:pt x="1071" y="36"/>
                    <a:pt x="1018" y="1"/>
                    <a:pt x="9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0"/>
            <p:cNvSpPr/>
            <p:nvPr/>
          </p:nvSpPr>
          <p:spPr>
            <a:xfrm>
              <a:off x="6840561" y="2124513"/>
              <a:ext cx="70999" cy="69863"/>
            </a:xfrm>
            <a:custGeom>
              <a:avLst/>
              <a:gdLst/>
              <a:ahLst/>
              <a:cxnLst/>
              <a:rect l="l" t="t" r="r" b="b"/>
              <a:pathLst>
                <a:path w="1125" h="1107" extrusionOk="0">
                  <a:moveTo>
                    <a:pt x="161" y="1"/>
                  </a:moveTo>
                  <a:cubicBezTo>
                    <a:pt x="107" y="1"/>
                    <a:pt x="54" y="36"/>
                    <a:pt x="45" y="99"/>
                  </a:cubicBezTo>
                  <a:lnTo>
                    <a:pt x="9" y="420"/>
                  </a:lnTo>
                  <a:cubicBezTo>
                    <a:pt x="0" y="456"/>
                    <a:pt x="18" y="482"/>
                    <a:pt x="36" y="509"/>
                  </a:cubicBezTo>
                  <a:cubicBezTo>
                    <a:pt x="58" y="524"/>
                    <a:pt x="80" y="538"/>
                    <a:pt x="106" y="538"/>
                  </a:cubicBezTo>
                  <a:cubicBezTo>
                    <a:pt x="112" y="538"/>
                    <a:pt x="118" y="538"/>
                    <a:pt x="125" y="536"/>
                  </a:cubicBezTo>
                  <a:lnTo>
                    <a:pt x="312" y="518"/>
                  </a:lnTo>
                  <a:lnTo>
                    <a:pt x="295" y="705"/>
                  </a:lnTo>
                  <a:cubicBezTo>
                    <a:pt x="286" y="741"/>
                    <a:pt x="303" y="768"/>
                    <a:pt x="321" y="795"/>
                  </a:cubicBezTo>
                  <a:cubicBezTo>
                    <a:pt x="343" y="809"/>
                    <a:pt x="365" y="824"/>
                    <a:pt x="392" y="824"/>
                  </a:cubicBezTo>
                  <a:cubicBezTo>
                    <a:pt x="398" y="824"/>
                    <a:pt x="404" y="823"/>
                    <a:pt x="410" y="821"/>
                  </a:cubicBezTo>
                  <a:lnTo>
                    <a:pt x="598" y="804"/>
                  </a:lnTo>
                  <a:lnTo>
                    <a:pt x="580" y="991"/>
                  </a:lnTo>
                  <a:cubicBezTo>
                    <a:pt x="571" y="1027"/>
                    <a:pt x="589" y="1053"/>
                    <a:pt x="607" y="1080"/>
                  </a:cubicBezTo>
                  <a:cubicBezTo>
                    <a:pt x="625" y="1098"/>
                    <a:pt x="660" y="1107"/>
                    <a:pt x="687" y="1107"/>
                  </a:cubicBezTo>
                  <a:lnTo>
                    <a:pt x="696" y="1107"/>
                  </a:lnTo>
                  <a:lnTo>
                    <a:pt x="1017" y="1071"/>
                  </a:lnTo>
                  <a:cubicBezTo>
                    <a:pt x="1080" y="1062"/>
                    <a:pt x="1124" y="1009"/>
                    <a:pt x="1115" y="955"/>
                  </a:cubicBezTo>
                  <a:cubicBezTo>
                    <a:pt x="1106" y="893"/>
                    <a:pt x="1053" y="857"/>
                    <a:pt x="999" y="857"/>
                  </a:cubicBezTo>
                  <a:lnTo>
                    <a:pt x="803" y="884"/>
                  </a:lnTo>
                  <a:lnTo>
                    <a:pt x="830" y="697"/>
                  </a:lnTo>
                  <a:cubicBezTo>
                    <a:pt x="830" y="661"/>
                    <a:pt x="821" y="625"/>
                    <a:pt x="794" y="607"/>
                  </a:cubicBezTo>
                  <a:cubicBezTo>
                    <a:pt x="776" y="581"/>
                    <a:pt x="741" y="572"/>
                    <a:pt x="714" y="572"/>
                  </a:cubicBezTo>
                  <a:lnTo>
                    <a:pt x="518" y="598"/>
                  </a:lnTo>
                  <a:lnTo>
                    <a:pt x="544" y="402"/>
                  </a:lnTo>
                  <a:cubicBezTo>
                    <a:pt x="544" y="375"/>
                    <a:pt x="535" y="340"/>
                    <a:pt x="509" y="322"/>
                  </a:cubicBezTo>
                  <a:cubicBezTo>
                    <a:pt x="491" y="295"/>
                    <a:pt x="455" y="286"/>
                    <a:pt x="419" y="286"/>
                  </a:cubicBezTo>
                  <a:lnTo>
                    <a:pt x="232" y="313"/>
                  </a:lnTo>
                  <a:lnTo>
                    <a:pt x="232" y="313"/>
                  </a:lnTo>
                  <a:lnTo>
                    <a:pt x="259" y="126"/>
                  </a:lnTo>
                  <a:cubicBezTo>
                    <a:pt x="259" y="63"/>
                    <a:pt x="223" y="10"/>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0"/>
            <p:cNvSpPr/>
            <p:nvPr/>
          </p:nvSpPr>
          <p:spPr>
            <a:xfrm>
              <a:off x="7192960" y="2251109"/>
              <a:ext cx="70431" cy="40706"/>
            </a:xfrm>
            <a:custGeom>
              <a:avLst/>
              <a:gdLst/>
              <a:ahLst/>
              <a:cxnLst/>
              <a:rect l="l" t="t" r="r" b="b"/>
              <a:pathLst>
                <a:path w="1116" h="645" extrusionOk="0">
                  <a:moveTo>
                    <a:pt x="1002" y="1"/>
                  </a:moveTo>
                  <a:cubicBezTo>
                    <a:pt x="967" y="1"/>
                    <a:pt x="933" y="18"/>
                    <a:pt x="911" y="47"/>
                  </a:cubicBezTo>
                  <a:lnTo>
                    <a:pt x="705" y="350"/>
                  </a:lnTo>
                  <a:lnTo>
                    <a:pt x="500" y="47"/>
                  </a:lnTo>
                  <a:cubicBezTo>
                    <a:pt x="482" y="20"/>
                    <a:pt x="447" y="2"/>
                    <a:pt x="411" y="2"/>
                  </a:cubicBezTo>
                  <a:cubicBezTo>
                    <a:pt x="384" y="2"/>
                    <a:pt x="349" y="20"/>
                    <a:pt x="331" y="47"/>
                  </a:cubicBezTo>
                  <a:lnTo>
                    <a:pt x="36" y="475"/>
                  </a:lnTo>
                  <a:cubicBezTo>
                    <a:pt x="1" y="519"/>
                    <a:pt x="19" y="591"/>
                    <a:pt x="63" y="626"/>
                  </a:cubicBezTo>
                  <a:cubicBezTo>
                    <a:pt x="81" y="635"/>
                    <a:pt x="99" y="644"/>
                    <a:pt x="126" y="644"/>
                  </a:cubicBezTo>
                  <a:cubicBezTo>
                    <a:pt x="161" y="644"/>
                    <a:pt x="188" y="626"/>
                    <a:pt x="215" y="591"/>
                  </a:cubicBezTo>
                  <a:lnTo>
                    <a:pt x="411" y="296"/>
                  </a:lnTo>
                  <a:lnTo>
                    <a:pt x="616" y="591"/>
                  </a:lnTo>
                  <a:cubicBezTo>
                    <a:pt x="643" y="626"/>
                    <a:pt x="670" y="644"/>
                    <a:pt x="705" y="644"/>
                  </a:cubicBezTo>
                  <a:cubicBezTo>
                    <a:pt x="741" y="644"/>
                    <a:pt x="777" y="626"/>
                    <a:pt x="795" y="591"/>
                  </a:cubicBezTo>
                  <a:lnTo>
                    <a:pt x="1089" y="171"/>
                  </a:lnTo>
                  <a:cubicBezTo>
                    <a:pt x="1116" y="118"/>
                    <a:pt x="1107" y="55"/>
                    <a:pt x="1062" y="20"/>
                  </a:cubicBezTo>
                  <a:cubicBezTo>
                    <a:pt x="1043" y="7"/>
                    <a:pt x="1022" y="1"/>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0"/>
            <p:cNvSpPr/>
            <p:nvPr/>
          </p:nvSpPr>
          <p:spPr>
            <a:xfrm>
              <a:off x="6803958" y="2251109"/>
              <a:ext cx="70431" cy="40706"/>
            </a:xfrm>
            <a:custGeom>
              <a:avLst/>
              <a:gdLst/>
              <a:ahLst/>
              <a:cxnLst/>
              <a:rect l="l" t="t" r="r" b="b"/>
              <a:pathLst>
                <a:path w="1116" h="645" extrusionOk="0">
                  <a:moveTo>
                    <a:pt x="117" y="1"/>
                  </a:moveTo>
                  <a:cubicBezTo>
                    <a:pt x="98" y="1"/>
                    <a:pt x="79" y="7"/>
                    <a:pt x="63" y="20"/>
                  </a:cubicBezTo>
                  <a:cubicBezTo>
                    <a:pt x="9" y="55"/>
                    <a:pt x="0" y="118"/>
                    <a:pt x="36" y="171"/>
                  </a:cubicBezTo>
                  <a:lnTo>
                    <a:pt x="321" y="591"/>
                  </a:lnTo>
                  <a:cubicBezTo>
                    <a:pt x="339" y="626"/>
                    <a:pt x="375" y="644"/>
                    <a:pt x="411" y="644"/>
                  </a:cubicBezTo>
                  <a:cubicBezTo>
                    <a:pt x="446" y="644"/>
                    <a:pt x="482" y="626"/>
                    <a:pt x="500" y="591"/>
                  </a:cubicBezTo>
                  <a:lnTo>
                    <a:pt x="705" y="296"/>
                  </a:lnTo>
                  <a:lnTo>
                    <a:pt x="910" y="591"/>
                  </a:lnTo>
                  <a:cubicBezTo>
                    <a:pt x="928" y="626"/>
                    <a:pt x="964" y="644"/>
                    <a:pt x="999" y="644"/>
                  </a:cubicBezTo>
                  <a:cubicBezTo>
                    <a:pt x="1017" y="644"/>
                    <a:pt x="1035" y="635"/>
                    <a:pt x="1053" y="617"/>
                  </a:cubicBezTo>
                  <a:cubicBezTo>
                    <a:pt x="1106" y="591"/>
                    <a:pt x="1115" y="519"/>
                    <a:pt x="1080" y="475"/>
                  </a:cubicBezTo>
                  <a:lnTo>
                    <a:pt x="794" y="47"/>
                  </a:lnTo>
                  <a:cubicBezTo>
                    <a:pt x="767" y="20"/>
                    <a:pt x="741" y="2"/>
                    <a:pt x="705" y="2"/>
                  </a:cubicBezTo>
                  <a:cubicBezTo>
                    <a:pt x="669" y="2"/>
                    <a:pt x="634" y="20"/>
                    <a:pt x="616" y="47"/>
                  </a:cubicBezTo>
                  <a:lnTo>
                    <a:pt x="411" y="350"/>
                  </a:lnTo>
                  <a:lnTo>
                    <a:pt x="205" y="47"/>
                  </a:lnTo>
                  <a:cubicBezTo>
                    <a:pt x="183" y="18"/>
                    <a:pt x="150"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60"/>
          <p:cNvGrpSpPr/>
          <p:nvPr/>
        </p:nvGrpSpPr>
        <p:grpSpPr>
          <a:xfrm>
            <a:off x="7528508" y="2104823"/>
            <a:ext cx="417283" cy="458368"/>
            <a:chOff x="7528508" y="2104823"/>
            <a:chExt cx="417283" cy="458368"/>
          </a:xfrm>
        </p:grpSpPr>
        <p:sp>
          <p:nvSpPr>
            <p:cNvPr id="2126" name="Google Shape;2126;p60"/>
            <p:cNvSpPr/>
            <p:nvPr/>
          </p:nvSpPr>
          <p:spPr>
            <a:xfrm>
              <a:off x="7528508" y="2104823"/>
              <a:ext cx="417283" cy="458368"/>
            </a:xfrm>
            <a:custGeom>
              <a:avLst/>
              <a:gdLst/>
              <a:ahLst/>
              <a:cxnLst/>
              <a:rect l="l" t="t" r="r" b="b"/>
              <a:pathLst>
                <a:path w="6612" h="7263" extrusionOk="0">
                  <a:moveTo>
                    <a:pt x="3275" y="0"/>
                  </a:moveTo>
                  <a:cubicBezTo>
                    <a:pt x="2588" y="0"/>
                    <a:pt x="1954" y="188"/>
                    <a:pt x="1482" y="536"/>
                  </a:cubicBezTo>
                  <a:cubicBezTo>
                    <a:pt x="946" y="910"/>
                    <a:pt x="652" y="1455"/>
                    <a:pt x="607" y="2115"/>
                  </a:cubicBezTo>
                  <a:cubicBezTo>
                    <a:pt x="598" y="2266"/>
                    <a:pt x="554" y="2365"/>
                    <a:pt x="509" y="2454"/>
                  </a:cubicBezTo>
                  <a:cubicBezTo>
                    <a:pt x="482" y="2498"/>
                    <a:pt x="465" y="2543"/>
                    <a:pt x="456" y="2588"/>
                  </a:cubicBezTo>
                  <a:cubicBezTo>
                    <a:pt x="420" y="2721"/>
                    <a:pt x="500" y="2837"/>
                    <a:pt x="563" y="2944"/>
                  </a:cubicBezTo>
                  <a:cubicBezTo>
                    <a:pt x="589" y="2980"/>
                    <a:pt x="607" y="3016"/>
                    <a:pt x="625" y="3051"/>
                  </a:cubicBezTo>
                  <a:cubicBezTo>
                    <a:pt x="634" y="3078"/>
                    <a:pt x="634" y="3105"/>
                    <a:pt x="625" y="3132"/>
                  </a:cubicBezTo>
                  <a:cubicBezTo>
                    <a:pt x="527" y="3292"/>
                    <a:pt x="411" y="3426"/>
                    <a:pt x="215" y="3578"/>
                  </a:cubicBezTo>
                  <a:cubicBezTo>
                    <a:pt x="126" y="3640"/>
                    <a:pt x="1" y="3747"/>
                    <a:pt x="1" y="3926"/>
                  </a:cubicBezTo>
                  <a:cubicBezTo>
                    <a:pt x="1" y="4113"/>
                    <a:pt x="117" y="4247"/>
                    <a:pt x="349" y="4318"/>
                  </a:cubicBezTo>
                  <a:cubicBezTo>
                    <a:pt x="393" y="4336"/>
                    <a:pt x="411" y="4345"/>
                    <a:pt x="420" y="4354"/>
                  </a:cubicBezTo>
                  <a:cubicBezTo>
                    <a:pt x="411" y="4390"/>
                    <a:pt x="331" y="4470"/>
                    <a:pt x="250" y="4523"/>
                  </a:cubicBezTo>
                  <a:cubicBezTo>
                    <a:pt x="233" y="4532"/>
                    <a:pt x="224" y="4541"/>
                    <a:pt x="215" y="4550"/>
                  </a:cubicBezTo>
                  <a:cubicBezTo>
                    <a:pt x="170" y="4622"/>
                    <a:pt x="143" y="4755"/>
                    <a:pt x="277" y="4862"/>
                  </a:cubicBezTo>
                  <a:cubicBezTo>
                    <a:pt x="313" y="4889"/>
                    <a:pt x="340" y="4916"/>
                    <a:pt x="366" y="4943"/>
                  </a:cubicBezTo>
                  <a:cubicBezTo>
                    <a:pt x="268" y="5059"/>
                    <a:pt x="295" y="5201"/>
                    <a:pt x="349" y="5273"/>
                  </a:cubicBezTo>
                  <a:cubicBezTo>
                    <a:pt x="357" y="5300"/>
                    <a:pt x="384" y="5308"/>
                    <a:pt x="411" y="5317"/>
                  </a:cubicBezTo>
                  <a:cubicBezTo>
                    <a:pt x="429" y="5326"/>
                    <a:pt x="491" y="5344"/>
                    <a:pt x="536" y="5371"/>
                  </a:cubicBezTo>
                  <a:cubicBezTo>
                    <a:pt x="491" y="5451"/>
                    <a:pt x="411" y="5585"/>
                    <a:pt x="465" y="5799"/>
                  </a:cubicBezTo>
                  <a:cubicBezTo>
                    <a:pt x="527" y="6067"/>
                    <a:pt x="732" y="6227"/>
                    <a:pt x="1071" y="6281"/>
                  </a:cubicBezTo>
                  <a:cubicBezTo>
                    <a:pt x="1108" y="6287"/>
                    <a:pt x="1151" y="6290"/>
                    <a:pt x="1199" y="6290"/>
                  </a:cubicBezTo>
                  <a:cubicBezTo>
                    <a:pt x="1348" y="6290"/>
                    <a:pt x="1547" y="6263"/>
                    <a:pt x="1776" y="6236"/>
                  </a:cubicBezTo>
                  <a:cubicBezTo>
                    <a:pt x="1821" y="6227"/>
                    <a:pt x="1874" y="6218"/>
                    <a:pt x="1928" y="6209"/>
                  </a:cubicBezTo>
                  <a:cubicBezTo>
                    <a:pt x="1967" y="6204"/>
                    <a:pt x="2004" y="6201"/>
                    <a:pt x="2040" y="6201"/>
                  </a:cubicBezTo>
                  <a:cubicBezTo>
                    <a:pt x="2481" y="6201"/>
                    <a:pt x="2700" y="6592"/>
                    <a:pt x="2873" y="7012"/>
                  </a:cubicBezTo>
                  <a:cubicBezTo>
                    <a:pt x="2936" y="7164"/>
                    <a:pt x="3078" y="7262"/>
                    <a:pt x="3239" y="7262"/>
                  </a:cubicBezTo>
                  <a:cubicBezTo>
                    <a:pt x="3275" y="7262"/>
                    <a:pt x="3301" y="7253"/>
                    <a:pt x="3337" y="7244"/>
                  </a:cubicBezTo>
                  <a:lnTo>
                    <a:pt x="3944" y="7093"/>
                  </a:lnTo>
                  <a:cubicBezTo>
                    <a:pt x="3997" y="7075"/>
                    <a:pt x="4033" y="7021"/>
                    <a:pt x="4024" y="6959"/>
                  </a:cubicBezTo>
                  <a:cubicBezTo>
                    <a:pt x="4009" y="6915"/>
                    <a:pt x="3964" y="6883"/>
                    <a:pt x="3919" y="6883"/>
                  </a:cubicBezTo>
                  <a:cubicBezTo>
                    <a:pt x="3909" y="6883"/>
                    <a:pt x="3900" y="6884"/>
                    <a:pt x="3890" y="6887"/>
                  </a:cubicBezTo>
                  <a:lnTo>
                    <a:pt x="3284" y="7039"/>
                  </a:lnTo>
                  <a:cubicBezTo>
                    <a:pt x="3266" y="7044"/>
                    <a:pt x="3249" y="7047"/>
                    <a:pt x="3232" y="7047"/>
                  </a:cubicBezTo>
                  <a:cubicBezTo>
                    <a:pt x="3162" y="7047"/>
                    <a:pt x="3098" y="7004"/>
                    <a:pt x="3069" y="6932"/>
                  </a:cubicBezTo>
                  <a:cubicBezTo>
                    <a:pt x="2952" y="6648"/>
                    <a:pt x="2686" y="5986"/>
                    <a:pt x="2035" y="5986"/>
                  </a:cubicBezTo>
                  <a:cubicBezTo>
                    <a:pt x="1992" y="5986"/>
                    <a:pt x="1947" y="5989"/>
                    <a:pt x="1901" y="5995"/>
                  </a:cubicBezTo>
                  <a:cubicBezTo>
                    <a:pt x="1847" y="6004"/>
                    <a:pt x="1794" y="6013"/>
                    <a:pt x="1740" y="6022"/>
                  </a:cubicBezTo>
                  <a:cubicBezTo>
                    <a:pt x="1536" y="6051"/>
                    <a:pt x="1320" y="6080"/>
                    <a:pt x="1185" y="6080"/>
                  </a:cubicBezTo>
                  <a:cubicBezTo>
                    <a:pt x="1155" y="6080"/>
                    <a:pt x="1128" y="6079"/>
                    <a:pt x="1107" y="6076"/>
                  </a:cubicBezTo>
                  <a:cubicBezTo>
                    <a:pt x="848" y="6031"/>
                    <a:pt x="714" y="5933"/>
                    <a:pt x="670" y="5746"/>
                  </a:cubicBezTo>
                  <a:cubicBezTo>
                    <a:pt x="634" y="5630"/>
                    <a:pt x="670" y="5549"/>
                    <a:pt x="723" y="5469"/>
                  </a:cubicBezTo>
                  <a:cubicBezTo>
                    <a:pt x="777" y="5362"/>
                    <a:pt x="732" y="5246"/>
                    <a:pt x="661" y="5201"/>
                  </a:cubicBezTo>
                  <a:cubicBezTo>
                    <a:pt x="607" y="5166"/>
                    <a:pt x="554" y="5139"/>
                    <a:pt x="509" y="5130"/>
                  </a:cubicBezTo>
                  <a:cubicBezTo>
                    <a:pt x="509" y="5103"/>
                    <a:pt x="527" y="5068"/>
                    <a:pt x="581" y="5032"/>
                  </a:cubicBezTo>
                  <a:cubicBezTo>
                    <a:pt x="598" y="5014"/>
                    <a:pt x="616" y="4987"/>
                    <a:pt x="616" y="4961"/>
                  </a:cubicBezTo>
                  <a:cubicBezTo>
                    <a:pt x="625" y="4934"/>
                    <a:pt x="616" y="4898"/>
                    <a:pt x="598" y="4880"/>
                  </a:cubicBezTo>
                  <a:cubicBezTo>
                    <a:pt x="598" y="4871"/>
                    <a:pt x="500" y="4773"/>
                    <a:pt x="393" y="4684"/>
                  </a:cubicBezTo>
                  <a:cubicBezTo>
                    <a:pt x="482" y="4622"/>
                    <a:pt x="652" y="4479"/>
                    <a:pt x="625" y="4318"/>
                  </a:cubicBezTo>
                  <a:cubicBezTo>
                    <a:pt x="616" y="4256"/>
                    <a:pt x="572" y="4167"/>
                    <a:pt x="411" y="4113"/>
                  </a:cubicBezTo>
                  <a:cubicBezTo>
                    <a:pt x="233" y="4060"/>
                    <a:pt x="206" y="3988"/>
                    <a:pt x="206" y="3926"/>
                  </a:cubicBezTo>
                  <a:cubicBezTo>
                    <a:pt x="206" y="3854"/>
                    <a:pt x="250" y="3819"/>
                    <a:pt x="349" y="3747"/>
                  </a:cubicBezTo>
                  <a:cubicBezTo>
                    <a:pt x="500" y="3622"/>
                    <a:pt x="670" y="3471"/>
                    <a:pt x="804" y="3230"/>
                  </a:cubicBezTo>
                  <a:cubicBezTo>
                    <a:pt x="848" y="3150"/>
                    <a:pt x="857" y="3051"/>
                    <a:pt x="821" y="2971"/>
                  </a:cubicBezTo>
                  <a:cubicBezTo>
                    <a:pt x="804" y="2918"/>
                    <a:pt x="768" y="2873"/>
                    <a:pt x="741" y="2828"/>
                  </a:cubicBezTo>
                  <a:cubicBezTo>
                    <a:pt x="696" y="2757"/>
                    <a:pt x="652" y="2686"/>
                    <a:pt x="661" y="2641"/>
                  </a:cubicBezTo>
                  <a:cubicBezTo>
                    <a:pt x="670" y="2614"/>
                    <a:pt x="679" y="2579"/>
                    <a:pt x="696" y="2543"/>
                  </a:cubicBezTo>
                  <a:cubicBezTo>
                    <a:pt x="741" y="2454"/>
                    <a:pt x="804" y="2320"/>
                    <a:pt x="821" y="2133"/>
                  </a:cubicBezTo>
                  <a:cubicBezTo>
                    <a:pt x="902" y="803"/>
                    <a:pt x="2115" y="215"/>
                    <a:pt x="3275" y="215"/>
                  </a:cubicBezTo>
                  <a:cubicBezTo>
                    <a:pt x="4060" y="215"/>
                    <a:pt x="4827" y="420"/>
                    <a:pt x="5380" y="777"/>
                  </a:cubicBezTo>
                  <a:cubicBezTo>
                    <a:pt x="6049" y="1205"/>
                    <a:pt x="6397" y="1838"/>
                    <a:pt x="6397" y="2614"/>
                  </a:cubicBezTo>
                  <a:cubicBezTo>
                    <a:pt x="6397" y="3587"/>
                    <a:pt x="6272" y="3979"/>
                    <a:pt x="5434" y="4737"/>
                  </a:cubicBezTo>
                  <a:cubicBezTo>
                    <a:pt x="5193" y="4961"/>
                    <a:pt x="5219" y="5451"/>
                    <a:pt x="5523" y="6263"/>
                  </a:cubicBezTo>
                  <a:cubicBezTo>
                    <a:pt x="5541" y="6308"/>
                    <a:pt x="5532" y="6361"/>
                    <a:pt x="5505" y="6406"/>
                  </a:cubicBezTo>
                  <a:cubicBezTo>
                    <a:pt x="5487" y="6450"/>
                    <a:pt x="5442" y="6486"/>
                    <a:pt x="5398" y="6495"/>
                  </a:cubicBezTo>
                  <a:lnTo>
                    <a:pt x="4372" y="6763"/>
                  </a:lnTo>
                  <a:cubicBezTo>
                    <a:pt x="4310" y="6780"/>
                    <a:pt x="4283" y="6834"/>
                    <a:pt x="4292" y="6887"/>
                  </a:cubicBezTo>
                  <a:cubicBezTo>
                    <a:pt x="4306" y="6939"/>
                    <a:pt x="4345" y="6972"/>
                    <a:pt x="4394" y="6972"/>
                  </a:cubicBezTo>
                  <a:cubicBezTo>
                    <a:pt x="4404" y="6972"/>
                    <a:pt x="4415" y="6971"/>
                    <a:pt x="4425" y="6968"/>
                  </a:cubicBezTo>
                  <a:lnTo>
                    <a:pt x="5451" y="6700"/>
                  </a:lnTo>
                  <a:cubicBezTo>
                    <a:pt x="5558" y="6673"/>
                    <a:pt x="5648" y="6602"/>
                    <a:pt x="5701" y="6504"/>
                  </a:cubicBezTo>
                  <a:cubicBezTo>
                    <a:pt x="5746" y="6406"/>
                    <a:pt x="5755" y="6290"/>
                    <a:pt x="5719" y="6183"/>
                  </a:cubicBezTo>
                  <a:cubicBezTo>
                    <a:pt x="5469" y="5514"/>
                    <a:pt x="5416" y="5041"/>
                    <a:pt x="5576" y="4898"/>
                  </a:cubicBezTo>
                  <a:cubicBezTo>
                    <a:pt x="6459" y="4095"/>
                    <a:pt x="6611" y="3622"/>
                    <a:pt x="6611" y="2614"/>
                  </a:cubicBezTo>
                  <a:cubicBezTo>
                    <a:pt x="6611" y="1767"/>
                    <a:pt x="6228" y="1062"/>
                    <a:pt x="5496" y="598"/>
                  </a:cubicBezTo>
                  <a:cubicBezTo>
                    <a:pt x="4907" y="215"/>
                    <a:pt x="4095" y="0"/>
                    <a:pt x="3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0"/>
            <p:cNvSpPr/>
            <p:nvPr/>
          </p:nvSpPr>
          <p:spPr>
            <a:xfrm>
              <a:off x="7628157" y="2135557"/>
              <a:ext cx="282165" cy="198481"/>
            </a:xfrm>
            <a:custGeom>
              <a:avLst/>
              <a:gdLst/>
              <a:ahLst/>
              <a:cxnLst/>
              <a:rect l="l" t="t" r="r" b="b"/>
              <a:pathLst>
                <a:path w="4471" h="3145" extrusionOk="0">
                  <a:moveTo>
                    <a:pt x="2001" y="0"/>
                  </a:moveTo>
                  <a:cubicBezTo>
                    <a:pt x="1784" y="0"/>
                    <a:pt x="1573" y="82"/>
                    <a:pt x="1401" y="227"/>
                  </a:cubicBezTo>
                  <a:cubicBezTo>
                    <a:pt x="1357" y="200"/>
                    <a:pt x="1312" y="183"/>
                    <a:pt x="1259" y="165"/>
                  </a:cubicBezTo>
                  <a:cubicBezTo>
                    <a:pt x="1200" y="151"/>
                    <a:pt x="1141" y="144"/>
                    <a:pt x="1083" y="144"/>
                  </a:cubicBezTo>
                  <a:cubicBezTo>
                    <a:pt x="956" y="144"/>
                    <a:pt x="831" y="178"/>
                    <a:pt x="714" y="245"/>
                  </a:cubicBezTo>
                  <a:cubicBezTo>
                    <a:pt x="572" y="325"/>
                    <a:pt x="465" y="450"/>
                    <a:pt x="411" y="602"/>
                  </a:cubicBezTo>
                  <a:cubicBezTo>
                    <a:pt x="277" y="629"/>
                    <a:pt x="161" y="673"/>
                    <a:pt x="54" y="753"/>
                  </a:cubicBezTo>
                  <a:cubicBezTo>
                    <a:pt x="10" y="789"/>
                    <a:pt x="1" y="852"/>
                    <a:pt x="36" y="905"/>
                  </a:cubicBezTo>
                  <a:cubicBezTo>
                    <a:pt x="52" y="931"/>
                    <a:pt x="83" y="945"/>
                    <a:pt x="114" y="945"/>
                  </a:cubicBezTo>
                  <a:cubicBezTo>
                    <a:pt x="137" y="945"/>
                    <a:pt x="160" y="938"/>
                    <a:pt x="179" y="923"/>
                  </a:cubicBezTo>
                  <a:cubicBezTo>
                    <a:pt x="277" y="861"/>
                    <a:pt x="384" y="816"/>
                    <a:pt x="491" y="807"/>
                  </a:cubicBezTo>
                  <a:cubicBezTo>
                    <a:pt x="536" y="807"/>
                    <a:pt x="581" y="771"/>
                    <a:pt x="589" y="727"/>
                  </a:cubicBezTo>
                  <a:cubicBezTo>
                    <a:pt x="650" y="506"/>
                    <a:pt x="861" y="356"/>
                    <a:pt x="1088" y="356"/>
                  </a:cubicBezTo>
                  <a:cubicBezTo>
                    <a:pt x="1127" y="356"/>
                    <a:pt x="1166" y="361"/>
                    <a:pt x="1205" y="370"/>
                  </a:cubicBezTo>
                  <a:cubicBezTo>
                    <a:pt x="1259" y="388"/>
                    <a:pt x="1312" y="414"/>
                    <a:pt x="1366" y="441"/>
                  </a:cubicBezTo>
                  <a:cubicBezTo>
                    <a:pt x="1382" y="454"/>
                    <a:pt x="1404" y="460"/>
                    <a:pt x="1427" y="460"/>
                  </a:cubicBezTo>
                  <a:cubicBezTo>
                    <a:pt x="1453" y="460"/>
                    <a:pt x="1480" y="451"/>
                    <a:pt x="1499" y="432"/>
                  </a:cubicBezTo>
                  <a:cubicBezTo>
                    <a:pt x="1629" y="289"/>
                    <a:pt x="1815" y="214"/>
                    <a:pt x="2003" y="214"/>
                  </a:cubicBezTo>
                  <a:cubicBezTo>
                    <a:pt x="2062" y="214"/>
                    <a:pt x="2120" y="221"/>
                    <a:pt x="2177" y="236"/>
                  </a:cubicBezTo>
                  <a:cubicBezTo>
                    <a:pt x="2383" y="281"/>
                    <a:pt x="2543" y="423"/>
                    <a:pt x="2632" y="602"/>
                  </a:cubicBezTo>
                  <a:cubicBezTo>
                    <a:pt x="2650" y="637"/>
                    <a:pt x="2677" y="655"/>
                    <a:pt x="2704" y="664"/>
                  </a:cubicBezTo>
                  <a:cubicBezTo>
                    <a:pt x="2713" y="667"/>
                    <a:pt x="2722" y="668"/>
                    <a:pt x="2731" y="668"/>
                  </a:cubicBezTo>
                  <a:cubicBezTo>
                    <a:pt x="2754" y="668"/>
                    <a:pt x="2773" y="659"/>
                    <a:pt x="2793" y="646"/>
                  </a:cubicBezTo>
                  <a:cubicBezTo>
                    <a:pt x="2896" y="569"/>
                    <a:pt x="3019" y="533"/>
                    <a:pt x="3139" y="533"/>
                  </a:cubicBezTo>
                  <a:cubicBezTo>
                    <a:pt x="3185" y="533"/>
                    <a:pt x="3231" y="538"/>
                    <a:pt x="3275" y="548"/>
                  </a:cubicBezTo>
                  <a:cubicBezTo>
                    <a:pt x="3498" y="611"/>
                    <a:pt x="3667" y="789"/>
                    <a:pt x="3703" y="1021"/>
                  </a:cubicBezTo>
                  <a:cubicBezTo>
                    <a:pt x="3712" y="1066"/>
                    <a:pt x="3748" y="1101"/>
                    <a:pt x="3783" y="1110"/>
                  </a:cubicBezTo>
                  <a:lnTo>
                    <a:pt x="3792" y="1110"/>
                  </a:lnTo>
                  <a:cubicBezTo>
                    <a:pt x="3944" y="1146"/>
                    <a:pt x="4069" y="1244"/>
                    <a:pt x="4149" y="1378"/>
                  </a:cubicBezTo>
                  <a:cubicBezTo>
                    <a:pt x="4220" y="1503"/>
                    <a:pt x="4247" y="1663"/>
                    <a:pt x="4211" y="1815"/>
                  </a:cubicBezTo>
                  <a:cubicBezTo>
                    <a:pt x="4176" y="1949"/>
                    <a:pt x="4095" y="2065"/>
                    <a:pt x="3979" y="2145"/>
                  </a:cubicBezTo>
                  <a:cubicBezTo>
                    <a:pt x="3935" y="2172"/>
                    <a:pt x="3926" y="2234"/>
                    <a:pt x="3944" y="2279"/>
                  </a:cubicBezTo>
                  <a:cubicBezTo>
                    <a:pt x="4042" y="2448"/>
                    <a:pt x="4060" y="2645"/>
                    <a:pt x="4006" y="2832"/>
                  </a:cubicBezTo>
                  <a:cubicBezTo>
                    <a:pt x="3988" y="2886"/>
                    <a:pt x="3962" y="2939"/>
                    <a:pt x="3935" y="2984"/>
                  </a:cubicBezTo>
                  <a:cubicBezTo>
                    <a:pt x="3908" y="3037"/>
                    <a:pt x="3917" y="3100"/>
                    <a:pt x="3971" y="3126"/>
                  </a:cubicBezTo>
                  <a:cubicBezTo>
                    <a:pt x="3988" y="3144"/>
                    <a:pt x="4006" y="3144"/>
                    <a:pt x="4024" y="3144"/>
                  </a:cubicBezTo>
                  <a:cubicBezTo>
                    <a:pt x="4060" y="3144"/>
                    <a:pt x="4095" y="3126"/>
                    <a:pt x="4113" y="3091"/>
                  </a:cubicBezTo>
                  <a:cubicBezTo>
                    <a:pt x="4158" y="3028"/>
                    <a:pt x="4185" y="2966"/>
                    <a:pt x="4211" y="2895"/>
                  </a:cubicBezTo>
                  <a:cubicBezTo>
                    <a:pt x="4274" y="2680"/>
                    <a:pt x="4256" y="2457"/>
                    <a:pt x="4176" y="2261"/>
                  </a:cubicBezTo>
                  <a:cubicBezTo>
                    <a:pt x="4292" y="2154"/>
                    <a:pt x="4372" y="2020"/>
                    <a:pt x="4417" y="1869"/>
                  </a:cubicBezTo>
                  <a:cubicBezTo>
                    <a:pt x="4470" y="1663"/>
                    <a:pt x="4434" y="1449"/>
                    <a:pt x="4327" y="1262"/>
                  </a:cubicBezTo>
                  <a:cubicBezTo>
                    <a:pt x="4229" y="1101"/>
                    <a:pt x="4078" y="985"/>
                    <a:pt x="3899" y="923"/>
                  </a:cubicBezTo>
                  <a:cubicBezTo>
                    <a:pt x="3837" y="637"/>
                    <a:pt x="3614" y="414"/>
                    <a:pt x="3328" y="343"/>
                  </a:cubicBezTo>
                  <a:cubicBezTo>
                    <a:pt x="3268" y="329"/>
                    <a:pt x="3208" y="322"/>
                    <a:pt x="3147" y="322"/>
                  </a:cubicBezTo>
                  <a:cubicBezTo>
                    <a:pt x="3018" y="322"/>
                    <a:pt x="2888" y="354"/>
                    <a:pt x="2766" y="414"/>
                  </a:cubicBezTo>
                  <a:cubicBezTo>
                    <a:pt x="2641" y="218"/>
                    <a:pt x="2454" y="84"/>
                    <a:pt x="2231" y="31"/>
                  </a:cubicBezTo>
                  <a:cubicBezTo>
                    <a:pt x="2155" y="10"/>
                    <a:pt x="2078" y="0"/>
                    <a:pt x="2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0"/>
            <p:cNvSpPr/>
            <p:nvPr/>
          </p:nvSpPr>
          <p:spPr>
            <a:xfrm>
              <a:off x="7602850" y="2207185"/>
              <a:ext cx="264115" cy="151590"/>
            </a:xfrm>
            <a:custGeom>
              <a:avLst/>
              <a:gdLst/>
              <a:ahLst/>
              <a:cxnLst/>
              <a:rect l="l" t="t" r="r" b="b"/>
              <a:pathLst>
                <a:path w="4185" h="2402" extrusionOk="0">
                  <a:moveTo>
                    <a:pt x="251" y="1"/>
                  </a:moveTo>
                  <a:cubicBezTo>
                    <a:pt x="204" y="1"/>
                    <a:pt x="159" y="34"/>
                    <a:pt x="143" y="82"/>
                  </a:cubicBezTo>
                  <a:cubicBezTo>
                    <a:pt x="98" y="243"/>
                    <a:pt x="107" y="404"/>
                    <a:pt x="161" y="555"/>
                  </a:cubicBezTo>
                  <a:cubicBezTo>
                    <a:pt x="98" y="644"/>
                    <a:pt x="54" y="751"/>
                    <a:pt x="36" y="858"/>
                  </a:cubicBezTo>
                  <a:cubicBezTo>
                    <a:pt x="0" y="1037"/>
                    <a:pt x="36" y="1224"/>
                    <a:pt x="134" y="1376"/>
                  </a:cubicBezTo>
                  <a:cubicBezTo>
                    <a:pt x="232" y="1536"/>
                    <a:pt x="375" y="1652"/>
                    <a:pt x="553" y="1697"/>
                  </a:cubicBezTo>
                  <a:cubicBezTo>
                    <a:pt x="622" y="1717"/>
                    <a:pt x="693" y="1727"/>
                    <a:pt x="762" y="1727"/>
                  </a:cubicBezTo>
                  <a:cubicBezTo>
                    <a:pt x="908" y="1727"/>
                    <a:pt x="1051" y="1683"/>
                    <a:pt x="1178" y="1599"/>
                  </a:cubicBezTo>
                  <a:cubicBezTo>
                    <a:pt x="1209" y="1575"/>
                    <a:pt x="1248" y="1564"/>
                    <a:pt x="1287" y="1564"/>
                  </a:cubicBezTo>
                  <a:cubicBezTo>
                    <a:pt x="1335" y="1564"/>
                    <a:pt x="1384" y="1582"/>
                    <a:pt x="1419" y="1617"/>
                  </a:cubicBezTo>
                  <a:cubicBezTo>
                    <a:pt x="1579" y="1777"/>
                    <a:pt x="1776" y="1893"/>
                    <a:pt x="1999" y="1947"/>
                  </a:cubicBezTo>
                  <a:cubicBezTo>
                    <a:pt x="2016" y="1947"/>
                    <a:pt x="2025" y="1956"/>
                    <a:pt x="2043" y="1956"/>
                  </a:cubicBezTo>
                  <a:cubicBezTo>
                    <a:pt x="2150" y="2099"/>
                    <a:pt x="2311" y="2206"/>
                    <a:pt x="2480" y="2250"/>
                  </a:cubicBezTo>
                  <a:cubicBezTo>
                    <a:pt x="2545" y="2266"/>
                    <a:pt x="2612" y="2274"/>
                    <a:pt x="2677" y="2274"/>
                  </a:cubicBezTo>
                  <a:cubicBezTo>
                    <a:pt x="2826" y="2274"/>
                    <a:pt x="2972" y="2233"/>
                    <a:pt x="3096" y="2152"/>
                  </a:cubicBezTo>
                  <a:cubicBezTo>
                    <a:pt x="3221" y="2277"/>
                    <a:pt x="3381" y="2357"/>
                    <a:pt x="3560" y="2393"/>
                  </a:cubicBezTo>
                  <a:cubicBezTo>
                    <a:pt x="3613" y="2402"/>
                    <a:pt x="3676" y="2402"/>
                    <a:pt x="3729" y="2402"/>
                  </a:cubicBezTo>
                  <a:cubicBezTo>
                    <a:pt x="3854" y="2402"/>
                    <a:pt x="3988" y="2375"/>
                    <a:pt x="4104" y="2322"/>
                  </a:cubicBezTo>
                  <a:cubicBezTo>
                    <a:pt x="4157" y="2304"/>
                    <a:pt x="4184" y="2241"/>
                    <a:pt x="4157" y="2188"/>
                  </a:cubicBezTo>
                  <a:cubicBezTo>
                    <a:pt x="4138" y="2149"/>
                    <a:pt x="4099" y="2124"/>
                    <a:pt x="4059" y="2124"/>
                  </a:cubicBezTo>
                  <a:cubicBezTo>
                    <a:pt x="4044" y="2124"/>
                    <a:pt x="4029" y="2127"/>
                    <a:pt x="4015" y="2134"/>
                  </a:cubicBezTo>
                  <a:cubicBezTo>
                    <a:pt x="3922" y="2171"/>
                    <a:pt x="3826" y="2191"/>
                    <a:pt x="3728" y="2191"/>
                  </a:cubicBezTo>
                  <a:cubicBezTo>
                    <a:pt x="3684" y="2191"/>
                    <a:pt x="3640" y="2187"/>
                    <a:pt x="3595" y="2179"/>
                  </a:cubicBezTo>
                  <a:cubicBezTo>
                    <a:pt x="3435" y="2152"/>
                    <a:pt x="3301" y="2072"/>
                    <a:pt x="3194" y="1947"/>
                  </a:cubicBezTo>
                  <a:cubicBezTo>
                    <a:pt x="3173" y="1921"/>
                    <a:pt x="3140" y="1907"/>
                    <a:pt x="3108" y="1907"/>
                  </a:cubicBezTo>
                  <a:cubicBezTo>
                    <a:pt x="3084" y="1907"/>
                    <a:pt x="3061" y="1914"/>
                    <a:pt x="3042" y="1929"/>
                  </a:cubicBezTo>
                  <a:cubicBezTo>
                    <a:pt x="2936" y="2015"/>
                    <a:pt x="2805" y="2062"/>
                    <a:pt x="2672" y="2062"/>
                  </a:cubicBezTo>
                  <a:cubicBezTo>
                    <a:pt x="2626" y="2062"/>
                    <a:pt x="2580" y="2056"/>
                    <a:pt x="2534" y="2045"/>
                  </a:cubicBezTo>
                  <a:cubicBezTo>
                    <a:pt x="2400" y="2009"/>
                    <a:pt x="2275" y="1920"/>
                    <a:pt x="2195" y="1804"/>
                  </a:cubicBezTo>
                  <a:cubicBezTo>
                    <a:pt x="2177" y="1777"/>
                    <a:pt x="2159" y="1760"/>
                    <a:pt x="2123" y="1760"/>
                  </a:cubicBezTo>
                  <a:cubicBezTo>
                    <a:pt x="2106" y="1751"/>
                    <a:pt x="2079" y="1751"/>
                    <a:pt x="2052" y="1742"/>
                  </a:cubicBezTo>
                  <a:cubicBezTo>
                    <a:pt x="1865" y="1697"/>
                    <a:pt x="1704" y="1599"/>
                    <a:pt x="1561" y="1465"/>
                  </a:cubicBezTo>
                  <a:cubicBezTo>
                    <a:pt x="1487" y="1391"/>
                    <a:pt x="1389" y="1353"/>
                    <a:pt x="1290" y="1353"/>
                  </a:cubicBezTo>
                  <a:cubicBezTo>
                    <a:pt x="1210" y="1353"/>
                    <a:pt x="1130" y="1378"/>
                    <a:pt x="1062" y="1429"/>
                  </a:cubicBezTo>
                  <a:cubicBezTo>
                    <a:pt x="975" y="1488"/>
                    <a:pt x="876" y="1515"/>
                    <a:pt x="776" y="1515"/>
                  </a:cubicBezTo>
                  <a:cubicBezTo>
                    <a:pt x="723" y="1515"/>
                    <a:pt x="669" y="1507"/>
                    <a:pt x="616" y="1492"/>
                  </a:cubicBezTo>
                  <a:cubicBezTo>
                    <a:pt x="357" y="1421"/>
                    <a:pt x="196" y="1162"/>
                    <a:pt x="241" y="894"/>
                  </a:cubicBezTo>
                  <a:cubicBezTo>
                    <a:pt x="259" y="805"/>
                    <a:pt x="304" y="716"/>
                    <a:pt x="366" y="644"/>
                  </a:cubicBezTo>
                  <a:cubicBezTo>
                    <a:pt x="393" y="618"/>
                    <a:pt x="393" y="573"/>
                    <a:pt x="384" y="528"/>
                  </a:cubicBezTo>
                  <a:cubicBezTo>
                    <a:pt x="321" y="404"/>
                    <a:pt x="312" y="270"/>
                    <a:pt x="348" y="136"/>
                  </a:cubicBezTo>
                  <a:cubicBezTo>
                    <a:pt x="366" y="82"/>
                    <a:pt x="330" y="20"/>
                    <a:pt x="268" y="2"/>
                  </a:cubicBezTo>
                  <a:cubicBezTo>
                    <a:pt x="262" y="1"/>
                    <a:pt x="25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0"/>
            <p:cNvSpPr/>
            <p:nvPr/>
          </p:nvSpPr>
          <p:spPr>
            <a:xfrm>
              <a:off x="7639453" y="2212802"/>
              <a:ext cx="70999" cy="68853"/>
            </a:xfrm>
            <a:custGeom>
              <a:avLst/>
              <a:gdLst/>
              <a:ahLst/>
              <a:cxnLst/>
              <a:rect l="l" t="t" r="r" b="b"/>
              <a:pathLst>
                <a:path w="1125" h="1091" extrusionOk="0">
                  <a:moveTo>
                    <a:pt x="446" y="502"/>
                  </a:moveTo>
                  <a:lnTo>
                    <a:pt x="607" y="662"/>
                  </a:lnTo>
                  <a:lnTo>
                    <a:pt x="312" y="796"/>
                  </a:lnTo>
                  <a:lnTo>
                    <a:pt x="446" y="502"/>
                  </a:lnTo>
                  <a:close/>
                  <a:moveTo>
                    <a:pt x="517" y="1"/>
                  </a:moveTo>
                  <a:cubicBezTo>
                    <a:pt x="477" y="1"/>
                    <a:pt x="439" y="23"/>
                    <a:pt x="419" y="56"/>
                  </a:cubicBezTo>
                  <a:lnTo>
                    <a:pt x="18" y="912"/>
                  </a:lnTo>
                  <a:cubicBezTo>
                    <a:pt x="0" y="957"/>
                    <a:pt x="9" y="1019"/>
                    <a:pt x="45" y="1055"/>
                  </a:cubicBezTo>
                  <a:cubicBezTo>
                    <a:pt x="71" y="1073"/>
                    <a:pt x="98" y="1091"/>
                    <a:pt x="134" y="1091"/>
                  </a:cubicBezTo>
                  <a:cubicBezTo>
                    <a:pt x="152" y="1091"/>
                    <a:pt x="170" y="1091"/>
                    <a:pt x="179" y="1082"/>
                  </a:cubicBezTo>
                  <a:lnTo>
                    <a:pt x="187" y="1082"/>
                  </a:lnTo>
                  <a:lnTo>
                    <a:pt x="1053" y="707"/>
                  </a:lnTo>
                  <a:cubicBezTo>
                    <a:pt x="1106" y="680"/>
                    <a:pt x="1124" y="618"/>
                    <a:pt x="1106" y="564"/>
                  </a:cubicBezTo>
                  <a:cubicBezTo>
                    <a:pt x="1086" y="524"/>
                    <a:pt x="1046" y="504"/>
                    <a:pt x="1005" y="504"/>
                  </a:cubicBezTo>
                  <a:cubicBezTo>
                    <a:pt x="991" y="504"/>
                    <a:pt x="977" y="506"/>
                    <a:pt x="964" y="511"/>
                  </a:cubicBezTo>
                  <a:lnTo>
                    <a:pt x="812" y="573"/>
                  </a:lnTo>
                  <a:lnTo>
                    <a:pt x="544" y="297"/>
                  </a:lnTo>
                  <a:lnTo>
                    <a:pt x="616" y="154"/>
                  </a:lnTo>
                  <a:cubicBezTo>
                    <a:pt x="633" y="100"/>
                    <a:pt x="616" y="38"/>
                    <a:pt x="562" y="11"/>
                  </a:cubicBezTo>
                  <a:cubicBezTo>
                    <a:pt x="547" y="4"/>
                    <a:pt x="532"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0"/>
            <p:cNvSpPr/>
            <p:nvPr/>
          </p:nvSpPr>
          <p:spPr>
            <a:xfrm>
              <a:off x="7803283" y="2248837"/>
              <a:ext cx="62542" cy="78446"/>
            </a:xfrm>
            <a:custGeom>
              <a:avLst/>
              <a:gdLst/>
              <a:ahLst/>
              <a:cxnLst/>
              <a:rect l="l" t="t" r="r" b="b"/>
              <a:pathLst>
                <a:path w="991" h="1243" extrusionOk="0">
                  <a:moveTo>
                    <a:pt x="544" y="252"/>
                  </a:moveTo>
                  <a:lnTo>
                    <a:pt x="696" y="314"/>
                  </a:lnTo>
                  <a:cubicBezTo>
                    <a:pt x="723" y="332"/>
                    <a:pt x="749" y="350"/>
                    <a:pt x="758" y="377"/>
                  </a:cubicBezTo>
                  <a:cubicBezTo>
                    <a:pt x="767" y="404"/>
                    <a:pt x="767" y="439"/>
                    <a:pt x="758" y="466"/>
                  </a:cubicBezTo>
                  <a:cubicBezTo>
                    <a:pt x="737" y="508"/>
                    <a:pt x="694" y="534"/>
                    <a:pt x="646" y="534"/>
                  </a:cubicBezTo>
                  <a:cubicBezTo>
                    <a:pt x="633" y="534"/>
                    <a:pt x="620" y="532"/>
                    <a:pt x="607" y="529"/>
                  </a:cubicBezTo>
                  <a:cubicBezTo>
                    <a:pt x="589" y="520"/>
                    <a:pt x="553" y="502"/>
                    <a:pt x="518" y="484"/>
                  </a:cubicBezTo>
                  <a:lnTo>
                    <a:pt x="455" y="457"/>
                  </a:lnTo>
                  <a:lnTo>
                    <a:pt x="544" y="252"/>
                  </a:lnTo>
                  <a:close/>
                  <a:moveTo>
                    <a:pt x="366" y="653"/>
                  </a:moveTo>
                  <a:cubicBezTo>
                    <a:pt x="384" y="662"/>
                    <a:pt x="410" y="671"/>
                    <a:pt x="428" y="680"/>
                  </a:cubicBezTo>
                  <a:lnTo>
                    <a:pt x="571" y="743"/>
                  </a:lnTo>
                  <a:cubicBezTo>
                    <a:pt x="642" y="769"/>
                    <a:pt x="678" y="859"/>
                    <a:pt x="651" y="939"/>
                  </a:cubicBezTo>
                  <a:cubicBezTo>
                    <a:pt x="624" y="994"/>
                    <a:pt x="564" y="1028"/>
                    <a:pt x="501" y="1028"/>
                  </a:cubicBezTo>
                  <a:cubicBezTo>
                    <a:pt x="483" y="1028"/>
                    <a:pt x="464" y="1025"/>
                    <a:pt x="446" y="1019"/>
                  </a:cubicBezTo>
                  <a:cubicBezTo>
                    <a:pt x="410" y="1001"/>
                    <a:pt x="321" y="957"/>
                    <a:pt x="250" y="930"/>
                  </a:cubicBezTo>
                  <a:lnTo>
                    <a:pt x="366" y="653"/>
                  </a:lnTo>
                  <a:close/>
                  <a:moveTo>
                    <a:pt x="483" y="1"/>
                  </a:moveTo>
                  <a:cubicBezTo>
                    <a:pt x="443" y="1"/>
                    <a:pt x="406" y="25"/>
                    <a:pt x="393" y="65"/>
                  </a:cubicBezTo>
                  <a:lnTo>
                    <a:pt x="214" y="466"/>
                  </a:lnTo>
                  <a:lnTo>
                    <a:pt x="9" y="948"/>
                  </a:lnTo>
                  <a:cubicBezTo>
                    <a:pt x="0" y="966"/>
                    <a:pt x="0" y="1001"/>
                    <a:pt x="9" y="1028"/>
                  </a:cubicBezTo>
                  <a:cubicBezTo>
                    <a:pt x="18" y="1055"/>
                    <a:pt x="45" y="1073"/>
                    <a:pt x="63" y="1082"/>
                  </a:cubicBezTo>
                  <a:cubicBezTo>
                    <a:pt x="63" y="1082"/>
                    <a:pt x="303" y="1180"/>
                    <a:pt x="366" y="1215"/>
                  </a:cubicBezTo>
                  <a:cubicBezTo>
                    <a:pt x="410" y="1233"/>
                    <a:pt x="464" y="1242"/>
                    <a:pt x="509" y="1242"/>
                  </a:cubicBezTo>
                  <a:cubicBezTo>
                    <a:pt x="651" y="1242"/>
                    <a:pt x="785" y="1162"/>
                    <a:pt x="848" y="1019"/>
                  </a:cubicBezTo>
                  <a:cubicBezTo>
                    <a:pt x="892" y="912"/>
                    <a:pt x="883" y="796"/>
                    <a:pt x="821" y="698"/>
                  </a:cubicBezTo>
                  <a:cubicBezTo>
                    <a:pt x="883" y="662"/>
                    <a:pt x="928" y="609"/>
                    <a:pt x="955" y="546"/>
                  </a:cubicBezTo>
                  <a:cubicBezTo>
                    <a:pt x="990" y="466"/>
                    <a:pt x="990" y="377"/>
                    <a:pt x="955" y="297"/>
                  </a:cubicBezTo>
                  <a:cubicBezTo>
                    <a:pt x="928" y="216"/>
                    <a:pt x="865" y="154"/>
                    <a:pt x="785" y="118"/>
                  </a:cubicBezTo>
                  <a:lnTo>
                    <a:pt x="526" y="11"/>
                  </a:lnTo>
                  <a:cubicBezTo>
                    <a:pt x="512" y="4"/>
                    <a:pt x="497"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0"/>
            <p:cNvSpPr/>
            <p:nvPr/>
          </p:nvSpPr>
          <p:spPr>
            <a:xfrm>
              <a:off x="7696882" y="2168247"/>
              <a:ext cx="76048" cy="64877"/>
            </a:xfrm>
            <a:custGeom>
              <a:avLst/>
              <a:gdLst/>
              <a:ahLst/>
              <a:cxnLst/>
              <a:rect l="l" t="t" r="r" b="b"/>
              <a:pathLst>
                <a:path w="1205" h="1028" extrusionOk="0">
                  <a:moveTo>
                    <a:pt x="814" y="0"/>
                  </a:moveTo>
                  <a:cubicBezTo>
                    <a:pt x="777" y="0"/>
                    <a:pt x="741" y="20"/>
                    <a:pt x="723" y="57"/>
                  </a:cubicBezTo>
                  <a:cubicBezTo>
                    <a:pt x="696" y="111"/>
                    <a:pt x="723" y="173"/>
                    <a:pt x="776" y="200"/>
                  </a:cubicBezTo>
                  <a:cubicBezTo>
                    <a:pt x="919" y="262"/>
                    <a:pt x="964" y="494"/>
                    <a:pt x="874" y="646"/>
                  </a:cubicBezTo>
                  <a:cubicBezTo>
                    <a:pt x="830" y="726"/>
                    <a:pt x="749" y="780"/>
                    <a:pt x="660" y="806"/>
                  </a:cubicBezTo>
                  <a:cubicBezTo>
                    <a:pt x="633" y="813"/>
                    <a:pt x="606" y="816"/>
                    <a:pt x="579" y="816"/>
                  </a:cubicBezTo>
                  <a:cubicBezTo>
                    <a:pt x="422" y="816"/>
                    <a:pt x="279" y="708"/>
                    <a:pt x="241" y="548"/>
                  </a:cubicBezTo>
                  <a:cubicBezTo>
                    <a:pt x="223" y="485"/>
                    <a:pt x="223" y="414"/>
                    <a:pt x="250" y="351"/>
                  </a:cubicBezTo>
                  <a:cubicBezTo>
                    <a:pt x="268" y="289"/>
                    <a:pt x="241" y="235"/>
                    <a:pt x="178" y="209"/>
                  </a:cubicBezTo>
                  <a:cubicBezTo>
                    <a:pt x="167" y="205"/>
                    <a:pt x="156" y="203"/>
                    <a:pt x="144" y="203"/>
                  </a:cubicBezTo>
                  <a:cubicBezTo>
                    <a:pt x="101" y="203"/>
                    <a:pt x="59" y="229"/>
                    <a:pt x="45" y="271"/>
                  </a:cubicBezTo>
                  <a:cubicBezTo>
                    <a:pt x="9" y="378"/>
                    <a:pt x="0" y="494"/>
                    <a:pt x="27" y="601"/>
                  </a:cubicBezTo>
                  <a:cubicBezTo>
                    <a:pt x="95" y="860"/>
                    <a:pt x="325" y="1027"/>
                    <a:pt x="579" y="1027"/>
                  </a:cubicBezTo>
                  <a:cubicBezTo>
                    <a:pt x="624" y="1027"/>
                    <a:pt x="669" y="1022"/>
                    <a:pt x="714" y="1012"/>
                  </a:cubicBezTo>
                  <a:cubicBezTo>
                    <a:pt x="856" y="967"/>
                    <a:pt x="981" y="878"/>
                    <a:pt x="1062" y="753"/>
                  </a:cubicBezTo>
                  <a:cubicBezTo>
                    <a:pt x="1204" y="512"/>
                    <a:pt x="1142" y="137"/>
                    <a:pt x="865" y="12"/>
                  </a:cubicBezTo>
                  <a:cubicBezTo>
                    <a:pt x="849" y="4"/>
                    <a:pt x="831"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0"/>
            <p:cNvSpPr/>
            <p:nvPr/>
          </p:nvSpPr>
          <p:spPr>
            <a:xfrm>
              <a:off x="7718781" y="2235647"/>
              <a:ext cx="78888" cy="66265"/>
            </a:xfrm>
            <a:custGeom>
              <a:avLst/>
              <a:gdLst/>
              <a:ahLst/>
              <a:cxnLst/>
              <a:rect l="l" t="t" r="r" b="b"/>
              <a:pathLst>
                <a:path w="1250" h="1050" extrusionOk="0">
                  <a:moveTo>
                    <a:pt x="848" y="247"/>
                  </a:moveTo>
                  <a:lnTo>
                    <a:pt x="929" y="381"/>
                  </a:lnTo>
                  <a:cubicBezTo>
                    <a:pt x="1018" y="550"/>
                    <a:pt x="893" y="693"/>
                    <a:pt x="750" y="773"/>
                  </a:cubicBezTo>
                  <a:cubicBezTo>
                    <a:pt x="685" y="810"/>
                    <a:pt x="609" y="834"/>
                    <a:pt x="539" y="834"/>
                  </a:cubicBezTo>
                  <a:cubicBezTo>
                    <a:pt x="456" y="834"/>
                    <a:pt x="379" y="801"/>
                    <a:pt x="331" y="720"/>
                  </a:cubicBezTo>
                  <a:cubicBezTo>
                    <a:pt x="313" y="693"/>
                    <a:pt x="278" y="639"/>
                    <a:pt x="251" y="586"/>
                  </a:cubicBezTo>
                  <a:cubicBezTo>
                    <a:pt x="349" y="541"/>
                    <a:pt x="483" y="461"/>
                    <a:pt x="554" y="416"/>
                  </a:cubicBezTo>
                  <a:cubicBezTo>
                    <a:pt x="608" y="390"/>
                    <a:pt x="759" y="309"/>
                    <a:pt x="848" y="247"/>
                  </a:cubicBezTo>
                  <a:close/>
                  <a:moveTo>
                    <a:pt x="887" y="0"/>
                  </a:moveTo>
                  <a:cubicBezTo>
                    <a:pt x="871" y="0"/>
                    <a:pt x="855" y="5"/>
                    <a:pt x="840" y="15"/>
                  </a:cubicBezTo>
                  <a:cubicBezTo>
                    <a:pt x="840" y="15"/>
                    <a:pt x="536" y="184"/>
                    <a:pt x="447" y="238"/>
                  </a:cubicBezTo>
                  <a:cubicBezTo>
                    <a:pt x="340" y="300"/>
                    <a:pt x="54" y="461"/>
                    <a:pt x="54" y="461"/>
                  </a:cubicBezTo>
                  <a:cubicBezTo>
                    <a:pt x="28" y="470"/>
                    <a:pt x="10" y="497"/>
                    <a:pt x="10" y="523"/>
                  </a:cubicBezTo>
                  <a:cubicBezTo>
                    <a:pt x="1" y="550"/>
                    <a:pt x="1" y="577"/>
                    <a:pt x="19" y="604"/>
                  </a:cubicBezTo>
                  <a:cubicBezTo>
                    <a:pt x="19" y="613"/>
                    <a:pt x="108" y="764"/>
                    <a:pt x="144" y="827"/>
                  </a:cubicBezTo>
                  <a:cubicBezTo>
                    <a:pt x="233" y="970"/>
                    <a:pt x="376" y="1050"/>
                    <a:pt x="536" y="1050"/>
                  </a:cubicBezTo>
                  <a:cubicBezTo>
                    <a:pt x="643" y="1050"/>
                    <a:pt x="750" y="1023"/>
                    <a:pt x="857" y="961"/>
                  </a:cubicBezTo>
                  <a:cubicBezTo>
                    <a:pt x="1143" y="800"/>
                    <a:pt x="1250" y="523"/>
                    <a:pt x="1107" y="274"/>
                  </a:cubicBezTo>
                  <a:lnTo>
                    <a:pt x="982" y="51"/>
                  </a:lnTo>
                  <a:cubicBezTo>
                    <a:pt x="973" y="33"/>
                    <a:pt x="947" y="15"/>
                    <a:pt x="920" y="6"/>
                  </a:cubicBezTo>
                  <a:cubicBezTo>
                    <a:pt x="909" y="2"/>
                    <a:pt x="898"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0"/>
            <p:cNvSpPr/>
            <p:nvPr/>
          </p:nvSpPr>
          <p:spPr>
            <a:xfrm>
              <a:off x="7790283" y="2182825"/>
              <a:ext cx="60901" cy="62794"/>
            </a:xfrm>
            <a:custGeom>
              <a:avLst/>
              <a:gdLst/>
              <a:ahLst/>
              <a:cxnLst/>
              <a:rect l="l" t="t" r="r" b="b"/>
              <a:pathLst>
                <a:path w="965" h="995" extrusionOk="0">
                  <a:moveTo>
                    <a:pt x="599" y="0"/>
                  </a:moveTo>
                  <a:cubicBezTo>
                    <a:pt x="569" y="0"/>
                    <a:pt x="539" y="14"/>
                    <a:pt x="518" y="40"/>
                  </a:cubicBezTo>
                  <a:lnTo>
                    <a:pt x="37" y="620"/>
                  </a:lnTo>
                  <a:cubicBezTo>
                    <a:pt x="1" y="665"/>
                    <a:pt x="10" y="727"/>
                    <a:pt x="54" y="763"/>
                  </a:cubicBezTo>
                  <a:lnTo>
                    <a:pt x="295" y="968"/>
                  </a:lnTo>
                  <a:cubicBezTo>
                    <a:pt x="313" y="986"/>
                    <a:pt x="340" y="995"/>
                    <a:pt x="367" y="995"/>
                  </a:cubicBezTo>
                  <a:cubicBezTo>
                    <a:pt x="393" y="995"/>
                    <a:pt x="420" y="977"/>
                    <a:pt x="447" y="950"/>
                  </a:cubicBezTo>
                  <a:cubicBezTo>
                    <a:pt x="483" y="905"/>
                    <a:pt x="474" y="843"/>
                    <a:pt x="429" y="807"/>
                  </a:cubicBezTo>
                  <a:lnTo>
                    <a:pt x="269" y="674"/>
                  </a:lnTo>
                  <a:lnTo>
                    <a:pt x="376" y="549"/>
                  </a:lnTo>
                  <a:lnTo>
                    <a:pt x="518" y="665"/>
                  </a:lnTo>
                  <a:cubicBezTo>
                    <a:pt x="536" y="682"/>
                    <a:pt x="563" y="691"/>
                    <a:pt x="581" y="691"/>
                  </a:cubicBezTo>
                  <a:cubicBezTo>
                    <a:pt x="616" y="691"/>
                    <a:pt x="643" y="674"/>
                    <a:pt x="670" y="647"/>
                  </a:cubicBezTo>
                  <a:cubicBezTo>
                    <a:pt x="706" y="602"/>
                    <a:pt x="697" y="540"/>
                    <a:pt x="652" y="504"/>
                  </a:cubicBezTo>
                  <a:lnTo>
                    <a:pt x="509" y="379"/>
                  </a:lnTo>
                  <a:lnTo>
                    <a:pt x="608" y="254"/>
                  </a:lnTo>
                  <a:lnTo>
                    <a:pt x="777" y="388"/>
                  </a:lnTo>
                  <a:cubicBezTo>
                    <a:pt x="798" y="405"/>
                    <a:pt x="823" y="414"/>
                    <a:pt x="847" y="414"/>
                  </a:cubicBezTo>
                  <a:cubicBezTo>
                    <a:pt x="875" y="414"/>
                    <a:pt x="901" y="403"/>
                    <a:pt x="920" y="379"/>
                  </a:cubicBezTo>
                  <a:cubicBezTo>
                    <a:pt x="964" y="335"/>
                    <a:pt x="955" y="263"/>
                    <a:pt x="911" y="227"/>
                  </a:cubicBezTo>
                  <a:lnTo>
                    <a:pt x="661" y="22"/>
                  </a:lnTo>
                  <a:cubicBezTo>
                    <a:pt x="642" y="7"/>
                    <a:pt x="621" y="0"/>
                    <a:pt x="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60"/>
          <p:cNvGrpSpPr/>
          <p:nvPr/>
        </p:nvGrpSpPr>
        <p:grpSpPr>
          <a:xfrm>
            <a:off x="1177950" y="2731996"/>
            <a:ext cx="458305" cy="457863"/>
            <a:chOff x="1177950" y="2731996"/>
            <a:chExt cx="458305" cy="457863"/>
          </a:xfrm>
        </p:grpSpPr>
        <p:sp>
          <p:nvSpPr>
            <p:cNvPr id="2135" name="Google Shape;2135;p60"/>
            <p:cNvSpPr/>
            <p:nvPr/>
          </p:nvSpPr>
          <p:spPr>
            <a:xfrm>
              <a:off x="1532053" y="2927380"/>
              <a:ext cx="45124" cy="61469"/>
            </a:xfrm>
            <a:custGeom>
              <a:avLst/>
              <a:gdLst/>
              <a:ahLst/>
              <a:cxnLst/>
              <a:rect l="l" t="t" r="r" b="b"/>
              <a:pathLst>
                <a:path w="715" h="974" extrusionOk="0">
                  <a:moveTo>
                    <a:pt x="366" y="0"/>
                  </a:moveTo>
                  <a:cubicBezTo>
                    <a:pt x="188" y="0"/>
                    <a:pt x="27" y="125"/>
                    <a:pt x="1" y="303"/>
                  </a:cubicBezTo>
                  <a:cubicBezTo>
                    <a:pt x="1" y="321"/>
                    <a:pt x="1" y="339"/>
                    <a:pt x="1" y="357"/>
                  </a:cubicBezTo>
                  <a:cubicBezTo>
                    <a:pt x="1" y="419"/>
                    <a:pt x="45" y="464"/>
                    <a:pt x="108" y="464"/>
                  </a:cubicBezTo>
                  <a:cubicBezTo>
                    <a:pt x="170" y="464"/>
                    <a:pt x="215" y="419"/>
                    <a:pt x="215" y="357"/>
                  </a:cubicBezTo>
                  <a:cubicBezTo>
                    <a:pt x="215" y="348"/>
                    <a:pt x="215" y="348"/>
                    <a:pt x="215" y="339"/>
                  </a:cubicBezTo>
                  <a:cubicBezTo>
                    <a:pt x="224" y="268"/>
                    <a:pt x="286" y="214"/>
                    <a:pt x="357" y="214"/>
                  </a:cubicBezTo>
                  <a:cubicBezTo>
                    <a:pt x="438" y="214"/>
                    <a:pt x="500" y="277"/>
                    <a:pt x="500" y="348"/>
                  </a:cubicBezTo>
                  <a:cubicBezTo>
                    <a:pt x="500" y="410"/>
                    <a:pt x="473" y="464"/>
                    <a:pt x="411" y="491"/>
                  </a:cubicBezTo>
                  <a:cubicBezTo>
                    <a:pt x="393" y="500"/>
                    <a:pt x="375" y="500"/>
                    <a:pt x="357" y="500"/>
                  </a:cubicBezTo>
                  <a:cubicBezTo>
                    <a:pt x="295" y="500"/>
                    <a:pt x="250" y="544"/>
                    <a:pt x="250" y="607"/>
                  </a:cubicBezTo>
                  <a:lnTo>
                    <a:pt x="250" y="865"/>
                  </a:lnTo>
                  <a:cubicBezTo>
                    <a:pt x="250" y="919"/>
                    <a:pt x="286" y="963"/>
                    <a:pt x="340" y="972"/>
                  </a:cubicBezTo>
                  <a:cubicBezTo>
                    <a:pt x="345" y="973"/>
                    <a:pt x="350" y="973"/>
                    <a:pt x="355" y="973"/>
                  </a:cubicBezTo>
                  <a:cubicBezTo>
                    <a:pt x="419" y="973"/>
                    <a:pt x="464" y="923"/>
                    <a:pt x="464" y="865"/>
                  </a:cubicBezTo>
                  <a:lnTo>
                    <a:pt x="464" y="696"/>
                  </a:lnTo>
                  <a:cubicBezTo>
                    <a:pt x="518" y="678"/>
                    <a:pt x="572" y="642"/>
                    <a:pt x="616" y="607"/>
                  </a:cubicBezTo>
                  <a:cubicBezTo>
                    <a:pt x="688" y="526"/>
                    <a:pt x="714" y="437"/>
                    <a:pt x="714" y="339"/>
                  </a:cubicBezTo>
                  <a:cubicBezTo>
                    <a:pt x="705" y="152"/>
                    <a:pt x="554" y="9"/>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0"/>
            <p:cNvSpPr/>
            <p:nvPr/>
          </p:nvSpPr>
          <p:spPr>
            <a:xfrm>
              <a:off x="1355285" y="2782041"/>
              <a:ext cx="13569" cy="61532"/>
            </a:xfrm>
            <a:custGeom>
              <a:avLst/>
              <a:gdLst/>
              <a:ahLst/>
              <a:cxnLst/>
              <a:rect l="l" t="t" r="r" b="b"/>
              <a:pathLst>
                <a:path w="215" h="975" extrusionOk="0">
                  <a:moveTo>
                    <a:pt x="111" y="0"/>
                  </a:moveTo>
                  <a:cubicBezTo>
                    <a:pt x="54" y="0"/>
                    <a:pt x="0" y="51"/>
                    <a:pt x="0" y="108"/>
                  </a:cubicBezTo>
                  <a:lnTo>
                    <a:pt x="0" y="876"/>
                  </a:lnTo>
                  <a:cubicBezTo>
                    <a:pt x="0" y="933"/>
                    <a:pt x="53" y="975"/>
                    <a:pt x="109" y="975"/>
                  </a:cubicBezTo>
                  <a:cubicBezTo>
                    <a:pt x="115" y="975"/>
                    <a:pt x="120" y="975"/>
                    <a:pt x="125" y="974"/>
                  </a:cubicBezTo>
                  <a:cubicBezTo>
                    <a:pt x="179" y="974"/>
                    <a:pt x="214" y="920"/>
                    <a:pt x="214" y="867"/>
                  </a:cubicBezTo>
                  <a:lnTo>
                    <a:pt x="214" y="108"/>
                  </a:lnTo>
                  <a:cubicBezTo>
                    <a:pt x="214" y="55"/>
                    <a:pt x="179" y="10"/>
                    <a:pt x="125" y="1"/>
                  </a:cubicBezTo>
                  <a:cubicBezTo>
                    <a:pt x="121" y="1"/>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0"/>
            <p:cNvSpPr/>
            <p:nvPr/>
          </p:nvSpPr>
          <p:spPr>
            <a:xfrm>
              <a:off x="1493241" y="2731996"/>
              <a:ext cx="143007" cy="143070"/>
            </a:xfrm>
            <a:custGeom>
              <a:avLst/>
              <a:gdLst/>
              <a:ahLst/>
              <a:cxnLst/>
              <a:rect l="l" t="t" r="r" b="b"/>
              <a:pathLst>
                <a:path w="2266" h="2267" extrusionOk="0">
                  <a:moveTo>
                    <a:pt x="1133" y="215"/>
                  </a:moveTo>
                  <a:cubicBezTo>
                    <a:pt x="1642" y="215"/>
                    <a:pt x="2052" y="625"/>
                    <a:pt x="2052" y="1133"/>
                  </a:cubicBezTo>
                  <a:cubicBezTo>
                    <a:pt x="2052" y="1642"/>
                    <a:pt x="1642" y="2052"/>
                    <a:pt x="1133" y="2052"/>
                  </a:cubicBezTo>
                  <a:cubicBezTo>
                    <a:pt x="625" y="2052"/>
                    <a:pt x="214" y="1642"/>
                    <a:pt x="214" y="1133"/>
                  </a:cubicBezTo>
                  <a:cubicBezTo>
                    <a:pt x="214" y="625"/>
                    <a:pt x="625" y="215"/>
                    <a:pt x="1133" y="215"/>
                  </a:cubicBezTo>
                  <a:close/>
                  <a:moveTo>
                    <a:pt x="1133" y="0"/>
                  </a:moveTo>
                  <a:cubicBezTo>
                    <a:pt x="509" y="0"/>
                    <a:pt x="0" y="509"/>
                    <a:pt x="0" y="1133"/>
                  </a:cubicBezTo>
                  <a:cubicBezTo>
                    <a:pt x="0" y="1758"/>
                    <a:pt x="509" y="2266"/>
                    <a:pt x="1133" y="2266"/>
                  </a:cubicBezTo>
                  <a:cubicBezTo>
                    <a:pt x="1757" y="2266"/>
                    <a:pt x="2266" y="1758"/>
                    <a:pt x="2266" y="1133"/>
                  </a:cubicBezTo>
                  <a:cubicBezTo>
                    <a:pt x="2266" y="509"/>
                    <a:pt x="1757" y="0"/>
                    <a:pt x="1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0"/>
            <p:cNvSpPr/>
            <p:nvPr/>
          </p:nvSpPr>
          <p:spPr>
            <a:xfrm>
              <a:off x="1228058" y="2759006"/>
              <a:ext cx="45061" cy="61532"/>
            </a:xfrm>
            <a:custGeom>
              <a:avLst/>
              <a:gdLst/>
              <a:ahLst/>
              <a:cxnLst/>
              <a:rect l="l" t="t" r="r" b="b"/>
              <a:pathLst>
                <a:path w="714" h="975" extrusionOk="0">
                  <a:moveTo>
                    <a:pt x="357" y="1"/>
                  </a:moveTo>
                  <a:cubicBezTo>
                    <a:pt x="179" y="1"/>
                    <a:pt x="27" y="134"/>
                    <a:pt x="0" y="313"/>
                  </a:cubicBezTo>
                  <a:cubicBezTo>
                    <a:pt x="0" y="322"/>
                    <a:pt x="0" y="340"/>
                    <a:pt x="0" y="357"/>
                  </a:cubicBezTo>
                  <a:cubicBezTo>
                    <a:pt x="0" y="411"/>
                    <a:pt x="36" y="456"/>
                    <a:pt x="89" y="465"/>
                  </a:cubicBezTo>
                  <a:cubicBezTo>
                    <a:pt x="95" y="465"/>
                    <a:pt x="100" y="466"/>
                    <a:pt x="105" y="466"/>
                  </a:cubicBezTo>
                  <a:cubicBezTo>
                    <a:pt x="162" y="466"/>
                    <a:pt x="214" y="423"/>
                    <a:pt x="214" y="357"/>
                  </a:cubicBezTo>
                  <a:cubicBezTo>
                    <a:pt x="214" y="357"/>
                    <a:pt x="214" y="349"/>
                    <a:pt x="214" y="340"/>
                  </a:cubicBezTo>
                  <a:cubicBezTo>
                    <a:pt x="223" y="268"/>
                    <a:pt x="286" y="215"/>
                    <a:pt x="357" y="215"/>
                  </a:cubicBezTo>
                  <a:cubicBezTo>
                    <a:pt x="437" y="215"/>
                    <a:pt x="491" y="277"/>
                    <a:pt x="500" y="349"/>
                  </a:cubicBezTo>
                  <a:cubicBezTo>
                    <a:pt x="500" y="411"/>
                    <a:pt x="473" y="465"/>
                    <a:pt x="411" y="491"/>
                  </a:cubicBezTo>
                  <a:cubicBezTo>
                    <a:pt x="393" y="500"/>
                    <a:pt x="375" y="500"/>
                    <a:pt x="357" y="500"/>
                  </a:cubicBezTo>
                  <a:cubicBezTo>
                    <a:pt x="295" y="500"/>
                    <a:pt x="250" y="554"/>
                    <a:pt x="250" y="607"/>
                  </a:cubicBezTo>
                  <a:lnTo>
                    <a:pt x="250" y="866"/>
                  </a:lnTo>
                  <a:cubicBezTo>
                    <a:pt x="250" y="920"/>
                    <a:pt x="286" y="973"/>
                    <a:pt x="339" y="973"/>
                  </a:cubicBezTo>
                  <a:cubicBezTo>
                    <a:pt x="345" y="974"/>
                    <a:pt x="351" y="974"/>
                    <a:pt x="357" y="974"/>
                  </a:cubicBezTo>
                  <a:cubicBezTo>
                    <a:pt x="419" y="974"/>
                    <a:pt x="464" y="932"/>
                    <a:pt x="464" y="875"/>
                  </a:cubicBezTo>
                  <a:lnTo>
                    <a:pt x="464" y="696"/>
                  </a:lnTo>
                  <a:cubicBezTo>
                    <a:pt x="518" y="679"/>
                    <a:pt x="571" y="652"/>
                    <a:pt x="616" y="607"/>
                  </a:cubicBezTo>
                  <a:cubicBezTo>
                    <a:pt x="678" y="536"/>
                    <a:pt x="714" y="438"/>
                    <a:pt x="714" y="340"/>
                  </a:cubicBezTo>
                  <a:cubicBezTo>
                    <a:pt x="705" y="152"/>
                    <a:pt x="544" y="10"/>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0"/>
            <p:cNvSpPr/>
            <p:nvPr/>
          </p:nvSpPr>
          <p:spPr>
            <a:xfrm>
              <a:off x="1243836" y="2834358"/>
              <a:ext cx="13569" cy="13758"/>
            </a:xfrm>
            <a:custGeom>
              <a:avLst/>
              <a:gdLst/>
              <a:ahLst/>
              <a:cxnLst/>
              <a:rect l="l" t="t" r="r" b="b"/>
              <a:pathLst>
                <a:path w="215" h="218" extrusionOk="0">
                  <a:moveTo>
                    <a:pt x="107" y="1"/>
                  </a:moveTo>
                  <a:cubicBezTo>
                    <a:pt x="101" y="1"/>
                    <a:pt x="95" y="1"/>
                    <a:pt x="89" y="2"/>
                  </a:cubicBezTo>
                  <a:cubicBezTo>
                    <a:pt x="36" y="2"/>
                    <a:pt x="0" y="56"/>
                    <a:pt x="0" y="109"/>
                  </a:cubicBezTo>
                  <a:cubicBezTo>
                    <a:pt x="0" y="154"/>
                    <a:pt x="36" y="207"/>
                    <a:pt x="80" y="216"/>
                  </a:cubicBezTo>
                  <a:cubicBezTo>
                    <a:pt x="86" y="217"/>
                    <a:pt x="92" y="217"/>
                    <a:pt x="98" y="217"/>
                  </a:cubicBezTo>
                  <a:cubicBezTo>
                    <a:pt x="162" y="217"/>
                    <a:pt x="214" y="174"/>
                    <a:pt x="214" y="109"/>
                  </a:cubicBezTo>
                  <a:lnTo>
                    <a:pt x="214" y="100"/>
                  </a:lnTo>
                  <a:cubicBezTo>
                    <a:pt x="214" y="43"/>
                    <a:pt x="169"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0"/>
            <p:cNvSpPr/>
            <p:nvPr/>
          </p:nvSpPr>
          <p:spPr>
            <a:xfrm>
              <a:off x="1247180" y="3057889"/>
              <a:ext cx="13569" cy="13884"/>
            </a:xfrm>
            <a:custGeom>
              <a:avLst/>
              <a:gdLst/>
              <a:ahLst/>
              <a:cxnLst/>
              <a:rect l="l" t="t" r="r" b="b"/>
              <a:pathLst>
                <a:path w="215" h="220" extrusionOk="0">
                  <a:moveTo>
                    <a:pt x="114" y="1"/>
                  </a:moveTo>
                  <a:cubicBezTo>
                    <a:pt x="109" y="1"/>
                    <a:pt x="104" y="1"/>
                    <a:pt x="99" y="2"/>
                  </a:cubicBezTo>
                  <a:cubicBezTo>
                    <a:pt x="45" y="2"/>
                    <a:pt x="1" y="55"/>
                    <a:pt x="1" y="109"/>
                  </a:cubicBezTo>
                  <a:cubicBezTo>
                    <a:pt x="1" y="162"/>
                    <a:pt x="36" y="207"/>
                    <a:pt x="81" y="216"/>
                  </a:cubicBezTo>
                  <a:cubicBezTo>
                    <a:pt x="90" y="218"/>
                    <a:pt x="99" y="219"/>
                    <a:pt x="108" y="219"/>
                  </a:cubicBezTo>
                  <a:cubicBezTo>
                    <a:pt x="168" y="219"/>
                    <a:pt x="215" y="171"/>
                    <a:pt x="215" y="109"/>
                  </a:cubicBezTo>
                  <a:cubicBezTo>
                    <a:pt x="215" y="43"/>
                    <a:pt x="170"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0"/>
            <p:cNvSpPr/>
            <p:nvPr/>
          </p:nvSpPr>
          <p:spPr>
            <a:xfrm>
              <a:off x="1247180" y="2982474"/>
              <a:ext cx="13569" cy="61532"/>
            </a:xfrm>
            <a:custGeom>
              <a:avLst/>
              <a:gdLst/>
              <a:ahLst/>
              <a:cxnLst/>
              <a:rect l="l" t="t" r="r" b="b"/>
              <a:pathLst>
                <a:path w="215" h="975" extrusionOk="0">
                  <a:moveTo>
                    <a:pt x="110" y="0"/>
                  </a:moveTo>
                  <a:cubicBezTo>
                    <a:pt x="46" y="0"/>
                    <a:pt x="1" y="50"/>
                    <a:pt x="1" y="108"/>
                  </a:cubicBezTo>
                  <a:lnTo>
                    <a:pt x="1" y="867"/>
                  </a:lnTo>
                  <a:cubicBezTo>
                    <a:pt x="1" y="924"/>
                    <a:pt x="46" y="975"/>
                    <a:pt x="110" y="975"/>
                  </a:cubicBezTo>
                  <a:cubicBezTo>
                    <a:pt x="115" y="975"/>
                    <a:pt x="120" y="974"/>
                    <a:pt x="125" y="974"/>
                  </a:cubicBezTo>
                  <a:cubicBezTo>
                    <a:pt x="179" y="974"/>
                    <a:pt x="215" y="920"/>
                    <a:pt x="215" y="867"/>
                  </a:cubicBezTo>
                  <a:lnTo>
                    <a:pt x="215" y="108"/>
                  </a:lnTo>
                  <a:cubicBezTo>
                    <a:pt x="215" y="55"/>
                    <a:pt x="179" y="10"/>
                    <a:pt x="125" y="1"/>
                  </a:cubicBezTo>
                  <a:cubicBezTo>
                    <a:pt x="120" y="1"/>
                    <a:pt x="115"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0"/>
            <p:cNvSpPr/>
            <p:nvPr/>
          </p:nvSpPr>
          <p:spPr>
            <a:xfrm>
              <a:off x="1177950" y="2731996"/>
              <a:ext cx="458305" cy="457863"/>
            </a:xfrm>
            <a:custGeom>
              <a:avLst/>
              <a:gdLst/>
              <a:ahLst/>
              <a:cxnLst/>
              <a:rect l="l" t="t" r="r" b="b"/>
              <a:pathLst>
                <a:path w="7262" h="7255" extrusionOk="0">
                  <a:moveTo>
                    <a:pt x="2909" y="580"/>
                  </a:moveTo>
                  <a:cubicBezTo>
                    <a:pt x="3417" y="580"/>
                    <a:pt x="3827" y="991"/>
                    <a:pt x="3827" y="1499"/>
                  </a:cubicBezTo>
                  <a:cubicBezTo>
                    <a:pt x="3827" y="1544"/>
                    <a:pt x="3827" y="1588"/>
                    <a:pt x="3818" y="1624"/>
                  </a:cubicBezTo>
                  <a:cubicBezTo>
                    <a:pt x="3488" y="1642"/>
                    <a:pt x="3185" y="1767"/>
                    <a:pt x="2953" y="1981"/>
                  </a:cubicBezTo>
                  <a:cubicBezTo>
                    <a:pt x="2909" y="1963"/>
                    <a:pt x="2819" y="1945"/>
                    <a:pt x="2739" y="1945"/>
                  </a:cubicBezTo>
                  <a:cubicBezTo>
                    <a:pt x="2552" y="1945"/>
                    <a:pt x="2373" y="2008"/>
                    <a:pt x="2222" y="2115"/>
                  </a:cubicBezTo>
                  <a:cubicBezTo>
                    <a:pt x="2150" y="2034"/>
                    <a:pt x="2088" y="1927"/>
                    <a:pt x="2043" y="1811"/>
                  </a:cubicBezTo>
                  <a:cubicBezTo>
                    <a:pt x="2186" y="1624"/>
                    <a:pt x="2275" y="1392"/>
                    <a:pt x="2275" y="1133"/>
                  </a:cubicBezTo>
                  <a:cubicBezTo>
                    <a:pt x="2275" y="1044"/>
                    <a:pt x="2257" y="955"/>
                    <a:pt x="2239" y="866"/>
                  </a:cubicBezTo>
                  <a:cubicBezTo>
                    <a:pt x="2418" y="687"/>
                    <a:pt x="2659" y="580"/>
                    <a:pt x="2909" y="580"/>
                  </a:cubicBezTo>
                  <a:close/>
                  <a:moveTo>
                    <a:pt x="2739" y="2159"/>
                  </a:moveTo>
                  <a:cubicBezTo>
                    <a:pt x="2793" y="2159"/>
                    <a:pt x="2837" y="2168"/>
                    <a:pt x="2882" y="2177"/>
                  </a:cubicBezTo>
                  <a:lnTo>
                    <a:pt x="2926" y="2579"/>
                  </a:lnTo>
                  <a:cubicBezTo>
                    <a:pt x="2855" y="2802"/>
                    <a:pt x="2766" y="2962"/>
                    <a:pt x="2605" y="3060"/>
                  </a:cubicBezTo>
                  <a:cubicBezTo>
                    <a:pt x="2391" y="3185"/>
                    <a:pt x="2275" y="3346"/>
                    <a:pt x="2239" y="3560"/>
                  </a:cubicBezTo>
                  <a:cubicBezTo>
                    <a:pt x="2123" y="3462"/>
                    <a:pt x="2052" y="3212"/>
                    <a:pt x="2052" y="3025"/>
                  </a:cubicBezTo>
                  <a:cubicBezTo>
                    <a:pt x="2052" y="2739"/>
                    <a:pt x="2132" y="2498"/>
                    <a:pt x="2293" y="2347"/>
                  </a:cubicBezTo>
                  <a:cubicBezTo>
                    <a:pt x="2409" y="2222"/>
                    <a:pt x="2570" y="2159"/>
                    <a:pt x="2739" y="2159"/>
                  </a:cubicBezTo>
                  <a:close/>
                  <a:moveTo>
                    <a:pt x="2222" y="3810"/>
                  </a:moveTo>
                  <a:cubicBezTo>
                    <a:pt x="2231" y="4024"/>
                    <a:pt x="2231" y="4184"/>
                    <a:pt x="2257" y="4327"/>
                  </a:cubicBezTo>
                  <a:cubicBezTo>
                    <a:pt x="2132" y="4283"/>
                    <a:pt x="2052" y="4158"/>
                    <a:pt x="2052" y="4015"/>
                  </a:cubicBezTo>
                  <a:cubicBezTo>
                    <a:pt x="2052" y="3917"/>
                    <a:pt x="2123" y="3828"/>
                    <a:pt x="2222" y="3810"/>
                  </a:cubicBezTo>
                  <a:close/>
                  <a:moveTo>
                    <a:pt x="5050" y="3810"/>
                  </a:moveTo>
                  <a:cubicBezTo>
                    <a:pt x="5148" y="3828"/>
                    <a:pt x="5228" y="3917"/>
                    <a:pt x="5228" y="4015"/>
                  </a:cubicBezTo>
                  <a:cubicBezTo>
                    <a:pt x="5228" y="4158"/>
                    <a:pt x="5139" y="4283"/>
                    <a:pt x="5014" y="4327"/>
                  </a:cubicBezTo>
                  <a:cubicBezTo>
                    <a:pt x="5041" y="4184"/>
                    <a:pt x="5050" y="4024"/>
                    <a:pt x="5050" y="3810"/>
                  </a:cubicBezTo>
                  <a:close/>
                  <a:moveTo>
                    <a:pt x="5960" y="2873"/>
                  </a:moveTo>
                  <a:cubicBezTo>
                    <a:pt x="6468" y="2873"/>
                    <a:pt x="6878" y="3292"/>
                    <a:pt x="6878" y="3801"/>
                  </a:cubicBezTo>
                  <a:cubicBezTo>
                    <a:pt x="6878" y="4024"/>
                    <a:pt x="6798" y="4229"/>
                    <a:pt x="6655" y="4398"/>
                  </a:cubicBezTo>
                  <a:cubicBezTo>
                    <a:pt x="6495" y="4309"/>
                    <a:pt x="6316" y="4265"/>
                    <a:pt x="6129" y="4265"/>
                  </a:cubicBezTo>
                  <a:cubicBezTo>
                    <a:pt x="5852" y="4265"/>
                    <a:pt x="5594" y="4363"/>
                    <a:pt x="5397" y="4532"/>
                  </a:cubicBezTo>
                  <a:cubicBezTo>
                    <a:pt x="5353" y="4497"/>
                    <a:pt x="5308" y="4452"/>
                    <a:pt x="5273" y="4416"/>
                  </a:cubicBezTo>
                  <a:cubicBezTo>
                    <a:pt x="5380" y="4318"/>
                    <a:pt x="5442" y="4175"/>
                    <a:pt x="5442" y="4015"/>
                  </a:cubicBezTo>
                  <a:cubicBezTo>
                    <a:pt x="5442" y="3845"/>
                    <a:pt x="5344" y="3703"/>
                    <a:pt x="5201" y="3631"/>
                  </a:cubicBezTo>
                  <a:cubicBezTo>
                    <a:pt x="5264" y="3551"/>
                    <a:pt x="5308" y="3444"/>
                    <a:pt x="5335" y="3319"/>
                  </a:cubicBezTo>
                  <a:cubicBezTo>
                    <a:pt x="5344" y="3248"/>
                    <a:pt x="5353" y="3176"/>
                    <a:pt x="5353" y="3105"/>
                  </a:cubicBezTo>
                  <a:cubicBezTo>
                    <a:pt x="5522" y="2953"/>
                    <a:pt x="5736" y="2873"/>
                    <a:pt x="5960" y="2873"/>
                  </a:cubicBezTo>
                  <a:close/>
                  <a:moveTo>
                    <a:pt x="3078" y="2775"/>
                  </a:moveTo>
                  <a:cubicBezTo>
                    <a:pt x="3488" y="3132"/>
                    <a:pt x="3827" y="3141"/>
                    <a:pt x="4104" y="3150"/>
                  </a:cubicBezTo>
                  <a:cubicBezTo>
                    <a:pt x="4282" y="3158"/>
                    <a:pt x="4425" y="3167"/>
                    <a:pt x="4568" y="3257"/>
                  </a:cubicBezTo>
                  <a:cubicBezTo>
                    <a:pt x="4764" y="3381"/>
                    <a:pt x="4835" y="3515"/>
                    <a:pt x="4835" y="3703"/>
                  </a:cubicBezTo>
                  <a:cubicBezTo>
                    <a:pt x="4835" y="4247"/>
                    <a:pt x="4827" y="4398"/>
                    <a:pt x="4621" y="4693"/>
                  </a:cubicBezTo>
                  <a:cubicBezTo>
                    <a:pt x="4309" y="5121"/>
                    <a:pt x="3952" y="5371"/>
                    <a:pt x="3640" y="5371"/>
                  </a:cubicBezTo>
                  <a:cubicBezTo>
                    <a:pt x="3328" y="5371"/>
                    <a:pt x="2971" y="5121"/>
                    <a:pt x="2659" y="4693"/>
                  </a:cubicBezTo>
                  <a:cubicBezTo>
                    <a:pt x="2445" y="4398"/>
                    <a:pt x="2436" y="4247"/>
                    <a:pt x="2436" y="3703"/>
                  </a:cubicBezTo>
                  <a:cubicBezTo>
                    <a:pt x="2436" y="3489"/>
                    <a:pt x="2516" y="3364"/>
                    <a:pt x="2712" y="3248"/>
                  </a:cubicBezTo>
                  <a:cubicBezTo>
                    <a:pt x="2900" y="3132"/>
                    <a:pt x="3007" y="2962"/>
                    <a:pt x="3078" y="2775"/>
                  </a:cubicBezTo>
                  <a:close/>
                  <a:moveTo>
                    <a:pt x="1196" y="3756"/>
                  </a:moveTo>
                  <a:cubicBezTo>
                    <a:pt x="1437" y="3756"/>
                    <a:pt x="1660" y="3845"/>
                    <a:pt x="1838" y="4015"/>
                  </a:cubicBezTo>
                  <a:cubicBezTo>
                    <a:pt x="1838" y="4211"/>
                    <a:pt x="1936" y="4390"/>
                    <a:pt x="2097" y="4488"/>
                  </a:cubicBezTo>
                  <a:cubicBezTo>
                    <a:pt x="2106" y="4550"/>
                    <a:pt x="2115" y="4613"/>
                    <a:pt x="2115" y="4675"/>
                  </a:cubicBezTo>
                  <a:cubicBezTo>
                    <a:pt x="2115" y="5184"/>
                    <a:pt x="1704" y="5594"/>
                    <a:pt x="1196" y="5594"/>
                  </a:cubicBezTo>
                  <a:cubicBezTo>
                    <a:pt x="687" y="5594"/>
                    <a:pt x="277" y="5184"/>
                    <a:pt x="277" y="4675"/>
                  </a:cubicBezTo>
                  <a:cubicBezTo>
                    <a:pt x="277" y="4167"/>
                    <a:pt x="687" y="3756"/>
                    <a:pt x="1196" y="3756"/>
                  </a:cubicBezTo>
                  <a:close/>
                  <a:moveTo>
                    <a:pt x="5094" y="4532"/>
                  </a:moveTo>
                  <a:cubicBezTo>
                    <a:pt x="5139" y="4586"/>
                    <a:pt x="5192" y="4639"/>
                    <a:pt x="5246" y="4684"/>
                  </a:cubicBezTo>
                  <a:cubicBezTo>
                    <a:pt x="5085" y="4880"/>
                    <a:pt x="4996" y="5130"/>
                    <a:pt x="4996" y="5398"/>
                  </a:cubicBezTo>
                  <a:cubicBezTo>
                    <a:pt x="4996" y="5496"/>
                    <a:pt x="5005" y="5585"/>
                    <a:pt x="5032" y="5674"/>
                  </a:cubicBezTo>
                  <a:lnTo>
                    <a:pt x="4871" y="5630"/>
                  </a:lnTo>
                  <a:cubicBezTo>
                    <a:pt x="4849" y="5624"/>
                    <a:pt x="4826" y="5621"/>
                    <a:pt x="4804" y="5621"/>
                  </a:cubicBezTo>
                  <a:cubicBezTo>
                    <a:pt x="4755" y="5621"/>
                    <a:pt x="4709" y="5635"/>
                    <a:pt x="4666" y="5665"/>
                  </a:cubicBezTo>
                  <a:cubicBezTo>
                    <a:pt x="4648" y="5674"/>
                    <a:pt x="4621" y="5701"/>
                    <a:pt x="4612" y="5719"/>
                  </a:cubicBezTo>
                  <a:lnTo>
                    <a:pt x="4389" y="5647"/>
                  </a:lnTo>
                  <a:lnTo>
                    <a:pt x="4345" y="5300"/>
                  </a:lnTo>
                  <a:cubicBezTo>
                    <a:pt x="4505" y="5175"/>
                    <a:pt x="4657" y="5014"/>
                    <a:pt x="4791" y="4818"/>
                  </a:cubicBezTo>
                  <a:cubicBezTo>
                    <a:pt x="4862" y="4729"/>
                    <a:pt x="4907" y="4639"/>
                    <a:pt x="4943" y="4559"/>
                  </a:cubicBezTo>
                  <a:cubicBezTo>
                    <a:pt x="4996" y="4559"/>
                    <a:pt x="5041" y="4541"/>
                    <a:pt x="5094" y="4532"/>
                  </a:cubicBezTo>
                  <a:close/>
                  <a:moveTo>
                    <a:pt x="4149" y="5433"/>
                  </a:moveTo>
                  <a:lnTo>
                    <a:pt x="4184" y="5763"/>
                  </a:lnTo>
                  <a:cubicBezTo>
                    <a:pt x="4193" y="5853"/>
                    <a:pt x="4166" y="5942"/>
                    <a:pt x="4122" y="6004"/>
                  </a:cubicBezTo>
                  <a:cubicBezTo>
                    <a:pt x="4015" y="6138"/>
                    <a:pt x="3854" y="6201"/>
                    <a:pt x="3640" y="6201"/>
                  </a:cubicBezTo>
                  <a:cubicBezTo>
                    <a:pt x="3426" y="6201"/>
                    <a:pt x="3265" y="6138"/>
                    <a:pt x="3158" y="6004"/>
                  </a:cubicBezTo>
                  <a:cubicBezTo>
                    <a:pt x="3105" y="5942"/>
                    <a:pt x="3078" y="5853"/>
                    <a:pt x="3096" y="5763"/>
                  </a:cubicBezTo>
                  <a:lnTo>
                    <a:pt x="3132" y="5433"/>
                  </a:lnTo>
                  <a:cubicBezTo>
                    <a:pt x="3301" y="5531"/>
                    <a:pt x="3471" y="5585"/>
                    <a:pt x="3640" y="5585"/>
                  </a:cubicBezTo>
                  <a:cubicBezTo>
                    <a:pt x="3801" y="5585"/>
                    <a:pt x="3979" y="5531"/>
                    <a:pt x="4149" y="5433"/>
                  </a:cubicBezTo>
                  <a:close/>
                  <a:moveTo>
                    <a:pt x="1142" y="0"/>
                  </a:moveTo>
                  <a:cubicBezTo>
                    <a:pt x="518" y="0"/>
                    <a:pt x="0" y="509"/>
                    <a:pt x="0" y="1133"/>
                  </a:cubicBezTo>
                  <a:cubicBezTo>
                    <a:pt x="0" y="1410"/>
                    <a:pt x="98" y="1669"/>
                    <a:pt x="277" y="1874"/>
                  </a:cubicBezTo>
                  <a:cubicBezTo>
                    <a:pt x="301" y="1898"/>
                    <a:pt x="331" y="1912"/>
                    <a:pt x="361" y="1912"/>
                  </a:cubicBezTo>
                  <a:cubicBezTo>
                    <a:pt x="385" y="1912"/>
                    <a:pt x="408" y="1903"/>
                    <a:pt x="428" y="1883"/>
                  </a:cubicBezTo>
                  <a:cubicBezTo>
                    <a:pt x="473" y="1847"/>
                    <a:pt x="482" y="1776"/>
                    <a:pt x="437" y="1740"/>
                  </a:cubicBezTo>
                  <a:cubicBezTo>
                    <a:pt x="295" y="1571"/>
                    <a:pt x="214" y="1356"/>
                    <a:pt x="214" y="1133"/>
                  </a:cubicBezTo>
                  <a:cubicBezTo>
                    <a:pt x="214" y="625"/>
                    <a:pt x="634" y="215"/>
                    <a:pt x="1142" y="215"/>
                  </a:cubicBezTo>
                  <a:cubicBezTo>
                    <a:pt x="1651" y="215"/>
                    <a:pt x="2061" y="625"/>
                    <a:pt x="2061" y="1133"/>
                  </a:cubicBezTo>
                  <a:cubicBezTo>
                    <a:pt x="2061" y="1642"/>
                    <a:pt x="1651" y="2052"/>
                    <a:pt x="1142" y="2052"/>
                  </a:cubicBezTo>
                  <a:cubicBezTo>
                    <a:pt x="1026" y="2052"/>
                    <a:pt x="910" y="2034"/>
                    <a:pt x="803" y="1990"/>
                  </a:cubicBezTo>
                  <a:cubicBezTo>
                    <a:pt x="792" y="1986"/>
                    <a:pt x="780" y="1984"/>
                    <a:pt x="769" y="1984"/>
                  </a:cubicBezTo>
                  <a:cubicBezTo>
                    <a:pt x="725" y="1984"/>
                    <a:pt x="683" y="2010"/>
                    <a:pt x="669" y="2052"/>
                  </a:cubicBezTo>
                  <a:cubicBezTo>
                    <a:pt x="651" y="2106"/>
                    <a:pt x="678" y="2168"/>
                    <a:pt x="732" y="2195"/>
                  </a:cubicBezTo>
                  <a:cubicBezTo>
                    <a:pt x="857" y="2240"/>
                    <a:pt x="999" y="2266"/>
                    <a:pt x="1142" y="2266"/>
                  </a:cubicBezTo>
                  <a:cubicBezTo>
                    <a:pt x="1428" y="2266"/>
                    <a:pt x="1686" y="2159"/>
                    <a:pt x="1883" y="1990"/>
                  </a:cubicBezTo>
                  <a:cubicBezTo>
                    <a:pt x="1936" y="2088"/>
                    <a:pt x="1999" y="2186"/>
                    <a:pt x="2070" y="2266"/>
                  </a:cubicBezTo>
                  <a:cubicBezTo>
                    <a:pt x="1954" y="2418"/>
                    <a:pt x="1838" y="2659"/>
                    <a:pt x="1838" y="3025"/>
                  </a:cubicBezTo>
                  <a:cubicBezTo>
                    <a:pt x="1838" y="3230"/>
                    <a:pt x="1900" y="3497"/>
                    <a:pt x="2034" y="3658"/>
                  </a:cubicBezTo>
                  <a:cubicBezTo>
                    <a:pt x="1981" y="3694"/>
                    <a:pt x="1936" y="3738"/>
                    <a:pt x="1900" y="3792"/>
                  </a:cubicBezTo>
                  <a:cubicBezTo>
                    <a:pt x="1704" y="3631"/>
                    <a:pt x="1454" y="3542"/>
                    <a:pt x="1196" y="3542"/>
                  </a:cubicBezTo>
                  <a:cubicBezTo>
                    <a:pt x="571" y="3542"/>
                    <a:pt x="63" y="4051"/>
                    <a:pt x="63" y="4675"/>
                  </a:cubicBezTo>
                  <a:cubicBezTo>
                    <a:pt x="63" y="5300"/>
                    <a:pt x="571" y="5808"/>
                    <a:pt x="1196" y="5808"/>
                  </a:cubicBezTo>
                  <a:cubicBezTo>
                    <a:pt x="1820" y="5808"/>
                    <a:pt x="2329" y="5300"/>
                    <a:pt x="2329" y="4675"/>
                  </a:cubicBezTo>
                  <a:cubicBezTo>
                    <a:pt x="2329" y="4639"/>
                    <a:pt x="2329" y="4595"/>
                    <a:pt x="2320" y="4559"/>
                  </a:cubicBezTo>
                  <a:lnTo>
                    <a:pt x="2329" y="4559"/>
                  </a:lnTo>
                  <a:cubicBezTo>
                    <a:pt x="2364" y="4639"/>
                    <a:pt x="2418" y="4729"/>
                    <a:pt x="2480" y="4818"/>
                  </a:cubicBezTo>
                  <a:cubicBezTo>
                    <a:pt x="2623" y="5014"/>
                    <a:pt x="2775" y="5175"/>
                    <a:pt x="2935" y="5300"/>
                  </a:cubicBezTo>
                  <a:lnTo>
                    <a:pt x="2891" y="5656"/>
                  </a:lnTo>
                  <a:lnTo>
                    <a:pt x="2668" y="5719"/>
                  </a:lnTo>
                  <a:cubicBezTo>
                    <a:pt x="2650" y="5701"/>
                    <a:pt x="2632" y="5674"/>
                    <a:pt x="2605" y="5665"/>
                  </a:cubicBezTo>
                  <a:cubicBezTo>
                    <a:pt x="2569" y="5635"/>
                    <a:pt x="2520" y="5621"/>
                    <a:pt x="2472" y="5621"/>
                  </a:cubicBezTo>
                  <a:cubicBezTo>
                    <a:pt x="2450" y="5621"/>
                    <a:pt x="2429" y="5624"/>
                    <a:pt x="2409" y="5630"/>
                  </a:cubicBezTo>
                  <a:lnTo>
                    <a:pt x="2016" y="5746"/>
                  </a:lnTo>
                  <a:cubicBezTo>
                    <a:pt x="1856" y="5799"/>
                    <a:pt x="1668" y="5906"/>
                    <a:pt x="1544" y="6049"/>
                  </a:cubicBezTo>
                  <a:cubicBezTo>
                    <a:pt x="1410" y="6192"/>
                    <a:pt x="1329" y="6370"/>
                    <a:pt x="1294" y="6566"/>
                  </a:cubicBezTo>
                  <a:lnTo>
                    <a:pt x="1196" y="7128"/>
                  </a:lnTo>
                  <a:cubicBezTo>
                    <a:pt x="1187" y="7191"/>
                    <a:pt x="1222" y="7244"/>
                    <a:pt x="1285" y="7253"/>
                  </a:cubicBezTo>
                  <a:lnTo>
                    <a:pt x="1303" y="7253"/>
                  </a:lnTo>
                  <a:cubicBezTo>
                    <a:pt x="1347" y="7253"/>
                    <a:pt x="1392" y="7218"/>
                    <a:pt x="1401" y="7164"/>
                  </a:cubicBezTo>
                  <a:lnTo>
                    <a:pt x="1508" y="6602"/>
                  </a:lnTo>
                  <a:cubicBezTo>
                    <a:pt x="1535" y="6450"/>
                    <a:pt x="1597" y="6308"/>
                    <a:pt x="1695" y="6192"/>
                  </a:cubicBezTo>
                  <a:cubicBezTo>
                    <a:pt x="1793" y="6093"/>
                    <a:pt x="1918" y="5995"/>
                    <a:pt x="2079" y="5951"/>
                  </a:cubicBezTo>
                  <a:lnTo>
                    <a:pt x="2471" y="5835"/>
                  </a:lnTo>
                  <a:lnTo>
                    <a:pt x="2489" y="5835"/>
                  </a:lnTo>
                  <a:cubicBezTo>
                    <a:pt x="2489" y="5844"/>
                    <a:pt x="2498" y="5844"/>
                    <a:pt x="2498" y="5853"/>
                  </a:cubicBezTo>
                  <a:cubicBezTo>
                    <a:pt x="2507" y="5986"/>
                    <a:pt x="2534" y="6129"/>
                    <a:pt x="2561" y="6290"/>
                  </a:cubicBezTo>
                  <a:cubicBezTo>
                    <a:pt x="2569" y="6338"/>
                    <a:pt x="2620" y="6371"/>
                    <a:pt x="2669" y="6371"/>
                  </a:cubicBezTo>
                  <a:cubicBezTo>
                    <a:pt x="2674" y="6371"/>
                    <a:pt x="2680" y="6371"/>
                    <a:pt x="2685" y="6370"/>
                  </a:cubicBezTo>
                  <a:cubicBezTo>
                    <a:pt x="2748" y="6361"/>
                    <a:pt x="2784" y="6308"/>
                    <a:pt x="2766" y="6245"/>
                  </a:cubicBezTo>
                  <a:cubicBezTo>
                    <a:pt x="2748" y="6129"/>
                    <a:pt x="2730" y="6031"/>
                    <a:pt x="2721" y="5933"/>
                  </a:cubicBezTo>
                  <a:lnTo>
                    <a:pt x="2882" y="5879"/>
                  </a:lnTo>
                  <a:cubicBezTo>
                    <a:pt x="2900" y="5978"/>
                    <a:pt x="2935" y="6067"/>
                    <a:pt x="2998" y="6138"/>
                  </a:cubicBezTo>
                  <a:cubicBezTo>
                    <a:pt x="3096" y="6263"/>
                    <a:pt x="3283" y="6415"/>
                    <a:pt x="3640" y="6415"/>
                  </a:cubicBezTo>
                  <a:cubicBezTo>
                    <a:pt x="3988" y="6415"/>
                    <a:pt x="4184" y="6263"/>
                    <a:pt x="4282" y="6138"/>
                  </a:cubicBezTo>
                  <a:cubicBezTo>
                    <a:pt x="4345" y="6067"/>
                    <a:pt x="4380" y="5969"/>
                    <a:pt x="4398" y="5879"/>
                  </a:cubicBezTo>
                  <a:lnTo>
                    <a:pt x="4559" y="5924"/>
                  </a:lnTo>
                  <a:cubicBezTo>
                    <a:pt x="4550" y="6067"/>
                    <a:pt x="4523" y="6254"/>
                    <a:pt x="4479" y="6459"/>
                  </a:cubicBezTo>
                  <a:lnTo>
                    <a:pt x="4380" y="6816"/>
                  </a:lnTo>
                  <a:cubicBezTo>
                    <a:pt x="4345" y="6923"/>
                    <a:pt x="4300" y="7021"/>
                    <a:pt x="4256" y="7102"/>
                  </a:cubicBezTo>
                  <a:cubicBezTo>
                    <a:pt x="4229" y="7155"/>
                    <a:pt x="4256" y="7218"/>
                    <a:pt x="4300" y="7244"/>
                  </a:cubicBezTo>
                  <a:cubicBezTo>
                    <a:pt x="4318" y="7253"/>
                    <a:pt x="4336" y="7253"/>
                    <a:pt x="4354" y="7253"/>
                  </a:cubicBezTo>
                  <a:cubicBezTo>
                    <a:pt x="4389" y="7253"/>
                    <a:pt x="4425" y="7235"/>
                    <a:pt x="4443" y="7200"/>
                  </a:cubicBezTo>
                  <a:cubicBezTo>
                    <a:pt x="4496" y="7102"/>
                    <a:pt x="4541" y="7003"/>
                    <a:pt x="4577" y="6887"/>
                  </a:cubicBezTo>
                  <a:cubicBezTo>
                    <a:pt x="4577" y="6887"/>
                    <a:pt x="4586" y="6879"/>
                    <a:pt x="4586" y="6879"/>
                  </a:cubicBezTo>
                  <a:lnTo>
                    <a:pt x="4684" y="6513"/>
                  </a:lnTo>
                  <a:cubicBezTo>
                    <a:pt x="4684" y="6504"/>
                    <a:pt x="4684" y="6504"/>
                    <a:pt x="4684" y="6504"/>
                  </a:cubicBezTo>
                  <a:cubicBezTo>
                    <a:pt x="4746" y="6245"/>
                    <a:pt x="4764" y="6013"/>
                    <a:pt x="4782" y="5853"/>
                  </a:cubicBezTo>
                  <a:cubicBezTo>
                    <a:pt x="4782" y="5844"/>
                    <a:pt x="4782" y="5844"/>
                    <a:pt x="4791" y="5835"/>
                  </a:cubicBezTo>
                  <a:lnTo>
                    <a:pt x="4809" y="5835"/>
                  </a:lnTo>
                  <a:lnTo>
                    <a:pt x="5201" y="5951"/>
                  </a:lnTo>
                  <a:cubicBezTo>
                    <a:pt x="5496" y="6040"/>
                    <a:pt x="5719" y="6290"/>
                    <a:pt x="5772" y="6602"/>
                  </a:cubicBezTo>
                  <a:lnTo>
                    <a:pt x="5870" y="7164"/>
                  </a:lnTo>
                  <a:cubicBezTo>
                    <a:pt x="5878" y="7220"/>
                    <a:pt x="5929" y="7255"/>
                    <a:pt x="5979" y="7255"/>
                  </a:cubicBezTo>
                  <a:cubicBezTo>
                    <a:pt x="5984" y="7255"/>
                    <a:pt x="5990" y="7254"/>
                    <a:pt x="5995" y="7253"/>
                  </a:cubicBezTo>
                  <a:cubicBezTo>
                    <a:pt x="6058" y="7244"/>
                    <a:pt x="6093" y="7191"/>
                    <a:pt x="6084" y="7128"/>
                  </a:cubicBezTo>
                  <a:cubicBezTo>
                    <a:pt x="6058" y="6995"/>
                    <a:pt x="5995" y="6656"/>
                    <a:pt x="5977" y="6522"/>
                  </a:cubicBezTo>
                  <a:lnTo>
                    <a:pt x="5977" y="6522"/>
                  </a:lnTo>
                  <a:cubicBezTo>
                    <a:pt x="6022" y="6531"/>
                    <a:pt x="6075" y="6531"/>
                    <a:pt x="6129" y="6531"/>
                  </a:cubicBezTo>
                  <a:cubicBezTo>
                    <a:pt x="6753" y="6531"/>
                    <a:pt x="7262" y="6022"/>
                    <a:pt x="7262" y="5398"/>
                  </a:cubicBezTo>
                  <a:cubicBezTo>
                    <a:pt x="7262" y="5380"/>
                    <a:pt x="7262" y="5362"/>
                    <a:pt x="7262" y="5344"/>
                  </a:cubicBezTo>
                  <a:cubicBezTo>
                    <a:pt x="7262" y="5291"/>
                    <a:pt x="7208" y="5246"/>
                    <a:pt x="7146" y="5246"/>
                  </a:cubicBezTo>
                  <a:cubicBezTo>
                    <a:pt x="7092" y="5246"/>
                    <a:pt x="7048" y="5300"/>
                    <a:pt x="7048" y="5362"/>
                  </a:cubicBezTo>
                  <a:cubicBezTo>
                    <a:pt x="7048" y="5371"/>
                    <a:pt x="7048" y="5389"/>
                    <a:pt x="7048" y="5398"/>
                  </a:cubicBezTo>
                  <a:cubicBezTo>
                    <a:pt x="7048" y="5906"/>
                    <a:pt x="6638" y="6317"/>
                    <a:pt x="6129" y="6317"/>
                  </a:cubicBezTo>
                  <a:cubicBezTo>
                    <a:pt x="6049" y="6317"/>
                    <a:pt x="5968" y="6308"/>
                    <a:pt x="5897" y="6290"/>
                  </a:cubicBezTo>
                  <a:cubicBezTo>
                    <a:pt x="5772" y="6040"/>
                    <a:pt x="5549" y="5844"/>
                    <a:pt x="5273" y="5754"/>
                  </a:cubicBezTo>
                  <a:cubicBezTo>
                    <a:pt x="5228" y="5639"/>
                    <a:pt x="5210" y="5523"/>
                    <a:pt x="5210" y="5398"/>
                  </a:cubicBezTo>
                  <a:cubicBezTo>
                    <a:pt x="5210" y="4889"/>
                    <a:pt x="5621" y="4479"/>
                    <a:pt x="6129" y="4479"/>
                  </a:cubicBezTo>
                  <a:cubicBezTo>
                    <a:pt x="6450" y="4479"/>
                    <a:pt x="6753" y="4648"/>
                    <a:pt x="6923" y="4934"/>
                  </a:cubicBezTo>
                  <a:cubicBezTo>
                    <a:pt x="6940" y="4968"/>
                    <a:pt x="6976" y="4984"/>
                    <a:pt x="7011" y="4984"/>
                  </a:cubicBezTo>
                  <a:cubicBezTo>
                    <a:pt x="7030" y="4984"/>
                    <a:pt x="7050" y="4979"/>
                    <a:pt x="7066" y="4969"/>
                  </a:cubicBezTo>
                  <a:cubicBezTo>
                    <a:pt x="7119" y="4943"/>
                    <a:pt x="7137" y="4871"/>
                    <a:pt x="7101" y="4827"/>
                  </a:cubicBezTo>
                  <a:cubicBezTo>
                    <a:pt x="7030" y="4702"/>
                    <a:pt x="6941" y="4604"/>
                    <a:pt x="6834" y="4514"/>
                  </a:cubicBezTo>
                  <a:cubicBezTo>
                    <a:pt x="7003" y="4309"/>
                    <a:pt x="7092" y="4059"/>
                    <a:pt x="7092" y="3801"/>
                  </a:cubicBezTo>
                  <a:cubicBezTo>
                    <a:pt x="7092" y="3176"/>
                    <a:pt x="6584" y="2668"/>
                    <a:pt x="5960" y="2668"/>
                  </a:cubicBezTo>
                  <a:cubicBezTo>
                    <a:pt x="5736" y="2668"/>
                    <a:pt x="5522" y="2730"/>
                    <a:pt x="5335" y="2846"/>
                  </a:cubicBezTo>
                  <a:cubicBezTo>
                    <a:pt x="5290" y="2543"/>
                    <a:pt x="5157" y="2222"/>
                    <a:pt x="4898" y="1981"/>
                  </a:cubicBezTo>
                  <a:cubicBezTo>
                    <a:pt x="4880" y="1959"/>
                    <a:pt x="4853" y="1947"/>
                    <a:pt x="4827" y="1947"/>
                  </a:cubicBezTo>
                  <a:cubicBezTo>
                    <a:pt x="4800" y="1947"/>
                    <a:pt x="4773" y="1959"/>
                    <a:pt x="4755" y="1981"/>
                  </a:cubicBezTo>
                  <a:cubicBezTo>
                    <a:pt x="4711" y="2026"/>
                    <a:pt x="4711" y="2088"/>
                    <a:pt x="4755" y="2133"/>
                  </a:cubicBezTo>
                  <a:cubicBezTo>
                    <a:pt x="5085" y="2445"/>
                    <a:pt x="5192" y="2944"/>
                    <a:pt x="5121" y="3274"/>
                  </a:cubicBezTo>
                  <a:cubicBezTo>
                    <a:pt x="5103" y="3373"/>
                    <a:pt x="5067" y="3453"/>
                    <a:pt x="5023" y="3506"/>
                  </a:cubicBezTo>
                  <a:cubicBezTo>
                    <a:pt x="4969" y="3292"/>
                    <a:pt x="4809" y="3158"/>
                    <a:pt x="4684" y="3078"/>
                  </a:cubicBezTo>
                  <a:cubicBezTo>
                    <a:pt x="4496" y="2953"/>
                    <a:pt x="4300" y="2944"/>
                    <a:pt x="4113" y="2944"/>
                  </a:cubicBezTo>
                  <a:cubicBezTo>
                    <a:pt x="3827" y="2935"/>
                    <a:pt x="3533" y="2918"/>
                    <a:pt x="3132" y="2543"/>
                  </a:cubicBezTo>
                  <a:lnTo>
                    <a:pt x="3096" y="2150"/>
                  </a:lnTo>
                  <a:cubicBezTo>
                    <a:pt x="3309" y="1944"/>
                    <a:pt x="3602" y="1835"/>
                    <a:pt x="3927" y="1835"/>
                  </a:cubicBezTo>
                  <a:cubicBezTo>
                    <a:pt x="4051" y="1835"/>
                    <a:pt x="4179" y="1851"/>
                    <a:pt x="4309" y="1883"/>
                  </a:cubicBezTo>
                  <a:cubicBezTo>
                    <a:pt x="4336" y="1892"/>
                    <a:pt x="4354" y="1901"/>
                    <a:pt x="4372" y="1901"/>
                  </a:cubicBezTo>
                  <a:cubicBezTo>
                    <a:pt x="4383" y="1904"/>
                    <a:pt x="4394" y="1906"/>
                    <a:pt x="4406" y="1906"/>
                  </a:cubicBezTo>
                  <a:cubicBezTo>
                    <a:pt x="4449" y="1906"/>
                    <a:pt x="4491" y="1881"/>
                    <a:pt x="4505" y="1838"/>
                  </a:cubicBezTo>
                  <a:cubicBezTo>
                    <a:pt x="4523" y="1776"/>
                    <a:pt x="4496" y="1722"/>
                    <a:pt x="4434" y="1704"/>
                  </a:cubicBezTo>
                  <a:cubicBezTo>
                    <a:pt x="4416" y="1695"/>
                    <a:pt x="4389" y="1687"/>
                    <a:pt x="4363" y="1678"/>
                  </a:cubicBezTo>
                  <a:cubicBezTo>
                    <a:pt x="4256" y="1651"/>
                    <a:pt x="4149" y="1633"/>
                    <a:pt x="4041" y="1624"/>
                  </a:cubicBezTo>
                  <a:cubicBezTo>
                    <a:pt x="4041" y="1588"/>
                    <a:pt x="4041" y="1544"/>
                    <a:pt x="4041" y="1499"/>
                  </a:cubicBezTo>
                  <a:cubicBezTo>
                    <a:pt x="4041" y="875"/>
                    <a:pt x="3533" y="366"/>
                    <a:pt x="2909" y="366"/>
                  </a:cubicBezTo>
                  <a:cubicBezTo>
                    <a:pt x="2632" y="366"/>
                    <a:pt x="2364" y="464"/>
                    <a:pt x="2159" y="652"/>
                  </a:cubicBezTo>
                  <a:cubicBezTo>
                    <a:pt x="1981" y="268"/>
                    <a:pt x="1588"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0"/>
            <p:cNvSpPr/>
            <p:nvPr/>
          </p:nvSpPr>
          <p:spPr>
            <a:xfrm>
              <a:off x="1346261" y="3151100"/>
              <a:ext cx="23729" cy="38686"/>
            </a:xfrm>
            <a:custGeom>
              <a:avLst/>
              <a:gdLst/>
              <a:ahLst/>
              <a:cxnLst/>
              <a:rect l="l" t="t" r="r" b="b"/>
              <a:pathLst>
                <a:path w="376" h="613" extrusionOk="0">
                  <a:moveTo>
                    <a:pt x="123" y="0"/>
                  </a:moveTo>
                  <a:cubicBezTo>
                    <a:pt x="112" y="0"/>
                    <a:pt x="101" y="2"/>
                    <a:pt x="90" y="6"/>
                  </a:cubicBezTo>
                  <a:cubicBezTo>
                    <a:pt x="36" y="23"/>
                    <a:pt x="1" y="77"/>
                    <a:pt x="18" y="139"/>
                  </a:cubicBezTo>
                  <a:cubicBezTo>
                    <a:pt x="90" y="380"/>
                    <a:pt x="152" y="541"/>
                    <a:pt x="161" y="550"/>
                  </a:cubicBezTo>
                  <a:cubicBezTo>
                    <a:pt x="179" y="585"/>
                    <a:pt x="215" y="612"/>
                    <a:pt x="259" y="612"/>
                  </a:cubicBezTo>
                  <a:cubicBezTo>
                    <a:pt x="268" y="612"/>
                    <a:pt x="286" y="612"/>
                    <a:pt x="295" y="603"/>
                  </a:cubicBezTo>
                  <a:cubicBezTo>
                    <a:pt x="349" y="585"/>
                    <a:pt x="375" y="523"/>
                    <a:pt x="357" y="469"/>
                  </a:cubicBezTo>
                  <a:cubicBezTo>
                    <a:pt x="357" y="469"/>
                    <a:pt x="295" y="309"/>
                    <a:pt x="224" y="77"/>
                  </a:cubicBezTo>
                  <a:cubicBezTo>
                    <a:pt x="209" y="27"/>
                    <a:pt x="16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0"/>
            <p:cNvSpPr/>
            <p:nvPr/>
          </p:nvSpPr>
          <p:spPr>
            <a:xfrm>
              <a:off x="1422244" y="2973260"/>
              <a:ext cx="32186" cy="34079"/>
            </a:xfrm>
            <a:custGeom>
              <a:avLst/>
              <a:gdLst/>
              <a:ahLst/>
              <a:cxnLst/>
              <a:rect l="l" t="t" r="r" b="b"/>
              <a:pathLst>
                <a:path w="510" h="540" extrusionOk="0">
                  <a:moveTo>
                    <a:pt x="393" y="1"/>
                  </a:moveTo>
                  <a:cubicBezTo>
                    <a:pt x="375" y="1"/>
                    <a:pt x="357" y="5"/>
                    <a:pt x="340" y="13"/>
                  </a:cubicBezTo>
                  <a:lnTo>
                    <a:pt x="55" y="174"/>
                  </a:lnTo>
                  <a:cubicBezTo>
                    <a:pt x="28" y="192"/>
                    <a:pt x="1" y="228"/>
                    <a:pt x="1" y="272"/>
                  </a:cubicBezTo>
                  <a:cubicBezTo>
                    <a:pt x="1" y="308"/>
                    <a:pt x="28" y="344"/>
                    <a:pt x="55" y="361"/>
                  </a:cubicBezTo>
                  <a:lnTo>
                    <a:pt x="340" y="522"/>
                  </a:lnTo>
                  <a:cubicBezTo>
                    <a:pt x="358" y="531"/>
                    <a:pt x="376" y="540"/>
                    <a:pt x="394" y="540"/>
                  </a:cubicBezTo>
                  <a:cubicBezTo>
                    <a:pt x="429" y="540"/>
                    <a:pt x="465" y="522"/>
                    <a:pt x="483" y="486"/>
                  </a:cubicBezTo>
                  <a:cubicBezTo>
                    <a:pt x="509" y="433"/>
                    <a:pt x="501" y="370"/>
                    <a:pt x="447" y="344"/>
                  </a:cubicBezTo>
                  <a:lnTo>
                    <a:pt x="322" y="272"/>
                  </a:lnTo>
                  <a:lnTo>
                    <a:pt x="447" y="201"/>
                  </a:lnTo>
                  <a:cubicBezTo>
                    <a:pt x="501" y="165"/>
                    <a:pt x="509" y="103"/>
                    <a:pt x="483" y="49"/>
                  </a:cubicBezTo>
                  <a:cubicBezTo>
                    <a:pt x="465" y="19"/>
                    <a:pt x="430"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0"/>
            <p:cNvSpPr/>
            <p:nvPr/>
          </p:nvSpPr>
          <p:spPr>
            <a:xfrm>
              <a:off x="1359766" y="2973260"/>
              <a:ext cx="32186" cy="34079"/>
            </a:xfrm>
            <a:custGeom>
              <a:avLst/>
              <a:gdLst/>
              <a:ahLst/>
              <a:cxnLst/>
              <a:rect l="l" t="t" r="r" b="b"/>
              <a:pathLst>
                <a:path w="510" h="540" extrusionOk="0">
                  <a:moveTo>
                    <a:pt x="126" y="1"/>
                  </a:moveTo>
                  <a:cubicBezTo>
                    <a:pt x="88" y="1"/>
                    <a:pt x="52" y="19"/>
                    <a:pt x="28" y="49"/>
                  </a:cubicBezTo>
                  <a:cubicBezTo>
                    <a:pt x="1" y="103"/>
                    <a:pt x="19" y="165"/>
                    <a:pt x="72" y="201"/>
                  </a:cubicBezTo>
                  <a:lnTo>
                    <a:pt x="188" y="272"/>
                  </a:lnTo>
                  <a:lnTo>
                    <a:pt x="72" y="344"/>
                  </a:lnTo>
                  <a:cubicBezTo>
                    <a:pt x="19" y="370"/>
                    <a:pt x="1" y="433"/>
                    <a:pt x="28" y="486"/>
                  </a:cubicBezTo>
                  <a:cubicBezTo>
                    <a:pt x="45" y="522"/>
                    <a:pt x="81" y="540"/>
                    <a:pt x="126" y="540"/>
                  </a:cubicBezTo>
                  <a:cubicBezTo>
                    <a:pt x="143" y="540"/>
                    <a:pt x="161" y="531"/>
                    <a:pt x="179" y="522"/>
                  </a:cubicBezTo>
                  <a:lnTo>
                    <a:pt x="456" y="361"/>
                  </a:lnTo>
                  <a:cubicBezTo>
                    <a:pt x="491" y="344"/>
                    <a:pt x="509" y="308"/>
                    <a:pt x="509" y="272"/>
                  </a:cubicBezTo>
                  <a:cubicBezTo>
                    <a:pt x="509" y="228"/>
                    <a:pt x="491" y="192"/>
                    <a:pt x="456" y="174"/>
                  </a:cubicBezTo>
                  <a:lnTo>
                    <a:pt x="179" y="13"/>
                  </a:lnTo>
                  <a:cubicBezTo>
                    <a:pt x="162" y="5"/>
                    <a:pt x="144"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0"/>
            <p:cNvSpPr/>
            <p:nvPr/>
          </p:nvSpPr>
          <p:spPr>
            <a:xfrm>
              <a:off x="1393024" y="3035422"/>
              <a:ext cx="28778" cy="13569"/>
            </a:xfrm>
            <a:custGeom>
              <a:avLst/>
              <a:gdLst/>
              <a:ahLst/>
              <a:cxnLst/>
              <a:rect l="l" t="t" r="r" b="b"/>
              <a:pathLst>
                <a:path w="456" h="215" extrusionOk="0">
                  <a:moveTo>
                    <a:pt x="116" y="1"/>
                  </a:moveTo>
                  <a:cubicBezTo>
                    <a:pt x="63" y="1"/>
                    <a:pt x="9" y="45"/>
                    <a:pt x="9" y="99"/>
                  </a:cubicBezTo>
                  <a:cubicBezTo>
                    <a:pt x="0" y="161"/>
                    <a:pt x="45" y="215"/>
                    <a:pt x="107" y="215"/>
                  </a:cubicBezTo>
                  <a:lnTo>
                    <a:pt x="339" y="215"/>
                  </a:lnTo>
                  <a:cubicBezTo>
                    <a:pt x="402" y="215"/>
                    <a:pt x="455" y="161"/>
                    <a:pt x="446" y="99"/>
                  </a:cubicBezTo>
                  <a:cubicBezTo>
                    <a:pt x="437" y="45"/>
                    <a:pt x="393"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0"/>
            <p:cNvSpPr/>
            <p:nvPr/>
          </p:nvSpPr>
          <p:spPr>
            <a:xfrm>
              <a:off x="1393024" y="3006518"/>
              <a:ext cx="28778" cy="15462"/>
            </a:xfrm>
            <a:custGeom>
              <a:avLst/>
              <a:gdLst/>
              <a:ahLst/>
              <a:cxnLst/>
              <a:rect l="l" t="t" r="r" b="b"/>
              <a:pathLst>
                <a:path w="456" h="245" extrusionOk="0">
                  <a:moveTo>
                    <a:pt x="112" y="0"/>
                  </a:moveTo>
                  <a:cubicBezTo>
                    <a:pt x="79" y="0"/>
                    <a:pt x="48" y="16"/>
                    <a:pt x="27" y="48"/>
                  </a:cubicBezTo>
                  <a:cubicBezTo>
                    <a:pt x="0" y="93"/>
                    <a:pt x="9" y="164"/>
                    <a:pt x="63" y="191"/>
                  </a:cubicBezTo>
                  <a:cubicBezTo>
                    <a:pt x="107" y="227"/>
                    <a:pt x="170" y="245"/>
                    <a:pt x="223" y="245"/>
                  </a:cubicBezTo>
                  <a:cubicBezTo>
                    <a:pt x="286" y="245"/>
                    <a:pt x="339" y="227"/>
                    <a:pt x="393" y="191"/>
                  </a:cubicBezTo>
                  <a:cubicBezTo>
                    <a:pt x="437" y="164"/>
                    <a:pt x="455" y="93"/>
                    <a:pt x="419" y="48"/>
                  </a:cubicBezTo>
                  <a:cubicBezTo>
                    <a:pt x="398" y="16"/>
                    <a:pt x="367" y="0"/>
                    <a:pt x="336" y="0"/>
                  </a:cubicBezTo>
                  <a:cubicBezTo>
                    <a:pt x="315" y="0"/>
                    <a:pt x="294" y="7"/>
                    <a:pt x="277" y="22"/>
                  </a:cubicBezTo>
                  <a:cubicBezTo>
                    <a:pt x="259" y="31"/>
                    <a:pt x="241" y="35"/>
                    <a:pt x="224" y="35"/>
                  </a:cubicBezTo>
                  <a:cubicBezTo>
                    <a:pt x="208" y="35"/>
                    <a:pt x="192" y="31"/>
                    <a:pt x="179" y="22"/>
                  </a:cubicBezTo>
                  <a:cubicBezTo>
                    <a:pt x="157" y="7"/>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0"/>
            <p:cNvSpPr/>
            <p:nvPr/>
          </p:nvSpPr>
          <p:spPr>
            <a:xfrm>
              <a:off x="1531485" y="2796177"/>
              <a:ext cx="13569" cy="13569"/>
            </a:xfrm>
            <a:custGeom>
              <a:avLst/>
              <a:gdLst/>
              <a:ahLst/>
              <a:cxnLst/>
              <a:rect l="l" t="t" r="r" b="b"/>
              <a:pathLst>
                <a:path w="215" h="215" extrusionOk="0">
                  <a:moveTo>
                    <a:pt x="108" y="0"/>
                  </a:moveTo>
                  <a:cubicBezTo>
                    <a:pt x="45" y="0"/>
                    <a:pt x="1" y="54"/>
                    <a:pt x="1" y="107"/>
                  </a:cubicBezTo>
                  <a:cubicBezTo>
                    <a:pt x="1" y="170"/>
                    <a:pt x="45" y="215"/>
                    <a:pt x="108" y="215"/>
                  </a:cubicBezTo>
                  <a:cubicBezTo>
                    <a:pt x="170" y="215"/>
                    <a:pt x="215" y="170"/>
                    <a:pt x="215" y="107"/>
                  </a:cubicBezTo>
                  <a:cubicBezTo>
                    <a:pt x="215" y="54"/>
                    <a:pt x="170"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0"/>
            <p:cNvSpPr/>
            <p:nvPr/>
          </p:nvSpPr>
          <p:spPr>
            <a:xfrm>
              <a:off x="1585001" y="2796177"/>
              <a:ext cx="13569" cy="13569"/>
            </a:xfrm>
            <a:custGeom>
              <a:avLst/>
              <a:gdLst/>
              <a:ahLst/>
              <a:cxnLst/>
              <a:rect l="l" t="t" r="r" b="b"/>
              <a:pathLst>
                <a:path w="215" h="215" extrusionOk="0">
                  <a:moveTo>
                    <a:pt x="107" y="0"/>
                  </a:moveTo>
                  <a:cubicBezTo>
                    <a:pt x="54" y="0"/>
                    <a:pt x="0" y="54"/>
                    <a:pt x="0" y="107"/>
                  </a:cubicBezTo>
                  <a:cubicBezTo>
                    <a:pt x="0" y="170"/>
                    <a:pt x="54" y="215"/>
                    <a:pt x="107" y="215"/>
                  </a:cubicBezTo>
                  <a:cubicBezTo>
                    <a:pt x="170" y="215"/>
                    <a:pt x="214" y="170"/>
                    <a:pt x="214" y="107"/>
                  </a:cubicBezTo>
                  <a:cubicBezTo>
                    <a:pt x="214" y="54"/>
                    <a:pt x="170"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0"/>
            <p:cNvSpPr/>
            <p:nvPr/>
          </p:nvSpPr>
          <p:spPr>
            <a:xfrm>
              <a:off x="1558495" y="2796177"/>
              <a:ext cx="13569" cy="13569"/>
            </a:xfrm>
            <a:custGeom>
              <a:avLst/>
              <a:gdLst/>
              <a:ahLst/>
              <a:cxnLst/>
              <a:rect l="l" t="t" r="r" b="b"/>
              <a:pathLst>
                <a:path w="215" h="215" extrusionOk="0">
                  <a:moveTo>
                    <a:pt x="108" y="0"/>
                  </a:moveTo>
                  <a:cubicBezTo>
                    <a:pt x="45" y="0"/>
                    <a:pt x="1" y="54"/>
                    <a:pt x="1" y="107"/>
                  </a:cubicBezTo>
                  <a:cubicBezTo>
                    <a:pt x="1" y="170"/>
                    <a:pt x="45" y="215"/>
                    <a:pt x="108" y="215"/>
                  </a:cubicBezTo>
                  <a:cubicBezTo>
                    <a:pt x="161" y="215"/>
                    <a:pt x="215" y="170"/>
                    <a:pt x="215" y="107"/>
                  </a:cubicBezTo>
                  <a:cubicBezTo>
                    <a:pt x="215" y="54"/>
                    <a:pt x="16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0"/>
            <p:cNvSpPr/>
            <p:nvPr/>
          </p:nvSpPr>
          <p:spPr>
            <a:xfrm>
              <a:off x="1530349" y="3065272"/>
              <a:ext cx="13569" cy="13569"/>
            </a:xfrm>
            <a:custGeom>
              <a:avLst/>
              <a:gdLst/>
              <a:ahLst/>
              <a:cxnLst/>
              <a:rect l="l" t="t" r="r" b="b"/>
              <a:pathLst>
                <a:path w="215" h="215" extrusionOk="0">
                  <a:moveTo>
                    <a:pt x="108" y="1"/>
                  </a:moveTo>
                  <a:cubicBezTo>
                    <a:pt x="54" y="1"/>
                    <a:pt x="1" y="54"/>
                    <a:pt x="1" y="108"/>
                  </a:cubicBezTo>
                  <a:cubicBezTo>
                    <a:pt x="1" y="170"/>
                    <a:pt x="54" y="215"/>
                    <a:pt x="108" y="215"/>
                  </a:cubicBezTo>
                  <a:cubicBezTo>
                    <a:pt x="170" y="215"/>
                    <a:pt x="215" y="170"/>
                    <a:pt x="215" y="108"/>
                  </a:cubicBezTo>
                  <a:cubicBezTo>
                    <a:pt x="215" y="54"/>
                    <a:pt x="170"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0"/>
            <p:cNvSpPr/>
            <p:nvPr/>
          </p:nvSpPr>
          <p:spPr>
            <a:xfrm>
              <a:off x="1584433" y="3065272"/>
              <a:ext cx="13569" cy="13569"/>
            </a:xfrm>
            <a:custGeom>
              <a:avLst/>
              <a:gdLst/>
              <a:ahLst/>
              <a:cxnLst/>
              <a:rect l="l" t="t" r="r" b="b"/>
              <a:pathLst>
                <a:path w="215" h="215" extrusionOk="0">
                  <a:moveTo>
                    <a:pt x="107" y="1"/>
                  </a:moveTo>
                  <a:cubicBezTo>
                    <a:pt x="45" y="1"/>
                    <a:pt x="0" y="54"/>
                    <a:pt x="0" y="108"/>
                  </a:cubicBezTo>
                  <a:cubicBezTo>
                    <a:pt x="0" y="170"/>
                    <a:pt x="45" y="215"/>
                    <a:pt x="107" y="215"/>
                  </a:cubicBezTo>
                  <a:cubicBezTo>
                    <a:pt x="161" y="215"/>
                    <a:pt x="214" y="170"/>
                    <a:pt x="214" y="108"/>
                  </a:cubicBezTo>
                  <a:cubicBezTo>
                    <a:pt x="214" y="54"/>
                    <a:pt x="161"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0"/>
            <p:cNvSpPr/>
            <p:nvPr/>
          </p:nvSpPr>
          <p:spPr>
            <a:xfrm>
              <a:off x="1557422" y="3065272"/>
              <a:ext cx="13569" cy="13569"/>
            </a:xfrm>
            <a:custGeom>
              <a:avLst/>
              <a:gdLst/>
              <a:ahLst/>
              <a:cxnLst/>
              <a:rect l="l" t="t" r="r" b="b"/>
              <a:pathLst>
                <a:path w="215" h="215" extrusionOk="0">
                  <a:moveTo>
                    <a:pt x="107" y="1"/>
                  </a:moveTo>
                  <a:cubicBezTo>
                    <a:pt x="45" y="1"/>
                    <a:pt x="0" y="54"/>
                    <a:pt x="0" y="108"/>
                  </a:cubicBezTo>
                  <a:cubicBezTo>
                    <a:pt x="0" y="170"/>
                    <a:pt x="45" y="215"/>
                    <a:pt x="107" y="215"/>
                  </a:cubicBezTo>
                  <a:cubicBezTo>
                    <a:pt x="170" y="215"/>
                    <a:pt x="214" y="170"/>
                    <a:pt x="214" y="108"/>
                  </a:cubicBezTo>
                  <a:cubicBezTo>
                    <a:pt x="214" y="54"/>
                    <a:pt x="170"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 name="Google Shape;2154;p60"/>
          <p:cNvGrpSpPr/>
          <p:nvPr/>
        </p:nvGrpSpPr>
        <p:grpSpPr>
          <a:xfrm>
            <a:off x="1881674" y="2783240"/>
            <a:ext cx="457793" cy="355309"/>
            <a:chOff x="1881674" y="2783240"/>
            <a:chExt cx="457793" cy="355309"/>
          </a:xfrm>
        </p:grpSpPr>
        <p:sp>
          <p:nvSpPr>
            <p:cNvPr id="2155" name="Google Shape;2155;p60"/>
            <p:cNvSpPr/>
            <p:nvPr/>
          </p:nvSpPr>
          <p:spPr>
            <a:xfrm>
              <a:off x="1881674" y="2783240"/>
              <a:ext cx="424604" cy="355309"/>
            </a:xfrm>
            <a:custGeom>
              <a:avLst/>
              <a:gdLst/>
              <a:ahLst/>
              <a:cxnLst/>
              <a:rect l="l" t="t" r="r" b="b"/>
              <a:pathLst>
                <a:path w="6728" h="5630" extrusionOk="0">
                  <a:moveTo>
                    <a:pt x="3588" y="214"/>
                  </a:moveTo>
                  <a:cubicBezTo>
                    <a:pt x="3597" y="214"/>
                    <a:pt x="3605" y="214"/>
                    <a:pt x="3614" y="214"/>
                  </a:cubicBezTo>
                  <a:cubicBezTo>
                    <a:pt x="3489" y="268"/>
                    <a:pt x="3373" y="330"/>
                    <a:pt x="3266" y="411"/>
                  </a:cubicBezTo>
                  <a:cubicBezTo>
                    <a:pt x="2855" y="705"/>
                    <a:pt x="2614" y="1133"/>
                    <a:pt x="2588" y="1651"/>
                  </a:cubicBezTo>
                  <a:cubicBezTo>
                    <a:pt x="2579" y="1758"/>
                    <a:pt x="2543" y="1829"/>
                    <a:pt x="2507" y="1900"/>
                  </a:cubicBezTo>
                  <a:cubicBezTo>
                    <a:pt x="2490" y="1936"/>
                    <a:pt x="2481" y="1972"/>
                    <a:pt x="2472" y="2007"/>
                  </a:cubicBezTo>
                  <a:cubicBezTo>
                    <a:pt x="2445" y="2123"/>
                    <a:pt x="2507" y="2222"/>
                    <a:pt x="2552" y="2293"/>
                  </a:cubicBezTo>
                  <a:cubicBezTo>
                    <a:pt x="2570" y="2329"/>
                    <a:pt x="2588" y="2355"/>
                    <a:pt x="2597" y="2382"/>
                  </a:cubicBezTo>
                  <a:cubicBezTo>
                    <a:pt x="2605" y="2391"/>
                    <a:pt x="2605" y="2409"/>
                    <a:pt x="2597" y="2418"/>
                  </a:cubicBezTo>
                  <a:cubicBezTo>
                    <a:pt x="2525" y="2543"/>
                    <a:pt x="2436" y="2641"/>
                    <a:pt x="2293" y="2748"/>
                  </a:cubicBezTo>
                  <a:cubicBezTo>
                    <a:pt x="2222" y="2810"/>
                    <a:pt x="2115" y="2891"/>
                    <a:pt x="2115" y="3042"/>
                  </a:cubicBezTo>
                  <a:cubicBezTo>
                    <a:pt x="2115" y="3203"/>
                    <a:pt x="2213" y="3310"/>
                    <a:pt x="2400" y="3372"/>
                  </a:cubicBezTo>
                  <a:cubicBezTo>
                    <a:pt x="2418" y="3372"/>
                    <a:pt x="2427" y="3372"/>
                    <a:pt x="2436" y="3381"/>
                  </a:cubicBezTo>
                  <a:cubicBezTo>
                    <a:pt x="2409" y="3408"/>
                    <a:pt x="2365" y="3453"/>
                    <a:pt x="2320" y="3479"/>
                  </a:cubicBezTo>
                  <a:cubicBezTo>
                    <a:pt x="2311" y="3488"/>
                    <a:pt x="2293" y="3497"/>
                    <a:pt x="2293" y="3506"/>
                  </a:cubicBezTo>
                  <a:cubicBezTo>
                    <a:pt x="2249" y="3569"/>
                    <a:pt x="2231" y="3694"/>
                    <a:pt x="2338" y="3783"/>
                  </a:cubicBezTo>
                  <a:cubicBezTo>
                    <a:pt x="2356" y="3801"/>
                    <a:pt x="2374" y="3810"/>
                    <a:pt x="2391" y="3827"/>
                  </a:cubicBezTo>
                  <a:cubicBezTo>
                    <a:pt x="2320" y="3925"/>
                    <a:pt x="2347" y="4033"/>
                    <a:pt x="2382" y="4095"/>
                  </a:cubicBezTo>
                  <a:cubicBezTo>
                    <a:pt x="2400" y="4113"/>
                    <a:pt x="2427" y="4131"/>
                    <a:pt x="2454" y="4140"/>
                  </a:cubicBezTo>
                  <a:cubicBezTo>
                    <a:pt x="2463" y="4140"/>
                    <a:pt x="2490" y="4149"/>
                    <a:pt x="2516" y="4157"/>
                  </a:cubicBezTo>
                  <a:cubicBezTo>
                    <a:pt x="2481" y="4229"/>
                    <a:pt x="2436" y="4336"/>
                    <a:pt x="2472" y="4488"/>
                  </a:cubicBezTo>
                  <a:cubicBezTo>
                    <a:pt x="2481" y="4532"/>
                    <a:pt x="2498" y="4577"/>
                    <a:pt x="2525" y="4612"/>
                  </a:cubicBezTo>
                  <a:cubicBezTo>
                    <a:pt x="2490" y="4621"/>
                    <a:pt x="2454" y="4621"/>
                    <a:pt x="2418" y="4630"/>
                  </a:cubicBezTo>
                  <a:cubicBezTo>
                    <a:pt x="2256" y="4653"/>
                    <a:pt x="2080" y="4677"/>
                    <a:pt x="1978" y="4677"/>
                  </a:cubicBezTo>
                  <a:cubicBezTo>
                    <a:pt x="1962" y="4677"/>
                    <a:pt x="1948" y="4676"/>
                    <a:pt x="1936" y="4675"/>
                  </a:cubicBezTo>
                  <a:cubicBezTo>
                    <a:pt x="1696" y="4630"/>
                    <a:pt x="1642" y="4523"/>
                    <a:pt x="1624" y="4434"/>
                  </a:cubicBezTo>
                  <a:cubicBezTo>
                    <a:pt x="1606" y="4363"/>
                    <a:pt x="1624" y="4300"/>
                    <a:pt x="1660" y="4238"/>
                  </a:cubicBezTo>
                  <a:cubicBezTo>
                    <a:pt x="1704" y="4157"/>
                    <a:pt x="1678" y="4050"/>
                    <a:pt x="1606" y="3997"/>
                  </a:cubicBezTo>
                  <a:cubicBezTo>
                    <a:pt x="1571" y="3979"/>
                    <a:pt x="1535" y="3961"/>
                    <a:pt x="1508" y="3952"/>
                  </a:cubicBezTo>
                  <a:cubicBezTo>
                    <a:pt x="1508" y="3934"/>
                    <a:pt x="1526" y="3925"/>
                    <a:pt x="1544" y="3908"/>
                  </a:cubicBezTo>
                  <a:cubicBezTo>
                    <a:pt x="1553" y="3908"/>
                    <a:pt x="1553" y="3908"/>
                    <a:pt x="1553" y="3899"/>
                  </a:cubicBezTo>
                  <a:cubicBezTo>
                    <a:pt x="1597" y="3863"/>
                    <a:pt x="1597" y="3801"/>
                    <a:pt x="1562" y="3756"/>
                  </a:cubicBezTo>
                  <a:cubicBezTo>
                    <a:pt x="1562" y="3756"/>
                    <a:pt x="1517" y="3702"/>
                    <a:pt x="1428" y="3622"/>
                  </a:cubicBezTo>
                  <a:cubicBezTo>
                    <a:pt x="1499" y="3569"/>
                    <a:pt x="1606" y="3462"/>
                    <a:pt x="1589" y="3346"/>
                  </a:cubicBezTo>
                  <a:cubicBezTo>
                    <a:pt x="1589" y="3283"/>
                    <a:pt x="1544" y="3203"/>
                    <a:pt x="1410" y="3167"/>
                  </a:cubicBezTo>
                  <a:cubicBezTo>
                    <a:pt x="1267" y="3123"/>
                    <a:pt x="1267" y="3069"/>
                    <a:pt x="1267" y="3042"/>
                  </a:cubicBezTo>
                  <a:cubicBezTo>
                    <a:pt x="1267" y="3007"/>
                    <a:pt x="1294" y="2980"/>
                    <a:pt x="1365" y="2917"/>
                  </a:cubicBezTo>
                  <a:cubicBezTo>
                    <a:pt x="1481" y="2828"/>
                    <a:pt x="1624" y="2712"/>
                    <a:pt x="1722" y="2525"/>
                  </a:cubicBezTo>
                  <a:cubicBezTo>
                    <a:pt x="1767" y="2454"/>
                    <a:pt x="1767" y="2364"/>
                    <a:pt x="1740" y="2293"/>
                  </a:cubicBezTo>
                  <a:cubicBezTo>
                    <a:pt x="1722" y="2257"/>
                    <a:pt x="1696" y="2222"/>
                    <a:pt x="1678" y="2186"/>
                  </a:cubicBezTo>
                  <a:cubicBezTo>
                    <a:pt x="1651" y="2141"/>
                    <a:pt x="1615" y="2079"/>
                    <a:pt x="1615" y="2061"/>
                  </a:cubicBezTo>
                  <a:cubicBezTo>
                    <a:pt x="1624" y="2043"/>
                    <a:pt x="1633" y="2016"/>
                    <a:pt x="1642" y="1990"/>
                  </a:cubicBezTo>
                  <a:cubicBezTo>
                    <a:pt x="1678" y="1918"/>
                    <a:pt x="1731" y="1811"/>
                    <a:pt x="1740" y="1660"/>
                  </a:cubicBezTo>
                  <a:cubicBezTo>
                    <a:pt x="1802" y="670"/>
                    <a:pt x="2713" y="214"/>
                    <a:pt x="3588" y="214"/>
                  </a:cubicBezTo>
                  <a:close/>
                  <a:moveTo>
                    <a:pt x="2641" y="4822"/>
                  </a:moveTo>
                  <a:cubicBezTo>
                    <a:pt x="2910" y="4822"/>
                    <a:pt x="3071" y="5008"/>
                    <a:pt x="3194" y="5255"/>
                  </a:cubicBezTo>
                  <a:lnTo>
                    <a:pt x="2543" y="5424"/>
                  </a:lnTo>
                  <a:cubicBezTo>
                    <a:pt x="2536" y="5425"/>
                    <a:pt x="2529" y="5426"/>
                    <a:pt x="2523" y="5426"/>
                  </a:cubicBezTo>
                  <a:cubicBezTo>
                    <a:pt x="2476" y="5426"/>
                    <a:pt x="2433" y="5400"/>
                    <a:pt x="2409" y="5353"/>
                  </a:cubicBezTo>
                  <a:cubicBezTo>
                    <a:pt x="2365" y="5237"/>
                    <a:pt x="2284" y="5041"/>
                    <a:pt x="2151" y="4889"/>
                  </a:cubicBezTo>
                  <a:cubicBezTo>
                    <a:pt x="2267" y="4871"/>
                    <a:pt x="2418" y="4853"/>
                    <a:pt x="2570" y="4827"/>
                  </a:cubicBezTo>
                  <a:cubicBezTo>
                    <a:pt x="2595" y="4824"/>
                    <a:pt x="2618" y="4822"/>
                    <a:pt x="2641" y="4822"/>
                  </a:cubicBezTo>
                  <a:close/>
                  <a:moveTo>
                    <a:pt x="3703" y="4822"/>
                  </a:moveTo>
                  <a:cubicBezTo>
                    <a:pt x="3972" y="4822"/>
                    <a:pt x="4132" y="5008"/>
                    <a:pt x="4247" y="5255"/>
                  </a:cubicBezTo>
                  <a:lnTo>
                    <a:pt x="3605" y="5424"/>
                  </a:lnTo>
                  <a:cubicBezTo>
                    <a:pt x="3598" y="5425"/>
                    <a:pt x="3591" y="5426"/>
                    <a:pt x="3584" y="5426"/>
                  </a:cubicBezTo>
                  <a:cubicBezTo>
                    <a:pt x="3536" y="5426"/>
                    <a:pt x="3486" y="5400"/>
                    <a:pt x="3471" y="5353"/>
                  </a:cubicBezTo>
                  <a:cubicBezTo>
                    <a:pt x="3426" y="5237"/>
                    <a:pt x="3346" y="5041"/>
                    <a:pt x="3212" y="4889"/>
                  </a:cubicBezTo>
                  <a:cubicBezTo>
                    <a:pt x="3301" y="4880"/>
                    <a:pt x="3399" y="4862"/>
                    <a:pt x="3507" y="4844"/>
                  </a:cubicBezTo>
                  <a:cubicBezTo>
                    <a:pt x="3551" y="4844"/>
                    <a:pt x="3587" y="4835"/>
                    <a:pt x="3631" y="4827"/>
                  </a:cubicBezTo>
                  <a:cubicBezTo>
                    <a:pt x="3656" y="4824"/>
                    <a:pt x="3680" y="4822"/>
                    <a:pt x="3703" y="4822"/>
                  </a:cubicBezTo>
                  <a:close/>
                  <a:moveTo>
                    <a:pt x="2543" y="0"/>
                  </a:moveTo>
                  <a:cubicBezTo>
                    <a:pt x="2070" y="0"/>
                    <a:pt x="1633" y="107"/>
                    <a:pt x="1285" y="321"/>
                  </a:cubicBezTo>
                  <a:cubicBezTo>
                    <a:pt x="1232" y="348"/>
                    <a:pt x="1214" y="420"/>
                    <a:pt x="1241" y="464"/>
                  </a:cubicBezTo>
                  <a:cubicBezTo>
                    <a:pt x="1267" y="500"/>
                    <a:pt x="1303" y="518"/>
                    <a:pt x="1339" y="518"/>
                  </a:cubicBezTo>
                  <a:cubicBezTo>
                    <a:pt x="1357" y="518"/>
                    <a:pt x="1374" y="518"/>
                    <a:pt x="1392" y="509"/>
                  </a:cubicBezTo>
                  <a:cubicBezTo>
                    <a:pt x="1713" y="312"/>
                    <a:pt x="2115" y="214"/>
                    <a:pt x="2552" y="214"/>
                  </a:cubicBezTo>
                  <a:cubicBezTo>
                    <a:pt x="2427" y="268"/>
                    <a:pt x="2311" y="330"/>
                    <a:pt x="2204" y="411"/>
                  </a:cubicBezTo>
                  <a:cubicBezTo>
                    <a:pt x="1794" y="705"/>
                    <a:pt x="1562" y="1133"/>
                    <a:pt x="1526" y="1651"/>
                  </a:cubicBezTo>
                  <a:cubicBezTo>
                    <a:pt x="1517" y="1758"/>
                    <a:pt x="1481" y="1829"/>
                    <a:pt x="1455" y="1900"/>
                  </a:cubicBezTo>
                  <a:cubicBezTo>
                    <a:pt x="1437" y="1936"/>
                    <a:pt x="1419" y="1972"/>
                    <a:pt x="1410" y="2007"/>
                  </a:cubicBezTo>
                  <a:cubicBezTo>
                    <a:pt x="1383" y="2123"/>
                    <a:pt x="1446" y="2222"/>
                    <a:pt x="1499" y="2293"/>
                  </a:cubicBezTo>
                  <a:cubicBezTo>
                    <a:pt x="1517" y="2329"/>
                    <a:pt x="1535" y="2355"/>
                    <a:pt x="1544" y="2382"/>
                  </a:cubicBezTo>
                  <a:cubicBezTo>
                    <a:pt x="1544" y="2391"/>
                    <a:pt x="1544" y="2409"/>
                    <a:pt x="1544" y="2418"/>
                  </a:cubicBezTo>
                  <a:cubicBezTo>
                    <a:pt x="1473" y="2543"/>
                    <a:pt x="1383" y="2641"/>
                    <a:pt x="1232" y="2748"/>
                  </a:cubicBezTo>
                  <a:cubicBezTo>
                    <a:pt x="1160" y="2810"/>
                    <a:pt x="1053" y="2891"/>
                    <a:pt x="1062" y="3042"/>
                  </a:cubicBezTo>
                  <a:cubicBezTo>
                    <a:pt x="1053" y="3212"/>
                    <a:pt x="1178" y="3319"/>
                    <a:pt x="1374" y="3381"/>
                  </a:cubicBezTo>
                  <a:cubicBezTo>
                    <a:pt x="1357" y="3408"/>
                    <a:pt x="1303" y="3453"/>
                    <a:pt x="1258" y="3479"/>
                  </a:cubicBezTo>
                  <a:cubicBezTo>
                    <a:pt x="1250" y="3488"/>
                    <a:pt x="1241" y="3497"/>
                    <a:pt x="1232" y="3506"/>
                  </a:cubicBezTo>
                  <a:cubicBezTo>
                    <a:pt x="1187" y="3569"/>
                    <a:pt x="1169" y="3694"/>
                    <a:pt x="1285" y="3783"/>
                  </a:cubicBezTo>
                  <a:cubicBezTo>
                    <a:pt x="1303" y="3801"/>
                    <a:pt x="1321" y="3810"/>
                    <a:pt x="1330" y="3827"/>
                  </a:cubicBezTo>
                  <a:cubicBezTo>
                    <a:pt x="1267" y="3925"/>
                    <a:pt x="1285" y="4033"/>
                    <a:pt x="1330" y="4095"/>
                  </a:cubicBezTo>
                  <a:cubicBezTo>
                    <a:pt x="1348" y="4113"/>
                    <a:pt x="1365" y="4131"/>
                    <a:pt x="1392" y="4140"/>
                  </a:cubicBezTo>
                  <a:cubicBezTo>
                    <a:pt x="1401" y="4140"/>
                    <a:pt x="1437" y="4149"/>
                    <a:pt x="1464" y="4157"/>
                  </a:cubicBezTo>
                  <a:cubicBezTo>
                    <a:pt x="1428" y="4229"/>
                    <a:pt x="1374" y="4336"/>
                    <a:pt x="1419" y="4488"/>
                  </a:cubicBezTo>
                  <a:cubicBezTo>
                    <a:pt x="1428" y="4532"/>
                    <a:pt x="1446" y="4577"/>
                    <a:pt x="1464" y="4612"/>
                  </a:cubicBezTo>
                  <a:cubicBezTo>
                    <a:pt x="1428" y="4621"/>
                    <a:pt x="1392" y="4621"/>
                    <a:pt x="1365" y="4630"/>
                  </a:cubicBezTo>
                  <a:cubicBezTo>
                    <a:pt x="1196" y="4653"/>
                    <a:pt x="1019" y="4677"/>
                    <a:pt x="917" y="4677"/>
                  </a:cubicBezTo>
                  <a:cubicBezTo>
                    <a:pt x="901" y="4677"/>
                    <a:pt x="887" y="4676"/>
                    <a:pt x="875" y="4675"/>
                  </a:cubicBezTo>
                  <a:cubicBezTo>
                    <a:pt x="634" y="4630"/>
                    <a:pt x="580" y="4523"/>
                    <a:pt x="563" y="4434"/>
                  </a:cubicBezTo>
                  <a:cubicBezTo>
                    <a:pt x="545" y="4363"/>
                    <a:pt x="563" y="4300"/>
                    <a:pt x="607" y="4238"/>
                  </a:cubicBezTo>
                  <a:cubicBezTo>
                    <a:pt x="643" y="4157"/>
                    <a:pt x="625" y="4050"/>
                    <a:pt x="545" y="3997"/>
                  </a:cubicBezTo>
                  <a:cubicBezTo>
                    <a:pt x="509" y="3979"/>
                    <a:pt x="473" y="3961"/>
                    <a:pt x="447" y="3952"/>
                  </a:cubicBezTo>
                  <a:cubicBezTo>
                    <a:pt x="447" y="3943"/>
                    <a:pt x="464" y="3925"/>
                    <a:pt x="482" y="3908"/>
                  </a:cubicBezTo>
                  <a:cubicBezTo>
                    <a:pt x="491" y="3908"/>
                    <a:pt x="500" y="3899"/>
                    <a:pt x="509" y="3890"/>
                  </a:cubicBezTo>
                  <a:cubicBezTo>
                    <a:pt x="536" y="3845"/>
                    <a:pt x="536" y="3792"/>
                    <a:pt x="509" y="3756"/>
                  </a:cubicBezTo>
                  <a:cubicBezTo>
                    <a:pt x="500" y="3756"/>
                    <a:pt x="456" y="3702"/>
                    <a:pt x="366" y="3622"/>
                  </a:cubicBezTo>
                  <a:cubicBezTo>
                    <a:pt x="438" y="3569"/>
                    <a:pt x="554" y="3462"/>
                    <a:pt x="536" y="3346"/>
                  </a:cubicBezTo>
                  <a:cubicBezTo>
                    <a:pt x="527" y="3283"/>
                    <a:pt x="491" y="3203"/>
                    <a:pt x="348" y="3167"/>
                  </a:cubicBezTo>
                  <a:cubicBezTo>
                    <a:pt x="215" y="3123"/>
                    <a:pt x="215" y="3069"/>
                    <a:pt x="215" y="3042"/>
                  </a:cubicBezTo>
                  <a:cubicBezTo>
                    <a:pt x="215" y="3007"/>
                    <a:pt x="233" y="2980"/>
                    <a:pt x="304" y="2917"/>
                  </a:cubicBezTo>
                  <a:cubicBezTo>
                    <a:pt x="429" y="2828"/>
                    <a:pt x="563" y="2712"/>
                    <a:pt x="670" y="2525"/>
                  </a:cubicBezTo>
                  <a:cubicBezTo>
                    <a:pt x="705" y="2454"/>
                    <a:pt x="705" y="2364"/>
                    <a:pt x="679" y="2293"/>
                  </a:cubicBezTo>
                  <a:cubicBezTo>
                    <a:pt x="661" y="2257"/>
                    <a:pt x="634" y="2222"/>
                    <a:pt x="616" y="2186"/>
                  </a:cubicBezTo>
                  <a:cubicBezTo>
                    <a:pt x="589" y="2141"/>
                    <a:pt x="554" y="2079"/>
                    <a:pt x="554" y="2061"/>
                  </a:cubicBezTo>
                  <a:cubicBezTo>
                    <a:pt x="563" y="2043"/>
                    <a:pt x="572" y="2016"/>
                    <a:pt x="589" y="1990"/>
                  </a:cubicBezTo>
                  <a:cubicBezTo>
                    <a:pt x="625" y="1918"/>
                    <a:pt x="670" y="1811"/>
                    <a:pt x="679" y="1660"/>
                  </a:cubicBezTo>
                  <a:cubicBezTo>
                    <a:pt x="696" y="1321"/>
                    <a:pt x="821" y="1035"/>
                    <a:pt x="1035" y="794"/>
                  </a:cubicBezTo>
                  <a:cubicBezTo>
                    <a:pt x="1071" y="759"/>
                    <a:pt x="1071" y="705"/>
                    <a:pt x="1044" y="660"/>
                  </a:cubicBezTo>
                  <a:cubicBezTo>
                    <a:pt x="1020" y="631"/>
                    <a:pt x="986" y="616"/>
                    <a:pt x="952" y="616"/>
                  </a:cubicBezTo>
                  <a:cubicBezTo>
                    <a:pt x="923" y="616"/>
                    <a:pt x="895" y="627"/>
                    <a:pt x="875" y="651"/>
                  </a:cubicBezTo>
                  <a:cubicBezTo>
                    <a:pt x="634" y="919"/>
                    <a:pt x="491" y="1258"/>
                    <a:pt x="464" y="1651"/>
                  </a:cubicBezTo>
                  <a:cubicBezTo>
                    <a:pt x="456" y="1758"/>
                    <a:pt x="429" y="1829"/>
                    <a:pt x="393" y="1900"/>
                  </a:cubicBezTo>
                  <a:cubicBezTo>
                    <a:pt x="375" y="1936"/>
                    <a:pt x="357" y="1972"/>
                    <a:pt x="348" y="2007"/>
                  </a:cubicBezTo>
                  <a:cubicBezTo>
                    <a:pt x="322" y="2123"/>
                    <a:pt x="384" y="2222"/>
                    <a:pt x="438" y="2293"/>
                  </a:cubicBezTo>
                  <a:cubicBezTo>
                    <a:pt x="456" y="2329"/>
                    <a:pt x="473" y="2355"/>
                    <a:pt x="482" y="2382"/>
                  </a:cubicBezTo>
                  <a:cubicBezTo>
                    <a:pt x="491" y="2391"/>
                    <a:pt x="491" y="2409"/>
                    <a:pt x="482" y="2418"/>
                  </a:cubicBezTo>
                  <a:cubicBezTo>
                    <a:pt x="411" y="2543"/>
                    <a:pt x="322" y="2641"/>
                    <a:pt x="179" y="2748"/>
                  </a:cubicBezTo>
                  <a:cubicBezTo>
                    <a:pt x="108" y="2810"/>
                    <a:pt x="1" y="2891"/>
                    <a:pt x="1" y="3042"/>
                  </a:cubicBezTo>
                  <a:cubicBezTo>
                    <a:pt x="1" y="3212"/>
                    <a:pt x="117" y="3319"/>
                    <a:pt x="313" y="3381"/>
                  </a:cubicBezTo>
                  <a:cubicBezTo>
                    <a:pt x="295" y="3408"/>
                    <a:pt x="250" y="3453"/>
                    <a:pt x="206" y="3479"/>
                  </a:cubicBezTo>
                  <a:cubicBezTo>
                    <a:pt x="188" y="3488"/>
                    <a:pt x="179" y="3497"/>
                    <a:pt x="170" y="3506"/>
                  </a:cubicBezTo>
                  <a:cubicBezTo>
                    <a:pt x="134" y="3569"/>
                    <a:pt x="108" y="3694"/>
                    <a:pt x="224" y="3783"/>
                  </a:cubicBezTo>
                  <a:cubicBezTo>
                    <a:pt x="241" y="3801"/>
                    <a:pt x="259" y="3810"/>
                    <a:pt x="277" y="3827"/>
                  </a:cubicBezTo>
                  <a:cubicBezTo>
                    <a:pt x="206" y="3925"/>
                    <a:pt x="233" y="4033"/>
                    <a:pt x="268" y="4095"/>
                  </a:cubicBezTo>
                  <a:cubicBezTo>
                    <a:pt x="286" y="4113"/>
                    <a:pt x="313" y="4131"/>
                    <a:pt x="340" y="4140"/>
                  </a:cubicBezTo>
                  <a:cubicBezTo>
                    <a:pt x="340" y="4140"/>
                    <a:pt x="375" y="4149"/>
                    <a:pt x="402" y="4157"/>
                  </a:cubicBezTo>
                  <a:cubicBezTo>
                    <a:pt x="366" y="4229"/>
                    <a:pt x="322" y="4336"/>
                    <a:pt x="357" y="4488"/>
                  </a:cubicBezTo>
                  <a:cubicBezTo>
                    <a:pt x="411" y="4702"/>
                    <a:pt x="572" y="4835"/>
                    <a:pt x="839" y="4880"/>
                  </a:cubicBezTo>
                  <a:cubicBezTo>
                    <a:pt x="867" y="4884"/>
                    <a:pt x="899" y="4886"/>
                    <a:pt x="934" y="4886"/>
                  </a:cubicBezTo>
                  <a:cubicBezTo>
                    <a:pt x="1054" y="4886"/>
                    <a:pt x="1213" y="4865"/>
                    <a:pt x="1392" y="4844"/>
                  </a:cubicBezTo>
                  <a:cubicBezTo>
                    <a:pt x="1428" y="4835"/>
                    <a:pt x="1473" y="4827"/>
                    <a:pt x="1508" y="4827"/>
                  </a:cubicBezTo>
                  <a:cubicBezTo>
                    <a:pt x="1537" y="4822"/>
                    <a:pt x="1565" y="4820"/>
                    <a:pt x="1592" y="4820"/>
                  </a:cubicBezTo>
                  <a:cubicBezTo>
                    <a:pt x="1919" y="4820"/>
                    <a:pt x="2081" y="5111"/>
                    <a:pt x="2213" y="5424"/>
                  </a:cubicBezTo>
                  <a:cubicBezTo>
                    <a:pt x="2267" y="5549"/>
                    <a:pt x="2382" y="5629"/>
                    <a:pt x="2516" y="5629"/>
                  </a:cubicBezTo>
                  <a:cubicBezTo>
                    <a:pt x="2543" y="5629"/>
                    <a:pt x="2570" y="5629"/>
                    <a:pt x="2597" y="5620"/>
                  </a:cubicBezTo>
                  <a:lnTo>
                    <a:pt x="3283" y="5442"/>
                  </a:lnTo>
                  <a:cubicBezTo>
                    <a:pt x="3337" y="5558"/>
                    <a:pt x="3453" y="5629"/>
                    <a:pt x="3578" y="5629"/>
                  </a:cubicBezTo>
                  <a:cubicBezTo>
                    <a:pt x="3605" y="5629"/>
                    <a:pt x="3631" y="5629"/>
                    <a:pt x="3658" y="5620"/>
                  </a:cubicBezTo>
                  <a:lnTo>
                    <a:pt x="4336" y="5442"/>
                  </a:lnTo>
                  <a:cubicBezTo>
                    <a:pt x="4390" y="5558"/>
                    <a:pt x="4515" y="5629"/>
                    <a:pt x="4631" y="5629"/>
                  </a:cubicBezTo>
                  <a:cubicBezTo>
                    <a:pt x="4657" y="5629"/>
                    <a:pt x="4684" y="5629"/>
                    <a:pt x="4711" y="5620"/>
                  </a:cubicBezTo>
                  <a:lnTo>
                    <a:pt x="5050" y="5531"/>
                  </a:lnTo>
                  <a:cubicBezTo>
                    <a:pt x="5103" y="5522"/>
                    <a:pt x="5139" y="5469"/>
                    <a:pt x="5139" y="5415"/>
                  </a:cubicBezTo>
                  <a:cubicBezTo>
                    <a:pt x="5132" y="5362"/>
                    <a:pt x="5085" y="5322"/>
                    <a:pt x="5033" y="5322"/>
                  </a:cubicBezTo>
                  <a:cubicBezTo>
                    <a:pt x="5024" y="5322"/>
                    <a:pt x="5015" y="5323"/>
                    <a:pt x="5005" y="5326"/>
                  </a:cubicBezTo>
                  <a:lnTo>
                    <a:pt x="4657" y="5415"/>
                  </a:lnTo>
                  <a:cubicBezTo>
                    <a:pt x="4648" y="5419"/>
                    <a:pt x="4638" y="5420"/>
                    <a:pt x="4629" y="5420"/>
                  </a:cubicBezTo>
                  <a:cubicBezTo>
                    <a:pt x="4586" y="5420"/>
                    <a:pt x="4547" y="5389"/>
                    <a:pt x="4532" y="5353"/>
                  </a:cubicBezTo>
                  <a:cubicBezTo>
                    <a:pt x="4432" y="5119"/>
                    <a:pt x="4223" y="4605"/>
                    <a:pt x="3715" y="4605"/>
                  </a:cubicBezTo>
                  <a:cubicBezTo>
                    <a:pt x="3679" y="4605"/>
                    <a:pt x="3643" y="4607"/>
                    <a:pt x="3605" y="4612"/>
                  </a:cubicBezTo>
                  <a:cubicBezTo>
                    <a:pt x="3560" y="4621"/>
                    <a:pt x="3515" y="4621"/>
                    <a:pt x="3480" y="4630"/>
                  </a:cubicBezTo>
                  <a:cubicBezTo>
                    <a:pt x="3310" y="4653"/>
                    <a:pt x="3133" y="4677"/>
                    <a:pt x="3037" y="4677"/>
                  </a:cubicBezTo>
                  <a:cubicBezTo>
                    <a:pt x="3022" y="4677"/>
                    <a:pt x="3009" y="4676"/>
                    <a:pt x="2998" y="4675"/>
                  </a:cubicBezTo>
                  <a:cubicBezTo>
                    <a:pt x="2846" y="4648"/>
                    <a:pt x="2713" y="4586"/>
                    <a:pt x="2677" y="4434"/>
                  </a:cubicBezTo>
                  <a:cubicBezTo>
                    <a:pt x="2659" y="4363"/>
                    <a:pt x="2677" y="4300"/>
                    <a:pt x="2721" y="4238"/>
                  </a:cubicBezTo>
                  <a:cubicBezTo>
                    <a:pt x="2766" y="4157"/>
                    <a:pt x="2739" y="4050"/>
                    <a:pt x="2659" y="3997"/>
                  </a:cubicBezTo>
                  <a:cubicBezTo>
                    <a:pt x="2632" y="3979"/>
                    <a:pt x="2597" y="3961"/>
                    <a:pt x="2561" y="3952"/>
                  </a:cubicBezTo>
                  <a:cubicBezTo>
                    <a:pt x="2570" y="3943"/>
                    <a:pt x="2579" y="3925"/>
                    <a:pt x="2597" y="3908"/>
                  </a:cubicBezTo>
                  <a:cubicBezTo>
                    <a:pt x="2605" y="3908"/>
                    <a:pt x="2614" y="3899"/>
                    <a:pt x="2623" y="3890"/>
                  </a:cubicBezTo>
                  <a:cubicBezTo>
                    <a:pt x="2650" y="3845"/>
                    <a:pt x="2650" y="3792"/>
                    <a:pt x="2623" y="3756"/>
                  </a:cubicBezTo>
                  <a:cubicBezTo>
                    <a:pt x="2614" y="3756"/>
                    <a:pt x="2570" y="3702"/>
                    <a:pt x="2481" y="3622"/>
                  </a:cubicBezTo>
                  <a:cubicBezTo>
                    <a:pt x="2561" y="3569"/>
                    <a:pt x="2668" y="3462"/>
                    <a:pt x="2650" y="3346"/>
                  </a:cubicBezTo>
                  <a:cubicBezTo>
                    <a:pt x="2641" y="3283"/>
                    <a:pt x="2605" y="3203"/>
                    <a:pt x="2463" y="3167"/>
                  </a:cubicBezTo>
                  <a:cubicBezTo>
                    <a:pt x="2329" y="3123"/>
                    <a:pt x="2329" y="3069"/>
                    <a:pt x="2329" y="3042"/>
                  </a:cubicBezTo>
                  <a:cubicBezTo>
                    <a:pt x="2329" y="3007"/>
                    <a:pt x="2347" y="2980"/>
                    <a:pt x="2427" y="2917"/>
                  </a:cubicBezTo>
                  <a:cubicBezTo>
                    <a:pt x="2543" y="2828"/>
                    <a:pt x="2677" y="2712"/>
                    <a:pt x="2784" y="2525"/>
                  </a:cubicBezTo>
                  <a:cubicBezTo>
                    <a:pt x="2820" y="2454"/>
                    <a:pt x="2829" y="2364"/>
                    <a:pt x="2793" y="2293"/>
                  </a:cubicBezTo>
                  <a:cubicBezTo>
                    <a:pt x="2775" y="2257"/>
                    <a:pt x="2757" y="2222"/>
                    <a:pt x="2730" y="2186"/>
                  </a:cubicBezTo>
                  <a:cubicBezTo>
                    <a:pt x="2704" y="2141"/>
                    <a:pt x="2668" y="2079"/>
                    <a:pt x="2677" y="2061"/>
                  </a:cubicBezTo>
                  <a:cubicBezTo>
                    <a:pt x="2677" y="2043"/>
                    <a:pt x="2695" y="2016"/>
                    <a:pt x="2704" y="1990"/>
                  </a:cubicBezTo>
                  <a:cubicBezTo>
                    <a:pt x="2739" y="1918"/>
                    <a:pt x="2784" y="1811"/>
                    <a:pt x="2793" y="1660"/>
                  </a:cubicBezTo>
                  <a:cubicBezTo>
                    <a:pt x="2864" y="660"/>
                    <a:pt x="3783" y="214"/>
                    <a:pt x="4666" y="214"/>
                  </a:cubicBezTo>
                  <a:cubicBezTo>
                    <a:pt x="5407" y="214"/>
                    <a:pt x="6103" y="446"/>
                    <a:pt x="6531" y="839"/>
                  </a:cubicBezTo>
                  <a:cubicBezTo>
                    <a:pt x="6553" y="861"/>
                    <a:pt x="6582" y="872"/>
                    <a:pt x="6610" y="872"/>
                  </a:cubicBezTo>
                  <a:cubicBezTo>
                    <a:pt x="6638" y="872"/>
                    <a:pt x="6665" y="861"/>
                    <a:pt x="6682" y="839"/>
                  </a:cubicBezTo>
                  <a:cubicBezTo>
                    <a:pt x="6727" y="794"/>
                    <a:pt x="6718" y="723"/>
                    <a:pt x="6682" y="687"/>
                  </a:cubicBezTo>
                  <a:cubicBezTo>
                    <a:pt x="6210" y="259"/>
                    <a:pt x="5460" y="0"/>
                    <a:pt x="4666" y="0"/>
                  </a:cubicBezTo>
                  <a:cubicBezTo>
                    <a:pt x="4497" y="0"/>
                    <a:pt x="4327" y="18"/>
                    <a:pt x="4167" y="45"/>
                  </a:cubicBezTo>
                  <a:cubicBezTo>
                    <a:pt x="3979" y="18"/>
                    <a:pt x="3792" y="0"/>
                    <a:pt x="3605" y="0"/>
                  </a:cubicBezTo>
                  <a:cubicBezTo>
                    <a:pt x="3435" y="0"/>
                    <a:pt x="3266" y="18"/>
                    <a:pt x="3105" y="45"/>
                  </a:cubicBezTo>
                  <a:cubicBezTo>
                    <a:pt x="2927" y="18"/>
                    <a:pt x="2730" y="0"/>
                    <a:pt x="2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0"/>
            <p:cNvSpPr/>
            <p:nvPr/>
          </p:nvSpPr>
          <p:spPr>
            <a:xfrm>
              <a:off x="2221704" y="2849441"/>
              <a:ext cx="117763" cy="275791"/>
            </a:xfrm>
            <a:custGeom>
              <a:avLst/>
              <a:gdLst/>
              <a:ahLst/>
              <a:cxnLst/>
              <a:rect l="l" t="t" r="r" b="b"/>
              <a:pathLst>
                <a:path w="1866" h="4370" extrusionOk="0">
                  <a:moveTo>
                    <a:pt x="1529" y="1"/>
                  </a:moveTo>
                  <a:cubicBezTo>
                    <a:pt x="1512" y="1"/>
                    <a:pt x="1496" y="5"/>
                    <a:pt x="1482" y="13"/>
                  </a:cubicBezTo>
                  <a:cubicBezTo>
                    <a:pt x="1428" y="49"/>
                    <a:pt x="1410" y="111"/>
                    <a:pt x="1437" y="165"/>
                  </a:cubicBezTo>
                  <a:cubicBezTo>
                    <a:pt x="1580" y="405"/>
                    <a:pt x="1651" y="682"/>
                    <a:pt x="1651" y="994"/>
                  </a:cubicBezTo>
                  <a:cubicBezTo>
                    <a:pt x="1651" y="1726"/>
                    <a:pt x="1562" y="2029"/>
                    <a:pt x="920" y="2609"/>
                  </a:cubicBezTo>
                  <a:cubicBezTo>
                    <a:pt x="723" y="2778"/>
                    <a:pt x="741" y="3171"/>
                    <a:pt x="973" y="3804"/>
                  </a:cubicBezTo>
                  <a:cubicBezTo>
                    <a:pt x="991" y="3831"/>
                    <a:pt x="991" y="3867"/>
                    <a:pt x="973" y="3893"/>
                  </a:cubicBezTo>
                  <a:cubicBezTo>
                    <a:pt x="955" y="3929"/>
                    <a:pt x="929" y="3947"/>
                    <a:pt x="902" y="3956"/>
                  </a:cubicBezTo>
                  <a:lnTo>
                    <a:pt x="90" y="4161"/>
                  </a:lnTo>
                  <a:cubicBezTo>
                    <a:pt x="37" y="4179"/>
                    <a:pt x="1" y="4232"/>
                    <a:pt x="19" y="4295"/>
                  </a:cubicBezTo>
                  <a:cubicBezTo>
                    <a:pt x="26" y="4326"/>
                    <a:pt x="67" y="4370"/>
                    <a:pt x="119" y="4370"/>
                  </a:cubicBezTo>
                  <a:cubicBezTo>
                    <a:pt x="127" y="4370"/>
                    <a:pt x="135" y="4369"/>
                    <a:pt x="144" y="4366"/>
                  </a:cubicBezTo>
                  <a:lnTo>
                    <a:pt x="955" y="4161"/>
                  </a:lnTo>
                  <a:cubicBezTo>
                    <a:pt x="1045" y="4134"/>
                    <a:pt x="1116" y="4081"/>
                    <a:pt x="1161" y="3992"/>
                  </a:cubicBezTo>
                  <a:cubicBezTo>
                    <a:pt x="1205" y="3911"/>
                    <a:pt x="1205" y="3813"/>
                    <a:pt x="1178" y="3733"/>
                  </a:cubicBezTo>
                  <a:cubicBezTo>
                    <a:pt x="902" y="2984"/>
                    <a:pt x="1018" y="2805"/>
                    <a:pt x="1062" y="2761"/>
                  </a:cubicBezTo>
                  <a:cubicBezTo>
                    <a:pt x="1749" y="2136"/>
                    <a:pt x="1865" y="1770"/>
                    <a:pt x="1865" y="994"/>
                  </a:cubicBezTo>
                  <a:cubicBezTo>
                    <a:pt x="1865" y="646"/>
                    <a:pt x="1785" y="325"/>
                    <a:pt x="1624" y="57"/>
                  </a:cubicBezTo>
                  <a:cubicBezTo>
                    <a:pt x="1606" y="20"/>
                    <a:pt x="1566"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60"/>
          <p:cNvGrpSpPr/>
          <p:nvPr/>
        </p:nvGrpSpPr>
        <p:grpSpPr>
          <a:xfrm>
            <a:off x="2604584" y="2731870"/>
            <a:ext cx="418916" cy="457989"/>
            <a:chOff x="2604584" y="2731870"/>
            <a:chExt cx="418916" cy="457989"/>
          </a:xfrm>
        </p:grpSpPr>
        <p:sp>
          <p:nvSpPr>
            <p:cNvPr id="2158" name="Google Shape;2158;p60"/>
            <p:cNvSpPr/>
            <p:nvPr/>
          </p:nvSpPr>
          <p:spPr>
            <a:xfrm>
              <a:off x="2615249" y="3137090"/>
              <a:ext cx="21457" cy="52697"/>
            </a:xfrm>
            <a:custGeom>
              <a:avLst/>
              <a:gdLst/>
              <a:ahLst/>
              <a:cxnLst/>
              <a:rect l="l" t="t" r="r" b="b"/>
              <a:pathLst>
                <a:path w="340" h="835" extrusionOk="0">
                  <a:moveTo>
                    <a:pt x="217" y="1"/>
                  </a:moveTo>
                  <a:cubicBezTo>
                    <a:pt x="170" y="1"/>
                    <a:pt x="124" y="40"/>
                    <a:pt x="117" y="85"/>
                  </a:cubicBezTo>
                  <a:lnTo>
                    <a:pt x="10" y="709"/>
                  </a:lnTo>
                  <a:cubicBezTo>
                    <a:pt x="1" y="763"/>
                    <a:pt x="36" y="816"/>
                    <a:pt x="99" y="834"/>
                  </a:cubicBezTo>
                  <a:lnTo>
                    <a:pt x="117" y="834"/>
                  </a:lnTo>
                  <a:cubicBezTo>
                    <a:pt x="161" y="834"/>
                    <a:pt x="206" y="799"/>
                    <a:pt x="215" y="745"/>
                  </a:cubicBezTo>
                  <a:lnTo>
                    <a:pt x="331" y="121"/>
                  </a:lnTo>
                  <a:cubicBezTo>
                    <a:pt x="340" y="67"/>
                    <a:pt x="304" y="13"/>
                    <a:pt x="242" y="5"/>
                  </a:cubicBezTo>
                  <a:cubicBezTo>
                    <a:pt x="233" y="2"/>
                    <a:pt x="22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0"/>
            <p:cNvSpPr/>
            <p:nvPr/>
          </p:nvSpPr>
          <p:spPr>
            <a:xfrm>
              <a:off x="2631026" y="2731870"/>
              <a:ext cx="382320" cy="457989"/>
            </a:xfrm>
            <a:custGeom>
              <a:avLst/>
              <a:gdLst/>
              <a:ahLst/>
              <a:cxnLst/>
              <a:rect l="l" t="t" r="r" b="b"/>
              <a:pathLst>
                <a:path w="6058" h="7257" extrusionOk="0">
                  <a:moveTo>
                    <a:pt x="1098" y="2777"/>
                  </a:moveTo>
                  <a:cubicBezTo>
                    <a:pt x="1098" y="3107"/>
                    <a:pt x="1107" y="3330"/>
                    <a:pt x="1151" y="3526"/>
                  </a:cubicBezTo>
                  <a:cubicBezTo>
                    <a:pt x="955" y="3473"/>
                    <a:pt x="803" y="3294"/>
                    <a:pt x="803" y="3080"/>
                  </a:cubicBezTo>
                  <a:cubicBezTo>
                    <a:pt x="803" y="2911"/>
                    <a:pt x="937" y="2777"/>
                    <a:pt x="1098" y="2777"/>
                  </a:cubicBezTo>
                  <a:close/>
                  <a:moveTo>
                    <a:pt x="4711" y="2777"/>
                  </a:moveTo>
                  <a:cubicBezTo>
                    <a:pt x="4871" y="2786"/>
                    <a:pt x="4996" y="2920"/>
                    <a:pt x="4996" y="3080"/>
                  </a:cubicBezTo>
                  <a:cubicBezTo>
                    <a:pt x="4996" y="3294"/>
                    <a:pt x="4854" y="3482"/>
                    <a:pt x="4648" y="3526"/>
                  </a:cubicBezTo>
                  <a:cubicBezTo>
                    <a:pt x="4702" y="3330"/>
                    <a:pt x="4711" y="3098"/>
                    <a:pt x="4711" y="2777"/>
                  </a:cubicBezTo>
                  <a:close/>
                  <a:moveTo>
                    <a:pt x="3587" y="4864"/>
                  </a:moveTo>
                  <a:lnTo>
                    <a:pt x="3640" y="5346"/>
                  </a:lnTo>
                  <a:cubicBezTo>
                    <a:pt x="3658" y="5462"/>
                    <a:pt x="3622" y="5587"/>
                    <a:pt x="3551" y="5685"/>
                  </a:cubicBezTo>
                  <a:cubicBezTo>
                    <a:pt x="3408" y="5855"/>
                    <a:pt x="3194" y="5944"/>
                    <a:pt x="2900" y="5944"/>
                  </a:cubicBezTo>
                  <a:cubicBezTo>
                    <a:pt x="2614" y="5944"/>
                    <a:pt x="2400" y="5855"/>
                    <a:pt x="2257" y="5685"/>
                  </a:cubicBezTo>
                  <a:cubicBezTo>
                    <a:pt x="2177" y="5587"/>
                    <a:pt x="2150" y="5462"/>
                    <a:pt x="2159" y="5346"/>
                  </a:cubicBezTo>
                  <a:lnTo>
                    <a:pt x="2213" y="4873"/>
                  </a:lnTo>
                  <a:cubicBezTo>
                    <a:pt x="2445" y="5007"/>
                    <a:pt x="2677" y="5087"/>
                    <a:pt x="2900" y="5087"/>
                  </a:cubicBezTo>
                  <a:cubicBezTo>
                    <a:pt x="3123" y="5087"/>
                    <a:pt x="3355" y="5007"/>
                    <a:pt x="3587" y="4864"/>
                  </a:cubicBezTo>
                  <a:close/>
                  <a:moveTo>
                    <a:pt x="3270" y="0"/>
                  </a:moveTo>
                  <a:cubicBezTo>
                    <a:pt x="2788" y="0"/>
                    <a:pt x="2348" y="165"/>
                    <a:pt x="2026" y="475"/>
                  </a:cubicBezTo>
                  <a:cubicBezTo>
                    <a:pt x="1936" y="440"/>
                    <a:pt x="1838" y="422"/>
                    <a:pt x="1740" y="422"/>
                  </a:cubicBezTo>
                  <a:cubicBezTo>
                    <a:pt x="1455" y="422"/>
                    <a:pt x="1187" y="529"/>
                    <a:pt x="982" y="734"/>
                  </a:cubicBezTo>
                  <a:cubicBezTo>
                    <a:pt x="803" y="912"/>
                    <a:pt x="589" y="1234"/>
                    <a:pt x="589" y="1787"/>
                  </a:cubicBezTo>
                  <a:cubicBezTo>
                    <a:pt x="589" y="2001"/>
                    <a:pt x="643" y="2233"/>
                    <a:pt x="741" y="2411"/>
                  </a:cubicBezTo>
                  <a:cubicBezTo>
                    <a:pt x="777" y="2491"/>
                    <a:pt x="830" y="2563"/>
                    <a:pt x="875" y="2625"/>
                  </a:cubicBezTo>
                  <a:cubicBezTo>
                    <a:pt x="705" y="2706"/>
                    <a:pt x="589" y="2884"/>
                    <a:pt x="589" y="3080"/>
                  </a:cubicBezTo>
                  <a:cubicBezTo>
                    <a:pt x="589" y="3437"/>
                    <a:pt x="875" y="3731"/>
                    <a:pt x="1223" y="3758"/>
                  </a:cubicBezTo>
                  <a:cubicBezTo>
                    <a:pt x="1267" y="3865"/>
                    <a:pt x="1330" y="3981"/>
                    <a:pt x="1419" y="4097"/>
                  </a:cubicBezTo>
                  <a:cubicBezTo>
                    <a:pt x="1606" y="4365"/>
                    <a:pt x="1811" y="4579"/>
                    <a:pt x="2017" y="4739"/>
                  </a:cubicBezTo>
                  <a:lnTo>
                    <a:pt x="1963" y="5230"/>
                  </a:lnTo>
                  <a:lnTo>
                    <a:pt x="1633" y="5337"/>
                  </a:lnTo>
                  <a:cubicBezTo>
                    <a:pt x="1606" y="5302"/>
                    <a:pt x="1579" y="5266"/>
                    <a:pt x="1544" y="5248"/>
                  </a:cubicBezTo>
                  <a:cubicBezTo>
                    <a:pt x="1500" y="5211"/>
                    <a:pt x="1444" y="5195"/>
                    <a:pt x="1386" y="5195"/>
                  </a:cubicBezTo>
                  <a:cubicBezTo>
                    <a:pt x="1361" y="5195"/>
                    <a:pt x="1336" y="5198"/>
                    <a:pt x="1312" y="5203"/>
                  </a:cubicBezTo>
                  <a:lnTo>
                    <a:pt x="803" y="5364"/>
                  </a:lnTo>
                  <a:cubicBezTo>
                    <a:pt x="607" y="5417"/>
                    <a:pt x="348" y="5578"/>
                    <a:pt x="197" y="5748"/>
                  </a:cubicBezTo>
                  <a:cubicBezTo>
                    <a:pt x="134" y="5828"/>
                    <a:pt x="72" y="5908"/>
                    <a:pt x="27" y="5997"/>
                  </a:cubicBezTo>
                  <a:cubicBezTo>
                    <a:pt x="0" y="6042"/>
                    <a:pt x="9" y="6104"/>
                    <a:pt x="45" y="6131"/>
                  </a:cubicBezTo>
                  <a:cubicBezTo>
                    <a:pt x="66" y="6149"/>
                    <a:pt x="91" y="6156"/>
                    <a:pt x="116" y="6156"/>
                  </a:cubicBezTo>
                  <a:cubicBezTo>
                    <a:pt x="154" y="6156"/>
                    <a:pt x="193" y="6137"/>
                    <a:pt x="215" y="6104"/>
                  </a:cubicBezTo>
                  <a:cubicBezTo>
                    <a:pt x="250" y="6024"/>
                    <a:pt x="304" y="5953"/>
                    <a:pt x="357" y="5890"/>
                  </a:cubicBezTo>
                  <a:cubicBezTo>
                    <a:pt x="491" y="5748"/>
                    <a:pt x="652" y="5632"/>
                    <a:pt x="866" y="5560"/>
                  </a:cubicBezTo>
                  <a:lnTo>
                    <a:pt x="1374" y="5409"/>
                  </a:lnTo>
                  <a:cubicBezTo>
                    <a:pt x="1382" y="5406"/>
                    <a:pt x="1389" y="5405"/>
                    <a:pt x="1396" y="5405"/>
                  </a:cubicBezTo>
                  <a:cubicBezTo>
                    <a:pt x="1411" y="5405"/>
                    <a:pt x="1422" y="5411"/>
                    <a:pt x="1428" y="5417"/>
                  </a:cubicBezTo>
                  <a:cubicBezTo>
                    <a:pt x="1437" y="5426"/>
                    <a:pt x="1455" y="5444"/>
                    <a:pt x="1455" y="5471"/>
                  </a:cubicBezTo>
                  <a:cubicBezTo>
                    <a:pt x="1508" y="6265"/>
                    <a:pt x="1865" y="7157"/>
                    <a:pt x="1874" y="7193"/>
                  </a:cubicBezTo>
                  <a:cubicBezTo>
                    <a:pt x="1892" y="7228"/>
                    <a:pt x="1936" y="7255"/>
                    <a:pt x="1972" y="7255"/>
                  </a:cubicBezTo>
                  <a:cubicBezTo>
                    <a:pt x="1990" y="7255"/>
                    <a:pt x="1999" y="7255"/>
                    <a:pt x="2017" y="7246"/>
                  </a:cubicBezTo>
                  <a:cubicBezTo>
                    <a:pt x="2070" y="7228"/>
                    <a:pt x="2097" y="7166"/>
                    <a:pt x="2070" y="7112"/>
                  </a:cubicBezTo>
                  <a:cubicBezTo>
                    <a:pt x="2070" y="7104"/>
                    <a:pt x="1749" y="6283"/>
                    <a:pt x="1678" y="5542"/>
                  </a:cubicBezTo>
                  <a:lnTo>
                    <a:pt x="1945" y="5462"/>
                  </a:lnTo>
                  <a:cubicBezTo>
                    <a:pt x="1963" y="5587"/>
                    <a:pt x="2008" y="5721"/>
                    <a:pt x="2088" y="5819"/>
                  </a:cubicBezTo>
                  <a:cubicBezTo>
                    <a:pt x="2213" y="5980"/>
                    <a:pt x="2463" y="6167"/>
                    <a:pt x="2900" y="6167"/>
                  </a:cubicBezTo>
                  <a:cubicBezTo>
                    <a:pt x="3346" y="6167"/>
                    <a:pt x="3587" y="5980"/>
                    <a:pt x="3712" y="5819"/>
                  </a:cubicBezTo>
                  <a:cubicBezTo>
                    <a:pt x="3801" y="5721"/>
                    <a:pt x="3845" y="5587"/>
                    <a:pt x="3854" y="5453"/>
                  </a:cubicBezTo>
                  <a:lnTo>
                    <a:pt x="4131" y="5542"/>
                  </a:lnTo>
                  <a:cubicBezTo>
                    <a:pt x="4113" y="5730"/>
                    <a:pt x="4086" y="5988"/>
                    <a:pt x="4024" y="6256"/>
                  </a:cubicBezTo>
                  <a:cubicBezTo>
                    <a:pt x="3961" y="6497"/>
                    <a:pt x="3863" y="6889"/>
                    <a:pt x="3738" y="7104"/>
                  </a:cubicBezTo>
                  <a:cubicBezTo>
                    <a:pt x="3712" y="7157"/>
                    <a:pt x="3729" y="7220"/>
                    <a:pt x="3783" y="7246"/>
                  </a:cubicBezTo>
                  <a:cubicBezTo>
                    <a:pt x="3801" y="7255"/>
                    <a:pt x="3819" y="7255"/>
                    <a:pt x="3828" y="7255"/>
                  </a:cubicBezTo>
                  <a:cubicBezTo>
                    <a:pt x="3872" y="7255"/>
                    <a:pt x="3908" y="7237"/>
                    <a:pt x="3926" y="7202"/>
                  </a:cubicBezTo>
                  <a:cubicBezTo>
                    <a:pt x="4051" y="6979"/>
                    <a:pt x="4167" y="6550"/>
                    <a:pt x="4229" y="6310"/>
                  </a:cubicBezTo>
                  <a:cubicBezTo>
                    <a:pt x="4309" y="5971"/>
                    <a:pt x="4336" y="5667"/>
                    <a:pt x="4354" y="5471"/>
                  </a:cubicBezTo>
                  <a:cubicBezTo>
                    <a:pt x="4354" y="5444"/>
                    <a:pt x="4372" y="5426"/>
                    <a:pt x="4381" y="5417"/>
                  </a:cubicBezTo>
                  <a:cubicBezTo>
                    <a:pt x="4387" y="5411"/>
                    <a:pt x="4398" y="5405"/>
                    <a:pt x="4413" y="5405"/>
                  </a:cubicBezTo>
                  <a:cubicBezTo>
                    <a:pt x="4419" y="5405"/>
                    <a:pt x="4426" y="5406"/>
                    <a:pt x="4434" y="5409"/>
                  </a:cubicBezTo>
                  <a:lnTo>
                    <a:pt x="4943" y="5560"/>
                  </a:lnTo>
                  <a:cubicBezTo>
                    <a:pt x="5344" y="5685"/>
                    <a:pt x="5639" y="6015"/>
                    <a:pt x="5710" y="6434"/>
                  </a:cubicBezTo>
                  <a:lnTo>
                    <a:pt x="5835" y="7166"/>
                  </a:lnTo>
                  <a:cubicBezTo>
                    <a:pt x="5843" y="7222"/>
                    <a:pt x="5894" y="7257"/>
                    <a:pt x="5943" y="7257"/>
                  </a:cubicBezTo>
                  <a:cubicBezTo>
                    <a:pt x="5949" y="7257"/>
                    <a:pt x="5954" y="7256"/>
                    <a:pt x="5960" y="7255"/>
                  </a:cubicBezTo>
                  <a:cubicBezTo>
                    <a:pt x="6022" y="7246"/>
                    <a:pt x="6058" y="7193"/>
                    <a:pt x="6049" y="7130"/>
                  </a:cubicBezTo>
                  <a:lnTo>
                    <a:pt x="5915" y="6390"/>
                  </a:lnTo>
                  <a:cubicBezTo>
                    <a:pt x="5826" y="5899"/>
                    <a:pt x="5478" y="5507"/>
                    <a:pt x="5005" y="5364"/>
                  </a:cubicBezTo>
                  <a:lnTo>
                    <a:pt x="4497" y="5212"/>
                  </a:lnTo>
                  <a:cubicBezTo>
                    <a:pt x="4468" y="5200"/>
                    <a:pt x="4440" y="5195"/>
                    <a:pt x="4412" y="5195"/>
                  </a:cubicBezTo>
                  <a:cubicBezTo>
                    <a:pt x="4378" y="5195"/>
                    <a:pt x="4344" y="5203"/>
                    <a:pt x="4309" y="5212"/>
                  </a:cubicBezTo>
                  <a:cubicBezTo>
                    <a:pt x="4256" y="5239"/>
                    <a:pt x="4211" y="5284"/>
                    <a:pt x="4176" y="5328"/>
                  </a:cubicBezTo>
                  <a:lnTo>
                    <a:pt x="3845" y="5230"/>
                  </a:lnTo>
                  <a:lnTo>
                    <a:pt x="3783" y="4731"/>
                  </a:lnTo>
                  <a:cubicBezTo>
                    <a:pt x="3881" y="4659"/>
                    <a:pt x="3979" y="4570"/>
                    <a:pt x="4068" y="4472"/>
                  </a:cubicBezTo>
                  <a:cubicBezTo>
                    <a:pt x="4104" y="4436"/>
                    <a:pt x="4113" y="4365"/>
                    <a:pt x="4077" y="4329"/>
                  </a:cubicBezTo>
                  <a:cubicBezTo>
                    <a:pt x="4054" y="4301"/>
                    <a:pt x="4023" y="4288"/>
                    <a:pt x="3993" y="4288"/>
                  </a:cubicBezTo>
                  <a:cubicBezTo>
                    <a:pt x="3965" y="4288"/>
                    <a:pt x="3938" y="4299"/>
                    <a:pt x="3917" y="4320"/>
                  </a:cubicBezTo>
                  <a:cubicBezTo>
                    <a:pt x="3578" y="4677"/>
                    <a:pt x="3212" y="4873"/>
                    <a:pt x="2900" y="4873"/>
                  </a:cubicBezTo>
                  <a:cubicBezTo>
                    <a:pt x="2481" y="4873"/>
                    <a:pt x="2008" y="4552"/>
                    <a:pt x="1588" y="3972"/>
                  </a:cubicBezTo>
                  <a:cubicBezTo>
                    <a:pt x="1321" y="3598"/>
                    <a:pt x="1312" y="3392"/>
                    <a:pt x="1312" y="2670"/>
                  </a:cubicBezTo>
                  <a:cubicBezTo>
                    <a:pt x="1312" y="2491"/>
                    <a:pt x="1356" y="2393"/>
                    <a:pt x="1517" y="2224"/>
                  </a:cubicBezTo>
                  <a:cubicBezTo>
                    <a:pt x="1553" y="2188"/>
                    <a:pt x="1562" y="2126"/>
                    <a:pt x="1526" y="2081"/>
                  </a:cubicBezTo>
                  <a:cubicBezTo>
                    <a:pt x="1503" y="2058"/>
                    <a:pt x="1472" y="2044"/>
                    <a:pt x="1442" y="2044"/>
                  </a:cubicBezTo>
                  <a:cubicBezTo>
                    <a:pt x="1414" y="2044"/>
                    <a:pt x="1387" y="2055"/>
                    <a:pt x="1365" y="2081"/>
                  </a:cubicBezTo>
                  <a:cubicBezTo>
                    <a:pt x="1205" y="2242"/>
                    <a:pt x="1133" y="2367"/>
                    <a:pt x="1107" y="2536"/>
                  </a:cubicBezTo>
                  <a:cubicBezTo>
                    <a:pt x="928" y="2429"/>
                    <a:pt x="803" y="2054"/>
                    <a:pt x="803" y="1787"/>
                  </a:cubicBezTo>
                  <a:cubicBezTo>
                    <a:pt x="803" y="1412"/>
                    <a:pt x="919" y="1091"/>
                    <a:pt x="1125" y="886"/>
                  </a:cubicBezTo>
                  <a:cubicBezTo>
                    <a:pt x="1294" y="725"/>
                    <a:pt x="1508" y="636"/>
                    <a:pt x="1731" y="636"/>
                  </a:cubicBezTo>
                  <a:lnTo>
                    <a:pt x="1740" y="636"/>
                  </a:lnTo>
                  <a:cubicBezTo>
                    <a:pt x="1811" y="636"/>
                    <a:pt x="1883" y="645"/>
                    <a:pt x="1945" y="672"/>
                  </a:cubicBezTo>
                  <a:lnTo>
                    <a:pt x="2008" y="1216"/>
                  </a:lnTo>
                  <a:cubicBezTo>
                    <a:pt x="1945" y="1403"/>
                    <a:pt x="1865" y="1599"/>
                    <a:pt x="1731" y="1742"/>
                  </a:cubicBezTo>
                  <a:cubicBezTo>
                    <a:pt x="1695" y="1778"/>
                    <a:pt x="1687" y="1831"/>
                    <a:pt x="1713" y="1867"/>
                  </a:cubicBezTo>
                  <a:cubicBezTo>
                    <a:pt x="1734" y="1908"/>
                    <a:pt x="1772" y="1928"/>
                    <a:pt x="1809" y="1928"/>
                  </a:cubicBezTo>
                  <a:cubicBezTo>
                    <a:pt x="1836" y="1928"/>
                    <a:pt x="1864" y="1917"/>
                    <a:pt x="1883" y="1894"/>
                  </a:cubicBezTo>
                  <a:cubicBezTo>
                    <a:pt x="2017" y="1760"/>
                    <a:pt x="2097" y="1581"/>
                    <a:pt x="2159" y="1421"/>
                  </a:cubicBezTo>
                  <a:cubicBezTo>
                    <a:pt x="2704" y="1903"/>
                    <a:pt x="3150" y="1912"/>
                    <a:pt x="3506" y="1929"/>
                  </a:cubicBezTo>
                  <a:cubicBezTo>
                    <a:pt x="3738" y="1938"/>
                    <a:pt x="3944" y="1938"/>
                    <a:pt x="4131" y="2063"/>
                  </a:cubicBezTo>
                  <a:cubicBezTo>
                    <a:pt x="4265" y="2152"/>
                    <a:pt x="4497" y="2358"/>
                    <a:pt x="4497" y="2670"/>
                  </a:cubicBezTo>
                  <a:cubicBezTo>
                    <a:pt x="4497" y="3383"/>
                    <a:pt x="4470" y="3589"/>
                    <a:pt x="4220" y="3946"/>
                  </a:cubicBezTo>
                  <a:cubicBezTo>
                    <a:pt x="4193" y="3990"/>
                    <a:pt x="4193" y="4053"/>
                    <a:pt x="4229" y="4088"/>
                  </a:cubicBezTo>
                  <a:cubicBezTo>
                    <a:pt x="4256" y="4106"/>
                    <a:pt x="4283" y="4115"/>
                    <a:pt x="4309" y="4115"/>
                  </a:cubicBezTo>
                  <a:cubicBezTo>
                    <a:pt x="4345" y="4115"/>
                    <a:pt x="4372" y="4097"/>
                    <a:pt x="4399" y="4070"/>
                  </a:cubicBezTo>
                  <a:cubicBezTo>
                    <a:pt x="4470" y="3963"/>
                    <a:pt x="4532" y="3856"/>
                    <a:pt x="4577" y="3758"/>
                  </a:cubicBezTo>
                  <a:cubicBezTo>
                    <a:pt x="4934" y="3740"/>
                    <a:pt x="5210" y="3446"/>
                    <a:pt x="5210" y="3080"/>
                  </a:cubicBezTo>
                  <a:cubicBezTo>
                    <a:pt x="5210" y="2866"/>
                    <a:pt x="5077" y="2679"/>
                    <a:pt x="4889" y="2598"/>
                  </a:cubicBezTo>
                  <a:cubicBezTo>
                    <a:pt x="5059" y="2420"/>
                    <a:pt x="5130" y="2143"/>
                    <a:pt x="5112" y="1760"/>
                  </a:cubicBezTo>
                  <a:cubicBezTo>
                    <a:pt x="5104" y="1706"/>
                    <a:pt x="5056" y="1658"/>
                    <a:pt x="4997" y="1658"/>
                  </a:cubicBezTo>
                  <a:cubicBezTo>
                    <a:pt x="4988" y="1658"/>
                    <a:pt x="4979" y="1659"/>
                    <a:pt x="4969" y="1662"/>
                  </a:cubicBezTo>
                  <a:cubicBezTo>
                    <a:pt x="4925" y="1680"/>
                    <a:pt x="4898" y="1724"/>
                    <a:pt x="4898" y="1778"/>
                  </a:cubicBezTo>
                  <a:cubicBezTo>
                    <a:pt x="4916" y="2126"/>
                    <a:pt x="4854" y="2358"/>
                    <a:pt x="4693" y="2491"/>
                  </a:cubicBezTo>
                  <a:cubicBezTo>
                    <a:pt x="4622" y="2179"/>
                    <a:pt x="4390" y="1983"/>
                    <a:pt x="4247" y="1885"/>
                  </a:cubicBezTo>
                  <a:cubicBezTo>
                    <a:pt x="4006" y="1733"/>
                    <a:pt x="3765" y="1724"/>
                    <a:pt x="3515" y="1715"/>
                  </a:cubicBezTo>
                  <a:cubicBezTo>
                    <a:pt x="3132" y="1706"/>
                    <a:pt x="2739" y="1689"/>
                    <a:pt x="2213" y="1180"/>
                  </a:cubicBezTo>
                  <a:lnTo>
                    <a:pt x="2159" y="636"/>
                  </a:lnTo>
                  <a:cubicBezTo>
                    <a:pt x="2443" y="359"/>
                    <a:pt x="2832" y="212"/>
                    <a:pt x="3266" y="212"/>
                  </a:cubicBezTo>
                  <a:cubicBezTo>
                    <a:pt x="3433" y="212"/>
                    <a:pt x="3607" y="234"/>
                    <a:pt x="3783" y="279"/>
                  </a:cubicBezTo>
                  <a:cubicBezTo>
                    <a:pt x="4265" y="404"/>
                    <a:pt x="4630" y="779"/>
                    <a:pt x="4809" y="1314"/>
                  </a:cubicBezTo>
                  <a:cubicBezTo>
                    <a:pt x="4823" y="1356"/>
                    <a:pt x="4865" y="1382"/>
                    <a:pt x="4909" y="1382"/>
                  </a:cubicBezTo>
                  <a:cubicBezTo>
                    <a:pt x="4920" y="1382"/>
                    <a:pt x="4932" y="1380"/>
                    <a:pt x="4943" y="1376"/>
                  </a:cubicBezTo>
                  <a:cubicBezTo>
                    <a:pt x="4996" y="1358"/>
                    <a:pt x="5032" y="1305"/>
                    <a:pt x="5014" y="1242"/>
                  </a:cubicBezTo>
                  <a:cubicBezTo>
                    <a:pt x="4818" y="645"/>
                    <a:pt x="4390" y="217"/>
                    <a:pt x="3837" y="74"/>
                  </a:cubicBezTo>
                  <a:cubicBezTo>
                    <a:pt x="3644" y="24"/>
                    <a:pt x="3454" y="0"/>
                    <a:pt x="3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0"/>
            <p:cNvSpPr/>
            <p:nvPr/>
          </p:nvSpPr>
          <p:spPr>
            <a:xfrm>
              <a:off x="2795424" y="2952876"/>
              <a:ext cx="36667" cy="15083"/>
            </a:xfrm>
            <a:custGeom>
              <a:avLst/>
              <a:gdLst/>
              <a:ahLst/>
              <a:cxnLst/>
              <a:rect l="l" t="t" r="r" b="b"/>
              <a:pathLst>
                <a:path w="581" h="239" extrusionOk="0">
                  <a:moveTo>
                    <a:pt x="118" y="1"/>
                  </a:moveTo>
                  <a:cubicBezTo>
                    <a:pt x="74" y="1"/>
                    <a:pt x="32" y="26"/>
                    <a:pt x="18" y="69"/>
                  </a:cubicBezTo>
                  <a:cubicBezTo>
                    <a:pt x="0" y="122"/>
                    <a:pt x="36" y="185"/>
                    <a:pt x="90" y="203"/>
                  </a:cubicBezTo>
                  <a:cubicBezTo>
                    <a:pt x="152" y="229"/>
                    <a:pt x="223" y="238"/>
                    <a:pt x="295" y="238"/>
                  </a:cubicBezTo>
                  <a:cubicBezTo>
                    <a:pt x="357" y="238"/>
                    <a:pt x="429" y="229"/>
                    <a:pt x="500" y="203"/>
                  </a:cubicBezTo>
                  <a:cubicBezTo>
                    <a:pt x="554" y="185"/>
                    <a:pt x="580" y="122"/>
                    <a:pt x="562" y="69"/>
                  </a:cubicBezTo>
                  <a:cubicBezTo>
                    <a:pt x="548" y="26"/>
                    <a:pt x="506" y="1"/>
                    <a:pt x="463" y="1"/>
                  </a:cubicBezTo>
                  <a:cubicBezTo>
                    <a:pt x="451" y="1"/>
                    <a:pt x="440" y="3"/>
                    <a:pt x="429" y="6"/>
                  </a:cubicBezTo>
                  <a:cubicBezTo>
                    <a:pt x="384" y="20"/>
                    <a:pt x="337" y="26"/>
                    <a:pt x="290" y="26"/>
                  </a:cubicBezTo>
                  <a:cubicBezTo>
                    <a:pt x="244" y="26"/>
                    <a:pt x="197" y="20"/>
                    <a:pt x="152" y="6"/>
                  </a:cubicBezTo>
                  <a:cubicBezTo>
                    <a:pt x="141" y="3"/>
                    <a:pt x="129"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0"/>
            <p:cNvSpPr/>
            <p:nvPr/>
          </p:nvSpPr>
          <p:spPr>
            <a:xfrm>
              <a:off x="2788104" y="2987775"/>
              <a:ext cx="51308" cy="17355"/>
            </a:xfrm>
            <a:custGeom>
              <a:avLst/>
              <a:gdLst/>
              <a:ahLst/>
              <a:cxnLst/>
              <a:rect l="l" t="t" r="r" b="b"/>
              <a:pathLst>
                <a:path w="813" h="275" extrusionOk="0">
                  <a:moveTo>
                    <a:pt x="411" y="1"/>
                  </a:moveTo>
                  <a:cubicBezTo>
                    <a:pt x="298" y="1"/>
                    <a:pt x="186" y="23"/>
                    <a:pt x="81" y="69"/>
                  </a:cubicBezTo>
                  <a:cubicBezTo>
                    <a:pt x="27" y="87"/>
                    <a:pt x="0" y="149"/>
                    <a:pt x="18" y="203"/>
                  </a:cubicBezTo>
                  <a:cubicBezTo>
                    <a:pt x="39" y="245"/>
                    <a:pt x="83" y="271"/>
                    <a:pt x="127" y="271"/>
                  </a:cubicBezTo>
                  <a:cubicBezTo>
                    <a:pt x="138" y="271"/>
                    <a:pt x="150" y="269"/>
                    <a:pt x="161" y="265"/>
                  </a:cubicBezTo>
                  <a:cubicBezTo>
                    <a:pt x="240" y="233"/>
                    <a:pt x="326" y="217"/>
                    <a:pt x="413" y="217"/>
                  </a:cubicBezTo>
                  <a:cubicBezTo>
                    <a:pt x="493" y="217"/>
                    <a:pt x="574" y="231"/>
                    <a:pt x="652" y="256"/>
                  </a:cubicBezTo>
                  <a:cubicBezTo>
                    <a:pt x="670" y="265"/>
                    <a:pt x="652" y="265"/>
                    <a:pt x="696" y="274"/>
                  </a:cubicBezTo>
                  <a:cubicBezTo>
                    <a:pt x="741" y="274"/>
                    <a:pt x="777" y="247"/>
                    <a:pt x="794" y="203"/>
                  </a:cubicBezTo>
                  <a:cubicBezTo>
                    <a:pt x="812" y="158"/>
                    <a:pt x="794" y="87"/>
                    <a:pt x="723" y="60"/>
                  </a:cubicBezTo>
                  <a:cubicBezTo>
                    <a:pt x="623" y="21"/>
                    <a:pt x="517" y="1"/>
                    <a:pt x="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0"/>
            <p:cNvSpPr/>
            <p:nvPr/>
          </p:nvSpPr>
          <p:spPr>
            <a:xfrm>
              <a:off x="2833163" y="2898666"/>
              <a:ext cx="34395" cy="36604"/>
            </a:xfrm>
            <a:custGeom>
              <a:avLst/>
              <a:gdLst/>
              <a:ahLst/>
              <a:cxnLst/>
              <a:rect l="l" t="t" r="r" b="b"/>
              <a:pathLst>
                <a:path w="545" h="580" extrusionOk="0">
                  <a:moveTo>
                    <a:pt x="118" y="0"/>
                  </a:moveTo>
                  <a:cubicBezTo>
                    <a:pt x="69" y="0"/>
                    <a:pt x="23" y="34"/>
                    <a:pt x="9" y="89"/>
                  </a:cubicBezTo>
                  <a:cubicBezTo>
                    <a:pt x="0" y="134"/>
                    <a:pt x="27" y="187"/>
                    <a:pt x="71" y="205"/>
                  </a:cubicBezTo>
                  <a:lnTo>
                    <a:pt x="152" y="250"/>
                  </a:lnTo>
                  <a:lnTo>
                    <a:pt x="152" y="473"/>
                  </a:lnTo>
                  <a:cubicBezTo>
                    <a:pt x="152" y="526"/>
                    <a:pt x="196" y="580"/>
                    <a:pt x="259" y="580"/>
                  </a:cubicBezTo>
                  <a:cubicBezTo>
                    <a:pt x="321" y="580"/>
                    <a:pt x="366" y="526"/>
                    <a:pt x="366" y="473"/>
                  </a:cubicBezTo>
                  <a:lnTo>
                    <a:pt x="366" y="348"/>
                  </a:lnTo>
                  <a:lnTo>
                    <a:pt x="375" y="348"/>
                  </a:lnTo>
                  <a:cubicBezTo>
                    <a:pt x="393" y="357"/>
                    <a:pt x="402" y="357"/>
                    <a:pt x="419" y="357"/>
                  </a:cubicBezTo>
                  <a:cubicBezTo>
                    <a:pt x="464" y="357"/>
                    <a:pt x="500" y="339"/>
                    <a:pt x="518" y="294"/>
                  </a:cubicBezTo>
                  <a:cubicBezTo>
                    <a:pt x="544" y="241"/>
                    <a:pt x="518" y="178"/>
                    <a:pt x="464" y="161"/>
                  </a:cubicBezTo>
                  <a:lnTo>
                    <a:pt x="161" y="9"/>
                  </a:lnTo>
                  <a:cubicBezTo>
                    <a:pt x="147" y="3"/>
                    <a:pt x="132"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0"/>
            <p:cNvSpPr/>
            <p:nvPr/>
          </p:nvSpPr>
          <p:spPr>
            <a:xfrm>
              <a:off x="2759957" y="2898539"/>
              <a:ext cx="34395" cy="37803"/>
            </a:xfrm>
            <a:custGeom>
              <a:avLst/>
              <a:gdLst/>
              <a:ahLst/>
              <a:cxnLst/>
              <a:rect l="l" t="t" r="r" b="b"/>
              <a:pathLst>
                <a:path w="545" h="599" extrusionOk="0">
                  <a:moveTo>
                    <a:pt x="433" y="1"/>
                  </a:moveTo>
                  <a:cubicBezTo>
                    <a:pt x="416" y="1"/>
                    <a:pt x="400" y="4"/>
                    <a:pt x="384" y="11"/>
                  </a:cubicBezTo>
                  <a:lnTo>
                    <a:pt x="81" y="154"/>
                  </a:lnTo>
                  <a:cubicBezTo>
                    <a:pt x="27" y="180"/>
                    <a:pt x="0" y="243"/>
                    <a:pt x="27" y="296"/>
                  </a:cubicBezTo>
                  <a:cubicBezTo>
                    <a:pt x="45" y="332"/>
                    <a:pt x="81" y="350"/>
                    <a:pt x="125" y="350"/>
                  </a:cubicBezTo>
                  <a:cubicBezTo>
                    <a:pt x="143" y="350"/>
                    <a:pt x="152" y="350"/>
                    <a:pt x="170" y="341"/>
                  </a:cubicBezTo>
                  <a:lnTo>
                    <a:pt x="179" y="341"/>
                  </a:lnTo>
                  <a:lnTo>
                    <a:pt x="179" y="537"/>
                  </a:lnTo>
                  <a:cubicBezTo>
                    <a:pt x="179" y="574"/>
                    <a:pt x="212" y="598"/>
                    <a:pt x="245" y="598"/>
                  </a:cubicBezTo>
                  <a:cubicBezTo>
                    <a:pt x="260" y="598"/>
                    <a:pt x="275" y="593"/>
                    <a:pt x="286" y="582"/>
                  </a:cubicBezTo>
                  <a:cubicBezTo>
                    <a:pt x="348" y="582"/>
                    <a:pt x="393" y="528"/>
                    <a:pt x="393" y="475"/>
                  </a:cubicBezTo>
                  <a:lnTo>
                    <a:pt x="393" y="243"/>
                  </a:lnTo>
                  <a:lnTo>
                    <a:pt x="473" y="198"/>
                  </a:lnTo>
                  <a:cubicBezTo>
                    <a:pt x="518" y="180"/>
                    <a:pt x="545" y="127"/>
                    <a:pt x="536" y="82"/>
                  </a:cubicBezTo>
                  <a:cubicBezTo>
                    <a:pt x="522" y="29"/>
                    <a:pt x="479" y="1"/>
                    <a:pt x="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0"/>
            <p:cNvSpPr/>
            <p:nvPr/>
          </p:nvSpPr>
          <p:spPr>
            <a:xfrm>
              <a:off x="2604584" y="2781789"/>
              <a:ext cx="61406" cy="195199"/>
            </a:xfrm>
            <a:custGeom>
              <a:avLst/>
              <a:gdLst/>
              <a:ahLst/>
              <a:cxnLst/>
              <a:rect l="l" t="t" r="r" b="b"/>
              <a:pathLst>
                <a:path w="973" h="3093" extrusionOk="0">
                  <a:moveTo>
                    <a:pt x="862" y="1"/>
                  </a:moveTo>
                  <a:cubicBezTo>
                    <a:pt x="851" y="1"/>
                    <a:pt x="841" y="2"/>
                    <a:pt x="830" y="5"/>
                  </a:cubicBezTo>
                  <a:cubicBezTo>
                    <a:pt x="696" y="32"/>
                    <a:pt x="553" y="77"/>
                    <a:pt x="419" y="130"/>
                  </a:cubicBezTo>
                  <a:cubicBezTo>
                    <a:pt x="366" y="157"/>
                    <a:pt x="330" y="220"/>
                    <a:pt x="339" y="282"/>
                  </a:cubicBezTo>
                  <a:cubicBezTo>
                    <a:pt x="357" y="389"/>
                    <a:pt x="393" y="496"/>
                    <a:pt x="428" y="603"/>
                  </a:cubicBezTo>
                  <a:cubicBezTo>
                    <a:pt x="330" y="648"/>
                    <a:pt x="241" y="710"/>
                    <a:pt x="152" y="773"/>
                  </a:cubicBezTo>
                  <a:cubicBezTo>
                    <a:pt x="89" y="808"/>
                    <a:pt x="72" y="880"/>
                    <a:pt x="107" y="942"/>
                  </a:cubicBezTo>
                  <a:cubicBezTo>
                    <a:pt x="152" y="1040"/>
                    <a:pt x="205" y="1138"/>
                    <a:pt x="268" y="1228"/>
                  </a:cubicBezTo>
                  <a:cubicBezTo>
                    <a:pt x="188" y="1299"/>
                    <a:pt x="116" y="1370"/>
                    <a:pt x="45" y="1460"/>
                  </a:cubicBezTo>
                  <a:cubicBezTo>
                    <a:pt x="0" y="1504"/>
                    <a:pt x="0" y="1584"/>
                    <a:pt x="45" y="1629"/>
                  </a:cubicBezTo>
                  <a:cubicBezTo>
                    <a:pt x="116" y="1718"/>
                    <a:pt x="188" y="1790"/>
                    <a:pt x="268" y="1861"/>
                  </a:cubicBezTo>
                  <a:cubicBezTo>
                    <a:pt x="205" y="1950"/>
                    <a:pt x="152" y="2048"/>
                    <a:pt x="107" y="2146"/>
                  </a:cubicBezTo>
                  <a:cubicBezTo>
                    <a:pt x="72" y="2209"/>
                    <a:pt x="89" y="2280"/>
                    <a:pt x="152" y="2316"/>
                  </a:cubicBezTo>
                  <a:cubicBezTo>
                    <a:pt x="241" y="2378"/>
                    <a:pt x="330" y="2441"/>
                    <a:pt x="428" y="2485"/>
                  </a:cubicBezTo>
                  <a:cubicBezTo>
                    <a:pt x="393" y="2592"/>
                    <a:pt x="357" y="2700"/>
                    <a:pt x="339" y="2807"/>
                  </a:cubicBezTo>
                  <a:cubicBezTo>
                    <a:pt x="330" y="2869"/>
                    <a:pt x="366" y="2940"/>
                    <a:pt x="419" y="2958"/>
                  </a:cubicBezTo>
                  <a:cubicBezTo>
                    <a:pt x="553" y="3012"/>
                    <a:pt x="696" y="3056"/>
                    <a:pt x="830" y="3083"/>
                  </a:cubicBezTo>
                  <a:cubicBezTo>
                    <a:pt x="839" y="3092"/>
                    <a:pt x="848" y="3092"/>
                    <a:pt x="857" y="3092"/>
                  </a:cubicBezTo>
                  <a:cubicBezTo>
                    <a:pt x="910" y="3092"/>
                    <a:pt x="946" y="3056"/>
                    <a:pt x="964" y="3003"/>
                  </a:cubicBezTo>
                  <a:cubicBezTo>
                    <a:pt x="973" y="2949"/>
                    <a:pt x="937" y="2896"/>
                    <a:pt x="883" y="2878"/>
                  </a:cubicBezTo>
                  <a:cubicBezTo>
                    <a:pt x="776" y="2860"/>
                    <a:pt x="669" y="2824"/>
                    <a:pt x="562" y="2789"/>
                  </a:cubicBezTo>
                  <a:cubicBezTo>
                    <a:pt x="580" y="2691"/>
                    <a:pt x="616" y="2592"/>
                    <a:pt x="651" y="2503"/>
                  </a:cubicBezTo>
                  <a:cubicBezTo>
                    <a:pt x="669" y="2432"/>
                    <a:pt x="642" y="2361"/>
                    <a:pt x="580" y="2334"/>
                  </a:cubicBezTo>
                  <a:cubicBezTo>
                    <a:pt x="491" y="2289"/>
                    <a:pt x="411" y="2236"/>
                    <a:pt x="321" y="2182"/>
                  </a:cubicBezTo>
                  <a:cubicBezTo>
                    <a:pt x="375" y="2093"/>
                    <a:pt x="419" y="2013"/>
                    <a:pt x="482" y="1932"/>
                  </a:cubicBezTo>
                  <a:cubicBezTo>
                    <a:pt x="518" y="1870"/>
                    <a:pt x="509" y="1799"/>
                    <a:pt x="455" y="1745"/>
                  </a:cubicBezTo>
                  <a:cubicBezTo>
                    <a:pt x="384" y="1683"/>
                    <a:pt x="312" y="1620"/>
                    <a:pt x="250" y="1549"/>
                  </a:cubicBezTo>
                  <a:cubicBezTo>
                    <a:pt x="312" y="1468"/>
                    <a:pt x="384" y="1406"/>
                    <a:pt x="455" y="1344"/>
                  </a:cubicBezTo>
                  <a:cubicBezTo>
                    <a:pt x="509" y="1299"/>
                    <a:pt x="518" y="1219"/>
                    <a:pt x="482" y="1156"/>
                  </a:cubicBezTo>
                  <a:cubicBezTo>
                    <a:pt x="419" y="1085"/>
                    <a:pt x="375" y="996"/>
                    <a:pt x="321" y="906"/>
                  </a:cubicBezTo>
                  <a:cubicBezTo>
                    <a:pt x="411" y="853"/>
                    <a:pt x="491" y="799"/>
                    <a:pt x="580" y="764"/>
                  </a:cubicBezTo>
                  <a:cubicBezTo>
                    <a:pt x="642" y="728"/>
                    <a:pt x="669" y="657"/>
                    <a:pt x="651" y="594"/>
                  </a:cubicBezTo>
                  <a:cubicBezTo>
                    <a:pt x="616" y="496"/>
                    <a:pt x="580" y="398"/>
                    <a:pt x="562" y="300"/>
                  </a:cubicBezTo>
                  <a:cubicBezTo>
                    <a:pt x="669" y="264"/>
                    <a:pt x="776" y="237"/>
                    <a:pt x="883" y="211"/>
                  </a:cubicBezTo>
                  <a:cubicBezTo>
                    <a:pt x="937" y="202"/>
                    <a:pt x="973" y="139"/>
                    <a:pt x="964" y="86"/>
                  </a:cubicBezTo>
                  <a:cubicBezTo>
                    <a:pt x="949" y="34"/>
                    <a:pt x="910"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0"/>
            <p:cNvSpPr/>
            <p:nvPr/>
          </p:nvSpPr>
          <p:spPr>
            <a:xfrm>
              <a:off x="2961526" y="2781789"/>
              <a:ext cx="61974" cy="195199"/>
            </a:xfrm>
            <a:custGeom>
              <a:avLst/>
              <a:gdLst/>
              <a:ahLst/>
              <a:cxnLst/>
              <a:rect l="l" t="t" r="r" b="b"/>
              <a:pathLst>
                <a:path w="982" h="3093" extrusionOk="0">
                  <a:moveTo>
                    <a:pt x="111" y="1"/>
                  </a:moveTo>
                  <a:cubicBezTo>
                    <a:pt x="63" y="1"/>
                    <a:pt x="25" y="34"/>
                    <a:pt x="18" y="86"/>
                  </a:cubicBezTo>
                  <a:cubicBezTo>
                    <a:pt x="0" y="139"/>
                    <a:pt x="36" y="202"/>
                    <a:pt x="98" y="211"/>
                  </a:cubicBezTo>
                  <a:cubicBezTo>
                    <a:pt x="205" y="237"/>
                    <a:pt x="312" y="264"/>
                    <a:pt x="410" y="300"/>
                  </a:cubicBezTo>
                  <a:cubicBezTo>
                    <a:pt x="393" y="398"/>
                    <a:pt x="366" y="496"/>
                    <a:pt x="330" y="594"/>
                  </a:cubicBezTo>
                  <a:cubicBezTo>
                    <a:pt x="303" y="657"/>
                    <a:pt x="330" y="728"/>
                    <a:pt x="393" y="764"/>
                  </a:cubicBezTo>
                  <a:cubicBezTo>
                    <a:pt x="482" y="799"/>
                    <a:pt x="571" y="853"/>
                    <a:pt x="651" y="906"/>
                  </a:cubicBezTo>
                  <a:cubicBezTo>
                    <a:pt x="607" y="996"/>
                    <a:pt x="553" y="1085"/>
                    <a:pt x="500" y="1156"/>
                  </a:cubicBezTo>
                  <a:cubicBezTo>
                    <a:pt x="455" y="1219"/>
                    <a:pt x="464" y="1299"/>
                    <a:pt x="518" y="1344"/>
                  </a:cubicBezTo>
                  <a:cubicBezTo>
                    <a:pt x="589" y="1406"/>
                    <a:pt x="660" y="1468"/>
                    <a:pt x="732" y="1549"/>
                  </a:cubicBezTo>
                  <a:cubicBezTo>
                    <a:pt x="660" y="1620"/>
                    <a:pt x="589" y="1683"/>
                    <a:pt x="518" y="1745"/>
                  </a:cubicBezTo>
                  <a:cubicBezTo>
                    <a:pt x="464" y="1799"/>
                    <a:pt x="455" y="1870"/>
                    <a:pt x="500" y="1932"/>
                  </a:cubicBezTo>
                  <a:cubicBezTo>
                    <a:pt x="553" y="2013"/>
                    <a:pt x="607" y="2093"/>
                    <a:pt x="651" y="2182"/>
                  </a:cubicBezTo>
                  <a:cubicBezTo>
                    <a:pt x="571" y="2236"/>
                    <a:pt x="482" y="2289"/>
                    <a:pt x="393" y="2334"/>
                  </a:cubicBezTo>
                  <a:cubicBezTo>
                    <a:pt x="330" y="2361"/>
                    <a:pt x="303" y="2432"/>
                    <a:pt x="330" y="2503"/>
                  </a:cubicBezTo>
                  <a:cubicBezTo>
                    <a:pt x="366" y="2592"/>
                    <a:pt x="393" y="2691"/>
                    <a:pt x="410" y="2789"/>
                  </a:cubicBezTo>
                  <a:cubicBezTo>
                    <a:pt x="312" y="2824"/>
                    <a:pt x="205" y="2860"/>
                    <a:pt x="98" y="2878"/>
                  </a:cubicBezTo>
                  <a:cubicBezTo>
                    <a:pt x="36" y="2896"/>
                    <a:pt x="0" y="2949"/>
                    <a:pt x="18" y="3003"/>
                  </a:cubicBezTo>
                  <a:cubicBezTo>
                    <a:pt x="27" y="3056"/>
                    <a:pt x="71" y="3092"/>
                    <a:pt x="116" y="3092"/>
                  </a:cubicBezTo>
                  <a:cubicBezTo>
                    <a:pt x="125" y="3092"/>
                    <a:pt x="134" y="3092"/>
                    <a:pt x="143" y="3083"/>
                  </a:cubicBezTo>
                  <a:cubicBezTo>
                    <a:pt x="277" y="3056"/>
                    <a:pt x="419" y="3012"/>
                    <a:pt x="553" y="2958"/>
                  </a:cubicBezTo>
                  <a:cubicBezTo>
                    <a:pt x="616" y="2940"/>
                    <a:pt x="651" y="2869"/>
                    <a:pt x="634" y="2807"/>
                  </a:cubicBezTo>
                  <a:cubicBezTo>
                    <a:pt x="616" y="2700"/>
                    <a:pt x="589" y="2592"/>
                    <a:pt x="553" y="2485"/>
                  </a:cubicBezTo>
                  <a:cubicBezTo>
                    <a:pt x="642" y="2441"/>
                    <a:pt x="741" y="2378"/>
                    <a:pt x="830" y="2316"/>
                  </a:cubicBezTo>
                  <a:cubicBezTo>
                    <a:pt x="883" y="2280"/>
                    <a:pt x="901" y="2209"/>
                    <a:pt x="874" y="2146"/>
                  </a:cubicBezTo>
                  <a:cubicBezTo>
                    <a:pt x="821" y="2048"/>
                    <a:pt x="767" y="1950"/>
                    <a:pt x="714" y="1861"/>
                  </a:cubicBezTo>
                  <a:cubicBezTo>
                    <a:pt x="785" y="1790"/>
                    <a:pt x="865" y="1718"/>
                    <a:pt x="937" y="1629"/>
                  </a:cubicBezTo>
                  <a:cubicBezTo>
                    <a:pt x="981" y="1584"/>
                    <a:pt x="981" y="1504"/>
                    <a:pt x="937" y="1460"/>
                  </a:cubicBezTo>
                  <a:cubicBezTo>
                    <a:pt x="865" y="1370"/>
                    <a:pt x="785" y="1299"/>
                    <a:pt x="714" y="1228"/>
                  </a:cubicBezTo>
                  <a:cubicBezTo>
                    <a:pt x="767" y="1138"/>
                    <a:pt x="821" y="1040"/>
                    <a:pt x="874" y="942"/>
                  </a:cubicBezTo>
                  <a:cubicBezTo>
                    <a:pt x="901" y="880"/>
                    <a:pt x="883" y="808"/>
                    <a:pt x="830" y="773"/>
                  </a:cubicBezTo>
                  <a:cubicBezTo>
                    <a:pt x="741" y="710"/>
                    <a:pt x="642" y="648"/>
                    <a:pt x="553" y="603"/>
                  </a:cubicBezTo>
                  <a:cubicBezTo>
                    <a:pt x="589" y="496"/>
                    <a:pt x="616" y="389"/>
                    <a:pt x="634" y="282"/>
                  </a:cubicBezTo>
                  <a:cubicBezTo>
                    <a:pt x="651" y="220"/>
                    <a:pt x="616" y="157"/>
                    <a:pt x="553" y="130"/>
                  </a:cubicBezTo>
                  <a:cubicBezTo>
                    <a:pt x="419" y="77"/>
                    <a:pt x="277" y="32"/>
                    <a:pt x="143" y="5"/>
                  </a:cubicBezTo>
                  <a:cubicBezTo>
                    <a:pt x="132" y="2"/>
                    <a:pt x="12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 name="Google Shape;2166;p60"/>
          <p:cNvGrpSpPr/>
          <p:nvPr/>
        </p:nvGrpSpPr>
        <p:grpSpPr>
          <a:xfrm>
            <a:off x="3333615" y="2731996"/>
            <a:ext cx="372786" cy="457987"/>
            <a:chOff x="3333615" y="2731996"/>
            <a:chExt cx="372786" cy="457987"/>
          </a:xfrm>
        </p:grpSpPr>
        <p:sp>
          <p:nvSpPr>
            <p:cNvPr id="2167" name="Google Shape;2167;p60"/>
            <p:cNvSpPr/>
            <p:nvPr/>
          </p:nvSpPr>
          <p:spPr>
            <a:xfrm>
              <a:off x="3453016" y="3138731"/>
              <a:ext cx="27642" cy="51056"/>
            </a:xfrm>
            <a:custGeom>
              <a:avLst/>
              <a:gdLst/>
              <a:ahLst/>
              <a:cxnLst/>
              <a:rect l="l" t="t" r="r" b="b"/>
              <a:pathLst>
                <a:path w="438" h="809" extrusionOk="0">
                  <a:moveTo>
                    <a:pt x="118" y="1"/>
                  </a:moveTo>
                  <a:cubicBezTo>
                    <a:pt x="109" y="1"/>
                    <a:pt x="99" y="2"/>
                    <a:pt x="89" y="5"/>
                  </a:cubicBezTo>
                  <a:cubicBezTo>
                    <a:pt x="27" y="23"/>
                    <a:pt x="0" y="77"/>
                    <a:pt x="18" y="130"/>
                  </a:cubicBezTo>
                  <a:cubicBezTo>
                    <a:pt x="116" y="487"/>
                    <a:pt x="214" y="737"/>
                    <a:pt x="214" y="746"/>
                  </a:cubicBezTo>
                  <a:cubicBezTo>
                    <a:pt x="232" y="781"/>
                    <a:pt x="277" y="808"/>
                    <a:pt x="312" y="808"/>
                  </a:cubicBezTo>
                  <a:cubicBezTo>
                    <a:pt x="330" y="808"/>
                    <a:pt x="339" y="808"/>
                    <a:pt x="357" y="799"/>
                  </a:cubicBezTo>
                  <a:cubicBezTo>
                    <a:pt x="411" y="781"/>
                    <a:pt x="437" y="719"/>
                    <a:pt x="419" y="665"/>
                  </a:cubicBezTo>
                  <a:cubicBezTo>
                    <a:pt x="411" y="665"/>
                    <a:pt x="321" y="416"/>
                    <a:pt x="223" y="77"/>
                  </a:cubicBezTo>
                  <a:cubicBezTo>
                    <a:pt x="209" y="33"/>
                    <a:pt x="164"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0"/>
            <p:cNvSpPr/>
            <p:nvPr/>
          </p:nvSpPr>
          <p:spPr>
            <a:xfrm>
              <a:off x="3489051" y="2904219"/>
              <a:ext cx="13569" cy="31113"/>
            </a:xfrm>
            <a:custGeom>
              <a:avLst/>
              <a:gdLst/>
              <a:ahLst/>
              <a:cxnLst/>
              <a:rect l="l" t="t" r="r" b="b"/>
              <a:pathLst>
                <a:path w="215" h="493" extrusionOk="0">
                  <a:moveTo>
                    <a:pt x="100" y="0"/>
                  </a:moveTo>
                  <a:cubicBezTo>
                    <a:pt x="45" y="0"/>
                    <a:pt x="0" y="42"/>
                    <a:pt x="0" y="99"/>
                  </a:cubicBezTo>
                  <a:lnTo>
                    <a:pt x="0" y="385"/>
                  </a:lnTo>
                  <a:cubicBezTo>
                    <a:pt x="0" y="438"/>
                    <a:pt x="36" y="483"/>
                    <a:pt x="89" y="492"/>
                  </a:cubicBezTo>
                  <a:cubicBezTo>
                    <a:pt x="94" y="493"/>
                    <a:pt x="99" y="493"/>
                    <a:pt x="103" y="493"/>
                  </a:cubicBezTo>
                  <a:cubicBezTo>
                    <a:pt x="161" y="493"/>
                    <a:pt x="214" y="443"/>
                    <a:pt x="214" y="385"/>
                  </a:cubicBezTo>
                  <a:lnTo>
                    <a:pt x="214" y="108"/>
                  </a:lnTo>
                  <a:cubicBezTo>
                    <a:pt x="214" y="55"/>
                    <a:pt x="170" y="1"/>
                    <a:pt x="116" y="1"/>
                  </a:cubicBezTo>
                  <a:cubicBezTo>
                    <a:pt x="111" y="0"/>
                    <a:pt x="105"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0"/>
            <p:cNvSpPr/>
            <p:nvPr/>
          </p:nvSpPr>
          <p:spPr>
            <a:xfrm>
              <a:off x="3473842" y="2873738"/>
              <a:ext cx="42284" cy="16030"/>
            </a:xfrm>
            <a:custGeom>
              <a:avLst/>
              <a:gdLst/>
              <a:ahLst/>
              <a:cxnLst/>
              <a:rect l="l" t="t" r="r" b="b"/>
              <a:pathLst>
                <a:path w="670" h="254" extrusionOk="0">
                  <a:moveTo>
                    <a:pt x="338" y="0"/>
                  </a:moveTo>
                  <a:cubicBezTo>
                    <a:pt x="250" y="0"/>
                    <a:pt x="161" y="16"/>
                    <a:pt x="81" y="47"/>
                  </a:cubicBezTo>
                  <a:cubicBezTo>
                    <a:pt x="27" y="65"/>
                    <a:pt x="0" y="127"/>
                    <a:pt x="27" y="181"/>
                  </a:cubicBezTo>
                  <a:cubicBezTo>
                    <a:pt x="36" y="226"/>
                    <a:pt x="81" y="252"/>
                    <a:pt x="125" y="252"/>
                  </a:cubicBezTo>
                  <a:cubicBezTo>
                    <a:pt x="187" y="236"/>
                    <a:pt x="269" y="212"/>
                    <a:pt x="355" y="212"/>
                  </a:cubicBezTo>
                  <a:cubicBezTo>
                    <a:pt x="407" y="212"/>
                    <a:pt x="459" y="220"/>
                    <a:pt x="509" y="243"/>
                  </a:cubicBezTo>
                  <a:cubicBezTo>
                    <a:pt x="523" y="251"/>
                    <a:pt x="538" y="254"/>
                    <a:pt x="553" y="254"/>
                  </a:cubicBezTo>
                  <a:cubicBezTo>
                    <a:pt x="593" y="254"/>
                    <a:pt x="630" y="229"/>
                    <a:pt x="643" y="190"/>
                  </a:cubicBezTo>
                  <a:cubicBezTo>
                    <a:pt x="669" y="136"/>
                    <a:pt x="643" y="74"/>
                    <a:pt x="589" y="47"/>
                  </a:cubicBezTo>
                  <a:cubicBezTo>
                    <a:pt x="513" y="16"/>
                    <a:pt x="426" y="0"/>
                    <a:pt x="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0"/>
            <p:cNvSpPr/>
            <p:nvPr/>
          </p:nvSpPr>
          <p:spPr>
            <a:xfrm>
              <a:off x="3552665" y="2828741"/>
              <a:ext cx="146983" cy="361242"/>
            </a:xfrm>
            <a:custGeom>
              <a:avLst/>
              <a:gdLst/>
              <a:ahLst/>
              <a:cxnLst/>
              <a:rect l="l" t="t" r="r" b="b"/>
              <a:pathLst>
                <a:path w="2329" h="5724" extrusionOk="0">
                  <a:moveTo>
                    <a:pt x="491" y="3472"/>
                  </a:moveTo>
                  <a:lnTo>
                    <a:pt x="553" y="3954"/>
                  </a:lnTo>
                  <a:cubicBezTo>
                    <a:pt x="562" y="4088"/>
                    <a:pt x="535" y="4213"/>
                    <a:pt x="464" y="4284"/>
                  </a:cubicBezTo>
                  <a:cubicBezTo>
                    <a:pt x="384" y="4364"/>
                    <a:pt x="286" y="4400"/>
                    <a:pt x="205" y="4409"/>
                  </a:cubicBezTo>
                  <a:lnTo>
                    <a:pt x="205" y="3552"/>
                  </a:lnTo>
                  <a:cubicBezTo>
                    <a:pt x="321" y="3543"/>
                    <a:pt x="411" y="3517"/>
                    <a:pt x="491" y="3472"/>
                  </a:cubicBezTo>
                  <a:close/>
                  <a:moveTo>
                    <a:pt x="100" y="1"/>
                  </a:moveTo>
                  <a:cubicBezTo>
                    <a:pt x="45" y="1"/>
                    <a:pt x="0" y="44"/>
                    <a:pt x="0" y="109"/>
                  </a:cubicBezTo>
                  <a:lnTo>
                    <a:pt x="0" y="5622"/>
                  </a:lnTo>
                  <a:cubicBezTo>
                    <a:pt x="0" y="5667"/>
                    <a:pt x="27" y="5711"/>
                    <a:pt x="72" y="5720"/>
                  </a:cubicBezTo>
                  <a:cubicBezTo>
                    <a:pt x="80" y="5723"/>
                    <a:pt x="88" y="5724"/>
                    <a:pt x="96" y="5724"/>
                  </a:cubicBezTo>
                  <a:cubicBezTo>
                    <a:pt x="149" y="5724"/>
                    <a:pt x="196" y="5675"/>
                    <a:pt x="196" y="5613"/>
                  </a:cubicBezTo>
                  <a:lnTo>
                    <a:pt x="196" y="4623"/>
                  </a:lnTo>
                  <a:cubicBezTo>
                    <a:pt x="196" y="4623"/>
                    <a:pt x="491" y="4560"/>
                    <a:pt x="607" y="4436"/>
                  </a:cubicBezTo>
                  <a:cubicBezTo>
                    <a:pt x="723" y="4311"/>
                    <a:pt x="776" y="4123"/>
                    <a:pt x="759" y="3927"/>
                  </a:cubicBezTo>
                  <a:lnTo>
                    <a:pt x="741" y="3820"/>
                  </a:lnTo>
                  <a:lnTo>
                    <a:pt x="1026" y="3909"/>
                  </a:lnTo>
                  <a:cubicBezTo>
                    <a:pt x="1535" y="4061"/>
                    <a:pt x="1918" y="4489"/>
                    <a:pt x="2007" y="5015"/>
                  </a:cubicBezTo>
                  <a:lnTo>
                    <a:pt x="2106" y="5631"/>
                  </a:lnTo>
                  <a:cubicBezTo>
                    <a:pt x="2115" y="5685"/>
                    <a:pt x="2159" y="5720"/>
                    <a:pt x="2213" y="5720"/>
                  </a:cubicBezTo>
                  <a:lnTo>
                    <a:pt x="2230" y="5720"/>
                  </a:lnTo>
                  <a:cubicBezTo>
                    <a:pt x="2284" y="5711"/>
                    <a:pt x="2329" y="5658"/>
                    <a:pt x="2320" y="5595"/>
                  </a:cubicBezTo>
                  <a:lnTo>
                    <a:pt x="2213" y="4980"/>
                  </a:lnTo>
                  <a:cubicBezTo>
                    <a:pt x="2168" y="4685"/>
                    <a:pt x="2034" y="4409"/>
                    <a:pt x="1838" y="4177"/>
                  </a:cubicBezTo>
                  <a:cubicBezTo>
                    <a:pt x="1633" y="3954"/>
                    <a:pt x="1374" y="3793"/>
                    <a:pt x="1089" y="3704"/>
                  </a:cubicBezTo>
                  <a:lnTo>
                    <a:pt x="714" y="3597"/>
                  </a:lnTo>
                  <a:lnTo>
                    <a:pt x="687" y="3338"/>
                  </a:lnTo>
                  <a:cubicBezTo>
                    <a:pt x="785" y="3249"/>
                    <a:pt x="883" y="3133"/>
                    <a:pt x="1008" y="2990"/>
                  </a:cubicBezTo>
                  <a:cubicBezTo>
                    <a:pt x="1115" y="2865"/>
                    <a:pt x="1222" y="2767"/>
                    <a:pt x="1329" y="2696"/>
                  </a:cubicBezTo>
                  <a:cubicBezTo>
                    <a:pt x="1374" y="2660"/>
                    <a:pt x="1392" y="2598"/>
                    <a:pt x="1356" y="2553"/>
                  </a:cubicBezTo>
                  <a:cubicBezTo>
                    <a:pt x="1333" y="2519"/>
                    <a:pt x="1299" y="2503"/>
                    <a:pt x="1264" y="2503"/>
                  </a:cubicBezTo>
                  <a:cubicBezTo>
                    <a:pt x="1244" y="2503"/>
                    <a:pt x="1224" y="2508"/>
                    <a:pt x="1205" y="2518"/>
                  </a:cubicBezTo>
                  <a:cubicBezTo>
                    <a:pt x="1089" y="2598"/>
                    <a:pt x="973" y="2714"/>
                    <a:pt x="848" y="2848"/>
                  </a:cubicBezTo>
                  <a:cubicBezTo>
                    <a:pt x="535" y="3204"/>
                    <a:pt x="437" y="3312"/>
                    <a:pt x="205" y="3338"/>
                  </a:cubicBezTo>
                  <a:lnTo>
                    <a:pt x="205" y="2750"/>
                  </a:lnTo>
                  <a:cubicBezTo>
                    <a:pt x="259" y="2741"/>
                    <a:pt x="312" y="2741"/>
                    <a:pt x="366" y="2732"/>
                  </a:cubicBezTo>
                  <a:cubicBezTo>
                    <a:pt x="428" y="2723"/>
                    <a:pt x="500" y="2705"/>
                    <a:pt x="562" y="2687"/>
                  </a:cubicBezTo>
                  <a:cubicBezTo>
                    <a:pt x="616" y="2669"/>
                    <a:pt x="651" y="2607"/>
                    <a:pt x="634" y="2553"/>
                  </a:cubicBezTo>
                  <a:cubicBezTo>
                    <a:pt x="619" y="2504"/>
                    <a:pt x="577" y="2476"/>
                    <a:pt x="533" y="2476"/>
                  </a:cubicBezTo>
                  <a:cubicBezTo>
                    <a:pt x="522" y="2476"/>
                    <a:pt x="511" y="2478"/>
                    <a:pt x="500" y="2482"/>
                  </a:cubicBezTo>
                  <a:cubicBezTo>
                    <a:pt x="446" y="2500"/>
                    <a:pt x="393" y="2509"/>
                    <a:pt x="330" y="2518"/>
                  </a:cubicBezTo>
                  <a:cubicBezTo>
                    <a:pt x="286" y="2526"/>
                    <a:pt x="250" y="2526"/>
                    <a:pt x="205" y="2535"/>
                  </a:cubicBezTo>
                  <a:lnTo>
                    <a:pt x="205" y="2036"/>
                  </a:lnTo>
                  <a:cubicBezTo>
                    <a:pt x="241" y="1947"/>
                    <a:pt x="321" y="1920"/>
                    <a:pt x="348" y="1920"/>
                  </a:cubicBezTo>
                  <a:cubicBezTo>
                    <a:pt x="362" y="1917"/>
                    <a:pt x="376" y="1916"/>
                    <a:pt x="387" y="1916"/>
                  </a:cubicBezTo>
                  <a:cubicBezTo>
                    <a:pt x="420" y="1916"/>
                    <a:pt x="442" y="1925"/>
                    <a:pt x="455" y="1938"/>
                  </a:cubicBezTo>
                  <a:cubicBezTo>
                    <a:pt x="473" y="1964"/>
                    <a:pt x="491" y="1991"/>
                    <a:pt x="437" y="2063"/>
                  </a:cubicBezTo>
                  <a:cubicBezTo>
                    <a:pt x="402" y="2107"/>
                    <a:pt x="402" y="2170"/>
                    <a:pt x="446" y="2214"/>
                  </a:cubicBezTo>
                  <a:cubicBezTo>
                    <a:pt x="473" y="2223"/>
                    <a:pt x="491" y="2232"/>
                    <a:pt x="518" y="2232"/>
                  </a:cubicBezTo>
                  <a:cubicBezTo>
                    <a:pt x="553" y="2232"/>
                    <a:pt x="580" y="2223"/>
                    <a:pt x="598" y="2196"/>
                  </a:cubicBezTo>
                  <a:cubicBezTo>
                    <a:pt x="705" y="2063"/>
                    <a:pt x="714" y="1929"/>
                    <a:pt x="616" y="1804"/>
                  </a:cubicBezTo>
                  <a:cubicBezTo>
                    <a:pt x="556" y="1737"/>
                    <a:pt x="466" y="1701"/>
                    <a:pt x="371" y="1701"/>
                  </a:cubicBezTo>
                  <a:cubicBezTo>
                    <a:pt x="352" y="1701"/>
                    <a:pt x="332" y="1703"/>
                    <a:pt x="312" y="1706"/>
                  </a:cubicBezTo>
                  <a:cubicBezTo>
                    <a:pt x="277" y="1715"/>
                    <a:pt x="196" y="1741"/>
                    <a:pt x="196" y="1741"/>
                  </a:cubicBezTo>
                  <a:lnTo>
                    <a:pt x="196" y="109"/>
                  </a:lnTo>
                  <a:cubicBezTo>
                    <a:pt x="196" y="55"/>
                    <a:pt x="161" y="11"/>
                    <a:pt x="116" y="2"/>
                  </a:cubicBezTo>
                  <a:cubicBezTo>
                    <a:pt x="111" y="1"/>
                    <a:pt x="106"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0"/>
            <p:cNvSpPr/>
            <p:nvPr/>
          </p:nvSpPr>
          <p:spPr>
            <a:xfrm>
              <a:off x="3579675" y="2848684"/>
              <a:ext cx="94097" cy="77057"/>
            </a:xfrm>
            <a:custGeom>
              <a:avLst/>
              <a:gdLst/>
              <a:ahLst/>
              <a:cxnLst/>
              <a:rect l="l" t="t" r="r" b="b"/>
              <a:pathLst>
                <a:path w="1491" h="1221" extrusionOk="0">
                  <a:moveTo>
                    <a:pt x="919" y="212"/>
                  </a:moveTo>
                  <a:cubicBezTo>
                    <a:pt x="955" y="212"/>
                    <a:pt x="982" y="221"/>
                    <a:pt x="1017" y="230"/>
                  </a:cubicBezTo>
                  <a:cubicBezTo>
                    <a:pt x="1062" y="248"/>
                    <a:pt x="1098" y="275"/>
                    <a:pt x="1124" y="328"/>
                  </a:cubicBezTo>
                  <a:cubicBezTo>
                    <a:pt x="1249" y="605"/>
                    <a:pt x="1214" y="792"/>
                    <a:pt x="1017" y="881"/>
                  </a:cubicBezTo>
                  <a:cubicBezTo>
                    <a:pt x="875" y="944"/>
                    <a:pt x="589" y="988"/>
                    <a:pt x="250" y="1006"/>
                  </a:cubicBezTo>
                  <a:cubicBezTo>
                    <a:pt x="241" y="1006"/>
                    <a:pt x="232" y="1006"/>
                    <a:pt x="223" y="997"/>
                  </a:cubicBezTo>
                  <a:cubicBezTo>
                    <a:pt x="223" y="988"/>
                    <a:pt x="215" y="979"/>
                    <a:pt x="215" y="970"/>
                  </a:cubicBezTo>
                  <a:cubicBezTo>
                    <a:pt x="232" y="792"/>
                    <a:pt x="286" y="471"/>
                    <a:pt x="545" y="328"/>
                  </a:cubicBezTo>
                  <a:cubicBezTo>
                    <a:pt x="678" y="257"/>
                    <a:pt x="812" y="212"/>
                    <a:pt x="919" y="212"/>
                  </a:cubicBezTo>
                  <a:close/>
                  <a:moveTo>
                    <a:pt x="909" y="1"/>
                  </a:moveTo>
                  <a:cubicBezTo>
                    <a:pt x="764" y="1"/>
                    <a:pt x="601" y="47"/>
                    <a:pt x="438" y="141"/>
                  </a:cubicBezTo>
                  <a:cubicBezTo>
                    <a:pt x="99" y="337"/>
                    <a:pt x="18" y="730"/>
                    <a:pt x="0" y="953"/>
                  </a:cubicBezTo>
                  <a:cubicBezTo>
                    <a:pt x="0" y="1024"/>
                    <a:pt x="18" y="1095"/>
                    <a:pt x="72" y="1149"/>
                  </a:cubicBezTo>
                  <a:cubicBezTo>
                    <a:pt x="116" y="1193"/>
                    <a:pt x="179" y="1220"/>
                    <a:pt x="250" y="1220"/>
                  </a:cubicBezTo>
                  <a:cubicBezTo>
                    <a:pt x="500" y="1211"/>
                    <a:pt x="884" y="1176"/>
                    <a:pt x="1107" y="1078"/>
                  </a:cubicBezTo>
                  <a:cubicBezTo>
                    <a:pt x="1419" y="935"/>
                    <a:pt x="1490" y="631"/>
                    <a:pt x="1321" y="239"/>
                  </a:cubicBezTo>
                  <a:cubicBezTo>
                    <a:pt x="1267" y="132"/>
                    <a:pt x="1187" y="61"/>
                    <a:pt x="1080" y="25"/>
                  </a:cubicBezTo>
                  <a:cubicBezTo>
                    <a:pt x="1027" y="9"/>
                    <a:pt x="970"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0"/>
            <p:cNvSpPr/>
            <p:nvPr/>
          </p:nvSpPr>
          <p:spPr>
            <a:xfrm>
              <a:off x="3333615" y="2732564"/>
              <a:ext cx="205612" cy="457232"/>
            </a:xfrm>
            <a:custGeom>
              <a:avLst/>
              <a:gdLst/>
              <a:ahLst/>
              <a:cxnLst/>
              <a:rect l="l" t="t" r="r" b="b"/>
              <a:pathLst>
                <a:path w="3258" h="7245" extrusionOk="0">
                  <a:moveTo>
                    <a:pt x="3043" y="232"/>
                  </a:moveTo>
                  <a:lnTo>
                    <a:pt x="3043" y="1544"/>
                  </a:lnTo>
                  <a:cubicBezTo>
                    <a:pt x="2963" y="1490"/>
                    <a:pt x="2882" y="1446"/>
                    <a:pt x="2811" y="1392"/>
                  </a:cubicBezTo>
                  <a:cubicBezTo>
                    <a:pt x="2686" y="1312"/>
                    <a:pt x="2570" y="1231"/>
                    <a:pt x="2454" y="1151"/>
                  </a:cubicBezTo>
                  <a:lnTo>
                    <a:pt x="2401" y="625"/>
                  </a:lnTo>
                  <a:cubicBezTo>
                    <a:pt x="2481" y="536"/>
                    <a:pt x="2570" y="455"/>
                    <a:pt x="2677" y="393"/>
                  </a:cubicBezTo>
                  <a:cubicBezTo>
                    <a:pt x="2784" y="322"/>
                    <a:pt x="2909" y="268"/>
                    <a:pt x="3043" y="232"/>
                  </a:cubicBezTo>
                  <a:close/>
                  <a:moveTo>
                    <a:pt x="1321" y="2766"/>
                  </a:moveTo>
                  <a:lnTo>
                    <a:pt x="1321" y="2766"/>
                  </a:lnTo>
                  <a:cubicBezTo>
                    <a:pt x="1286" y="3025"/>
                    <a:pt x="1312" y="3274"/>
                    <a:pt x="1375" y="3515"/>
                  </a:cubicBezTo>
                  <a:cubicBezTo>
                    <a:pt x="1187" y="3462"/>
                    <a:pt x="1045" y="3283"/>
                    <a:pt x="1045" y="3069"/>
                  </a:cubicBezTo>
                  <a:cubicBezTo>
                    <a:pt x="1045" y="2909"/>
                    <a:pt x="1161" y="2784"/>
                    <a:pt x="1321" y="2766"/>
                  </a:cubicBezTo>
                  <a:close/>
                  <a:moveTo>
                    <a:pt x="1950" y="624"/>
                  </a:moveTo>
                  <a:cubicBezTo>
                    <a:pt x="1960" y="624"/>
                    <a:pt x="1971" y="624"/>
                    <a:pt x="1981" y="625"/>
                  </a:cubicBezTo>
                  <a:cubicBezTo>
                    <a:pt x="2053" y="625"/>
                    <a:pt x="2124" y="634"/>
                    <a:pt x="2187" y="661"/>
                  </a:cubicBezTo>
                  <a:lnTo>
                    <a:pt x="2240" y="1205"/>
                  </a:lnTo>
                  <a:cubicBezTo>
                    <a:pt x="2178" y="1410"/>
                    <a:pt x="2097" y="1615"/>
                    <a:pt x="1946" y="1758"/>
                  </a:cubicBezTo>
                  <a:cubicBezTo>
                    <a:pt x="1901" y="1793"/>
                    <a:pt x="1901" y="1865"/>
                    <a:pt x="1946" y="1909"/>
                  </a:cubicBezTo>
                  <a:cubicBezTo>
                    <a:pt x="1964" y="1927"/>
                    <a:pt x="1990" y="1936"/>
                    <a:pt x="2017" y="1936"/>
                  </a:cubicBezTo>
                  <a:cubicBezTo>
                    <a:pt x="2044" y="1936"/>
                    <a:pt x="2071" y="1927"/>
                    <a:pt x="2097" y="1909"/>
                  </a:cubicBezTo>
                  <a:cubicBezTo>
                    <a:pt x="2249" y="1758"/>
                    <a:pt x="2338" y="1570"/>
                    <a:pt x="2410" y="1383"/>
                  </a:cubicBezTo>
                  <a:cubicBezTo>
                    <a:pt x="2499" y="1437"/>
                    <a:pt x="2597" y="1499"/>
                    <a:pt x="2686" y="1570"/>
                  </a:cubicBezTo>
                  <a:cubicBezTo>
                    <a:pt x="2811" y="1642"/>
                    <a:pt x="2927" y="1722"/>
                    <a:pt x="3043" y="1802"/>
                  </a:cubicBezTo>
                  <a:lnTo>
                    <a:pt x="3043" y="3426"/>
                  </a:lnTo>
                  <a:cubicBezTo>
                    <a:pt x="3034" y="3426"/>
                    <a:pt x="2989" y="3408"/>
                    <a:pt x="2954" y="3399"/>
                  </a:cubicBezTo>
                  <a:cubicBezTo>
                    <a:pt x="2941" y="3393"/>
                    <a:pt x="2928" y="3390"/>
                    <a:pt x="2915" y="3390"/>
                  </a:cubicBezTo>
                  <a:cubicBezTo>
                    <a:pt x="2874" y="3390"/>
                    <a:pt x="2834" y="3421"/>
                    <a:pt x="2820" y="3462"/>
                  </a:cubicBezTo>
                  <a:cubicBezTo>
                    <a:pt x="2802" y="3515"/>
                    <a:pt x="2829" y="3578"/>
                    <a:pt x="2882" y="3596"/>
                  </a:cubicBezTo>
                  <a:cubicBezTo>
                    <a:pt x="2936" y="3613"/>
                    <a:pt x="2963" y="3631"/>
                    <a:pt x="3043" y="3640"/>
                  </a:cubicBezTo>
                  <a:lnTo>
                    <a:pt x="3043" y="4042"/>
                  </a:lnTo>
                  <a:cubicBezTo>
                    <a:pt x="2963" y="4033"/>
                    <a:pt x="2856" y="4006"/>
                    <a:pt x="2802" y="3935"/>
                  </a:cubicBezTo>
                  <a:cubicBezTo>
                    <a:pt x="2781" y="3909"/>
                    <a:pt x="2751" y="3895"/>
                    <a:pt x="2720" y="3895"/>
                  </a:cubicBezTo>
                  <a:cubicBezTo>
                    <a:pt x="2697" y="3895"/>
                    <a:pt x="2673" y="3902"/>
                    <a:pt x="2650" y="3917"/>
                  </a:cubicBezTo>
                  <a:cubicBezTo>
                    <a:pt x="2606" y="3952"/>
                    <a:pt x="2597" y="4015"/>
                    <a:pt x="2633" y="4059"/>
                  </a:cubicBezTo>
                  <a:cubicBezTo>
                    <a:pt x="2740" y="4211"/>
                    <a:pt x="2927" y="4247"/>
                    <a:pt x="3043" y="4256"/>
                  </a:cubicBezTo>
                  <a:lnTo>
                    <a:pt x="3043" y="4862"/>
                  </a:lnTo>
                  <a:cubicBezTo>
                    <a:pt x="2642" y="4818"/>
                    <a:pt x="2213" y="4505"/>
                    <a:pt x="1839" y="3961"/>
                  </a:cubicBezTo>
                  <a:cubicBezTo>
                    <a:pt x="1749" y="3845"/>
                    <a:pt x="1687" y="3720"/>
                    <a:pt x="1633" y="3604"/>
                  </a:cubicBezTo>
                  <a:cubicBezTo>
                    <a:pt x="1526" y="3319"/>
                    <a:pt x="1500" y="3007"/>
                    <a:pt x="1553" y="2695"/>
                  </a:cubicBezTo>
                  <a:cubicBezTo>
                    <a:pt x="1553" y="2695"/>
                    <a:pt x="1553" y="2686"/>
                    <a:pt x="1553" y="2686"/>
                  </a:cubicBezTo>
                  <a:cubicBezTo>
                    <a:pt x="1553" y="2686"/>
                    <a:pt x="1625" y="2427"/>
                    <a:pt x="1749" y="2231"/>
                  </a:cubicBezTo>
                  <a:cubicBezTo>
                    <a:pt x="1776" y="2186"/>
                    <a:pt x="1776" y="2141"/>
                    <a:pt x="1741" y="2106"/>
                  </a:cubicBezTo>
                  <a:cubicBezTo>
                    <a:pt x="1720" y="2077"/>
                    <a:pt x="1689" y="2063"/>
                    <a:pt x="1659" y="2063"/>
                  </a:cubicBezTo>
                  <a:cubicBezTo>
                    <a:pt x="1625" y="2063"/>
                    <a:pt x="1590" y="2081"/>
                    <a:pt x="1571" y="2115"/>
                  </a:cubicBezTo>
                  <a:cubicBezTo>
                    <a:pt x="1473" y="2266"/>
                    <a:pt x="1410" y="2436"/>
                    <a:pt x="1375" y="2543"/>
                  </a:cubicBezTo>
                  <a:cubicBezTo>
                    <a:pt x="1161" y="2463"/>
                    <a:pt x="1054" y="2070"/>
                    <a:pt x="1054" y="1776"/>
                  </a:cubicBezTo>
                  <a:cubicBezTo>
                    <a:pt x="1054" y="1392"/>
                    <a:pt x="1161" y="1080"/>
                    <a:pt x="1375" y="866"/>
                  </a:cubicBezTo>
                  <a:cubicBezTo>
                    <a:pt x="1528" y="712"/>
                    <a:pt x="1730" y="624"/>
                    <a:pt x="1950" y="624"/>
                  </a:cubicBezTo>
                  <a:close/>
                  <a:moveTo>
                    <a:pt x="2454" y="4871"/>
                  </a:moveTo>
                  <a:cubicBezTo>
                    <a:pt x="2650" y="4987"/>
                    <a:pt x="2847" y="5059"/>
                    <a:pt x="3043" y="5076"/>
                  </a:cubicBezTo>
                  <a:lnTo>
                    <a:pt x="3043" y="5924"/>
                  </a:lnTo>
                  <a:cubicBezTo>
                    <a:pt x="2775" y="5879"/>
                    <a:pt x="2597" y="5799"/>
                    <a:pt x="2499" y="5674"/>
                  </a:cubicBezTo>
                  <a:cubicBezTo>
                    <a:pt x="2419" y="5585"/>
                    <a:pt x="2392" y="5460"/>
                    <a:pt x="2401" y="5335"/>
                  </a:cubicBezTo>
                  <a:lnTo>
                    <a:pt x="2454" y="4871"/>
                  </a:lnTo>
                  <a:close/>
                  <a:moveTo>
                    <a:pt x="3087" y="0"/>
                  </a:moveTo>
                  <a:cubicBezTo>
                    <a:pt x="3070" y="0"/>
                    <a:pt x="3052" y="3"/>
                    <a:pt x="3034" y="9"/>
                  </a:cubicBezTo>
                  <a:cubicBezTo>
                    <a:pt x="2865" y="45"/>
                    <a:pt x="2704" y="116"/>
                    <a:pt x="2561" y="206"/>
                  </a:cubicBezTo>
                  <a:cubicBezTo>
                    <a:pt x="2454" y="277"/>
                    <a:pt x="2347" y="357"/>
                    <a:pt x="2258" y="455"/>
                  </a:cubicBezTo>
                  <a:cubicBezTo>
                    <a:pt x="2169" y="420"/>
                    <a:pt x="2080" y="402"/>
                    <a:pt x="1981" y="402"/>
                  </a:cubicBezTo>
                  <a:lnTo>
                    <a:pt x="1972" y="402"/>
                  </a:lnTo>
                  <a:cubicBezTo>
                    <a:pt x="1687" y="402"/>
                    <a:pt x="1428" y="509"/>
                    <a:pt x="1223" y="714"/>
                  </a:cubicBezTo>
                  <a:cubicBezTo>
                    <a:pt x="1045" y="884"/>
                    <a:pt x="840" y="1214"/>
                    <a:pt x="840" y="1767"/>
                  </a:cubicBezTo>
                  <a:cubicBezTo>
                    <a:pt x="840" y="1981"/>
                    <a:pt x="884" y="2213"/>
                    <a:pt x="973" y="2391"/>
                  </a:cubicBezTo>
                  <a:cubicBezTo>
                    <a:pt x="1009" y="2480"/>
                    <a:pt x="1063" y="2552"/>
                    <a:pt x="1116" y="2605"/>
                  </a:cubicBezTo>
                  <a:cubicBezTo>
                    <a:pt x="947" y="2695"/>
                    <a:pt x="840" y="2864"/>
                    <a:pt x="840" y="3060"/>
                  </a:cubicBezTo>
                  <a:cubicBezTo>
                    <a:pt x="840" y="3426"/>
                    <a:pt x="1116" y="3711"/>
                    <a:pt x="1464" y="3738"/>
                  </a:cubicBezTo>
                  <a:cubicBezTo>
                    <a:pt x="1518" y="3854"/>
                    <a:pt x="1580" y="3970"/>
                    <a:pt x="1660" y="4077"/>
                  </a:cubicBezTo>
                  <a:cubicBezTo>
                    <a:pt x="1857" y="4354"/>
                    <a:pt x="2053" y="4568"/>
                    <a:pt x="2258" y="4728"/>
                  </a:cubicBezTo>
                  <a:lnTo>
                    <a:pt x="2204" y="5219"/>
                  </a:lnTo>
                  <a:lnTo>
                    <a:pt x="1874" y="5317"/>
                  </a:lnTo>
                  <a:cubicBezTo>
                    <a:pt x="1848" y="5282"/>
                    <a:pt x="1821" y="5246"/>
                    <a:pt x="1785" y="5228"/>
                  </a:cubicBezTo>
                  <a:cubicBezTo>
                    <a:pt x="1745" y="5194"/>
                    <a:pt x="1694" y="5178"/>
                    <a:pt x="1641" y="5178"/>
                  </a:cubicBezTo>
                  <a:cubicBezTo>
                    <a:pt x="1612" y="5178"/>
                    <a:pt x="1582" y="5183"/>
                    <a:pt x="1553" y="5192"/>
                  </a:cubicBezTo>
                  <a:lnTo>
                    <a:pt x="1045" y="5344"/>
                  </a:lnTo>
                  <a:cubicBezTo>
                    <a:pt x="608" y="5469"/>
                    <a:pt x="206" y="5897"/>
                    <a:pt x="135" y="6379"/>
                  </a:cubicBezTo>
                  <a:lnTo>
                    <a:pt x="10" y="7110"/>
                  </a:lnTo>
                  <a:cubicBezTo>
                    <a:pt x="1" y="7164"/>
                    <a:pt x="28" y="7217"/>
                    <a:pt x="72" y="7235"/>
                  </a:cubicBezTo>
                  <a:cubicBezTo>
                    <a:pt x="90" y="7235"/>
                    <a:pt x="99" y="7244"/>
                    <a:pt x="108" y="7244"/>
                  </a:cubicBezTo>
                  <a:cubicBezTo>
                    <a:pt x="162" y="7244"/>
                    <a:pt x="206" y="7200"/>
                    <a:pt x="215" y="7155"/>
                  </a:cubicBezTo>
                  <a:lnTo>
                    <a:pt x="349" y="6415"/>
                  </a:lnTo>
                  <a:cubicBezTo>
                    <a:pt x="420" y="6004"/>
                    <a:pt x="706" y="5674"/>
                    <a:pt x="1107" y="5549"/>
                  </a:cubicBezTo>
                  <a:lnTo>
                    <a:pt x="1616" y="5389"/>
                  </a:lnTo>
                  <a:cubicBezTo>
                    <a:pt x="1642" y="5389"/>
                    <a:pt x="1660" y="5398"/>
                    <a:pt x="1669" y="5398"/>
                  </a:cubicBezTo>
                  <a:cubicBezTo>
                    <a:pt x="1678" y="5406"/>
                    <a:pt x="1696" y="5424"/>
                    <a:pt x="1696" y="5451"/>
                  </a:cubicBezTo>
                  <a:cubicBezTo>
                    <a:pt x="1714" y="5638"/>
                    <a:pt x="1741" y="5853"/>
                    <a:pt x="1794" y="6084"/>
                  </a:cubicBezTo>
                  <a:cubicBezTo>
                    <a:pt x="1801" y="6136"/>
                    <a:pt x="1839" y="6169"/>
                    <a:pt x="1887" y="6169"/>
                  </a:cubicBezTo>
                  <a:cubicBezTo>
                    <a:pt x="1897" y="6169"/>
                    <a:pt x="1908" y="6168"/>
                    <a:pt x="1919" y="6165"/>
                  </a:cubicBezTo>
                  <a:cubicBezTo>
                    <a:pt x="1972" y="6156"/>
                    <a:pt x="2008" y="6102"/>
                    <a:pt x="1999" y="6040"/>
                  </a:cubicBezTo>
                  <a:cubicBezTo>
                    <a:pt x="1964" y="5853"/>
                    <a:pt x="1928" y="5683"/>
                    <a:pt x="1919" y="5522"/>
                  </a:cubicBezTo>
                  <a:lnTo>
                    <a:pt x="2187" y="5442"/>
                  </a:lnTo>
                  <a:cubicBezTo>
                    <a:pt x="2196" y="5576"/>
                    <a:pt x="2249" y="5701"/>
                    <a:pt x="2329" y="5799"/>
                  </a:cubicBezTo>
                  <a:cubicBezTo>
                    <a:pt x="2472" y="5977"/>
                    <a:pt x="2704" y="6084"/>
                    <a:pt x="3043" y="6129"/>
                  </a:cubicBezTo>
                  <a:lnTo>
                    <a:pt x="3043" y="7128"/>
                  </a:lnTo>
                  <a:cubicBezTo>
                    <a:pt x="3043" y="7182"/>
                    <a:pt x="3079" y="7235"/>
                    <a:pt x="3132" y="7235"/>
                  </a:cubicBezTo>
                  <a:cubicBezTo>
                    <a:pt x="3138" y="7236"/>
                    <a:pt x="3144" y="7236"/>
                    <a:pt x="3150" y="7236"/>
                  </a:cubicBezTo>
                  <a:cubicBezTo>
                    <a:pt x="3212" y="7236"/>
                    <a:pt x="3257" y="7194"/>
                    <a:pt x="3257" y="7137"/>
                  </a:cubicBezTo>
                  <a:lnTo>
                    <a:pt x="3257" y="179"/>
                  </a:lnTo>
                  <a:cubicBezTo>
                    <a:pt x="3257" y="125"/>
                    <a:pt x="3230" y="72"/>
                    <a:pt x="3186" y="36"/>
                  </a:cubicBezTo>
                  <a:cubicBezTo>
                    <a:pt x="3156" y="12"/>
                    <a:pt x="3122" y="0"/>
                    <a:pt x="3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0"/>
            <p:cNvSpPr/>
            <p:nvPr/>
          </p:nvSpPr>
          <p:spPr>
            <a:xfrm>
              <a:off x="3552665" y="2731996"/>
              <a:ext cx="153736" cy="255091"/>
            </a:xfrm>
            <a:custGeom>
              <a:avLst/>
              <a:gdLst/>
              <a:ahLst/>
              <a:cxnLst/>
              <a:rect l="l" t="t" r="r" b="b"/>
              <a:pathLst>
                <a:path w="2436" h="4042" extrusionOk="0">
                  <a:moveTo>
                    <a:pt x="179" y="0"/>
                  </a:moveTo>
                  <a:cubicBezTo>
                    <a:pt x="116" y="0"/>
                    <a:pt x="63" y="27"/>
                    <a:pt x="27" y="72"/>
                  </a:cubicBezTo>
                  <a:cubicBezTo>
                    <a:pt x="9" y="107"/>
                    <a:pt x="0" y="143"/>
                    <a:pt x="0" y="179"/>
                  </a:cubicBezTo>
                  <a:lnTo>
                    <a:pt x="0" y="1142"/>
                  </a:lnTo>
                  <a:cubicBezTo>
                    <a:pt x="0" y="1205"/>
                    <a:pt x="45" y="1249"/>
                    <a:pt x="98" y="1249"/>
                  </a:cubicBezTo>
                  <a:cubicBezTo>
                    <a:pt x="161" y="1249"/>
                    <a:pt x="205" y="1205"/>
                    <a:pt x="205" y="1142"/>
                  </a:cubicBezTo>
                  <a:lnTo>
                    <a:pt x="205" y="215"/>
                  </a:lnTo>
                  <a:cubicBezTo>
                    <a:pt x="643" y="223"/>
                    <a:pt x="1240" y="313"/>
                    <a:pt x="1668" y="696"/>
                  </a:cubicBezTo>
                  <a:cubicBezTo>
                    <a:pt x="2275" y="1232"/>
                    <a:pt x="2141" y="2159"/>
                    <a:pt x="2052" y="2436"/>
                  </a:cubicBezTo>
                  <a:cubicBezTo>
                    <a:pt x="2016" y="2534"/>
                    <a:pt x="2016" y="2632"/>
                    <a:pt x="2043" y="2730"/>
                  </a:cubicBezTo>
                  <a:cubicBezTo>
                    <a:pt x="2097" y="2918"/>
                    <a:pt x="2204" y="3399"/>
                    <a:pt x="1891" y="3694"/>
                  </a:cubicBezTo>
                  <a:cubicBezTo>
                    <a:pt x="1811" y="3774"/>
                    <a:pt x="1740" y="3810"/>
                    <a:pt x="1686" y="3836"/>
                  </a:cubicBezTo>
                  <a:cubicBezTo>
                    <a:pt x="1633" y="3854"/>
                    <a:pt x="1606" y="3908"/>
                    <a:pt x="1624" y="3961"/>
                  </a:cubicBezTo>
                  <a:cubicBezTo>
                    <a:pt x="1633" y="4006"/>
                    <a:pt x="1677" y="4042"/>
                    <a:pt x="1722" y="4042"/>
                  </a:cubicBezTo>
                  <a:cubicBezTo>
                    <a:pt x="1740" y="4042"/>
                    <a:pt x="1749" y="4033"/>
                    <a:pt x="1767" y="4033"/>
                  </a:cubicBezTo>
                  <a:cubicBezTo>
                    <a:pt x="1838" y="3997"/>
                    <a:pt x="1936" y="3952"/>
                    <a:pt x="2034" y="3854"/>
                  </a:cubicBezTo>
                  <a:cubicBezTo>
                    <a:pt x="2436" y="3471"/>
                    <a:pt x="2320" y="2900"/>
                    <a:pt x="2248" y="2668"/>
                  </a:cubicBezTo>
                  <a:cubicBezTo>
                    <a:pt x="2230" y="2614"/>
                    <a:pt x="2230" y="2552"/>
                    <a:pt x="2248" y="2498"/>
                  </a:cubicBezTo>
                  <a:cubicBezTo>
                    <a:pt x="2311" y="2320"/>
                    <a:pt x="2364" y="1981"/>
                    <a:pt x="2329" y="1615"/>
                  </a:cubicBezTo>
                  <a:cubicBezTo>
                    <a:pt x="2275" y="1169"/>
                    <a:pt x="2097" y="794"/>
                    <a:pt x="1802" y="536"/>
                  </a:cubicBezTo>
                  <a:cubicBezTo>
                    <a:pt x="1321" y="99"/>
                    <a:pt x="65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 name="Google Shape;2174;p60"/>
          <p:cNvGrpSpPr/>
          <p:nvPr/>
        </p:nvGrpSpPr>
        <p:grpSpPr>
          <a:xfrm>
            <a:off x="4007552" y="2731996"/>
            <a:ext cx="425672" cy="457863"/>
            <a:chOff x="4007552" y="2731996"/>
            <a:chExt cx="425672" cy="457863"/>
          </a:xfrm>
        </p:grpSpPr>
        <p:sp>
          <p:nvSpPr>
            <p:cNvPr id="2175" name="Google Shape;2175;p60"/>
            <p:cNvSpPr/>
            <p:nvPr/>
          </p:nvSpPr>
          <p:spPr>
            <a:xfrm>
              <a:off x="4164061" y="2904219"/>
              <a:ext cx="13569" cy="31176"/>
            </a:xfrm>
            <a:custGeom>
              <a:avLst/>
              <a:gdLst/>
              <a:ahLst/>
              <a:cxnLst/>
              <a:rect l="l" t="t" r="r" b="b"/>
              <a:pathLst>
                <a:path w="215" h="494" extrusionOk="0">
                  <a:moveTo>
                    <a:pt x="103" y="0"/>
                  </a:moveTo>
                  <a:cubicBezTo>
                    <a:pt x="46" y="0"/>
                    <a:pt x="0" y="50"/>
                    <a:pt x="0" y="108"/>
                  </a:cubicBezTo>
                  <a:lnTo>
                    <a:pt x="0" y="385"/>
                  </a:lnTo>
                  <a:cubicBezTo>
                    <a:pt x="0" y="438"/>
                    <a:pt x="36" y="492"/>
                    <a:pt x="90" y="492"/>
                  </a:cubicBezTo>
                  <a:cubicBezTo>
                    <a:pt x="96" y="493"/>
                    <a:pt x="102" y="493"/>
                    <a:pt x="108" y="493"/>
                  </a:cubicBezTo>
                  <a:cubicBezTo>
                    <a:pt x="170" y="493"/>
                    <a:pt x="215" y="450"/>
                    <a:pt x="215" y="385"/>
                  </a:cubicBezTo>
                  <a:lnTo>
                    <a:pt x="215" y="108"/>
                  </a:lnTo>
                  <a:cubicBezTo>
                    <a:pt x="215" y="55"/>
                    <a:pt x="179" y="10"/>
                    <a:pt x="116" y="1"/>
                  </a:cubicBezTo>
                  <a:cubicBezTo>
                    <a:pt x="112" y="1"/>
                    <a:pt x="107"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0"/>
            <p:cNvSpPr/>
            <p:nvPr/>
          </p:nvSpPr>
          <p:spPr>
            <a:xfrm>
              <a:off x="4148852" y="2873738"/>
              <a:ext cx="42284" cy="16030"/>
            </a:xfrm>
            <a:custGeom>
              <a:avLst/>
              <a:gdLst/>
              <a:ahLst/>
              <a:cxnLst/>
              <a:rect l="l" t="t" r="r" b="b"/>
              <a:pathLst>
                <a:path w="670" h="254" extrusionOk="0">
                  <a:moveTo>
                    <a:pt x="338" y="0"/>
                  </a:moveTo>
                  <a:cubicBezTo>
                    <a:pt x="250" y="0"/>
                    <a:pt x="161" y="16"/>
                    <a:pt x="81" y="47"/>
                  </a:cubicBezTo>
                  <a:cubicBezTo>
                    <a:pt x="27" y="74"/>
                    <a:pt x="1" y="136"/>
                    <a:pt x="27" y="190"/>
                  </a:cubicBezTo>
                  <a:cubicBezTo>
                    <a:pt x="36" y="226"/>
                    <a:pt x="81" y="252"/>
                    <a:pt x="126" y="252"/>
                  </a:cubicBezTo>
                  <a:cubicBezTo>
                    <a:pt x="186" y="236"/>
                    <a:pt x="268" y="216"/>
                    <a:pt x="353" y="216"/>
                  </a:cubicBezTo>
                  <a:cubicBezTo>
                    <a:pt x="405" y="216"/>
                    <a:pt x="458" y="223"/>
                    <a:pt x="509" y="243"/>
                  </a:cubicBezTo>
                  <a:cubicBezTo>
                    <a:pt x="523" y="251"/>
                    <a:pt x="538" y="254"/>
                    <a:pt x="553" y="254"/>
                  </a:cubicBezTo>
                  <a:cubicBezTo>
                    <a:pt x="593" y="254"/>
                    <a:pt x="630" y="229"/>
                    <a:pt x="643" y="190"/>
                  </a:cubicBezTo>
                  <a:cubicBezTo>
                    <a:pt x="670" y="136"/>
                    <a:pt x="643" y="74"/>
                    <a:pt x="589" y="47"/>
                  </a:cubicBezTo>
                  <a:cubicBezTo>
                    <a:pt x="514" y="16"/>
                    <a:pt x="427" y="0"/>
                    <a:pt x="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0"/>
            <p:cNvSpPr/>
            <p:nvPr/>
          </p:nvSpPr>
          <p:spPr>
            <a:xfrm>
              <a:off x="4285103" y="3138352"/>
              <a:ext cx="29346" cy="51435"/>
            </a:xfrm>
            <a:custGeom>
              <a:avLst/>
              <a:gdLst/>
              <a:ahLst/>
              <a:cxnLst/>
              <a:rect l="l" t="t" r="r" b="b"/>
              <a:pathLst>
                <a:path w="465" h="815" extrusionOk="0">
                  <a:moveTo>
                    <a:pt x="355" y="1"/>
                  </a:moveTo>
                  <a:cubicBezTo>
                    <a:pt x="307" y="1"/>
                    <a:pt x="257" y="28"/>
                    <a:pt x="241" y="83"/>
                  </a:cubicBezTo>
                  <a:lnTo>
                    <a:pt x="188" y="297"/>
                  </a:lnTo>
                  <a:cubicBezTo>
                    <a:pt x="143" y="431"/>
                    <a:pt x="90" y="556"/>
                    <a:pt x="27" y="663"/>
                  </a:cubicBezTo>
                  <a:cubicBezTo>
                    <a:pt x="0" y="716"/>
                    <a:pt x="18" y="779"/>
                    <a:pt x="72" y="805"/>
                  </a:cubicBezTo>
                  <a:cubicBezTo>
                    <a:pt x="90" y="814"/>
                    <a:pt x="108" y="814"/>
                    <a:pt x="125" y="814"/>
                  </a:cubicBezTo>
                  <a:cubicBezTo>
                    <a:pt x="161" y="814"/>
                    <a:pt x="197" y="796"/>
                    <a:pt x="215" y="761"/>
                  </a:cubicBezTo>
                  <a:cubicBezTo>
                    <a:pt x="277" y="636"/>
                    <a:pt x="339" y="502"/>
                    <a:pt x="393" y="359"/>
                  </a:cubicBezTo>
                  <a:cubicBezTo>
                    <a:pt x="393" y="359"/>
                    <a:pt x="393" y="350"/>
                    <a:pt x="393" y="350"/>
                  </a:cubicBezTo>
                  <a:lnTo>
                    <a:pt x="447" y="136"/>
                  </a:lnTo>
                  <a:cubicBezTo>
                    <a:pt x="464" y="83"/>
                    <a:pt x="429" y="20"/>
                    <a:pt x="375" y="2"/>
                  </a:cubicBezTo>
                  <a:cubicBezTo>
                    <a:pt x="368" y="1"/>
                    <a:pt x="362" y="1"/>
                    <a:pt x="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0"/>
            <p:cNvSpPr/>
            <p:nvPr/>
          </p:nvSpPr>
          <p:spPr>
            <a:xfrm>
              <a:off x="4226539" y="2731996"/>
              <a:ext cx="206685" cy="457863"/>
            </a:xfrm>
            <a:custGeom>
              <a:avLst/>
              <a:gdLst/>
              <a:ahLst/>
              <a:cxnLst/>
              <a:rect l="l" t="t" r="r" b="b"/>
              <a:pathLst>
                <a:path w="3275" h="7255" extrusionOk="0">
                  <a:moveTo>
                    <a:pt x="1928" y="2775"/>
                  </a:moveTo>
                  <a:cubicBezTo>
                    <a:pt x="2088" y="2784"/>
                    <a:pt x="2222" y="2918"/>
                    <a:pt x="2222" y="3078"/>
                  </a:cubicBezTo>
                  <a:cubicBezTo>
                    <a:pt x="2222" y="3301"/>
                    <a:pt x="2070" y="3480"/>
                    <a:pt x="1865" y="3533"/>
                  </a:cubicBezTo>
                  <a:cubicBezTo>
                    <a:pt x="1919" y="3328"/>
                    <a:pt x="1928" y="3105"/>
                    <a:pt x="1928" y="2775"/>
                  </a:cubicBezTo>
                  <a:close/>
                  <a:moveTo>
                    <a:pt x="215" y="1874"/>
                  </a:moveTo>
                  <a:cubicBezTo>
                    <a:pt x="402" y="1918"/>
                    <a:pt x="572" y="1918"/>
                    <a:pt x="732" y="1927"/>
                  </a:cubicBezTo>
                  <a:cubicBezTo>
                    <a:pt x="964" y="1936"/>
                    <a:pt x="1160" y="1936"/>
                    <a:pt x="1348" y="2061"/>
                  </a:cubicBezTo>
                  <a:cubicBezTo>
                    <a:pt x="1598" y="2231"/>
                    <a:pt x="1714" y="2418"/>
                    <a:pt x="1714" y="2668"/>
                  </a:cubicBezTo>
                  <a:cubicBezTo>
                    <a:pt x="1714" y="3373"/>
                    <a:pt x="1696" y="3587"/>
                    <a:pt x="1419" y="3970"/>
                  </a:cubicBezTo>
                  <a:cubicBezTo>
                    <a:pt x="1044" y="4506"/>
                    <a:pt x="607" y="4818"/>
                    <a:pt x="215" y="4871"/>
                  </a:cubicBezTo>
                  <a:lnTo>
                    <a:pt x="215" y="4265"/>
                  </a:lnTo>
                  <a:cubicBezTo>
                    <a:pt x="286" y="4265"/>
                    <a:pt x="402" y="4283"/>
                    <a:pt x="465" y="4363"/>
                  </a:cubicBezTo>
                  <a:cubicBezTo>
                    <a:pt x="491" y="4390"/>
                    <a:pt x="518" y="4407"/>
                    <a:pt x="554" y="4407"/>
                  </a:cubicBezTo>
                  <a:cubicBezTo>
                    <a:pt x="581" y="4407"/>
                    <a:pt x="607" y="4398"/>
                    <a:pt x="634" y="4372"/>
                  </a:cubicBezTo>
                  <a:cubicBezTo>
                    <a:pt x="661" y="4336"/>
                    <a:pt x="661" y="4274"/>
                    <a:pt x="634" y="4229"/>
                  </a:cubicBezTo>
                  <a:cubicBezTo>
                    <a:pt x="509" y="4077"/>
                    <a:pt x="331" y="4051"/>
                    <a:pt x="215" y="4051"/>
                  </a:cubicBezTo>
                  <a:lnTo>
                    <a:pt x="215" y="3738"/>
                  </a:lnTo>
                  <a:cubicBezTo>
                    <a:pt x="250" y="3729"/>
                    <a:pt x="286" y="3720"/>
                    <a:pt x="322" y="3712"/>
                  </a:cubicBezTo>
                  <a:cubicBezTo>
                    <a:pt x="366" y="3694"/>
                    <a:pt x="402" y="3649"/>
                    <a:pt x="393" y="3596"/>
                  </a:cubicBezTo>
                  <a:cubicBezTo>
                    <a:pt x="386" y="3536"/>
                    <a:pt x="336" y="3502"/>
                    <a:pt x="283" y="3502"/>
                  </a:cubicBezTo>
                  <a:cubicBezTo>
                    <a:pt x="272" y="3502"/>
                    <a:pt x="261" y="3503"/>
                    <a:pt x="250" y="3506"/>
                  </a:cubicBezTo>
                  <a:cubicBezTo>
                    <a:pt x="242" y="3515"/>
                    <a:pt x="233" y="3515"/>
                    <a:pt x="215" y="3515"/>
                  </a:cubicBezTo>
                  <a:lnTo>
                    <a:pt x="215" y="1874"/>
                  </a:lnTo>
                  <a:close/>
                  <a:moveTo>
                    <a:pt x="813" y="4862"/>
                  </a:moveTo>
                  <a:lnTo>
                    <a:pt x="866" y="5344"/>
                  </a:lnTo>
                  <a:cubicBezTo>
                    <a:pt x="875" y="5469"/>
                    <a:pt x="848" y="5594"/>
                    <a:pt x="768" y="5683"/>
                  </a:cubicBezTo>
                  <a:cubicBezTo>
                    <a:pt x="643" y="5844"/>
                    <a:pt x="456" y="5924"/>
                    <a:pt x="215" y="5942"/>
                  </a:cubicBezTo>
                  <a:lnTo>
                    <a:pt x="215" y="5085"/>
                  </a:lnTo>
                  <a:cubicBezTo>
                    <a:pt x="411" y="5068"/>
                    <a:pt x="607" y="4987"/>
                    <a:pt x="813" y="4862"/>
                  </a:cubicBezTo>
                  <a:close/>
                  <a:moveTo>
                    <a:pt x="179" y="0"/>
                  </a:moveTo>
                  <a:cubicBezTo>
                    <a:pt x="81" y="0"/>
                    <a:pt x="1" y="81"/>
                    <a:pt x="1" y="179"/>
                  </a:cubicBezTo>
                  <a:lnTo>
                    <a:pt x="1" y="652"/>
                  </a:lnTo>
                  <a:cubicBezTo>
                    <a:pt x="1" y="705"/>
                    <a:pt x="45" y="750"/>
                    <a:pt x="99" y="759"/>
                  </a:cubicBezTo>
                  <a:cubicBezTo>
                    <a:pt x="152" y="759"/>
                    <a:pt x="206" y="714"/>
                    <a:pt x="206" y="652"/>
                  </a:cubicBezTo>
                  <a:lnTo>
                    <a:pt x="206" y="215"/>
                  </a:lnTo>
                  <a:cubicBezTo>
                    <a:pt x="206" y="215"/>
                    <a:pt x="741" y="215"/>
                    <a:pt x="1009" y="277"/>
                  </a:cubicBezTo>
                  <a:cubicBezTo>
                    <a:pt x="1722" y="464"/>
                    <a:pt x="2088" y="1178"/>
                    <a:pt x="2115" y="1767"/>
                  </a:cubicBezTo>
                  <a:cubicBezTo>
                    <a:pt x="2133" y="2088"/>
                    <a:pt x="2053" y="2356"/>
                    <a:pt x="1910" y="2489"/>
                  </a:cubicBezTo>
                  <a:cubicBezTo>
                    <a:pt x="1847" y="2177"/>
                    <a:pt x="1633" y="1999"/>
                    <a:pt x="1464" y="1883"/>
                  </a:cubicBezTo>
                  <a:cubicBezTo>
                    <a:pt x="1223" y="1731"/>
                    <a:pt x="991" y="1722"/>
                    <a:pt x="741" y="1713"/>
                  </a:cubicBezTo>
                  <a:cubicBezTo>
                    <a:pt x="572" y="1704"/>
                    <a:pt x="215" y="1651"/>
                    <a:pt x="215" y="1651"/>
                  </a:cubicBezTo>
                  <a:lnTo>
                    <a:pt x="215" y="1151"/>
                  </a:lnTo>
                  <a:cubicBezTo>
                    <a:pt x="215" y="1098"/>
                    <a:pt x="179" y="1053"/>
                    <a:pt x="126" y="1044"/>
                  </a:cubicBezTo>
                  <a:cubicBezTo>
                    <a:pt x="120" y="1044"/>
                    <a:pt x="115" y="1043"/>
                    <a:pt x="110" y="1043"/>
                  </a:cubicBezTo>
                  <a:cubicBezTo>
                    <a:pt x="47" y="1043"/>
                    <a:pt x="1" y="1093"/>
                    <a:pt x="1" y="1151"/>
                  </a:cubicBezTo>
                  <a:lnTo>
                    <a:pt x="1" y="7146"/>
                  </a:lnTo>
                  <a:cubicBezTo>
                    <a:pt x="1" y="7200"/>
                    <a:pt x="45" y="7244"/>
                    <a:pt x="99" y="7253"/>
                  </a:cubicBezTo>
                  <a:cubicBezTo>
                    <a:pt x="103" y="7254"/>
                    <a:pt x="108" y="7254"/>
                    <a:pt x="112" y="7254"/>
                  </a:cubicBezTo>
                  <a:cubicBezTo>
                    <a:pt x="169" y="7254"/>
                    <a:pt x="215" y="7204"/>
                    <a:pt x="215" y="7146"/>
                  </a:cubicBezTo>
                  <a:lnTo>
                    <a:pt x="215" y="6156"/>
                  </a:lnTo>
                  <a:cubicBezTo>
                    <a:pt x="598" y="6138"/>
                    <a:pt x="821" y="5960"/>
                    <a:pt x="937" y="5817"/>
                  </a:cubicBezTo>
                  <a:cubicBezTo>
                    <a:pt x="1018" y="5719"/>
                    <a:pt x="1071" y="5585"/>
                    <a:pt x="1080" y="5451"/>
                  </a:cubicBezTo>
                  <a:lnTo>
                    <a:pt x="1357" y="5540"/>
                  </a:lnTo>
                  <a:cubicBezTo>
                    <a:pt x="1339" y="5674"/>
                    <a:pt x="1321" y="5853"/>
                    <a:pt x="1285" y="6049"/>
                  </a:cubicBezTo>
                  <a:cubicBezTo>
                    <a:pt x="1276" y="6111"/>
                    <a:pt x="1312" y="6165"/>
                    <a:pt x="1375" y="6174"/>
                  </a:cubicBezTo>
                  <a:cubicBezTo>
                    <a:pt x="1380" y="6175"/>
                    <a:pt x="1386" y="6175"/>
                    <a:pt x="1391" y="6175"/>
                  </a:cubicBezTo>
                  <a:cubicBezTo>
                    <a:pt x="1440" y="6175"/>
                    <a:pt x="1491" y="6141"/>
                    <a:pt x="1499" y="6085"/>
                  </a:cubicBezTo>
                  <a:cubicBezTo>
                    <a:pt x="1544" y="5835"/>
                    <a:pt x="1562" y="5612"/>
                    <a:pt x="1571" y="5469"/>
                  </a:cubicBezTo>
                  <a:cubicBezTo>
                    <a:pt x="1571" y="5442"/>
                    <a:pt x="1589" y="5424"/>
                    <a:pt x="1598" y="5415"/>
                  </a:cubicBezTo>
                  <a:cubicBezTo>
                    <a:pt x="1604" y="5409"/>
                    <a:pt x="1619" y="5403"/>
                    <a:pt x="1634" y="5403"/>
                  </a:cubicBezTo>
                  <a:cubicBezTo>
                    <a:pt x="1640" y="5403"/>
                    <a:pt x="1646" y="5404"/>
                    <a:pt x="1651" y="5407"/>
                  </a:cubicBezTo>
                  <a:lnTo>
                    <a:pt x="2160" y="5558"/>
                  </a:lnTo>
                  <a:cubicBezTo>
                    <a:pt x="2561" y="5683"/>
                    <a:pt x="2855" y="6013"/>
                    <a:pt x="2927" y="6432"/>
                  </a:cubicBezTo>
                  <a:lnTo>
                    <a:pt x="3061" y="7173"/>
                  </a:lnTo>
                  <a:cubicBezTo>
                    <a:pt x="3070" y="7218"/>
                    <a:pt x="3114" y="7253"/>
                    <a:pt x="3159" y="7253"/>
                  </a:cubicBezTo>
                  <a:lnTo>
                    <a:pt x="3186" y="7253"/>
                  </a:lnTo>
                  <a:cubicBezTo>
                    <a:pt x="3239" y="7244"/>
                    <a:pt x="3275" y="7191"/>
                    <a:pt x="3266" y="7128"/>
                  </a:cubicBezTo>
                  <a:lnTo>
                    <a:pt x="3141" y="6397"/>
                  </a:lnTo>
                  <a:cubicBezTo>
                    <a:pt x="3052" y="5897"/>
                    <a:pt x="2704" y="5505"/>
                    <a:pt x="2222" y="5362"/>
                  </a:cubicBezTo>
                  <a:lnTo>
                    <a:pt x="1722" y="5210"/>
                  </a:lnTo>
                  <a:cubicBezTo>
                    <a:pt x="1691" y="5201"/>
                    <a:pt x="1658" y="5197"/>
                    <a:pt x="1625" y="5197"/>
                  </a:cubicBezTo>
                  <a:cubicBezTo>
                    <a:pt x="1593" y="5197"/>
                    <a:pt x="1562" y="5201"/>
                    <a:pt x="1535" y="5210"/>
                  </a:cubicBezTo>
                  <a:cubicBezTo>
                    <a:pt x="1473" y="5237"/>
                    <a:pt x="1428" y="5282"/>
                    <a:pt x="1401" y="5326"/>
                  </a:cubicBezTo>
                  <a:lnTo>
                    <a:pt x="1062" y="5228"/>
                  </a:lnTo>
                  <a:lnTo>
                    <a:pt x="1009" y="4729"/>
                  </a:lnTo>
                  <a:cubicBezTo>
                    <a:pt x="1214" y="4568"/>
                    <a:pt x="1410" y="4354"/>
                    <a:pt x="1598" y="4095"/>
                  </a:cubicBezTo>
                  <a:cubicBezTo>
                    <a:pt x="1687" y="3979"/>
                    <a:pt x="1749" y="3863"/>
                    <a:pt x="1794" y="3756"/>
                  </a:cubicBezTo>
                  <a:cubicBezTo>
                    <a:pt x="2151" y="3738"/>
                    <a:pt x="2436" y="3444"/>
                    <a:pt x="2436" y="3078"/>
                  </a:cubicBezTo>
                  <a:cubicBezTo>
                    <a:pt x="2436" y="2864"/>
                    <a:pt x="2293" y="2677"/>
                    <a:pt x="2097" y="2596"/>
                  </a:cubicBezTo>
                  <a:cubicBezTo>
                    <a:pt x="2267" y="2409"/>
                    <a:pt x="2347" y="2115"/>
                    <a:pt x="2329" y="1758"/>
                  </a:cubicBezTo>
                  <a:cubicBezTo>
                    <a:pt x="2311" y="1401"/>
                    <a:pt x="2195" y="1044"/>
                    <a:pt x="1990" y="750"/>
                  </a:cubicBezTo>
                  <a:cubicBezTo>
                    <a:pt x="1758" y="402"/>
                    <a:pt x="1437" y="170"/>
                    <a:pt x="1062" y="72"/>
                  </a:cubicBezTo>
                  <a:cubicBezTo>
                    <a:pt x="777" y="0"/>
                    <a:pt x="474"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0"/>
            <p:cNvSpPr/>
            <p:nvPr/>
          </p:nvSpPr>
          <p:spPr>
            <a:xfrm>
              <a:off x="4252981" y="2899107"/>
              <a:ext cx="35026" cy="36288"/>
            </a:xfrm>
            <a:custGeom>
              <a:avLst/>
              <a:gdLst/>
              <a:ahLst/>
              <a:cxnLst/>
              <a:rect l="l" t="t" r="r" b="b"/>
              <a:pathLst>
                <a:path w="555" h="575" extrusionOk="0">
                  <a:moveTo>
                    <a:pt x="126" y="0"/>
                  </a:moveTo>
                  <a:cubicBezTo>
                    <a:pt x="86" y="0"/>
                    <a:pt x="47" y="25"/>
                    <a:pt x="28" y="64"/>
                  </a:cubicBezTo>
                  <a:cubicBezTo>
                    <a:pt x="1" y="118"/>
                    <a:pt x="28" y="180"/>
                    <a:pt x="81" y="207"/>
                  </a:cubicBezTo>
                  <a:lnTo>
                    <a:pt x="162" y="243"/>
                  </a:lnTo>
                  <a:lnTo>
                    <a:pt x="162" y="466"/>
                  </a:lnTo>
                  <a:cubicBezTo>
                    <a:pt x="162" y="519"/>
                    <a:pt x="206" y="573"/>
                    <a:pt x="260" y="573"/>
                  </a:cubicBezTo>
                  <a:cubicBezTo>
                    <a:pt x="265" y="574"/>
                    <a:pt x="270" y="574"/>
                    <a:pt x="275" y="574"/>
                  </a:cubicBezTo>
                  <a:cubicBezTo>
                    <a:pt x="331" y="574"/>
                    <a:pt x="376" y="531"/>
                    <a:pt x="376" y="466"/>
                  </a:cubicBezTo>
                  <a:lnTo>
                    <a:pt x="376" y="341"/>
                  </a:lnTo>
                  <a:lnTo>
                    <a:pt x="385" y="350"/>
                  </a:lnTo>
                  <a:cubicBezTo>
                    <a:pt x="402" y="350"/>
                    <a:pt x="420" y="359"/>
                    <a:pt x="429" y="359"/>
                  </a:cubicBezTo>
                  <a:cubicBezTo>
                    <a:pt x="474" y="359"/>
                    <a:pt x="518" y="332"/>
                    <a:pt x="536" y="279"/>
                  </a:cubicBezTo>
                  <a:cubicBezTo>
                    <a:pt x="554" y="234"/>
                    <a:pt x="518" y="171"/>
                    <a:pt x="474" y="154"/>
                  </a:cubicBezTo>
                  <a:lnTo>
                    <a:pt x="170" y="11"/>
                  </a:lnTo>
                  <a:cubicBezTo>
                    <a:pt x="156" y="4"/>
                    <a:pt x="141"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0"/>
            <p:cNvSpPr/>
            <p:nvPr/>
          </p:nvSpPr>
          <p:spPr>
            <a:xfrm>
              <a:off x="4007552" y="2733132"/>
              <a:ext cx="205549" cy="456727"/>
            </a:xfrm>
            <a:custGeom>
              <a:avLst/>
              <a:gdLst/>
              <a:ahLst/>
              <a:cxnLst/>
              <a:rect l="l" t="t" r="r" b="b"/>
              <a:pathLst>
                <a:path w="3257" h="7237" extrusionOk="0">
                  <a:moveTo>
                    <a:pt x="3051" y="223"/>
                  </a:moveTo>
                  <a:lnTo>
                    <a:pt x="3051" y="1570"/>
                  </a:lnTo>
                  <a:cubicBezTo>
                    <a:pt x="2855" y="1481"/>
                    <a:pt x="2659" y="1347"/>
                    <a:pt x="2463" y="1160"/>
                  </a:cubicBezTo>
                  <a:lnTo>
                    <a:pt x="2409" y="616"/>
                  </a:lnTo>
                  <a:cubicBezTo>
                    <a:pt x="2596" y="428"/>
                    <a:pt x="2819" y="295"/>
                    <a:pt x="3051" y="223"/>
                  </a:cubicBezTo>
                  <a:close/>
                  <a:moveTo>
                    <a:pt x="1348" y="2757"/>
                  </a:moveTo>
                  <a:cubicBezTo>
                    <a:pt x="1348" y="3087"/>
                    <a:pt x="1356" y="3319"/>
                    <a:pt x="1401" y="3515"/>
                  </a:cubicBezTo>
                  <a:cubicBezTo>
                    <a:pt x="1205" y="3462"/>
                    <a:pt x="1053" y="3283"/>
                    <a:pt x="1053" y="3060"/>
                  </a:cubicBezTo>
                  <a:cubicBezTo>
                    <a:pt x="1053" y="2900"/>
                    <a:pt x="1187" y="2766"/>
                    <a:pt x="1348" y="2757"/>
                  </a:cubicBezTo>
                  <a:close/>
                  <a:moveTo>
                    <a:pt x="2472" y="4853"/>
                  </a:moveTo>
                  <a:cubicBezTo>
                    <a:pt x="2659" y="4978"/>
                    <a:pt x="2855" y="5050"/>
                    <a:pt x="3051" y="5067"/>
                  </a:cubicBezTo>
                  <a:lnTo>
                    <a:pt x="3051" y="5924"/>
                  </a:lnTo>
                  <a:cubicBezTo>
                    <a:pt x="2811" y="5906"/>
                    <a:pt x="2632" y="5817"/>
                    <a:pt x="2507" y="5665"/>
                  </a:cubicBezTo>
                  <a:cubicBezTo>
                    <a:pt x="2436" y="5576"/>
                    <a:pt x="2400" y="5451"/>
                    <a:pt x="2409" y="5326"/>
                  </a:cubicBezTo>
                  <a:lnTo>
                    <a:pt x="2472" y="4853"/>
                  </a:lnTo>
                  <a:close/>
                  <a:moveTo>
                    <a:pt x="3096" y="0"/>
                  </a:moveTo>
                  <a:cubicBezTo>
                    <a:pt x="3078" y="0"/>
                    <a:pt x="3060" y="3"/>
                    <a:pt x="3042" y="9"/>
                  </a:cubicBezTo>
                  <a:cubicBezTo>
                    <a:pt x="2766" y="81"/>
                    <a:pt x="2498" y="232"/>
                    <a:pt x="2275" y="455"/>
                  </a:cubicBezTo>
                  <a:cubicBezTo>
                    <a:pt x="2204" y="428"/>
                    <a:pt x="2088" y="402"/>
                    <a:pt x="1981" y="402"/>
                  </a:cubicBezTo>
                  <a:cubicBezTo>
                    <a:pt x="1553" y="402"/>
                    <a:pt x="1178" y="652"/>
                    <a:pt x="991" y="1062"/>
                  </a:cubicBezTo>
                  <a:cubicBezTo>
                    <a:pt x="964" y="1106"/>
                    <a:pt x="982" y="1169"/>
                    <a:pt x="1026" y="1196"/>
                  </a:cubicBezTo>
                  <a:cubicBezTo>
                    <a:pt x="1045" y="1208"/>
                    <a:pt x="1065" y="1214"/>
                    <a:pt x="1085" y="1214"/>
                  </a:cubicBezTo>
                  <a:cubicBezTo>
                    <a:pt x="1124" y="1214"/>
                    <a:pt x="1160" y="1192"/>
                    <a:pt x="1178" y="1151"/>
                  </a:cubicBezTo>
                  <a:cubicBezTo>
                    <a:pt x="1339" y="812"/>
                    <a:pt x="1633" y="616"/>
                    <a:pt x="1981" y="616"/>
                  </a:cubicBezTo>
                  <a:lnTo>
                    <a:pt x="1990" y="616"/>
                  </a:lnTo>
                  <a:cubicBezTo>
                    <a:pt x="2061" y="616"/>
                    <a:pt x="2133" y="625"/>
                    <a:pt x="2204" y="652"/>
                  </a:cubicBezTo>
                  <a:lnTo>
                    <a:pt x="2257" y="1196"/>
                  </a:lnTo>
                  <a:cubicBezTo>
                    <a:pt x="2159" y="1490"/>
                    <a:pt x="2052" y="1713"/>
                    <a:pt x="1829" y="1847"/>
                  </a:cubicBezTo>
                  <a:cubicBezTo>
                    <a:pt x="1544" y="2016"/>
                    <a:pt x="1392" y="2231"/>
                    <a:pt x="1356" y="2525"/>
                  </a:cubicBezTo>
                  <a:cubicBezTo>
                    <a:pt x="1160" y="2427"/>
                    <a:pt x="1053" y="2043"/>
                    <a:pt x="1053" y="1767"/>
                  </a:cubicBezTo>
                  <a:cubicBezTo>
                    <a:pt x="1053" y="1713"/>
                    <a:pt x="1062" y="1660"/>
                    <a:pt x="1062" y="1597"/>
                  </a:cubicBezTo>
                  <a:cubicBezTo>
                    <a:pt x="1071" y="1544"/>
                    <a:pt x="1026" y="1490"/>
                    <a:pt x="973" y="1481"/>
                  </a:cubicBezTo>
                  <a:cubicBezTo>
                    <a:pt x="910" y="1481"/>
                    <a:pt x="857" y="1526"/>
                    <a:pt x="857" y="1579"/>
                  </a:cubicBezTo>
                  <a:cubicBezTo>
                    <a:pt x="848" y="1642"/>
                    <a:pt x="848" y="1704"/>
                    <a:pt x="848" y="1767"/>
                  </a:cubicBezTo>
                  <a:cubicBezTo>
                    <a:pt x="848" y="2052"/>
                    <a:pt x="928" y="2409"/>
                    <a:pt x="1124" y="2605"/>
                  </a:cubicBezTo>
                  <a:cubicBezTo>
                    <a:pt x="955" y="2694"/>
                    <a:pt x="848" y="2864"/>
                    <a:pt x="848" y="3060"/>
                  </a:cubicBezTo>
                  <a:cubicBezTo>
                    <a:pt x="848" y="3417"/>
                    <a:pt x="1124" y="3711"/>
                    <a:pt x="1472" y="3738"/>
                  </a:cubicBezTo>
                  <a:cubicBezTo>
                    <a:pt x="1517" y="3845"/>
                    <a:pt x="1579" y="3961"/>
                    <a:pt x="1669" y="4077"/>
                  </a:cubicBezTo>
                  <a:lnTo>
                    <a:pt x="1687" y="4095"/>
                  </a:lnTo>
                  <a:cubicBezTo>
                    <a:pt x="1704" y="4122"/>
                    <a:pt x="1740" y="4140"/>
                    <a:pt x="1767" y="4140"/>
                  </a:cubicBezTo>
                  <a:cubicBezTo>
                    <a:pt x="1794" y="4140"/>
                    <a:pt x="1811" y="4131"/>
                    <a:pt x="1829" y="4122"/>
                  </a:cubicBezTo>
                  <a:cubicBezTo>
                    <a:pt x="1883" y="4086"/>
                    <a:pt x="1892" y="4015"/>
                    <a:pt x="1856" y="3970"/>
                  </a:cubicBezTo>
                  <a:lnTo>
                    <a:pt x="1847" y="3952"/>
                  </a:lnTo>
                  <a:cubicBezTo>
                    <a:pt x="1571" y="3578"/>
                    <a:pt x="1562" y="3372"/>
                    <a:pt x="1562" y="2668"/>
                  </a:cubicBezTo>
                  <a:cubicBezTo>
                    <a:pt x="1562" y="2391"/>
                    <a:pt x="1669" y="2186"/>
                    <a:pt x="1936" y="2034"/>
                  </a:cubicBezTo>
                  <a:cubicBezTo>
                    <a:pt x="2186" y="1883"/>
                    <a:pt x="2320" y="1651"/>
                    <a:pt x="2409" y="1401"/>
                  </a:cubicBezTo>
                  <a:cubicBezTo>
                    <a:pt x="2623" y="1588"/>
                    <a:pt x="2828" y="1713"/>
                    <a:pt x="3051" y="1793"/>
                  </a:cubicBezTo>
                  <a:lnTo>
                    <a:pt x="3051" y="3497"/>
                  </a:lnTo>
                  <a:cubicBezTo>
                    <a:pt x="3034" y="3497"/>
                    <a:pt x="3025" y="3497"/>
                    <a:pt x="3016" y="3488"/>
                  </a:cubicBezTo>
                  <a:cubicBezTo>
                    <a:pt x="3005" y="3486"/>
                    <a:pt x="2995" y="3485"/>
                    <a:pt x="2984" y="3485"/>
                  </a:cubicBezTo>
                  <a:cubicBezTo>
                    <a:pt x="2951" y="3485"/>
                    <a:pt x="2918" y="3497"/>
                    <a:pt x="2891" y="3524"/>
                  </a:cubicBezTo>
                  <a:cubicBezTo>
                    <a:pt x="2846" y="3587"/>
                    <a:pt x="2882" y="3667"/>
                    <a:pt x="2944" y="3694"/>
                  </a:cubicBezTo>
                  <a:cubicBezTo>
                    <a:pt x="2980" y="3702"/>
                    <a:pt x="3016" y="3711"/>
                    <a:pt x="3051" y="3720"/>
                  </a:cubicBezTo>
                  <a:lnTo>
                    <a:pt x="3051" y="4050"/>
                  </a:lnTo>
                  <a:cubicBezTo>
                    <a:pt x="2980" y="4050"/>
                    <a:pt x="2882" y="4033"/>
                    <a:pt x="2819" y="3934"/>
                  </a:cubicBezTo>
                  <a:cubicBezTo>
                    <a:pt x="2801" y="3904"/>
                    <a:pt x="2771" y="3886"/>
                    <a:pt x="2736" y="3886"/>
                  </a:cubicBezTo>
                  <a:cubicBezTo>
                    <a:pt x="2720" y="3886"/>
                    <a:pt x="2703" y="3890"/>
                    <a:pt x="2686" y="3899"/>
                  </a:cubicBezTo>
                  <a:cubicBezTo>
                    <a:pt x="2623" y="3926"/>
                    <a:pt x="2605" y="3997"/>
                    <a:pt x="2641" y="4050"/>
                  </a:cubicBezTo>
                  <a:cubicBezTo>
                    <a:pt x="2757" y="4229"/>
                    <a:pt x="2935" y="4265"/>
                    <a:pt x="3051" y="4265"/>
                  </a:cubicBezTo>
                  <a:lnTo>
                    <a:pt x="3051" y="4853"/>
                  </a:lnTo>
                  <a:cubicBezTo>
                    <a:pt x="2766" y="4818"/>
                    <a:pt x="2463" y="4639"/>
                    <a:pt x="2159" y="4336"/>
                  </a:cubicBezTo>
                  <a:cubicBezTo>
                    <a:pt x="2138" y="4315"/>
                    <a:pt x="2111" y="4303"/>
                    <a:pt x="2084" y="4303"/>
                  </a:cubicBezTo>
                  <a:cubicBezTo>
                    <a:pt x="2055" y="4303"/>
                    <a:pt x="2026" y="4317"/>
                    <a:pt x="2008" y="4345"/>
                  </a:cubicBezTo>
                  <a:cubicBezTo>
                    <a:pt x="1972" y="4389"/>
                    <a:pt x="1972" y="4452"/>
                    <a:pt x="2017" y="4488"/>
                  </a:cubicBezTo>
                  <a:cubicBezTo>
                    <a:pt x="2097" y="4577"/>
                    <a:pt x="2186" y="4648"/>
                    <a:pt x="2266" y="4719"/>
                  </a:cubicBezTo>
                  <a:lnTo>
                    <a:pt x="2213" y="5210"/>
                  </a:lnTo>
                  <a:lnTo>
                    <a:pt x="1883" y="5317"/>
                  </a:lnTo>
                  <a:cubicBezTo>
                    <a:pt x="1856" y="5264"/>
                    <a:pt x="1811" y="5228"/>
                    <a:pt x="1758" y="5201"/>
                  </a:cubicBezTo>
                  <a:cubicBezTo>
                    <a:pt x="1722" y="5186"/>
                    <a:pt x="1682" y="5176"/>
                    <a:pt x="1642" y="5176"/>
                  </a:cubicBezTo>
                  <a:cubicBezTo>
                    <a:pt x="1612" y="5176"/>
                    <a:pt x="1583" y="5181"/>
                    <a:pt x="1553" y="5192"/>
                  </a:cubicBezTo>
                  <a:lnTo>
                    <a:pt x="1053" y="5344"/>
                  </a:lnTo>
                  <a:cubicBezTo>
                    <a:pt x="857" y="5397"/>
                    <a:pt x="598" y="5558"/>
                    <a:pt x="446" y="5728"/>
                  </a:cubicBezTo>
                  <a:cubicBezTo>
                    <a:pt x="295" y="5906"/>
                    <a:pt x="188" y="6129"/>
                    <a:pt x="143" y="6370"/>
                  </a:cubicBezTo>
                  <a:lnTo>
                    <a:pt x="9" y="7110"/>
                  </a:lnTo>
                  <a:cubicBezTo>
                    <a:pt x="0" y="7173"/>
                    <a:pt x="36" y="7226"/>
                    <a:pt x="99" y="7235"/>
                  </a:cubicBezTo>
                  <a:cubicBezTo>
                    <a:pt x="104" y="7236"/>
                    <a:pt x="109" y="7237"/>
                    <a:pt x="115" y="7237"/>
                  </a:cubicBezTo>
                  <a:cubicBezTo>
                    <a:pt x="163" y="7237"/>
                    <a:pt x="207" y="7202"/>
                    <a:pt x="223" y="7146"/>
                  </a:cubicBezTo>
                  <a:lnTo>
                    <a:pt x="348" y="6414"/>
                  </a:lnTo>
                  <a:cubicBezTo>
                    <a:pt x="384" y="6209"/>
                    <a:pt x="473" y="6022"/>
                    <a:pt x="607" y="5870"/>
                  </a:cubicBezTo>
                  <a:cubicBezTo>
                    <a:pt x="741" y="5728"/>
                    <a:pt x="901" y="5612"/>
                    <a:pt x="1116" y="5540"/>
                  </a:cubicBezTo>
                  <a:lnTo>
                    <a:pt x="1624" y="5389"/>
                  </a:lnTo>
                  <a:cubicBezTo>
                    <a:pt x="1632" y="5386"/>
                    <a:pt x="1639" y="5385"/>
                    <a:pt x="1645" y="5385"/>
                  </a:cubicBezTo>
                  <a:cubicBezTo>
                    <a:pt x="1661" y="5385"/>
                    <a:pt x="1671" y="5391"/>
                    <a:pt x="1678" y="5397"/>
                  </a:cubicBezTo>
                  <a:cubicBezTo>
                    <a:pt x="1687" y="5406"/>
                    <a:pt x="1704" y="5424"/>
                    <a:pt x="1704" y="5451"/>
                  </a:cubicBezTo>
                  <a:cubicBezTo>
                    <a:pt x="1767" y="6245"/>
                    <a:pt x="2115" y="7137"/>
                    <a:pt x="2124" y="7173"/>
                  </a:cubicBezTo>
                  <a:cubicBezTo>
                    <a:pt x="2141" y="7208"/>
                    <a:pt x="2186" y="7235"/>
                    <a:pt x="2222" y="7235"/>
                  </a:cubicBezTo>
                  <a:cubicBezTo>
                    <a:pt x="2240" y="7235"/>
                    <a:pt x="2249" y="7235"/>
                    <a:pt x="2266" y="7226"/>
                  </a:cubicBezTo>
                  <a:cubicBezTo>
                    <a:pt x="2320" y="7208"/>
                    <a:pt x="2347" y="7146"/>
                    <a:pt x="2329" y="7092"/>
                  </a:cubicBezTo>
                  <a:cubicBezTo>
                    <a:pt x="2320" y="7084"/>
                    <a:pt x="1999" y="6263"/>
                    <a:pt x="1927" y="5522"/>
                  </a:cubicBezTo>
                  <a:lnTo>
                    <a:pt x="2204" y="5442"/>
                  </a:lnTo>
                  <a:cubicBezTo>
                    <a:pt x="2213" y="5576"/>
                    <a:pt x="2257" y="5701"/>
                    <a:pt x="2338" y="5799"/>
                  </a:cubicBezTo>
                  <a:cubicBezTo>
                    <a:pt x="2454" y="5942"/>
                    <a:pt x="2668" y="6111"/>
                    <a:pt x="3051" y="6138"/>
                  </a:cubicBezTo>
                  <a:lnTo>
                    <a:pt x="3051" y="7128"/>
                  </a:lnTo>
                  <a:cubicBezTo>
                    <a:pt x="3051" y="7182"/>
                    <a:pt x="3087" y="7226"/>
                    <a:pt x="3141" y="7235"/>
                  </a:cubicBezTo>
                  <a:cubicBezTo>
                    <a:pt x="3145" y="7236"/>
                    <a:pt x="3150" y="7236"/>
                    <a:pt x="3154" y="7236"/>
                  </a:cubicBezTo>
                  <a:cubicBezTo>
                    <a:pt x="3211" y="7236"/>
                    <a:pt x="3257" y="7186"/>
                    <a:pt x="3257" y="7128"/>
                  </a:cubicBezTo>
                  <a:lnTo>
                    <a:pt x="3257" y="179"/>
                  </a:lnTo>
                  <a:cubicBezTo>
                    <a:pt x="3257" y="125"/>
                    <a:pt x="3239" y="72"/>
                    <a:pt x="3194" y="36"/>
                  </a:cubicBezTo>
                  <a:cubicBezTo>
                    <a:pt x="3164" y="12"/>
                    <a:pt x="3131" y="0"/>
                    <a:pt x="3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60"/>
          <p:cNvGrpSpPr/>
          <p:nvPr/>
        </p:nvGrpSpPr>
        <p:grpSpPr>
          <a:xfrm>
            <a:off x="4715252" y="2731996"/>
            <a:ext cx="417220" cy="457800"/>
            <a:chOff x="4715252" y="2731996"/>
            <a:chExt cx="417220" cy="457800"/>
          </a:xfrm>
        </p:grpSpPr>
        <p:sp>
          <p:nvSpPr>
            <p:cNvPr id="2182" name="Google Shape;2182;p60"/>
            <p:cNvSpPr/>
            <p:nvPr/>
          </p:nvSpPr>
          <p:spPr>
            <a:xfrm>
              <a:off x="4715252" y="2731996"/>
              <a:ext cx="417220" cy="457800"/>
            </a:xfrm>
            <a:custGeom>
              <a:avLst/>
              <a:gdLst/>
              <a:ahLst/>
              <a:cxnLst/>
              <a:rect l="l" t="t" r="r" b="b"/>
              <a:pathLst>
                <a:path w="6611" h="7254" extrusionOk="0">
                  <a:moveTo>
                    <a:pt x="3274" y="0"/>
                  </a:moveTo>
                  <a:cubicBezTo>
                    <a:pt x="2587" y="0"/>
                    <a:pt x="1954" y="188"/>
                    <a:pt x="1481" y="527"/>
                  </a:cubicBezTo>
                  <a:cubicBezTo>
                    <a:pt x="946" y="910"/>
                    <a:pt x="651" y="1455"/>
                    <a:pt x="607" y="2115"/>
                  </a:cubicBezTo>
                  <a:cubicBezTo>
                    <a:pt x="598" y="2266"/>
                    <a:pt x="553" y="2365"/>
                    <a:pt x="509" y="2445"/>
                  </a:cubicBezTo>
                  <a:cubicBezTo>
                    <a:pt x="482" y="2498"/>
                    <a:pt x="464" y="2543"/>
                    <a:pt x="455" y="2588"/>
                  </a:cubicBezTo>
                  <a:cubicBezTo>
                    <a:pt x="419" y="2721"/>
                    <a:pt x="500" y="2837"/>
                    <a:pt x="562" y="2935"/>
                  </a:cubicBezTo>
                  <a:cubicBezTo>
                    <a:pt x="589" y="2980"/>
                    <a:pt x="607" y="3016"/>
                    <a:pt x="625" y="3051"/>
                  </a:cubicBezTo>
                  <a:cubicBezTo>
                    <a:pt x="634" y="3069"/>
                    <a:pt x="634" y="3105"/>
                    <a:pt x="625" y="3123"/>
                  </a:cubicBezTo>
                  <a:cubicBezTo>
                    <a:pt x="527" y="3292"/>
                    <a:pt x="411" y="3417"/>
                    <a:pt x="214" y="3569"/>
                  </a:cubicBezTo>
                  <a:cubicBezTo>
                    <a:pt x="125" y="3640"/>
                    <a:pt x="0" y="3738"/>
                    <a:pt x="0" y="3926"/>
                  </a:cubicBezTo>
                  <a:cubicBezTo>
                    <a:pt x="0" y="4113"/>
                    <a:pt x="116" y="4247"/>
                    <a:pt x="348" y="4318"/>
                  </a:cubicBezTo>
                  <a:cubicBezTo>
                    <a:pt x="393" y="4327"/>
                    <a:pt x="411" y="4345"/>
                    <a:pt x="419" y="4345"/>
                  </a:cubicBezTo>
                  <a:cubicBezTo>
                    <a:pt x="419" y="4390"/>
                    <a:pt x="295" y="4488"/>
                    <a:pt x="214" y="4550"/>
                  </a:cubicBezTo>
                  <a:cubicBezTo>
                    <a:pt x="170" y="4613"/>
                    <a:pt x="152" y="4755"/>
                    <a:pt x="277" y="4862"/>
                  </a:cubicBezTo>
                  <a:cubicBezTo>
                    <a:pt x="312" y="4889"/>
                    <a:pt x="339" y="4916"/>
                    <a:pt x="366" y="4934"/>
                  </a:cubicBezTo>
                  <a:cubicBezTo>
                    <a:pt x="268" y="5059"/>
                    <a:pt x="295" y="5192"/>
                    <a:pt x="348" y="5273"/>
                  </a:cubicBezTo>
                  <a:cubicBezTo>
                    <a:pt x="357" y="5291"/>
                    <a:pt x="384" y="5308"/>
                    <a:pt x="411" y="5317"/>
                  </a:cubicBezTo>
                  <a:cubicBezTo>
                    <a:pt x="428" y="5317"/>
                    <a:pt x="491" y="5335"/>
                    <a:pt x="535" y="5362"/>
                  </a:cubicBezTo>
                  <a:lnTo>
                    <a:pt x="535" y="5371"/>
                  </a:lnTo>
                  <a:cubicBezTo>
                    <a:pt x="482" y="5451"/>
                    <a:pt x="411" y="5585"/>
                    <a:pt x="464" y="5790"/>
                  </a:cubicBezTo>
                  <a:cubicBezTo>
                    <a:pt x="527" y="6058"/>
                    <a:pt x="732" y="6227"/>
                    <a:pt x="1071" y="6281"/>
                  </a:cubicBezTo>
                  <a:cubicBezTo>
                    <a:pt x="1107" y="6287"/>
                    <a:pt x="1149" y="6290"/>
                    <a:pt x="1195" y="6290"/>
                  </a:cubicBezTo>
                  <a:cubicBezTo>
                    <a:pt x="1345" y="6290"/>
                    <a:pt x="1545" y="6261"/>
                    <a:pt x="1775" y="6227"/>
                  </a:cubicBezTo>
                  <a:cubicBezTo>
                    <a:pt x="1820" y="6218"/>
                    <a:pt x="1874" y="6209"/>
                    <a:pt x="1927" y="6209"/>
                  </a:cubicBezTo>
                  <a:cubicBezTo>
                    <a:pt x="1967" y="6204"/>
                    <a:pt x="2005" y="6201"/>
                    <a:pt x="2041" y="6201"/>
                  </a:cubicBezTo>
                  <a:cubicBezTo>
                    <a:pt x="2481" y="6201"/>
                    <a:pt x="2700" y="6584"/>
                    <a:pt x="2873" y="7012"/>
                  </a:cubicBezTo>
                  <a:cubicBezTo>
                    <a:pt x="2935" y="7164"/>
                    <a:pt x="3078" y="7253"/>
                    <a:pt x="3239" y="7253"/>
                  </a:cubicBezTo>
                  <a:cubicBezTo>
                    <a:pt x="3274" y="7253"/>
                    <a:pt x="3301" y="7253"/>
                    <a:pt x="3337" y="7244"/>
                  </a:cubicBezTo>
                  <a:lnTo>
                    <a:pt x="5451" y="6700"/>
                  </a:lnTo>
                  <a:cubicBezTo>
                    <a:pt x="5558" y="6673"/>
                    <a:pt x="5647" y="6602"/>
                    <a:pt x="5701" y="6504"/>
                  </a:cubicBezTo>
                  <a:cubicBezTo>
                    <a:pt x="5745" y="6406"/>
                    <a:pt x="5754" y="6290"/>
                    <a:pt x="5719" y="6183"/>
                  </a:cubicBezTo>
                  <a:cubicBezTo>
                    <a:pt x="5469" y="5505"/>
                    <a:pt x="5415" y="5041"/>
                    <a:pt x="5576" y="4889"/>
                  </a:cubicBezTo>
                  <a:cubicBezTo>
                    <a:pt x="5763" y="4720"/>
                    <a:pt x="5915" y="4577"/>
                    <a:pt x="6031" y="4434"/>
                  </a:cubicBezTo>
                  <a:cubicBezTo>
                    <a:pt x="6075" y="4390"/>
                    <a:pt x="6066" y="4318"/>
                    <a:pt x="6022" y="4283"/>
                  </a:cubicBezTo>
                  <a:cubicBezTo>
                    <a:pt x="6001" y="4266"/>
                    <a:pt x="5976" y="4257"/>
                    <a:pt x="5951" y="4257"/>
                  </a:cubicBezTo>
                  <a:cubicBezTo>
                    <a:pt x="5922" y="4257"/>
                    <a:pt x="5894" y="4268"/>
                    <a:pt x="5870" y="4291"/>
                  </a:cubicBezTo>
                  <a:cubicBezTo>
                    <a:pt x="5754" y="4425"/>
                    <a:pt x="5612" y="4568"/>
                    <a:pt x="5433" y="4737"/>
                  </a:cubicBezTo>
                  <a:cubicBezTo>
                    <a:pt x="5192" y="4952"/>
                    <a:pt x="5219" y="5451"/>
                    <a:pt x="5522" y="6254"/>
                  </a:cubicBezTo>
                  <a:cubicBezTo>
                    <a:pt x="5540" y="6308"/>
                    <a:pt x="5531" y="6361"/>
                    <a:pt x="5513" y="6406"/>
                  </a:cubicBezTo>
                  <a:cubicBezTo>
                    <a:pt x="5487" y="6450"/>
                    <a:pt x="5442" y="6477"/>
                    <a:pt x="5397" y="6495"/>
                  </a:cubicBezTo>
                  <a:lnTo>
                    <a:pt x="3283" y="7039"/>
                  </a:lnTo>
                  <a:cubicBezTo>
                    <a:pt x="3270" y="7042"/>
                    <a:pt x="3257" y="7043"/>
                    <a:pt x="3244" y="7043"/>
                  </a:cubicBezTo>
                  <a:cubicBezTo>
                    <a:pt x="3169" y="7043"/>
                    <a:pt x="3099" y="7000"/>
                    <a:pt x="3069" y="6932"/>
                  </a:cubicBezTo>
                  <a:cubicBezTo>
                    <a:pt x="2952" y="6639"/>
                    <a:pt x="2686" y="5986"/>
                    <a:pt x="2036" y="5986"/>
                  </a:cubicBezTo>
                  <a:cubicBezTo>
                    <a:pt x="1993" y="5986"/>
                    <a:pt x="1947" y="5989"/>
                    <a:pt x="1900" y="5995"/>
                  </a:cubicBezTo>
                  <a:cubicBezTo>
                    <a:pt x="1847" y="6004"/>
                    <a:pt x="1793" y="6013"/>
                    <a:pt x="1740" y="6013"/>
                  </a:cubicBezTo>
                  <a:cubicBezTo>
                    <a:pt x="1535" y="6050"/>
                    <a:pt x="1318" y="6080"/>
                    <a:pt x="1183" y="6080"/>
                  </a:cubicBezTo>
                  <a:cubicBezTo>
                    <a:pt x="1153" y="6080"/>
                    <a:pt x="1127" y="6079"/>
                    <a:pt x="1106" y="6076"/>
                  </a:cubicBezTo>
                  <a:cubicBezTo>
                    <a:pt x="848" y="6031"/>
                    <a:pt x="714" y="5924"/>
                    <a:pt x="669" y="5746"/>
                  </a:cubicBezTo>
                  <a:cubicBezTo>
                    <a:pt x="642" y="5630"/>
                    <a:pt x="678" y="5540"/>
                    <a:pt x="723" y="5460"/>
                  </a:cubicBezTo>
                  <a:cubicBezTo>
                    <a:pt x="776" y="5362"/>
                    <a:pt x="732" y="5246"/>
                    <a:pt x="660" y="5192"/>
                  </a:cubicBezTo>
                  <a:cubicBezTo>
                    <a:pt x="607" y="5157"/>
                    <a:pt x="553" y="5139"/>
                    <a:pt x="509" y="5121"/>
                  </a:cubicBezTo>
                  <a:cubicBezTo>
                    <a:pt x="509" y="5094"/>
                    <a:pt x="527" y="5068"/>
                    <a:pt x="580" y="5023"/>
                  </a:cubicBezTo>
                  <a:cubicBezTo>
                    <a:pt x="598" y="5005"/>
                    <a:pt x="616" y="4978"/>
                    <a:pt x="616" y="4952"/>
                  </a:cubicBezTo>
                  <a:cubicBezTo>
                    <a:pt x="625" y="4925"/>
                    <a:pt x="616" y="4898"/>
                    <a:pt x="598" y="4871"/>
                  </a:cubicBezTo>
                  <a:cubicBezTo>
                    <a:pt x="598" y="4871"/>
                    <a:pt x="500" y="4773"/>
                    <a:pt x="393" y="4675"/>
                  </a:cubicBezTo>
                  <a:cubicBezTo>
                    <a:pt x="482" y="4613"/>
                    <a:pt x="651" y="4470"/>
                    <a:pt x="625" y="4318"/>
                  </a:cubicBezTo>
                  <a:cubicBezTo>
                    <a:pt x="616" y="4247"/>
                    <a:pt x="571" y="4158"/>
                    <a:pt x="411" y="4113"/>
                  </a:cubicBezTo>
                  <a:cubicBezTo>
                    <a:pt x="232" y="4059"/>
                    <a:pt x="205" y="3988"/>
                    <a:pt x="205" y="3926"/>
                  </a:cubicBezTo>
                  <a:cubicBezTo>
                    <a:pt x="205" y="3854"/>
                    <a:pt x="250" y="3810"/>
                    <a:pt x="348" y="3738"/>
                  </a:cubicBezTo>
                  <a:cubicBezTo>
                    <a:pt x="500" y="3622"/>
                    <a:pt x="669" y="3471"/>
                    <a:pt x="803" y="3230"/>
                  </a:cubicBezTo>
                  <a:cubicBezTo>
                    <a:pt x="848" y="3150"/>
                    <a:pt x="857" y="3051"/>
                    <a:pt x="821" y="2962"/>
                  </a:cubicBezTo>
                  <a:cubicBezTo>
                    <a:pt x="803" y="2918"/>
                    <a:pt x="767" y="2873"/>
                    <a:pt x="741" y="2819"/>
                  </a:cubicBezTo>
                  <a:cubicBezTo>
                    <a:pt x="696" y="2757"/>
                    <a:pt x="651" y="2677"/>
                    <a:pt x="660" y="2632"/>
                  </a:cubicBezTo>
                  <a:cubicBezTo>
                    <a:pt x="669" y="2614"/>
                    <a:pt x="678" y="2579"/>
                    <a:pt x="705" y="2543"/>
                  </a:cubicBezTo>
                  <a:cubicBezTo>
                    <a:pt x="741" y="2445"/>
                    <a:pt x="803" y="2320"/>
                    <a:pt x="821" y="2124"/>
                  </a:cubicBezTo>
                  <a:cubicBezTo>
                    <a:pt x="901" y="803"/>
                    <a:pt x="2114" y="215"/>
                    <a:pt x="3274" y="215"/>
                  </a:cubicBezTo>
                  <a:cubicBezTo>
                    <a:pt x="4059" y="215"/>
                    <a:pt x="4826" y="411"/>
                    <a:pt x="5380" y="768"/>
                  </a:cubicBezTo>
                  <a:cubicBezTo>
                    <a:pt x="6049" y="1196"/>
                    <a:pt x="6397" y="1838"/>
                    <a:pt x="6397" y="2614"/>
                  </a:cubicBezTo>
                  <a:cubicBezTo>
                    <a:pt x="6397" y="3158"/>
                    <a:pt x="6361" y="3542"/>
                    <a:pt x="6147" y="3908"/>
                  </a:cubicBezTo>
                  <a:cubicBezTo>
                    <a:pt x="6120" y="3961"/>
                    <a:pt x="6138" y="4024"/>
                    <a:pt x="6191" y="4051"/>
                  </a:cubicBezTo>
                  <a:cubicBezTo>
                    <a:pt x="6210" y="4063"/>
                    <a:pt x="6230" y="4069"/>
                    <a:pt x="6250" y="4069"/>
                  </a:cubicBezTo>
                  <a:cubicBezTo>
                    <a:pt x="6285" y="4069"/>
                    <a:pt x="6317" y="4049"/>
                    <a:pt x="6334" y="4015"/>
                  </a:cubicBezTo>
                  <a:cubicBezTo>
                    <a:pt x="6566" y="3605"/>
                    <a:pt x="6611" y="3194"/>
                    <a:pt x="6611" y="2614"/>
                  </a:cubicBezTo>
                  <a:cubicBezTo>
                    <a:pt x="6611" y="1758"/>
                    <a:pt x="6227" y="1062"/>
                    <a:pt x="5496" y="589"/>
                  </a:cubicBezTo>
                  <a:cubicBezTo>
                    <a:pt x="4907" y="215"/>
                    <a:pt x="4095" y="0"/>
                    <a:pt x="3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0"/>
            <p:cNvSpPr/>
            <p:nvPr/>
          </p:nvSpPr>
          <p:spPr>
            <a:xfrm>
              <a:off x="4911141" y="2799017"/>
              <a:ext cx="171785" cy="145847"/>
            </a:xfrm>
            <a:custGeom>
              <a:avLst/>
              <a:gdLst/>
              <a:ahLst/>
              <a:cxnLst/>
              <a:rect l="l" t="t" r="r" b="b"/>
              <a:pathLst>
                <a:path w="2722" h="2311" extrusionOk="0">
                  <a:moveTo>
                    <a:pt x="2472" y="767"/>
                  </a:moveTo>
                  <a:cubicBezTo>
                    <a:pt x="2490" y="767"/>
                    <a:pt x="2508" y="785"/>
                    <a:pt x="2508" y="803"/>
                  </a:cubicBezTo>
                  <a:lnTo>
                    <a:pt x="2508" y="1508"/>
                  </a:lnTo>
                  <a:cubicBezTo>
                    <a:pt x="2508" y="1526"/>
                    <a:pt x="2490" y="1543"/>
                    <a:pt x="2472" y="1543"/>
                  </a:cubicBezTo>
                  <a:lnTo>
                    <a:pt x="2240" y="1543"/>
                  </a:lnTo>
                  <a:lnTo>
                    <a:pt x="2240" y="767"/>
                  </a:lnTo>
                  <a:close/>
                  <a:moveTo>
                    <a:pt x="1044" y="0"/>
                  </a:moveTo>
                  <a:cubicBezTo>
                    <a:pt x="1044" y="0"/>
                    <a:pt x="1036" y="0"/>
                    <a:pt x="1036" y="9"/>
                  </a:cubicBezTo>
                  <a:cubicBezTo>
                    <a:pt x="937" y="98"/>
                    <a:pt x="1000" y="214"/>
                    <a:pt x="1089" y="214"/>
                  </a:cubicBezTo>
                  <a:lnTo>
                    <a:pt x="1954" y="214"/>
                  </a:lnTo>
                  <a:cubicBezTo>
                    <a:pt x="1990" y="214"/>
                    <a:pt x="2026" y="241"/>
                    <a:pt x="2026" y="277"/>
                  </a:cubicBezTo>
                  <a:lnTo>
                    <a:pt x="2026" y="2034"/>
                  </a:lnTo>
                  <a:cubicBezTo>
                    <a:pt x="2026" y="2070"/>
                    <a:pt x="1990" y="2096"/>
                    <a:pt x="1954" y="2096"/>
                  </a:cubicBezTo>
                  <a:lnTo>
                    <a:pt x="117" y="2096"/>
                  </a:lnTo>
                  <a:cubicBezTo>
                    <a:pt x="108" y="2096"/>
                    <a:pt x="108" y="2096"/>
                    <a:pt x="99" y="2105"/>
                  </a:cubicBezTo>
                  <a:cubicBezTo>
                    <a:pt x="1" y="2195"/>
                    <a:pt x="63" y="2311"/>
                    <a:pt x="161" y="2311"/>
                  </a:cubicBezTo>
                  <a:lnTo>
                    <a:pt x="2124" y="2311"/>
                  </a:lnTo>
                  <a:cubicBezTo>
                    <a:pt x="2186" y="2311"/>
                    <a:pt x="2240" y="2257"/>
                    <a:pt x="2240" y="2204"/>
                  </a:cubicBezTo>
                  <a:lnTo>
                    <a:pt x="2240" y="1757"/>
                  </a:lnTo>
                  <a:lnTo>
                    <a:pt x="2472" y="1757"/>
                  </a:lnTo>
                  <a:cubicBezTo>
                    <a:pt x="2606" y="1757"/>
                    <a:pt x="2722" y="1650"/>
                    <a:pt x="2722" y="1508"/>
                  </a:cubicBezTo>
                  <a:lnTo>
                    <a:pt x="2722" y="803"/>
                  </a:lnTo>
                  <a:cubicBezTo>
                    <a:pt x="2722" y="660"/>
                    <a:pt x="2606" y="553"/>
                    <a:pt x="2472" y="553"/>
                  </a:cubicBezTo>
                  <a:lnTo>
                    <a:pt x="2240" y="553"/>
                  </a:lnTo>
                  <a:lnTo>
                    <a:pt x="2240" y="116"/>
                  </a:lnTo>
                  <a:cubicBezTo>
                    <a:pt x="2240" y="54"/>
                    <a:pt x="2186" y="0"/>
                    <a:pt x="2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0"/>
            <p:cNvSpPr/>
            <p:nvPr/>
          </p:nvSpPr>
          <p:spPr>
            <a:xfrm>
              <a:off x="4794643" y="2799017"/>
              <a:ext cx="163329" cy="145847"/>
            </a:xfrm>
            <a:custGeom>
              <a:avLst/>
              <a:gdLst/>
              <a:ahLst/>
              <a:cxnLst/>
              <a:rect l="l" t="t" r="r" b="b"/>
              <a:pathLst>
                <a:path w="2588" h="2311" extrusionOk="0">
                  <a:moveTo>
                    <a:pt x="482" y="767"/>
                  </a:moveTo>
                  <a:lnTo>
                    <a:pt x="482" y="1543"/>
                  </a:lnTo>
                  <a:lnTo>
                    <a:pt x="250" y="1543"/>
                  </a:lnTo>
                  <a:cubicBezTo>
                    <a:pt x="232" y="1543"/>
                    <a:pt x="214" y="1526"/>
                    <a:pt x="214" y="1508"/>
                  </a:cubicBezTo>
                  <a:lnTo>
                    <a:pt x="214" y="803"/>
                  </a:lnTo>
                  <a:cubicBezTo>
                    <a:pt x="214" y="785"/>
                    <a:pt x="232" y="767"/>
                    <a:pt x="250" y="767"/>
                  </a:cubicBezTo>
                  <a:close/>
                  <a:moveTo>
                    <a:pt x="598" y="0"/>
                  </a:moveTo>
                  <a:cubicBezTo>
                    <a:pt x="535" y="0"/>
                    <a:pt x="482" y="54"/>
                    <a:pt x="482" y="116"/>
                  </a:cubicBezTo>
                  <a:lnTo>
                    <a:pt x="482" y="553"/>
                  </a:lnTo>
                  <a:lnTo>
                    <a:pt x="250" y="553"/>
                  </a:lnTo>
                  <a:cubicBezTo>
                    <a:pt x="116" y="553"/>
                    <a:pt x="0" y="660"/>
                    <a:pt x="0" y="803"/>
                  </a:cubicBezTo>
                  <a:lnTo>
                    <a:pt x="0" y="1508"/>
                  </a:lnTo>
                  <a:cubicBezTo>
                    <a:pt x="0" y="1650"/>
                    <a:pt x="116" y="1757"/>
                    <a:pt x="250" y="1757"/>
                  </a:cubicBezTo>
                  <a:lnTo>
                    <a:pt x="482" y="1757"/>
                  </a:lnTo>
                  <a:lnTo>
                    <a:pt x="482" y="2204"/>
                  </a:lnTo>
                  <a:cubicBezTo>
                    <a:pt x="482" y="2257"/>
                    <a:pt x="535" y="2311"/>
                    <a:pt x="598" y="2311"/>
                  </a:cubicBezTo>
                  <a:lnTo>
                    <a:pt x="1543" y="2311"/>
                  </a:lnTo>
                  <a:cubicBezTo>
                    <a:pt x="1552" y="2311"/>
                    <a:pt x="1561" y="2311"/>
                    <a:pt x="1561" y="2302"/>
                  </a:cubicBezTo>
                  <a:cubicBezTo>
                    <a:pt x="1659" y="2212"/>
                    <a:pt x="1597" y="2096"/>
                    <a:pt x="1508" y="2096"/>
                  </a:cubicBezTo>
                  <a:lnTo>
                    <a:pt x="758" y="2096"/>
                  </a:lnTo>
                  <a:cubicBezTo>
                    <a:pt x="723" y="2096"/>
                    <a:pt x="696" y="2070"/>
                    <a:pt x="696" y="2034"/>
                  </a:cubicBezTo>
                  <a:lnTo>
                    <a:pt x="696" y="277"/>
                  </a:lnTo>
                  <a:cubicBezTo>
                    <a:pt x="696" y="241"/>
                    <a:pt x="723" y="214"/>
                    <a:pt x="758" y="214"/>
                  </a:cubicBezTo>
                  <a:lnTo>
                    <a:pt x="2480" y="214"/>
                  </a:lnTo>
                  <a:cubicBezTo>
                    <a:pt x="2480" y="214"/>
                    <a:pt x="2489" y="214"/>
                    <a:pt x="2498" y="205"/>
                  </a:cubicBezTo>
                  <a:cubicBezTo>
                    <a:pt x="2587" y="116"/>
                    <a:pt x="2525" y="0"/>
                    <a:pt x="2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0"/>
            <p:cNvSpPr/>
            <p:nvPr/>
          </p:nvSpPr>
          <p:spPr>
            <a:xfrm>
              <a:off x="4852008" y="2826028"/>
              <a:ext cx="173489" cy="91825"/>
            </a:xfrm>
            <a:custGeom>
              <a:avLst/>
              <a:gdLst/>
              <a:ahLst/>
              <a:cxnLst/>
              <a:rect l="l" t="t" r="r" b="b"/>
              <a:pathLst>
                <a:path w="2749" h="1455" extrusionOk="0">
                  <a:moveTo>
                    <a:pt x="1687" y="214"/>
                  </a:moveTo>
                  <a:lnTo>
                    <a:pt x="1687" y="1249"/>
                  </a:lnTo>
                  <a:lnTo>
                    <a:pt x="215" y="1249"/>
                  </a:lnTo>
                  <a:lnTo>
                    <a:pt x="215" y="214"/>
                  </a:lnTo>
                  <a:close/>
                  <a:moveTo>
                    <a:pt x="2115" y="214"/>
                  </a:moveTo>
                  <a:lnTo>
                    <a:pt x="2115" y="1249"/>
                  </a:lnTo>
                  <a:lnTo>
                    <a:pt x="1901" y="1249"/>
                  </a:lnTo>
                  <a:lnTo>
                    <a:pt x="1901" y="214"/>
                  </a:lnTo>
                  <a:close/>
                  <a:moveTo>
                    <a:pt x="2535" y="214"/>
                  </a:moveTo>
                  <a:lnTo>
                    <a:pt x="2535" y="1249"/>
                  </a:lnTo>
                  <a:lnTo>
                    <a:pt x="2320" y="1249"/>
                  </a:lnTo>
                  <a:lnTo>
                    <a:pt x="2320" y="214"/>
                  </a:lnTo>
                  <a:close/>
                  <a:moveTo>
                    <a:pt x="179" y="0"/>
                  </a:moveTo>
                  <a:cubicBezTo>
                    <a:pt x="81" y="0"/>
                    <a:pt x="1" y="81"/>
                    <a:pt x="1" y="179"/>
                  </a:cubicBezTo>
                  <a:lnTo>
                    <a:pt x="1" y="1285"/>
                  </a:lnTo>
                  <a:cubicBezTo>
                    <a:pt x="1" y="1374"/>
                    <a:pt x="81" y="1454"/>
                    <a:pt x="179" y="1454"/>
                  </a:cubicBezTo>
                  <a:lnTo>
                    <a:pt x="2570" y="1454"/>
                  </a:lnTo>
                  <a:cubicBezTo>
                    <a:pt x="2668" y="1454"/>
                    <a:pt x="2749" y="1374"/>
                    <a:pt x="2749" y="1285"/>
                  </a:cubicBezTo>
                  <a:lnTo>
                    <a:pt x="2749" y="179"/>
                  </a:lnTo>
                  <a:cubicBezTo>
                    <a:pt x="2749" y="81"/>
                    <a:pt x="2668" y="0"/>
                    <a:pt x="2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 name="Google Shape;2186;p60"/>
          <p:cNvGrpSpPr/>
          <p:nvPr/>
        </p:nvGrpSpPr>
        <p:grpSpPr>
          <a:xfrm>
            <a:off x="5397582" y="2731996"/>
            <a:ext cx="458935" cy="457863"/>
            <a:chOff x="5397582" y="2731996"/>
            <a:chExt cx="458935" cy="457863"/>
          </a:xfrm>
        </p:grpSpPr>
        <p:sp>
          <p:nvSpPr>
            <p:cNvPr id="2187" name="Google Shape;2187;p60"/>
            <p:cNvSpPr/>
            <p:nvPr/>
          </p:nvSpPr>
          <p:spPr>
            <a:xfrm>
              <a:off x="5437530" y="2731996"/>
              <a:ext cx="418987" cy="457863"/>
            </a:xfrm>
            <a:custGeom>
              <a:avLst/>
              <a:gdLst/>
              <a:ahLst/>
              <a:cxnLst/>
              <a:rect l="l" t="t" r="r" b="b"/>
              <a:pathLst>
                <a:path w="6639" h="7255" extrusionOk="0">
                  <a:moveTo>
                    <a:pt x="3641" y="2784"/>
                  </a:moveTo>
                  <a:lnTo>
                    <a:pt x="3650" y="2855"/>
                  </a:lnTo>
                  <a:cubicBezTo>
                    <a:pt x="3578" y="3060"/>
                    <a:pt x="3498" y="3221"/>
                    <a:pt x="3346" y="3310"/>
                  </a:cubicBezTo>
                  <a:cubicBezTo>
                    <a:pt x="3159" y="3417"/>
                    <a:pt x="3043" y="3578"/>
                    <a:pt x="3007" y="3774"/>
                  </a:cubicBezTo>
                  <a:cubicBezTo>
                    <a:pt x="2900" y="3685"/>
                    <a:pt x="2838" y="3444"/>
                    <a:pt x="2838" y="3274"/>
                  </a:cubicBezTo>
                  <a:cubicBezTo>
                    <a:pt x="2838" y="3087"/>
                    <a:pt x="2882" y="2918"/>
                    <a:pt x="2954" y="2784"/>
                  </a:cubicBezTo>
                  <a:close/>
                  <a:moveTo>
                    <a:pt x="2989" y="4033"/>
                  </a:moveTo>
                  <a:cubicBezTo>
                    <a:pt x="2989" y="4220"/>
                    <a:pt x="2989" y="4372"/>
                    <a:pt x="3016" y="4497"/>
                  </a:cubicBezTo>
                  <a:cubicBezTo>
                    <a:pt x="2909" y="4452"/>
                    <a:pt x="2829" y="4345"/>
                    <a:pt x="2829" y="4220"/>
                  </a:cubicBezTo>
                  <a:cubicBezTo>
                    <a:pt x="2829" y="4122"/>
                    <a:pt x="2900" y="4051"/>
                    <a:pt x="2989" y="4033"/>
                  </a:cubicBezTo>
                  <a:close/>
                  <a:moveTo>
                    <a:pt x="5657" y="4033"/>
                  </a:moveTo>
                  <a:cubicBezTo>
                    <a:pt x="5746" y="4051"/>
                    <a:pt x="5817" y="4122"/>
                    <a:pt x="5817" y="4220"/>
                  </a:cubicBezTo>
                  <a:cubicBezTo>
                    <a:pt x="5817" y="4345"/>
                    <a:pt x="5737" y="4452"/>
                    <a:pt x="5630" y="4497"/>
                  </a:cubicBezTo>
                  <a:cubicBezTo>
                    <a:pt x="5657" y="4372"/>
                    <a:pt x="5657" y="4220"/>
                    <a:pt x="5657" y="4033"/>
                  </a:cubicBezTo>
                  <a:close/>
                  <a:moveTo>
                    <a:pt x="5023" y="2240"/>
                  </a:moveTo>
                  <a:cubicBezTo>
                    <a:pt x="5487" y="2391"/>
                    <a:pt x="5719" y="2873"/>
                    <a:pt x="5737" y="3274"/>
                  </a:cubicBezTo>
                  <a:cubicBezTo>
                    <a:pt x="5746" y="3471"/>
                    <a:pt x="5710" y="3631"/>
                    <a:pt x="5630" y="3729"/>
                  </a:cubicBezTo>
                  <a:cubicBezTo>
                    <a:pt x="5585" y="3569"/>
                    <a:pt x="5469" y="3426"/>
                    <a:pt x="5309" y="3328"/>
                  </a:cubicBezTo>
                  <a:cubicBezTo>
                    <a:pt x="5255" y="3292"/>
                    <a:pt x="5202" y="3266"/>
                    <a:pt x="5139" y="3239"/>
                  </a:cubicBezTo>
                  <a:cubicBezTo>
                    <a:pt x="5132" y="3237"/>
                    <a:pt x="5124" y="3237"/>
                    <a:pt x="5116" y="3237"/>
                  </a:cubicBezTo>
                  <a:cubicBezTo>
                    <a:pt x="5075" y="3237"/>
                    <a:pt x="5029" y="3255"/>
                    <a:pt x="5015" y="3292"/>
                  </a:cubicBezTo>
                  <a:cubicBezTo>
                    <a:pt x="4979" y="3355"/>
                    <a:pt x="5006" y="3426"/>
                    <a:pt x="5068" y="3444"/>
                  </a:cubicBezTo>
                  <a:cubicBezTo>
                    <a:pt x="5113" y="3453"/>
                    <a:pt x="5157" y="3480"/>
                    <a:pt x="5193" y="3497"/>
                  </a:cubicBezTo>
                  <a:cubicBezTo>
                    <a:pt x="5354" y="3605"/>
                    <a:pt x="5452" y="3756"/>
                    <a:pt x="5452" y="3917"/>
                  </a:cubicBezTo>
                  <a:cubicBezTo>
                    <a:pt x="5452" y="4425"/>
                    <a:pt x="5443" y="4568"/>
                    <a:pt x="5246" y="4836"/>
                  </a:cubicBezTo>
                  <a:cubicBezTo>
                    <a:pt x="4952" y="5246"/>
                    <a:pt x="4613" y="5478"/>
                    <a:pt x="4319" y="5478"/>
                  </a:cubicBezTo>
                  <a:cubicBezTo>
                    <a:pt x="4033" y="5478"/>
                    <a:pt x="3694" y="5246"/>
                    <a:pt x="3400" y="4836"/>
                  </a:cubicBezTo>
                  <a:cubicBezTo>
                    <a:pt x="3204" y="4568"/>
                    <a:pt x="3195" y="4425"/>
                    <a:pt x="3195" y="3917"/>
                  </a:cubicBezTo>
                  <a:cubicBezTo>
                    <a:pt x="3195" y="3738"/>
                    <a:pt x="3284" y="3587"/>
                    <a:pt x="3453" y="3489"/>
                  </a:cubicBezTo>
                  <a:cubicBezTo>
                    <a:pt x="3632" y="3390"/>
                    <a:pt x="3730" y="3230"/>
                    <a:pt x="3792" y="3060"/>
                  </a:cubicBezTo>
                  <a:cubicBezTo>
                    <a:pt x="4113" y="3328"/>
                    <a:pt x="4381" y="3381"/>
                    <a:pt x="4604" y="3399"/>
                  </a:cubicBezTo>
                  <a:cubicBezTo>
                    <a:pt x="4667" y="3399"/>
                    <a:pt x="4720" y="3355"/>
                    <a:pt x="4720" y="3283"/>
                  </a:cubicBezTo>
                  <a:cubicBezTo>
                    <a:pt x="4720" y="3230"/>
                    <a:pt x="4667" y="3194"/>
                    <a:pt x="4613" y="3185"/>
                  </a:cubicBezTo>
                  <a:cubicBezTo>
                    <a:pt x="4399" y="3167"/>
                    <a:pt x="4158" y="3114"/>
                    <a:pt x="3855" y="2819"/>
                  </a:cubicBezTo>
                  <a:lnTo>
                    <a:pt x="3846" y="2784"/>
                  </a:lnTo>
                  <a:lnTo>
                    <a:pt x="3917" y="2784"/>
                  </a:lnTo>
                  <a:cubicBezTo>
                    <a:pt x="4363" y="2784"/>
                    <a:pt x="4765" y="2570"/>
                    <a:pt x="5023" y="2240"/>
                  </a:cubicBezTo>
                  <a:close/>
                  <a:moveTo>
                    <a:pt x="3409" y="0"/>
                  </a:moveTo>
                  <a:cubicBezTo>
                    <a:pt x="3355" y="0"/>
                    <a:pt x="3302" y="45"/>
                    <a:pt x="3302" y="99"/>
                  </a:cubicBezTo>
                  <a:cubicBezTo>
                    <a:pt x="3293" y="161"/>
                    <a:pt x="3337" y="215"/>
                    <a:pt x="3409" y="215"/>
                  </a:cubicBezTo>
                  <a:lnTo>
                    <a:pt x="3899" y="215"/>
                  </a:lnTo>
                  <a:cubicBezTo>
                    <a:pt x="4560" y="215"/>
                    <a:pt x="5104" y="750"/>
                    <a:pt x="5095" y="1410"/>
                  </a:cubicBezTo>
                  <a:cubicBezTo>
                    <a:pt x="5086" y="2052"/>
                    <a:pt x="4560" y="2570"/>
                    <a:pt x="3917" y="2570"/>
                  </a:cubicBezTo>
                  <a:lnTo>
                    <a:pt x="2017" y="2570"/>
                  </a:lnTo>
                  <a:cubicBezTo>
                    <a:pt x="1955" y="2570"/>
                    <a:pt x="1883" y="2588"/>
                    <a:pt x="1839" y="2632"/>
                  </a:cubicBezTo>
                  <a:cubicBezTo>
                    <a:pt x="1767" y="2686"/>
                    <a:pt x="1732" y="2766"/>
                    <a:pt x="1740" y="2855"/>
                  </a:cubicBezTo>
                  <a:lnTo>
                    <a:pt x="1758" y="3283"/>
                  </a:lnTo>
                  <a:lnTo>
                    <a:pt x="1758" y="3283"/>
                  </a:lnTo>
                  <a:lnTo>
                    <a:pt x="1294" y="2793"/>
                  </a:lnTo>
                  <a:cubicBezTo>
                    <a:pt x="1161" y="2650"/>
                    <a:pt x="964" y="2570"/>
                    <a:pt x="768" y="2570"/>
                  </a:cubicBezTo>
                  <a:cubicBezTo>
                    <a:pt x="554" y="2570"/>
                    <a:pt x="349" y="2516"/>
                    <a:pt x="170" y="2409"/>
                  </a:cubicBezTo>
                  <a:cubicBezTo>
                    <a:pt x="155" y="2396"/>
                    <a:pt x="135" y="2391"/>
                    <a:pt x="116" y="2391"/>
                  </a:cubicBezTo>
                  <a:cubicBezTo>
                    <a:pt x="81" y="2391"/>
                    <a:pt x="45" y="2410"/>
                    <a:pt x="28" y="2445"/>
                  </a:cubicBezTo>
                  <a:cubicBezTo>
                    <a:pt x="1" y="2498"/>
                    <a:pt x="19" y="2561"/>
                    <a:pt x="63" y="2588"/>
                  </a:cubicBezTo>
                  <a:cubicBezTo>
                    <a:pt x="277" y="2712"/>
                    <a:pt x="518" y="2784"/>
                    <a:pt x="768" y="2784"/>
                  </a:cubicBezTo>
                  <a:cubicBezTo>
                    <a:pt x="911" y="2784"/>
                    <a:pt x="1045" y="2837"/>
                    <a:pt x="1143" y="2944"/>
                  </a:cubicBezTo>
                  <a:lnTo>
                    <a:pt x="1625" y="3453"/>
                  </a:lnTo>
                  <a:cubicBezTo>
                    <a:pt x="1660" y="3497"/>
                    <a:pt x="1714" y="3515"/>
                    <a:pt x="1767" y="3515"/>
                  </a:cubicBezTo>
                  <a:cubicBezTo>
                    <a:pt x="1794" y="3515"/>
                    <a:pt x="1821" y="3515"/>
                    <a:pt x="1848" y="3506"/>
                  </a:cubicBezTo>
                  <a:cubicBezTo>
                    <a:pt x="1928" y="3471"/>
                    <a:pt x="1972" y="3399"/>
                    <a:pt x="1972" y="3310"/>
                  </a:cubicBezTo>
                  <a:lnTo>
                    <a:pt x="1955" y="2846"/>
                  </a:lnTo>
                  <a:cubicBezTo>
                    <a:pt x="1946" y="2819"/>
                    <a:pt x="1964" y="2802"/>
                    <a:pt x="1964" y="2802"/>
                  </a:cubicBezTo>
                  <a:cubicBezTo>
                    <a:pt x="1972" y="2793"/>
                    <a:pt x="1990" y="2784"/>
                    <a:pt x="2008" y="2784"/>
                  </a:cubicBezTo>
                  <a:lnTo>
                    <a:pt x="2713" y="2784"/>
                  </a:lnTo>
                  <a:cubicBezTo>
                    <a:pt x="2650" y="2927"/>
                    <a:pt x="2624" y="3096"/>
                    <a:pt x="2624" y="3274"/>
                  </a:cubicBezTo>
                  <a:cubicBezTo>
                    <a:pt x="2624" y="3471"/>
                    <a:pt x="2677" y="3720"/>
                    <a:pt x="2802" y="3872"/>
                  </a:cubicBezTo>
                  <a:cubicBezTo>
                    <a:pt x="2695" y="3944"/>
                    <a:pt x="2624" y="4068"/>
                    <a:pt x="2624" y="4211"/>
                  </a:cubicBezTo>
                  <a:cubicBezTo>
                    <a:pt x="2624" y="4479"/>
                    <a:pt x="2829" y="4702"/>
                    <a:pt x="3088" y="4729"/>
                  </a:cubicBezTo>
                  <a:cubicBezTo>
                    <a:pt x="3123" y="4800"/>
                    <a:pt x="3168" y="4880"/>
                    <a:pt x="3230" y="4961"/>
                  </a:cubicBezTo>
                  <a:cubicBezTo>
                    <a:pt x="3364" y="5148"/>
                    <a:pt x="3507" y="5300"/>
                    <a:pt x="3650" y="5415"/>
                  </a:cubicBezTo>
                  <a:lnTo>
                    <a:pt x="3614" y="5737"/>
                  </a:lnTo>
                  <a:lnTo>
                    <a:pt x="3409" y="5799"/>
                  </a:lnTo>
                  <a:cubicBezTo>
                    <a:pt x="3400" y="5781"/>
                    <a:pt x="3382" y="5763"/>
                    <a:pt x="3355" y="5746"/>
                  </a:cubicBezTo>
                  <a:cubicBezTo>
                    <a:pt x="3320" y="5722"/>
                    <a:pt x="3276" y="5706"/>
                    <a:pt x="3230" y="5706"/>
                  </a:cubicBezTo>
                  <a:cubicBezTo>
                    <a:pt x="3207" y="5706"/>
                    <a:pt x="3183" y="5710"/>
                    <a:pt x="3159" y="5719"/>
                  </a:cubicBezTo>
                  <a:lnTo>
                    <a:pt x="2793" y="5826"/>
                  </a:lnTo>
                  <a:cubicBezTo>
                    <a:pt x="2775" y="5835"/>
                    <a:pt x="2749" y="5835"/>
                    <a:pt x="2731" y="5844"/>
                  </a:cubicBezTo>
                  <a:cubicBezTo>
                    <a:pt x="2713" y="5853"/>
                    <a:pt x="2695" y="5862"/>
                    <a:pt x="2668" y="5870"/>
                  </a:cubicBezTo>
                  <a:cubicBezTo>
                    <a:pt x="2606" y="5897"/>
                    <a:pt x="2552" y="5933"/>
                    <a:pt x="2499" y="5969"/>
                  </a:cubicBezTo>
                  <a:cubicBezTo>
                    <a:pt x="2445" y="6013"/>
                    <a:pt x="2392" y="6058"/>
                    <a:pt x="2347" y="6111"/>
                  </a:cubicBezTo>
                  <a:lnTo>
                    <a:pt x="2338" y="6111"/>
                  </a:lnTo>
                  <a:cubicBezTo>
                    <a:pt x="2222" y="6245"/>
                    <a:pt x="2142" y="6415"/>
                    <a:pt x="2115" y="6593"/>
                  </a:cubicBezTo>
                  <a:lnTo>
                    <a:pt x="2017" y="7128"/>
                  </a:lnTo>
                  <a:cubicBezTo>
                    <a:pt x="2008" y="7182"/>
                    <a:pt x="2035" y="7235"/>
                    <a:pt x="2088" y="7244"/>
                  </a:cubicBezTo>
                  <a:cubicBezTo>
                    <a:pt x="2101" y="7250"/>
                    <a:pt x="2114" y="7252"/>
                    <a:pt x="2126" y="7252"/>
                  </a:cubicBezTo>
                  <a:cubicBezTo>
                    <a:pt x="2174" y="7252"/>
                    <a:pt x="2215" y="7214"/>
                    <a:pt x="2222" y="7164"/>
                  </a:cubicBezTo>
                  <a:lnTo>
                    <a:pt x="2320" y="6629"/>
                  </a:lnTo>
                  <a:cubicBezTo>
                    <a:pt x="2347" y="6495"/>
                    <a:pt x="2410" y="6361"/>
                    <a:pt x="2499" y="6254"/>
                  </a:cubicBezTo>
                  <a:cubicBezTo>
                    <a:pt x="2534" y="6218"/>
                    <a:pt x="2579" y="6174"/>
                    <a:pt x="2624" y="6147"/>
                  </a:cubicBezTo>
                  <a:cubicBezTo>
                    <a:pt x="2668" y="6111"/>
                    <a:pt x="2713" y="6085"/>
                    <a:pt x="2757" y="6067"/>
                  </a:cubicBezTo>
                  <a:cubicBezTo>
                    <a:pt x="2775" y="6058"/>
                    <a:pt x="2793" y="6049"/>
                    <a:pt x="2802" y="6049"/>
                  </a:cubicBezTo>
                  <a:cubicBezTo>
                    <a:pt x="2820" y="6040"/>
                    <a:pt x="2838" y="6031"/>
                    <a:pt x="2856" y="6031"/>
                  </a:cubicBezTo>
                  <a:lnTo>
                    <a:pt x="3221" y="5915"/>
                  </a:lnTo>
                  <a:cubicBezTo>
                    <a:pt x="3230" y="5915"/>
                    <a:pt x="3230" y="5915"/>
                    <a:pt x="3239" y="5924"/>
                  </a:cubicBezTo>
                  <a:cubicBezTo>
                    <a:pt x="3239" y="5924"/>
                    <a:pt x="3248" y="5924"/>
                    <a:pt x="3248" y="5933"/>
                  </a:cubicBezTo>
                  <a:cubicBezTo>
                    <a:pt x="3284" y="6513"/>
                    <a:pt x="3543" y="7155"/>
                    <a:pt x="3551" y="7191"/>
                  </a:cubicBezTo>
                  <a:cubicBezTo>
                    <a:pt x="3569" y="7226"/>
                    <a:pt x="3605" y="7253"/>
                    <a:pt x="3650" y="7253"/>
                  </a:cubicBezTo>
                  <a:cubicBezTo>
                    <a:pt x="3667" y="7253"/>
                    <a:pt x="3676" y="7253"/>
                    <a:pt x="3685" y="7244"/>
                  </a:cubicBezTo>
                  <a:cubicBezTo>
                    <a:pt x="3748" y="7226"/>
                    <a:pt x="3774" y="7164"/>
                    <a:pt x="3748" y="7110"/>
                  </a:cubicBezTo>
                  <a:cubicBezTo>
                    <a:pt x="3748" y="7102"/>
                    <a:pt x="3525" y="6531"/>
                    <a:pt x="3462" y="6004"/>
                  </a:cubicBezTo>
                  <a:lnTo>
                    <a:pt x="3605" y="5960"/>
                  </a:lnTo>
                  <a:cubicBezTo>
                    <a:pt x="3623" y="6049"/>
                    <a:pt x="3659" y="6138"/>
                    <a:pt x="3712" y="6201"/>
                  </a:cubicBezTo>
                  <a:cubicBezTo>
                    <a:pt x="3757" y="6263"/>
                    <a:pt x="3819" y="6317"/>
                    <a:pt x="3890" y="6352"/>
                  </a:cubicBezTo>
                  <a:cubicBezTo>
                    <a:pt x="3899" y="6361"/>
                    <a:pt x="3926" y="6370"/>
                    <a:pt x="3944" y="6370"/>
                  </a:cubicBezTo>
                  <a:cubicBezTo>
                    <a:pt x="3980" y="6370"/>
                    <a:pt x="4024" y="6343"/>
                    <a:pt x="4042" y="6308"/>
                  </a:cubicBezTo>
                  <a:cubicBezTo>
                    <a:pt x="4060" y="6254"/>
                    <a:pt x="4042" y="6201"/>
                    <a:pt x="3989" y="6174"/>
                  </a:cubicBezTo>
                  <a:cubicBezTo>
                    <a:pt x="3944" y="6147"/>
                    <a:pt x="3908" y="6111"/>
                    <a:pt x="3873" y="6067"/>
                  </a:cubicBezTo>
                  <a:cubicBezTo>
                    <a:pt x="3828" y="6013"/>
                    <a:pt x="3801" y="5933"/>
                    <a:pt x="3819" y="5853"/>
                  </a:cubicBezTo>
                  <a:lnTo>
                    <a:pt x="3846" y="5549"/>
                  </a:lnTo>
                  <a:cubicBezTo>
                    <a:pt x="4006" y="5639"/>
                    <a:pt x="4167" y="5692"/>
                    <a:pt x="4328" y="5692"/>
                  </a:cubicBezTo>
                  <a:cubicBezTo>
                    <a:pt x="4479" y="5692"/>
                    <a:pt x="4640" y="5639"/>
                    <a:pt x="4800" y="5549"/>
                  </a:cubicBezTo>
                  <a:lnTo>
                    <a:pt x="4827" y="5853"/>
                  </a:lnTo>
                  <a:cubicBezTo>
                    <a:pt x="4845" y="5933"/>
                    <a:pt x="4818" y="6013"/>
                    <a:pt x="4774" y="6067"/>
                  </a:cubicBezTo>
                  <a:cubicBezTo>
                    <a:pt x="4693" y="6174"/>
                    <a:pt x="4568" y="6227"/>
                    <a:pt x="4417" y="6245"/>
                  </a:cubicBezTo>
                  <a:cubicBezTo>
                    <a:pt x="4372" y="6254"/>
                    <a:pt x="4328" y="6281"/>
                    <a:pt x="4319" y="6325"/>
                  </a:cubicBezTo>
                  <a:cubicBezTo>
                    <a:pt x="4301" y="6397"/>
                    <a:pt x="4354" y="6459"/>
                    <a:pt x="4426" y="6459"/>
                  </a:cubicBezTo>
                  <a:lnTo>
                    <a:pt x="4435" y="6459"/>
                  </a:lnTo>
                  <a:cubicBezTo>
                    <a:pt x="4702" y="6432"/>
                    <a:pt x="4854" y="6308"/>
                    <a:pt x="4934" y="6201"/>
                  </a:cubicBezTo>
                  <a:cubicBezTo>
                    <a:pt x="4988" y="6138"/>
                    <a:pt x="5023" y="6049"/>
                    <a:pt x="5041" y="5960"/>
                  </a:cubicBezTo>
                  <a:lnTo>
                    <a:pt x="5184" y="6004"/>
                  </a:lnTo>
                  <a:cubicBezTo>
                    <a:pt x="5175" y="6138"/>
                    <a:pt x="5148" y="6308"/>
                    <a:pt x="5113" y="6495"/>
                  </a:cubicBezTo>
                  <a:lnTo>
                    <a:pt x="5015" y="6834"/>
                  </a:lnTo>
                  <a:cubicBezTo>
                    <a:pt x="4979" y="6932"/>
                    <a:pt x="4943" y="7021"/>
                    <a:pt x="4907" y="7093"/>
                  </a:cubicBezTo>
                  <a:cubicBezTo>
                    <a:pt x="4881" y="7137"/>
                    <a:pt x="4890" y="7200"/>
                    <a:pt x="4934" y="7235"/>
                  </a:cubicBezTo>
                  <a:cubicBezTo>
                    <a:pt x="4952" y="7244"/>
                    <a:pt x="4970" y="7253"/>
                    <a:pt x="4997" y="7253"/>
                  </a:cubicBezTo>
                  <a:cubicBezTo>
                    <a:pt x="5032" y="7253"/>
                    <a:pt x="5068" y="7235"/>
                    <a:pt x="5086" y="7200"/>
                  </a:cubicBezTo>
                  <a:cubicBezTo>
                    <a:pt x="5139" y="7110"/>
                    <a:pt x="5175" y="7012"/>
                    <a:pt x="5220" y="6905"/>
                  </a:cubicBezTo>
                  <a:cubicBezTo>
                    <a:pt x="5220" y="6896"/>
                    <a:pt x="5220" y="6896"/>
                    <a:pt x="5220" y="6896"/>
                  </a:cubicBezTo>
                  <a:lnTo>
                    <a:pt x="5318" y="6548"/>
                  </a:lnTo>
                  <a:cubicBezTo>
                    <a:pt x="5318" y="6548"/>
                    <a:pt x="5318" y="6548"/>
                    <a:pt x="5318" y="6540"/>
                  </a:cubicBezTo>
                  <a:cubicBezTo>
                    <a:pt x="5371" y="6299"/>
                    <a:pt x="5389" y="6076"/>
                    <a:pt x="5398" y="5933"/>
                  </a:cubicBezTo>
                  <a:cubicBezTo>
                    <a:pt x="5398" y="5924"/>
                    <a:pt x="5407" y="5924"/>
                    <a:pt x="5407" y="5924"/>
                  </a:cubicBezTo>
                  <a:cubicBezTo>
                    <a:pt x="5416" y="5915"/>
                    <a:pt x="5416" y="5915"/>
                    <a:pt x="5425" y="5915"/>
                  </a:cubicBezTo>
                  <a:lnTo>
                    <a:pt x="5791" y="6031"/>
                  </a:lnTo>
                  <a:cubicBezTo>
                    <a:pt x="6067" y="6111"/>
                    <a:pt x="6272" y="6343"/>
                    <a:pt x="6326" y="6629"/>
                  </a:cubicBezTo>
                  <a:lnTo>
                    <a:pt x="6424" y="7164"/>
                  </a:lnTo>
                  <a:cubicBezTo>
                    <a:pt x="6432" y="7220"/>
                    <a:pt x="6476" y="7255"/>
                    <a:pt x="6524" y="7255"/>
                  </a:cubicBezTo>
                  <a:cubicBezTo>
                    <a:pt x="6529" y="7255"/>
                    <a:pt x="6535" y="7254"/>
                    <a:pt x="6540" y="7253"/>
                  </a:cubicBezTo>
                  <a:cubicBezTo>
                    <a:pt x="6602" y="7244"/>
                    <a:pt x="6638" y="7182"/>
                    <a:pt x="6629" y="7128"/>
                  </a:cubicBezTo>
                  <a:lnTo>
                    <a:pt x="6531" y="6593"/>
                  </a:lnTo>
                  <a:cubicBezTo>
                    <a:pt x="6469" y="6227"/>
                    <a:pt x="6210" y="5933"/>
                    <a:pt x="5853" y="5826"/>
                  </a:cubicBezTo>
                  <a:lnTo>
                    <a:pt x="5487" y="5719"/>
                  </a:lnTo>
                  <a:cubicBezTo>
                    <a:pt x="5464" y="5710"/>
                    <a:pt x="5440" y="5706"/>
                    <a:pt x="5417" y="5706"/>
                  </a:cubicBezTo>
                  <a:cubicBezTo>
                    <a:pt x="5370" y="5706"/>
                    <a:pt x="5327" y="5722"/>
                    <a:pt x="5291" y="5746"/>
                  </a:cubicBezTo>
                  <a:cubicBezTo>
                    <a:pt x="5264" y="5763"/>
                    <a:pt x="5246" y="5781"/>
                    <a:pt x="5238" y="5799"/>
                  </a:cubicBezTo>
                  <a:lnTo>
                    <a:pt x="5032" y="5737"/>
                  </a:lnTo>
                  <a:lnTo>
                    <a:pt x="4997" y="5415"/>
                  </a:lnTo>
                  <a:cubicBezTo>
                    <a:pt x="5139" y="5300"/>
                    <a:pt x="5282" y="5148"/>
                    <a:pt x="5416" y="4961"/>
                  </a:cubicBezTo>
                  <a:cubicBezTo>
                    <a:pt x="5478" y="4880"/>
                    <a:pt x="5523" y="4800"/>
                    <a:pt x="5559" y="4729"/>
                  </a:cubicBezTo>
                  <a:cubicBezTo>
                    <a:pt x="5817" y="4702"/>
                    <a:pt x="6023" y="4479"/>
                    <a:pt x="6023" y="4211"/>
                  </a:cubicBezTo>
                  <a:cubicBezTo>
                    <a:pt x="6023" y="4051"/>
                    <a:pt x="5933" y="3917"/>
                    <a:pt x="5800" y="3854"/>
                  </a:cubicBezTo>
                  <a:cubicBezTo>
                    <a:pt x="5907" y="3712"/>
                    <a:pt x="5960" y="3506"/>
                    <a:pt x="5951" y="3266"/>
                  </a:cubicBezTo>
                  <a:cubicBezTo>
                    <a:pt x="5924" y="2802"/>
                    <a:pt x="5666" y="2257"/>
                    <a:pt x="5139" y="2052"/>
                  </a:cubicBezTo>
                  <a:cubicBezTo>
                    <a:pt x="5246" y="1856"/>
                    <a:pt x="5309" y="1633"/>
                    <a:pt x="5309" y="1392"/>
                  </a:cubicBezTo>
                  <a:cubicBezTo>
                    <a:pt x="5309" y="625"/>
                    <a:pt x="4684" y="0"/>
                    <a:pt x="3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0"/>
            <p:cNvSpPr/>
            <p:nvPr/>
          </p:nvSpPr>
          <p:spPr>
            <a:xfrm>
              <a:off x="5397582" y="2731996"/>
              <a:ext cx="230919" cy="143638"/>
            </a:xfrm>
            <a:custGeom>
              <a:avLst/>
              <a:gdLst/>
              <a:ahLst/>
              <a:cxnLst/>
              <a:rect l="l" t="t" r="r" b="b"/>
              <a:pathLst>
                <a:path w="3659" h="2276" extrusionOk="0">
                  <a:moveTo>
                    <a:pt x="1419" y="0"/>
                  </a:moveTo>
                  <a:cubicBezTo>
                    <a:pt x="661" y="0"/>
                    <a:pt x="36" y="589"/>
                    <a:pt x="9" y="1339"/>
                  </a:cubicBezTo>
                  <a:cubicBezTo>
                    <a:pt x="0" y="1669"/>
                    <a:pt x="99" y="1981"/>
                    <a:pt x="295" y="2240"/>
                  </a:cubicBezTo>
                  <a:cubicBezTo>
                    <a:pt x="322" y="2266"/>
                    <a:pt x="348" y="2275"/>
                    <a:pt x="384" y="2275"/>
                  </a:cubicBezTo>
                  <a:cubicBezTo>
                    <a:pt x="411" y="2275"/>
                    <a:pt x="438" y="2266"/>
                    <a:pt x="455" y="2249"/>
                  </a:cubicBezTo>
                  <a:cubicBezTo>
                    <a:pt x="491" y="2213"/>
                    <a:pt x="491" y="2150"/>
                    <a:pt x="464" y="2106"/>
                  </a:cubicBezTo>
                  <a:cubicBezTo>
                    <a:pt x="304" y="1901"/>
                    <a:pt x="224" y="1651"/>
                    <a:pt x="224" y="1392"/>
                  </a:cubicBezTo>
                  <a:cubicBezTo>
                    <a:pt x="224" y="741"/>
                    <a:pt x="750" y="215"/>
                    <a:pt x="1401" y="215"/>
                  </a:cubicBezTo>
                  <a:lnTo>
                    <a:pt x="3542" y="215"/>
                  </a:lnTo>
                  <a:cubicBezTo>
                    <a:pt x="3596" y="215"/>
                    <a:pt x="3640" y="179"/>
                    <a:pt x="3649" y="125"/>
                  </a:cubicBezTo>
                  <a:cubicBezTo>
                    <a:pt x="3658" y="54"/>
                    <a:pt x="3605" y="0"/>
                    <a:pt x="3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0"/>
            <p:cNvSpPr/>
            <p:nvPr/>
          </p:nvSpPr>
          <p:spPr>
            <a:xfrm>
              <a:off x="5688071" y="3036179"/>
              <a:ext cx="45124" cy="17923"/>
            </a:xfrm>
            <a:custGeom>
              <a:avLst/>
              <a:gdLst/>
              <a:ahLst/>
              <a:cxnLst/>
              <a:rect l="l" t="t" r="r" b="b"/>
              <a:pathLst>
                <a:path w="715" h="284" extrusionOk="0">
                  <a:moveTo>
                    <a:pt x="359" y="0"/>
                  </a:moveTo>
                  <a:cubicBezTo>
                    <a:pt x="259" y="0"/>
                    <a:pt x="161" y="29"/>
                    <a:pt x="72" y="87"/>
                  </a:cubicBezTo>
                  <a:cubicBezTo>
                    <a:pt x="19" y="114"/>
                    <a:pt x="1" y="185"/>
                    <a:pt x="36" y="230"/>
                  </a:cubicBezTo>
                  <a:cubicBezTo>
                    <a:pt x="54" y="264"/>
                    <a:pt x="90" y="284"/>
                    <a:pt x="125" y="284"/>
                  </a:cubicBezTo>
                  <a:cubicBezTo>
                    <a:pt x="144" y="284"/>
                    <a:pt x="163" y="278"/>
                    <a:pt x="179" y="265"/>
                  </a:cubicBezTo>
                  <a:cubicBezTo>
                    <a:pt x="237" y="230"/>
                    <a:pt x="297" y="212"/>
                    <a:pt x="358" y="212"/>
                  </a:cubicBezTo>
                  <a:cubicBezTo>
                    <a:pt x="418" y="212"/>
                    <a:pt x="478" y="230"/>
                    <a:pt x="536" y="265"/>
                  </a:cubicBezTo>
                  <a:cubicBezTo>
                    <a:pt x="554" y="274"/>
                    <a:pt x="572" y="283"/>
                    <a:pt x="590" y="283"/>
                  </a:cubicBezTo>
                  <a:cubicBezTo>
                    <a:pt x="634" y="283"/>
                    <a:pt x="661" y="265"/>
                    <a:pt x="688" y="230"/>
                  </a:cubicBezTo>
                  <a:cubicBezTo>
                    <a:pt x="714" y="185"/>
                    <a:pt x="697" y="114"/>
                    <a:pt x="652" y="87"/>
                  </a:cubicBezTo>
                  <a:cubicBezTo>
                    <a:pt x="558" y="29"/>
                    <a:pt x="45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0"/>
            <p:cNvSpPr/>
            <p:nvPr/>
          </p:nvSpPr>
          <p:spPr>
            <a:xfrm>
              <a:off x="5730859" y="2976352"/>
              <a:ext cx="13001" cy="25433"/>
            </a:xfrm>
            <a:custGeom>
              <a:avLst/>
              <a:gdLst/>
              <a:ahLst/>
              <a:cxnLst/>
              <a:rect l="l" t="t" r="r" b="b"/>
              <a:pathLst>
                <a:path w="206" h="403" extrusionOk="0">
                  <a:moveTo>
                    <a:pt x="90" y="0"/>
                  </a:moveTo>
                  <a:cubicBezTo>
                    <a:pt x="36" y="9"/>
                    <a:pt x="1" y="63"/>
                    <a:pt x="1" y="116"/>
                  </a:cubicBezTo>
                  <a:lnTo>
                    <a:pt x="1" y="286"/>
                  </a:lnTo>
                  <a:cubicBezTo>
                    <a:pt x="1" y="348"/>
                    <a:pt x="36" y="393"/>
                    <a:pt x="90" y="402"/>
                  </a:cubicBezTo>
                  <a:cubicBezTo>
                    <a:pt x="95" y="402"/>
                    <a:pt x="99" y="403"/>
                    <a:pt x="104" y="403"/>
                  </a:cubicBezTo>
                  <a:cubicBezTo>
                    <a:pt x="160" y="403"/>
                    <a:pt x="206" y="352"/>
                    <a:pt x="206" y="295"/>
                  </a:cubicBezTo>
                  <a:lnTo>
                    <a:pt x="206" y="107"/>
                  </a:lnTo>
                  <a:cubicBezTo>
                    <a:pt x="206" y="45"/>
                    <a:pt x="152"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0"/>
            <p:cNvSpPr/>
            <p:nvPr/>
          </p:nvSpPr>
          <p:spPr>
            <a:xfrm>
              <a:off x="5696528" y="3009169"/>
              <a:ext cx="28778" cy="15651"/>
            </a:xfrm>
            <a:custGeom>
              <a:avLst/>
              <a:gdLst/>
              <a:ahLst/>
              <a:cxnLst/>
              <a:rect l="l" t="t" r="r" b="b"/>
              <a:pathLst>
                <a:path w="456" h="248" extrusionOk="0">
                  <a:moveTo>
                    <a:pt x="123" y="1"/>
                  </a:moveTo>
                  <a:cubicBezTo>
                    <a:pt x="88" y="1"/>
                    <a:pt x="50" y="17"/>
                    <a:pt x="27" y="51"/>
                  </a:cubicBezTo>
                  <a:cubicBezTo>
                    <a:pt x="1" y="96"/>
                    <a:pt x="9" y="167"/>
                    <a:pt x="63" y="194"/>
                  </a:cubicBezTo>
                  <a:cubicBezTo>
                    <a:pt x="108" y="230"/>
                    <a:pt x="170" y="247"/>
                    <a:pt x="224" y="247"/>
                  </a:cubicBezTo>
                  <a:cubicBezTo>
                    <a:pt x="286" y="247"/>
                    <a:pt x="340" y="230"/>
                    <a:pt x="393" y="194"/>
                  </a:cubicBezTo>
                  <a:cubicBezTo>
                    <a:pt x="438" y="167"/>
                    <a:pt x="456" y="96"/>
                    <a:pt x="420" y="51"/>
                  </a:cubicBezTo>
                  <a:cubicBezTo>
                    <a:pt x="397" y="17"/>
                    <a:pt x="363" y="1"/>
                    <a:pt x="330" y="1"/>
                  </a:cubicBezTo>
                  <a:cubicBezTo>
                    <a:pt x="311" y="1"/>
                    <a:pt x="293" y="6"/>
                    <a:pt x="277" y="15"/>
                  </a:cubicBezTo>
                  <a:cubicBezTo>
                    <a:pt x="264" y="24"/>
                    <a:pt x="246" y="29"/>
                    <a:pt x="228" y="29"/>
                  </a:cubicBezTo>
                  <a:cubicBezTo>
                    <a:pt x="210" y="29"/>
                    <a:pt x="192" y="24"/>
                    <a:pt x="179" y="15"/>
                  </a:cubicBezTo>
                  <a:cubicBezTo>
                    <a:pt x="163" y="6"/>
                    <a:pt x="14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0"/>
            <p:cNvSpPr/>
            <p:nvPr/>
          </p:nvSpPr>
          <p:spPr>
            <a:xfrm>
              <a:off x="5676838" y="2976352"/>
              <a:ext cx="13569" cy="25433"/>
            </a:xfrm>
            <a:custGeom>
              <a:avLst/>
              <a:gdLst/>
              <a:ahLst/>
              <a:cxnLst/>
              <a:rect l="l" t="t" r="r" b="b"/>
              <a:pathLst>
                <a:path w="215" h="403" extrusionOk="0">
                  <a:moveTo>
                    <a:pt x="98" y="0"/>
                  </a:moveTo>
                  <a:cubicBezTo>
                    <a:pt x="45" y="9"/>
                    <a:pt x="0" y="63"/>
                    <a:pt x="0" y="116"/>
                  </a:cubicBezTo>
                  <a:lnTo>
                    <a:pt x="0" y="286"/>
                  </a:lnTo>
                  <a:cubicBezTo>
                    <a:pt x="0" y="348"/>
                    <a:pt x="45" y="393"/>
                    <a:pt x="98" y="402"/>
                  </a:cubicBezTo>
                  <a:cubicBezTo>
                    <a:pt x="103" y="402"/>
                    <a:pt x="108" y="403"/>
                    <a:pt x="112" y="403"/>
                  </a:cubicBezTo>
                  <a:cubicBezTo>
                    <a:pt x="169" y="403"/>
                    <a:pt x="214" y="352"/>
                    <a:pt x="214" y="295"/>
                  </a:cubicBezTo>
                  <a:lnTo>
                    <a:pt x="214" y="107"/>
                  </a:lnTo>
                  <a:cubicBezTo>
                    <a:pt x="214" y="45"/>
                    <a:pt x="161"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0"/>
            <p:cNvSpPr/>
            <p:nvPr/>
          </p:nvSpPr>
          <p:spPr>
            <a:xfrm>
              <a:off x="5461196" y="2778381"/>
              <a:ext cx="70431" cy="83747"/>
            </a:xfrm>
            <a:custGeom>
              <a:avLst/>
              <a:gdLst/>
              <a:ahLst/>
              <a:cxnLst/>
              <a:rect l="l" t="t" r="r" b="b"/>
              <a:pathLst>
                <a:path w="1116" h="1327" extrusionOk="0">
                  <a:moveTo>
                    <a:pt x="741" y="488"/>
                  </a:moveTo>
                  <a:lnTo>
                    <a:pt x="563" y="969"/>
                  </a:lnTo>
                  <a:lnTo>
                    <a:pt x="375" y="488"/>
                  </a:lnTo>
                  <a:close/>
                  <a:moveTo>
                    <a:pt x="119" y="0"/>
                  </a:moveTo>
                  <a:cubicBezTo>
                    <a:pt x="107" y="0"/>
                    <a:pt x="94" y="2"/>
                    <a:pt x="81" y="6"/>
                  </a:cubicBezTo>
                  <a:cubicBezTo>
                    <a:pt x="27" y="33"/>
                    <a:pt x="1" y="86"/>
                    <a:pt x="27" y="140"/>
                  </a:cubicBezTo>
                  <a:lnTo>
                    <a:pt x="438" y="1237"/>
                  </a:lnTo>
                  <a:cubicBezTo>
                    <a:pt x="456" y="1291"/>
                    <a:pt x="509" y="1326"/>
                    <a:pt x="563" y="1326"/>
                  </a:cubicBezTo>
                  <a:cubicBezTo>
                    <a:pt x="616" y="1326"/>
                    <a:pt x="661" y="1291"/>
                    <a:pt x="679" y="1237"/>
                  </a:cubicBezTo>
                  <a:lnTo>
                    <a:pt x="1098" y="149"/>
                  </a:lnTo>
                  <a:cubicBezTo>
                    <a:pt x="1116" y="86"/>
                    <a:pt x="1089" y="33"/>
                    <a:pt x="1035" y="6"/>
                  </a:cubicBezTo>
                  <a:cubicBezTo>
                    <a:pt x="1024" y="2"/>
                    <a:pt x="1013" y="0"/>
                    <a:pt x="1001" y="0"/>
                  </a:cubicBezTo>
                  <a:cubicBezTo>
                    <a:pt x="958" y="0"/>
                    <a:pt x="916" y="26"/>
                    <a:pt x="902" y="68"/>
                  </a:cubicBezTo>
                  <a:lnTo>
                    <a:pt x="821" y="274"/>
                  </a:lnTo>
                  <a:lnTo>
                    <a:pt x="295" y="274"/>
                  </a:lnTo>
                  <a:lnTo>
                    <a:pt x="224" y="68"/>
                  </a:lnTo>
                  <a:cubicBezTo>
                    <a:pt x="202" y="26"/>
                    <a:pt x="164"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0"/>
            <p:cNvSpPr/>
            <p:nvPr/>
          </p:nvSpPr>
          <p:spPr>
            <a:xfrm>
              <a:off x="5671789" y="2779832"/>
              <a:ext cx="38876" cy="82295"/>
            </a:xfrm>
            <a:custGeom>
              <a:avLst/>
              <a:gdLst/>
              <a:ahLst/>
              <a:cxnLst/>
              <a:rect l="l" t="t" r="r" b="b"/>
              <a:pathLst>
                <a:path w="616" h="1304" extrusionOk="0">
                  <a:moveTo>
                    <a:pt x="107" y="1"/>
                  </a:moveTo>
                  <a:cubicBezTo>
                    <a:pt x="45" y="1"/>
                    <a:pt x="0" y="45"/>
                    <a:pt x="0" y="108"/>
                  </a:cubicBezTo>
                  <a:lnTo>
                    <a:pt x="0" y="973"/>
                  </a:lnTo>
                  <a:cubicBezTo>
                    <a:pt x="0" y="1089"/>
                    <a:pt x="62" y="1205"/>
                    <a:pt x="170" y="1259"/>
                  </a:cubicBezTo>
                  <a:cubicBezTo>
                    <a:pt x="214" y="1285"/>
                    <a:pt x="268" y="1303"/>
                    <a:pt x="312" y="1303"/>
                  </a:cubicBezTo>
                  <a:cubicBezTo>
                    <a:pt x="428" y="1303"/>
                    <a:pt x="526" y="1241"/>
                    <a:pt x="571" y="1187"/>
                  </a:cubicBezTo>
                  <a:cubicBezTo>
                    <a:pt x="616" y="1143"/>
                    <a:pt x="616" y="1080"/>
                    <a:pt x="571" y="1036"/>
                  </a:cubicBezTo>
                  <a:cubicBezTo>
                    <a:pt x="549" y="1018"/>
                    <a:pt x="522" y="1009"/>
                    <a:pt x="495" y="1009"/>
                  </a:cubicBezTo>
                  <a:cubicBezTo>
                    <a:pt x="468" y="1009"/>
                    <a:pt x="442" y="1018"/>
                    <a:pt x="419" y="1036"/>
                  </a:cubicBezTo>
                  <a:cubicBezTo>
                    <a:pt x="419" y="1036"/>
                    <a:pt x="370" y="1085"/>
                    <a:pt x="315" y="1085"/>
                  </a:cubicBezTo>
                  <a:cubicBezTo>
                    <a:pt x="299" y="1085"/>
                    <a:pt x="283" y="1081"/>
                    <a:pt x="268" y="1071"/>
                  </a:cubicBezTo>
                  <a:cubicBezTo>
                    <a:pt x="232" y="1053"/>
                    <a:pt x="214" y="1009"/>
                    <a:pt x="214" y="973"/>
                  </a:cubicBezTo>
                  <a:lnTo>
                    <a:pt x="214" y="108"/>
                  </a:lnTo>
                  <a:cubicBezTo>
                    <a:pt x="214" y="45"/>
                    <a:pt x="161"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0"/>
            <p:cNvSpPr/>
            <p:nvPr/>
          </p:nvSpPr>
          <p:spPr>
            <a:xfrm>
              <a:off x="5596879" y="2779264"/>
              <a:ext cx="59765" cy="81727"/>
            </a:xfrm>
            <a:custGeom>
              <a:avLst/>
              <a:gdLst/>
              <a:ahLst/>
              <a:cxnLst/>
              <a:rect l="l" t="t" r="r" b="b"/>
              <a:pathLst>
                <a:path w="947" h="1295" extrusionOk="0">
                  <a:moveTo>
                    <a:pt x="732" y="215"/>
                  </a:moveTo>
                  <a:lnTo>
                    <a:pt x="732" y="1080"/>
                  </a:lnTo>
                  <a:lnTo>
                    <a:pt x="527" y="1080"/>
                  </a:lnTo>
                  <a:cubicBezTo>
                    <a:pt x="304" y="1071"/>
                    <a:pt x="206" y="857"/>
                    <a:pt x="206" y="652"/>
                  </a:cubicBezTo>
                  <a:cubicBezTo>
                    <a:pt x="206" y="438"/>
                    <a:pt x="286" y="215"/>
                    <a:pt x="536" y="215"/>
                  </a:cubicBezTo>
                  <a:close/>
                  <a:moveTo>
                    <a:pt x="536" y="1"/>
                  </a:moveTo>
                  <a:cubicBezTo>
                    <a:pt x="215" y="1"/>
                    <a:pt x="1" y="260"/>
                    <a:pt x="1" y="643"/>
                  </a:cubicBezTo>
                  <a:cubicBezTo>
                    <a:pt x="1" y="1009"/>
                    <a:pt x="224" y="1277"/>
                    <a:pt x="527" y="1277"/>
                  </a:cubicBezTo>
                  <a:lnTo>
                    <a:pt x="830" y="1294"/>
                  </a:lnTo>
                  <a:cubicBezTo>
                    <a:pt x="857" y="1294"/>
                    <a:pt x="884" y="1277"/>
                    <a:pt x="910" y="1259"/>
                  </a:cubicBezTo>
                  <a:cubicBezTo>
                    <a:pt x="928" y="1241"/>
                    <a:pt x="946" y="1187"/>
                    <a:pt x="946" y="1187"/>
                  </a:cubicBezTo>
                  <a:lnTo>
                    <a:pt x="946" y="108"/>
                  </a:lnTo>
                  <a:cubicBezTo>
                    <a:pt x="946" y="99"/>
                    <a:pt x="946" y="90"/>
                    <a:pt x="937" y="81"/>
                  </a:cubicBezTo>
                  <a:cubicBezTo>
                    <a:pt x="928" y="28"/>
                    <a:pt x="884" y="1"/>
                    <a:pt x="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0"/>
            <p:cNvSpPr/>
            <p:nvPr/>
          </p:nvSpPr>
          <p:spPr>
            <a:xfrm>
              <a:off x="5547339" y="2848557"/>
              <a:ext cx="13569" cy="13569"/>
            </a:xfrm>
            <a:custGeom>
              <a:avLst/>
              <a:gdLst/>
              <a:ahLst/>
              <a:cxnLst/>
              <a:rect l="l" t="t" r="r" b="b"/>
              <a:pathLst>
                <a:path w="215" h="215" extrusionOk="0">
                  <a:moveTo>
                    <a:pt x="108" y="0"/>
                  </a:moveTo>
                  <a:cubicBezTo>
                    <a:pt x="45" y="0"/>
                    <a:pt x="0" y="54"/>
                    <a:pt x="0" y="107"/>
                  </a:cubicBezTo>
                  <a:cubicBezTo>
                    <a:pt x="0" y="170"/>
                    <a:pt x="45" y="214"/>
                    <a:pt x="108" y="214"/>
                  </a:cubicBezTo>
                  <a:cubicBezTo>
                    <a:pt x="161" y="214"/>
                    <a:pt x="215" y="170"/>
                    <a:pt x="215" y="107"/>
                  </a:cubicBezTo>
                  <a:cubicBezTo>
                    <a:pt x="215" y="54"/>
                    <a:pt x="16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0"/>
            <p:cNvSpPr/>
            <p:nvPr/>
          </p:nvSpPr>
          <p:spPr>
            <a:xfrm>
              <a:off x="5576622" y="2848557"/>
              <a:ext cx="13001" cy="13569"/>
            </a:xfrm>
            <a:custGeom>
              <a:avLst/>
              <a:gdLst/>
              <a:ahLst/>
              <a:cxnLst/>
              <a:rect l="l" t="t" r="r" b="b"/>
              <a:pathLst>
                <a:path w="206" h="215" extrusionOk="0">
                  <a:moveTo>
                    <a:pt x="99" y="0"/>
                  </a:moveTo>
                  <a:cubicBezTo>
                    <a:pt x="45" y="0"/>
                    <a:pt x="0" y="54"/>
                    <a:pt x="0" y="107"/>
                  </a:cubicBezTo>
                  <a:cubicBezTo>
                    <a:pt x="0" y="170"/>
                    <a:pt x="45" y="214"/>
                    <a:pt x="99" y="214"/>
                  </a:cubicBezTo>
                  <a:cubicBezTo>
                    <a:pt x="161" y="214"/>
                    <a:pt x="206" y="170"/>
                    <a:pt x="206" y="107"/>
                  </a:cubicBezTo>
                  <a:cubicBezTo>
                    <a:pt x="206" y="54"/>
                    <a:pt x="161"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0"/>
            <p:cNvSpPr/>
            <p:nvPr/>
          </p:nvSpPr>
          <p:spPr>
            <a:xfrm>
              <a:off x="5518057" y="2848557"/>
              <a:ext cx="13569" cy="13569"/>
            </a:xfrm>
            <a:custGeom>
              <a:avLst/>
              <a:gdLst/>
              <a:ahLst/>
              <a:cxnLst/>
              <a:rect l="l" t="t" r="r" b="b"/>
              <a:pathLst>
                <a:path w="215" h="215" extrusionOk="0">
                  <a:moveTo>
                    <a:pt x="108" y="0"/>
                  </a:moveTo>
                  <a:cubicBezTo>
                    <a:pt x="54" y="0"/>
                    <a:pt x="1" y="54"/>
                    <a:pt x="1" y="107"/>
                  </a:cubicBezTo>
                  <a:cubicBezTo>
                    <a:pt x="1" y="170"/>
                    <a:pt x="54" y="214"/>
                    <a:pt x="108" y="214"/>
                  </a:cubicBezTo>
                  <a:cubicBezTo>
                    <a:pt x="170" y="214"/>
                    <a:pt x="215" y="170"/>
                    <a:pt x="215" y="107"/>
                  </a:cubicBezTo>
                  <a:cubicBezTo>
                    <a:pt x="215" y="54"/>
                    <a:pt x="170"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60"/>
          <p:cNvGrpSpPr/>
          <p:nvPr/>
        </p:nvGrpSpPr>
        <p:grpSpPr>
          <a:xfrm>
            <a:off x="6102443" y="2731996"/>
            <a:ext cx="456096" cy="457794"/>
            <a:chOff x="6102443" y="2731996"/>
            <a:chExt cx="456096" cy="457794"/>
          </a:xfrm>
        </p:grpSpPr>
        <p:sp>
          <p:nvSpPr>
            <p:cNvPr id="2200" name="Google Shape;2200;p60"/>
            <p:cNvSpPr/>
            <p:nvPr/>
          </p:nvSpPr>
          <p:spPr>
            <a:xfrm>
              <a:off x="6231942" y="2898855"/>
              <a:ext cx="119972" cy="152411"/>
            </a:xfrm>
            <a:custGeom>
              <a:avLst/>
              <a:gdLst/>
              <a:ahLst/>
              <a:cxnLst/>
              <a:rect l="l" t="t" r="r" b="b"/>
              <a:pathLst>
                <a:path w="1901" h="2415" extrusionOk="0">
                  <a:moveTo>
                    <a:pt x="1639" y="0"/>
                  </a:moveTo>
                  <a:cubicBezTo>
                    <a:pt x="1629" y="0"/>
                    <a:pt x="1618" y="2"/>
                    <a:pt x="1606" y="6"/>
                  </a:cubicBezTo>
                  <a:cubicBezTo>
                    <a:pt x="1535" y="15"/>
                    <a:pt x="1508" y="95"/>
                    <a:pt x="1535" y="149"/>
                  </a:cubicBezTo>
                  <a:lnTo>
                    <a:pt x="1624" y="345"/>
                  </a:lnTo>
                  <a:lnTo>
                    <a:pt x="1508" y="568"/>
                  </a:lnTo>
                  <a:cubicBezTo>
                    <a:pt x="1490" y="613"/>
                    <a:pt x="1490" y="675"/>
                    <a:pt x="1526" y="711"/>
                  </a:cubicBezTo>
                  <a:lnTo>
                    <a:pt x="1651" y="880"/>
                  </a:lnTo>
                  <a:lnTo>
                    <a:pt x="1499" y="1014"/>
                  </a:lnTo>
                  <a:cubicBezTo>
                    <a:pt x="1464" y="1050"/>
                    <a:pt x="1446" y="1103"/>
                    <a:pt x="1464" y="1157"/>
                  </a:cubicBezTo>
                  <a:lnTo>
                    <a:pt x="1526" y="1353"/>
                  </a:lnTo>
                  <a:lnTo>
                    <a:pt x="1330" y="1433"/>
                  </a:lnTo>
                  <a:cubicBezTo>
                    <a:pt x="1285" y="1451"/>
                    <a:pt x="1249" y="1496"/>
                    <a:pt x="1249" y="1549"/>
                  </a:cubicBezTo>
                  <a:lnTo>
                    <a:pt x="1240" y="1754"/>
                  </a:lnTo>
                  <a:lnTo>
                    <a:pt x="1035" y="1763"/>
                  </a:lnTo>
                  <a:cubicBezTo>
                    <a:pt x="982" y="1763"/>
                    <a:pt x="937" y="1799"/>
                    <a:pt x="919" y="1844"/>
                  </a:cubicBezTo>
                  <a:lnTo>
                    <a:pt x="839" y="2040"/>
                  </a:lnTo>
                  <a:lnTo>
                    <a:pt x="643" y="1978"/>
                  </a:lnTo>
                  <a:cubicBezTo>
                    <a:pt x="628" y="1973"/>
                    <a:pt x="614" y="1971"/>
                    <a:pt x="600" y="1971"/>
                  </a:cubicBezTo>
                  <a:cubicBezTo>
                    <a:pt x="562" y="1971"/>
                    <a:pt x="526" y="1987"/>
                    <a:pt x="500" y="2013"/>
                  </a:cubicBezTo>
                  <a:lnTo>
                    <a:pt x="331" y="2201"/>
                  </a:lnTo>
                  <a:lnTo>
                    <a:pt x="125" y="2201"/>
                  </a:lnTo>
                  <a:cubicBezTo>
                    <a:pt x="72" y="2201"/>
                    <a:pt x="18" y="2245"/>
                    <a:pt x="9" y="2299"/>
                  </a:cubicBezTo>
                  <a:cubicBezTo>
                    <a:pt x="0" y="2361"/>
                    <a:pt x="54" y="2415"/>
                    <a:pt x="116" y="2415"/>
                  </a:cubicBezTo>
                  <a:lnTo>
                    <a:pt x="357" y="2415"/>
                  </a:lnTo>
                  <a:cubicBezTo>
                    <a:pt x="402" y="2415"/>
                    <a:pt x="438" y="2397"/>
                    <a:pt x="464" y="2370"/>
                  </a:cubicBezTo>
                  <a:lnTo>
                    <a:pt x="625" y="2192"/>
                  </a:lnTo>
                  <a:lnTo>
                    <a:pt x="839" y="2263"/>
                  </a:lnTo>
                  <a:cubicBezTo>
                    <a:pt x="853" y="2267"/>
                    <a:pt x="868" y="2268"/>
                    <a:pt x="882" y="2268"/>
                  </a:cubicBezTo>
                  <a:cubicBezTo>
                    <a:pt x="937" y="2268"/>
                    <a:pt x="987" y="2240"/>
                    <a:pt x="1009" y="2183"/>
                  </a:cubicBezTo>
                  <a:lnTo>
                    <a:pt x="1089" y="1978"/>
                  </a:lnTo>
                  <a:lnTo>
                    <a:pt x="1321" y="1969"/>
                  </a:lnTo>
                  <a:cubicBezTo>
                    <a:pt x="1392" y="1960"/>
                    <a:pt x="1446" y="1906"/>
                    <a:pt x="1446" y="1835"/>
                  </a:cubicBezTo>
                  <a:lnTo>
                    <a:pt x="1455" y="1612"/>
                  </a:lnTo>
                  <a:lnTo>
                    <a:pt x="1669" y="1523"/>
                  </a:lnTo>
                  <a:cubicBezTo>
                    <a:pt x="1731" y="1496"/>
                    <a:pt x="1767" y="1424"/>
                    <a:pt x="1749" y="1353"/>
                  </a:cubicBezTo>
                  <a:lnTo>
                    <a:pt x="1678" y="1139"/>
                  </a:lnTo>
                  <a:lnTo>
                    <a:pt x="1847" y="987"/>
                  </a:lnTo>
                  <a:cubicBezTo>
                    <a:pt x="1901" y="934"/>
                    <a:pt x="1901" y="862"/>
                    <a:pt x="1865" y="800"/>
                  </a:cubicBezTo>
                  <a:lnTo>
                    <a:pt x="1722" y="622"/>
                  </a:lnTo>
                  <a:lnTo>
                    <a:pt x="1829" y="407"/>
                  </a:lnTo>
                  <a:cubicBezTo>
                    <a:pt x="1856" y="372"/>
                    <a:pt x="1856" y="327"/>
                    <a:pt x="1838" y="291"/>
                  </a:cubicBezTo>
                  <a:lnTo>
                    <a:pt x="1731" y="60"/>
                  </a:lnTo>
                  <a:cubicBezTo>
                    <a:pt x="1710" y="24"/>
                    <a:pt x="1678" y="0"/>
                    <a:pt x="1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0"/>
            <p:cNvSpPr/>
            <p:nvPr/>
          </p:nvSpPr>
          <p:spPr>
            <a:xfrm>
              <a:off x="6367057" y="2731996"/>
              <a:ext cx="191476" cy="252819"/>
            </a:xfrm>
            <a:custGeom>
              <a:avLst/>
              <a:gdLst/>
              <a:ahLst/>
              <a:cxnLst/>
              <a:rect l="l" t="t" r="r" b="b"/>
              <a:pathLst>
                <a:path w="3034" h="4006" extrusionOk="0">
                  <a:moveTo>
                    <a:pt x="250" y="0"/>
                  </a:moveTo>
                  <a:cubicBezTo>
                    <a:pt x="197" y="0"/>
                    <a:pt x="143" y="18"/>
                    <a:pt x="99" y="54"/>
                  </a:cubicBezTo>
                  <a:cubicBezTo>
                    <a:pt x="36" y="99"/>
                    <a:pt x="1" y="170"/>
                    <a:pt x="1" y="250"/>
                  </a:cubicBezTo>
                  <a:lnTo>
                    <a:pt x="1" y="1428"/>
                  </a:lnTo>
                  <a:cubicBezTo>
                    <a:pt x="1" y="1481"/>
                    <a:pt x="54" y="1526"/>
                    <a:pt x="108" y="1526"/>
                  </a:cubicBezTo>
                  <a:cubicBezTo>
                    <a:pt x="170" y="1526"/>
                    <a:pt x="215" y="1481"/>
                    <a:pt x="215" y="1428"/>
                  </a:cubicBezTo>
                  <a:lnTo>
                    <a:pt x="215" y="250"/>
                  </a:lnTo>
                  <a:cubicBezTo>
                    <a:pt x="215" y="232"/>
                    <a:pt x="215" y="223"/>
                    <a:pt x="224" y="223"/>
                  </a:cubicBezTo>
                  <a:cubicBezTo>
                    <a:pt x="224" y="215"/>
                    <a:pt x="232" y="215"/>
                    <a:pt x="250" y="215"/>
                  </a:cubicBezTo>
                  <a:lnTo>
                    <a:pt x="2820" y="215"/>
                  </a:lnTo>
                  <a:lnTo>
                    <a:pt x="2820" y="1294"/>
                  </a:lnTo>
                  <a:cubicBezTo>
                    <a:pt x="2820" y="1303"/>
                    <a:pt x="2820" y="1312"/>
                    <a:pt x="2820" y="1312"/>
                  </a:cubicBezTo>
                  <a:cubicBezTo>
                    <a:pt x="2436" y="1990"/>
                    <a:pt x="2240" y="2721"/>
                    <a:pt x="2258" y="3471"/>
                  </a:cubicBezTo>
                  <a:lnTo>
                    <a:pt x="2258" y="3908"/>
                  </a:lnTo>
                  <a:cubicBezTo>
                    <a:pt x="2258" y="3961"/>
                    <a:pt x="2311" y="4006"/>
                    <a:pt x="2365" y="4006"/>
                  </a:cubicBezTo>
                  <a:lnTo>
                    <a:pt x="2374" y="4006"/>
                  </a:lnTo>
                  <a:cubicBezTo>
                    <a:pt x="2436" y="4006"/>
                    <a:pt x="2481" y="3961"/>
                    <a:pt x="2481" y="3899"/>
                  </a:cubicBezTo>
                  <a:lnTo>
                    <a:pt x="2472" y="3471"/>
                  </a:lnTo>
                  <a:cubicBezTo>
                    <a:pt x="2472" y="2944"/>
                    <a:pt x="2561" y="2436"/>
                    <a:pt x="2748" y="1954"/>
                  </a:cubicBezTo>
                  <a:cubicBezTo>
                    <a:pt x="2936" y="1455"/>
                    <a:pt x="3034" y="937"/>
                    <a:pt x="3034" y="411"/>
                  </a:cubicBezTo>
                  <a:lnTo>
                    <a:pt x="3034" y="250"/>
                  </a:lnTo>
                  <a:cubicBezTo>
                    <a:pt x="3034" y="107"/>
                    <a:pt x="2927" y="0"/>
                    <a:pt x="27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0"/>
            <p:cNvSpPr/>
            <p:nvPr/>
          </p:nvSpPr>
          <p:spPr>
            <a:xfrm>
              <a:off x="6102443" y="3003300"/>
              <a:ext cx="456096" cy="186490"/>
            </a:xfrm>
            <a:custGeom>
              <a:avLst/>
              <a:gdLst/>
              <a:ahLst/>
              <a:cxnLst/>
              <a:rect l="l" t="t" r="r" b="b"/>
              <a:pathLst>
                <a:path w="7227" h="2955" extrusionOk="0">
                  <a:moveTo>
                    <a:pt x="6580" y="0"/>
                  </a:moveTo>
                  <a:cubicBezTo>
                    <a:pt x="6576" y="0"/>
                    <a:pt x="6571" y="1"/>
                    <a:pt x="6567" y="1"/>
                  </a:cubicBezTo>
                  <a:cubicBezTo>
                    <a:pt x="6504" y="1"/>
                    <a:pt x="6459" y="55"/>
                    <a:pt x="6459" y="108"/>
                  </a:cubicBezTo>
                  <a:cubicBezTo>
                    <a:pt x="6495" y="626"/>
                    <a:pt x="6647" y="1134"/>
                    <a:pt x="6906" y="1571"/>
                  </a:cubicBezTo>
                  <a:cubicBezTo>
                    <a:pt x="6977" y="1696"/>
                    <a:pt x="7013" y="1830"/>
                    <a:pt x="7013" y="1964"/>
                  </a:cubicBezTo>
                  <a:cubicBezTo>
                    <a:pt x="7013" y="2387"/>
                    <a:pt x="6673" y="2731"/>
                    <a:pt x="6261" y="2731"/>
                  </a:cubicBezTo>
                  <a:cubicBezTo>
                    <a:pt x="6256" y="2731"/>
                    <a:pt x="6251" y="2731"/>
                    <a:pt x="6245" y="2731"/>
                  </a:cubicBezTo>
                  <a:lnTo>
                    <a:pt x="5790" y="2731"/>
                  </a:lnTo>
                  <a:cubicBezTo>
                    <a:pt x="5777" y="2734"/>
                    <a:pt x="5763" y="2735"/>
                    <a:pt x="5749" y="2735"/>
                  </a:cubicBezTo>
                  <a:cubicBezTo>
                    <a:pt x="5715" y="2735"/>
                    <a:pt x="5679" y="2729"/>
                    <a:pt x="5648" y="2722"/>
                  </a:cubicBezTo>
                  <a:lnTo>
                    <a:pt x="5353" y="2669"/>
                  </a:lnTo>
                  <a:cubicBezTo>
                    <a:pt x="4836" y="2571"/>
                    <a:pt x="4301" y="2517"/>
                    <a:pt x="3774" y="2517"/>
                  </a:cubicBezTo>
                  <a:cubicBezTo>
                    <a:pt x="3435" y="2517"/>
                    <a:pt x="3105" y="2571"/>
                    <a:pt x="2784" y="2687"/>
                  </a:cubicBezTo>
                  <a:cubicBezTo>
                    <a:pt x="2695" y="2716"/>
                    <a:pt x="2607" y="2733"/>
                    <a:pt x="2518" y="2733"/>
                  </a:cubicBezTo>
                  <a:cubicBezTo>
                    <a:pt x="2500" y="2733"/>
                    <a:pt x="2481" y="2733"/>
                    <a:pt x="2463" y="2731"/>
                  </a:cubicBezTo>
                  <a:lnTo>
                    <a:pt x="1936" y="2731"/>
                  </a:lnTo>
                  <a:cubicBezTo>
                    <a:pt x="1829" y="2731"/>
                    <a:pt x="1713" y="2722"/>
                    <a:pt x="1606" y="2696"/>
                  </a:cubicBezTo>
                  <a:cubicBezTo>
                    <a:pt x="1478" y="2676"/>
                    <a:pt x="1349" y="2662"/>
                    <a:pt x="1221" y="2662"/>
                  </a:cubicBezTo>
                  <a:cubicBezTo>
                    <a:pt x="1171" y="2662"/>
                    <a:pt x="1121" y="2664"/>
                    <a:pt x="1071" y="2669"/>
                  </a:cubicBezTo>
                  <a:lnTo>
                    <a:pt x="777" y="2687"/>
                  </a:lnTo>
                  <a:cubicBezTo>
                    <a:pt x="766" y="2687"/>
                    <a:pt x="755" y="2688"/>
                    <a:pt x="744" y="2688"/>
                  </a:cubicBezTo>
                  <a:cubicBezTo>
                    <a:pt x="606" y="2688"/>
                    <a:pt x="484" y="2635"/>
                    <a:pt x="384" y="2544"/>
                  </a:cubicBezTo>
                  <a:cubicBezTo>
                    <a:pt x="277" y="2446"/>
                    <a:pt x="215" y="2160"/>
                    <a:pt x="215" y="2160"/>
                  </a:cubicBezTo>
                  <a:lnTo>
                    <a:pt x="215" y="2000"/>
                  </a:lnTo>
                  <a:cubicBezTo>
                    <a:pt x="215" y="1937"/>
                    <a:pt x="268" y="1884"/>
                    <a:pt x="331" y="1884"/>
                  </a:cubicBezTo>
                  <a:lnTo>
                    <a:pt x="804" y="1884"/>
                  </a:lnTo>
                  <a:cubicBezTo>
                    <a:pt x="1169" y="1884"/>
                    <a:pt x="1553" y="1812"/>
                    <a:pt x="1901" y="1679"/>
                  </a:cubicBezTo>
                  <a:cubicBezTo>
                    <a:pt x="1954" y="1661"/>
                    <a:pt x="1981" y="1598"/>
                    <a:pt x="1963" y="1545"/>
                  </a:cubicBezTo>
                  <a:cubicBezTo>
                    <a:pt x="1949" y="1502"/>
                    <a:pt x="1907" y="1477"/>
                    <a:pt x="1864" y="1477"/>
                  </a:cubicBezTo>
                  <a:cubicBezTo>
                    <a:pt x="1852" y="1477"/>
                    <a:pt x="1841" y="1479"/>
                    <a:pt x="1829" y="1482"/>
                  </a:cubicBezTo>
                  <a:cubicBezTo>
                    <a:pt x="1517" y="1598"/>
                    <a:pt x="1151" y="1670"/>
                    <a:pt x="804" y="1670"/>
                  </a:cubicBezTo>
                  <a:lnTo>
                    <a:pt x="331" y="1670"/>
                  </a:lnTo>
                  <a:cubicBezTo>
                    <a:pt x="152" y="1670"/>
                    <a:pt x="1" y="1821"/>
                    <a:pt x="1" y="2000"/>
                  </a:cubicBezTo>
                  <a:lnTo>
                    <a:pt x="1" y="2160"/>
                  </a:lnTo>
                  <a:cubicBezTo>
                    <a:pt x="1" y="2160"/>
                    <a:pt x="90" y="2562"/>
                    <a:pt x="233" y="2696"/>
                  </a:cubicBezTo>
                  <a:cubicBezTo>
                    <a:pt x="376" y="2830"/>
                    <a:pt x="567" y="2901"/>
                    <a:pt x="753" y="2901"/>
                  </a:cubicBezTo>
                  <a:cubicBezTo>
                    <a:pt x="764" y="2901"/>
                    <a:pt x="775" y="2901"/>
                    <a:pt x="786" y="2901"/>
                  </a:cubicBezTo>
                  <a:lnTo>
                    <a:pt x="1089" y="2874"/>
                  </a:lnTo>
                  <a:cubicBezTo>
                    <a:pt x="1127" y="2872"/>
                    <a:pt x="1165" y="2871"/>
                    <a:pt x="1203" y="2871"/>
                  </a:cubicBezTo>
                  <a:cubicBezTo>
                    <a:pt x="1325" y="2871"/>
                    <a:pt x="1446" y="2882"/>
                    <a:pt x="1562" y="2910"/>
                  </a:cubicBezTo>
                  <a:cubicBezTo>
                    <a:pt x="1687" y="2927"/>
                    <a:pt x="1812" y="2945"/>
                    <a:pt x="1936" y="2945"/>
                  </a:cubicBezTo>
                  <a:lnTo>
                    <a:pt x="2463" y="2945"/>
                  </a:lnTo>
                  <a:cubicBezTo>
                    <a:pt x="2597" y="2945"/>
                    <a:pt x="2722" y="2927"/>
                    <a:pt x="2855" y="2883"/>
                  </a:cubicBezTo>
                  <a:cubicBezTo>
                    <a:pt x="3150" y="2785"/>
                    <a:pt x="3462" y="2731"/>
                    <a:pt x="3774" y="2731"/>
                  </a:cubicBezTo>
                  <a:cubicBezTo>
                    <a:pt x="4292" y="2731"/>
                    <a:pt x="4809" y="2776"/>
                    <a:pt x="5309" y="2874"/>
                  </a:cubicBezTo>
                  <a:lnTo>
                    <a:pt x="5603" y="2927"/>
                  </a:lnTo>
                  <a:cubicBezTo>
                    <a:pt x="5665" y="2945"/>
                    <a:pt x="5790" y="2954"/>
                    <a:pt x="5790" y="2954"/>
                  </a:cubicBezTo>
                  <a:lnTo>
                    <a:pt x="6245" y="2954"/>
                  </a:lnTo>
                  <a:cubicBezTo>
                    <a:pt x="6245" y="2954"/>
                    <a:pt x="7227" y="2508"/>
                    <a:pt x="7227" y="1964"/>
                  </a:cubicBezTo>
                  <a:cubicBezTo>
                    <a:pt x="7227" y="1794"/>
                    <a:pt x="7182" y="1616"/>
                    <a:pt x="7093" y="1464"/>
                  </a:cubicBezTo>
                  <a:cubicBezTo>
                    <a:pt x="6843" y="1054"/>
                    <a:pt x="6700" y="581"/>
                    <a:pt x="6674" y="99"/>
                  </a:cubicBezTo>
                  <a:cubicBezTo>
                    <a:pt x="6674" y="42"/>
                    <a:pt x="6629" y="0"/>
                    <a:pt x="6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0"/>
            <p:cNvSpPr/>
            <p:nvPr/>
          </p:nvSpPr>
          <p:spPr>
            <a:xfrm>
              <a:off x="6244879" y="2846286"/>
              <a:ext cx="135750" cy="251746"/>
            </a:xfrm>
            <a:custGeom>
              <a:avLst/>
              <a:gdLst/>
              <a:ahLst/>
              <a:cxnLst/>
              <a:rect l="l" t="t" r="r" b="b"/>
              <a:pathLst>
                <a:path w="2151" h="3989" extrusionOk="0">
                  <a:moveTo>
                    <a:pt x="2044" y="0"/>
                  </a:moveTo>
                  <a:cubicBezTo>
                    <a:pt x="1981" y="0"/>
                    <a:pt x="1937" y="45"/>
                    <a:pt x="1937" y="107"/>
                  </a:cubicBezTo>
                  <a:lnTo>
                    <a:pt x="1937" y="1624"/>
                  </a:lnTo>
                  <a:cubicBezTo>
                    <a:pt x="1937" y="2240"/>
                    <a:pt x="1633" y="2811"/>
                    <a:pt x="1125" y="3141"/>
                  </a:cubicBezTo>
                  <a:lnTo>
                    <a:pt x="500" y="3551"/>
                  </a:lnTo>
                  <a:cubicBezTo>
                    <a:pt x="366" y="3640"/>
                    <a:pt x="215" y="3720"/>
                    <a:pt x="63" y="3783"/>
                  </a:cubicBezTo>
                  <a:cubicBezTo>
                    <a:pt x="27" y="3801"/>
                    <a:pt x="1" y="3845"/>
                    <a:pt x="1" y="3890"/>
                  </a:cubicBezTo>
                  <a:cubicBezTo>
                    <a:pt x="1" y="3952"/>
                    <a:pt x="54" y="3988"/>
                    <a:pt x="108" y="3988"/>
                  </a:cubicBezTo>
                  <a:cubicBezTo>
                    <a:pt x="117" y="3988"/>
                    <a:pt x="134" y="3988"/>
                    <a:pt x="143" y="3979"/>
                  </a:cubicBezTo>
                  <a:cubicBezTo>
                    <a:pt x="304" y="3917"/>
                    <a:pt x="465" y="3828"/>
                    <a:pt x="616" y="3729"/>
                  </a:cubicBezTo>
                  <a:lnTo>
                    <a:pt x="1241" y="3319"/>
                  </a:lnTo>
                  <a:cubicBezTo>
                    <a:pt x="1812" y="2944"/>
                    <a:pt x="2151" y="2311"/>
                    <a:pt x="2151" y="1624"/>
                  </a:cubicBezTo>
                  <a:lnTo>
                    <a:pt x="2142" y="107"/>
                  </a:lnTo>
                  <a:cubicBezTo>
                    <a:pt x="2142" y="45"/>
                    <a:pt x="2097" y="0"/>
                    <a:pt x="2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0"/>
            <p:cNvSpPr/>
            <p:nvPr/>
          </p:nvSpPr>
          <p:spPr>
            <a:xfrm>
              <a:off x="6413758" y="2986765"/>
              <a:ext cx="58061" cy="75227"/>
            </a:xfrm>
            <a:custGeom>
              <a:avLst/>
              <a:gdLst/>
              <a:ahLst/>
              <a:cxnLst/>
              <a:rect l="l" t="t" r="r" b="b"/>
              <a:pathLst>
                <a:path w="920" h="1192" extrusionOk="0">
                  <a:moveTo>
                    <a:pt x="652" y="1"/>
                  </a:moveTo>
                  <a:cubicBezTo>
                    <a:pt x="634" y="1"/>
                    <a:pt x="616" y="5"/>
                    <a:pt x="599" y="14"/>
                  </a:cubicBezTo>
                  <a:cubicBezTo>
                    <a:pt x="554" y="40"/>
                    <a:pt x="536" y="112"/>
                    <a:pt x="563" y="156"/>
                  </a:cubicBezTo>
                  <a:cubicBezTo>
                    <a:pt x="625" y="272"/>
                    <a:pt x="706" y="415"/>
                    <a:pt x="706" y="585"/>
                  </a:cubicBezTo>
                  <a:cubicBezTo>
                    <a:pt x="706" y="700"/>
                    <a:pt x="661" y="808"/>
                    <a:pt x="572" y="879"/>
                  </a:cubicBezTo>
                  <a:cubicBezTo>
                    <a:pt x="500" y="943"/>
                    <a:pt x="413" y="978"/>
                    <a:pt x="319" y="978"/>
                  </a:cubicBezTo>
                  <a:cubicBezTo>
                    <a:pt x="308" y="978"/>
                    <a:pt x="297" y="978"/>
                    <a:pt x="286" y="977"/>
                  </a:cubicBezTo>
                  <a:cubicBezTo>
                    <a:pt x="251" y="968"/>
                    <a:pt x="206" y="959"/>
                    <a:pt x="162" y="932"/>
                  </a:cubicBezTo>
                  <a:cubicBezTo>
                    <a:pt x="150" y="929"/>
                    <a:pt x="139" y="927"/>
                    <a:pt x="127" y="927"/>
                  </a:cubicBezTo>
                  <a:cubicBezTo>
                    <a:pt x="84" y="927"/>
                    <a:pt x="40" y="953"/>
                    <a:pt x="19" y="995"/>
                  </a:cubicBezTo>
                  <a:cubicBezTo>
                    <a:pt x="1" y="1048"/>
                    <a:pt x="28" y="1111"/>
                    <a:pt x="81" y="1129"/>
                  </a:cubicBezTo>
                  <a:cubicBezTo>
                    <a:pt x="135" y="1155"/>
                    <a:pt x="197" y="1182"/>
                    <a:pt x="269" y="1191"/>
                  </a:cubicBezTo>
                  <a:lnTo>
                    <a:pt x="322" y="1191"/>
                  </a:lnTo>
                  <a:cubicBezTo>
                    <a:pt x="474" y="1191"/>
                    <a:pt x="608" y="1138"/>
                    <a:pt x="715" y="1039"/>
                  </a:cubicBezTo>
                  <a:cubicBezTo>
                    <a:pt x="848" y="924"/>
                    <a:pt x="920" y="754"/>
                    <a:pt x="920" y="585"/>
                  </a:cubicBezTo>
                  <a:cubicBezTo>
                    <a:pt x="920" y="361"/>
                    <a:pt x="813" y="174"/>
                    <a:pt x="750" y="49"/>
                  </a:cubicBezTo>
                  <a:cubicBezTo>
                    <a:pt x="726" y="19"/>
                    <a:pt x="689"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 name="Google Shape;2205;p60"/>
          <p:cNvGrpSpPr/>
          <p:nvPr/>
        </p:nvGrpSpPr>
        <p:grpSpPr>
          <a:xfrm>
            <a:off x="6803958" y="2731996"/>
            <a:ext cx="458873" cy="457863"/>
            <a:chOff x="6803958" y="2731996"/>
            <a:chExt cx="458873" cy="457863"/>
          </a:xfrm>
        </p:grpSpPr>
        <p:sp>
          <p:nvSpPr>
            <p:cNvPr id="2206" name="Google Shape;2206;p60"/>
            <p:cNvSpPr/>
            <p:nvPr/>
          </p:nvSpPr>
          <p:spPr>
            <a:xfrm>
              <a:off x="6803958" y="2731996"/>
              <a:ext cx="458873" cy="457863"/>
            </a:xfrm>
            <a:custGeom>
              <a:avLst/>
              <a:gdLst/>
              <a:ahLst/>
              <a:cxnLst/>
              <a:rect l="l" t="t" r="r" b="b"/>
              <a:pathLst>
                <a:path w="7271" h="7255" extrusionOk="0">
                  <a:moveTo>
                    <a:pt x="6004" y="3444"/>
                  </a:moveTo>
                  <a:cubicBezTo>
                    <a:pt x="6120" y="3462"/>
                    <a:pt x="6200" y="3551"/>
                    <a:pt x="6200" y="3667"/>
                  </a:cubicBezTo>
                  <a:cubicBezTo>
                    <a:pt x="6200" y="3819"/>
                    <a:pt x="6102" y="3952"/>
                    <a:pt x="5968" y="3997"/>
                  </a:cubicBezTo>
                  <a:cubicBezTo>
                    <a:pt x="5995" y="3854"/>
                    <a:pt x="6004" y="3676"/>
                    <a:pt x="6004" y="3444"/>
                  </a:cubicBezTo>
                  <a:close/>
                  <a:moveTo>
                    <a:pt x="1044" y="3453"/>
                  </a:moveTo>
                  <a:cubicBezTo>
                    <a:pt x="1062" y="3471"/>
                    <a:pt x="1080" y="3489"/>
                    <a:pt x="1089" y="3506"/>
                  </a:cubicBezTo>
                  <a:cubicBezTo>
                    <a:pt x="1089" y="3729"/>
                    <a:pt x="1098" y="3899"/>
                    <a:pt x="1133" y="4051"/>
                  </a:cubicBezTo>
                  <a:cubicBezTo>
                    <a:pt x="973" y="4006"/>
                    <a:pt x="866" y="3863"/>
                    <a:pt x="866" y="3694"/>
                  </a:cubicBezTo>
                  <a:cubicBezTo>
                    <a:pt x="866" y="3578"/>
                    <a:pt x="937" y="3480"/>
                    <a:pt x="1044" y="3453"/>
                  </a:cubicBezTo>
                  <a:close/>
                  <a:moveTo>
                    <a:pt x="4193" y="3444"/>
                  </a:moveTo>
                  <a:cubicBezTo>
                    <a:pt x="4318" y="3462"/>
                    <a:pt x="4416" y="3560"/>
                    <a:pt x="4416" y="3694"/>
                  </a:cubicBezTo>
                  <a:cubicBezTo>
                    <a:pt x="4416" y="3863"/>
                    <a:pt x="4300" y="4006"/>
                    <a:pt x="4149" y="4051"/>
                  </a:cubicBezTo>
                  <a:cubicBezTo>
                    <a:pt x="4175" y="3890"/>
                    <a:pt x="4184" y="3712"/>
                    <a:pt x="4184" y="3453"/>
                  </a:cubicBezTo>
                  <a:cubicBezTo>
                    <a:pt x="4184" y="3453"/>
                    <a:pt x="4193" y="3453"/>
                    <a:pt x="4193" y="3444"/>
                  </a:cubicBezTo>
                  <a:close/>
                  <a:moveTo>
                    <a:pt x="4814" y="1380"/>
                  </a:moveTo>
                  <a:cubicBezTo>
                    <a:pt x="4952" y="1380"/>
                    <a:pt x="5094" y="1399"/>
                    <a:pt x="5237" y="1437"/>
                  </a:cubicBezTo>
                  <a:cubicBezTo>
                    <a:pt x="5808" y="1579"/>
                    <a:pt x="6093" y="2150"/>
                    <a:pt x="6120" y="2623"/>
                  </a:cubicBezTo>
                  <a:cubicBezTo>
                    <a:pt x="6129" y="2855"/>
                    <a:pt x="6075" y="3051"/>
                    <a:pt x="5977" y="3158"/>
                  </a:cubicBezTo>
                  <a:cubicBezTo>
                    <a:pt x="5933" y="3016"/>
                    <a:pt x="5844" y="2882"/>
                    <a:pt x="5728" y="2775"/>
                  </a:cubicBezTo>
                  <a:cubicBezTo>
                    <a:pt x="5711" y="2755"/>
                    <a:pt x="5688" y="2746"/>
                    <a:pt x="5664" y="2746"/>
                  </a:cubicBezTo>
                  <a:cubicBezTo>
                    <a:pt x="5635" y="2746"/>
                    <a:pt x="5604" y="2759"/>
                    <a:pt x="5585" y="2784"/>
                  </a:cubicBezTo>
                  <a:cubicBezTo>
                    <a:pt x="5540" y="2819"/>
                    <a:pt x="5540" y="2891"/>
                    <a:pt x="5585" y="2927"/>
                  </a:cubicBezTo>
                  <a:cubicBezTo>
                    <a:pt x="5701" y="3034"/>
                    <a:pt x="5781" y="3176"/>
                    <a:pt x="5790" y="3319"/>
                  </a:cubicBezTo>
                  <a:cubicBezTo>
                    <a:pt x="5799" y="3863"/>
                    <a:pt x="5781" y="4086"/>
                    <a:pt x="5567" y="4372"/>
                  </a:cubicBezTo>
                  <a:cubicBezTo>
                    <a:pt x="5237" y="4827"/>
                    <a:pt x="4862" y="5094"/>
                    <a:pt x="4532" y="5094"/>
                  </a:cubicBezTo>
                  <a:cubicBezTo>
                    <a:pt x="4300" y="5094"/>
                    <a:pt x="4033" y="4961"/>
                    <a:pt x="3783" y="4720"/>
                  </a:cubicBezTo>
                  <a:cubicBezTo>
                    <a:pt x="3827" y="4666"/>
                    <a:pt x="3863" y="4622"/>
                    <a:pt x="3908" y="4568"/>
                  </a:cubicBezTo>
                  <a:cubicBezTo>
                    <a:pt x="3979" y="4461"/>
                    <a:pt x="4033" y="4372"/>
                    <a:pt x="4077" y="4283"/>
                  </a:cubicBezTo>
                  <a:cubicBezTo>
                    <a:pt x="4220" y="4274"/>
                    <a:pt x="4354" y="4211"/>
                    <a:pt x="4452" y="4113"/>
                  </a:cubicBezTo>
                  <a:cubicBezTo>
                    <a:pt x="4479" y="4122"/>
                    <a:pt x="4505" y="4122"/>
                    <a:pt x="4532" y="4122"/>
                  </a:cubicBezTo>
                  <a:cubicBezTo>
                    <a:pt x="4595" y="4122"/>
                    <a:pt x="4657" y="4104"/>
                    <a:pt x="4711" y="4068"/>
                  </a:cubicBezTo>
                  <a:cubicBezTo>
                    <a:pt x="4764" y="4042"/>
                    <a:pt x="4773" y="3970"/>
                    <a:pt x="4746" y="3926"/>
                  </a:cubicBezTo>
                  <a:cubicBezTo>
                    <a:pt x="4723" y="3891"/>
                    <a:pt x="4689" y="3875"/>
                    <a:pt x="4654" y="3875"/>
                  </a:cubicBezTo>
                  <a:cubicBezTo>
                    <a:pt x="4634" y="3875"/>
                    <a:pt x="4614" y="3880"/>
                    <a:pt x="4595" y="3890"/>
                  </a:cubicBezTo>
                  <a:cubicBezTo>
                    <a:pt x="4595" y="3899"/>
                    <a:pt x="4595" y="3899"/>
                    <a:pt x="4586" y="3899"/>
                  </a:cubicBezTo>
                  <a:cubicBezTo>
                    <a:pt x="4612" y="3836"/>
                    <a:pt x="4630" y="3765"/>
                    <a:pt x="4630" y="3694"/>
                  </a:cubicBezTo>
                  <a:cubicBezTo>
                    <a:pt x="4630" y="3506"/>
                    <a:pt x="4514" y="3337"/>
                    <a:pt x="4354" y="3274"/>
                  </a:cubicBezTo>
                  <a:cubicBezTo>
                    <a:pt x="4461" y="3132"/>
                    <a:pt x="4523" y="2927"/>
                    <a:pt x="4532" y="2695"/>
                  </a:cubicBezTo>
                  <a:cubicBezTo>
                    <a:pt x="4711" y="2748"/>
                    <a:pt x="4871" y="2757"/>
                    <a:pt x="5014" y="2757"/>
                  </a:cubicBezTo>
                  <a:cubicBezTo>
                    <a:pt x="5085" y="2757"/>
                    <a:pt x="5139" y="2766"/>
                    <a:pt x="5201" y="2766"/>
                  </a:cubicBezTo>
                  <a:lnTo>
                    <a:pt x="5210" y="2766"/>
                  </a:lnTo>
                  <a:cubicBezTo>
                    <a:pt x="5264" y="2766"/>
                    <a:pt x="5308" y="2730"/>
                    <a:pt x="5317" y="2677"/>
                  </a:cubicBezTo>
                  <a:cubicBezTo>
                    <a:pt x="5326" y="2614"/>
                    <a:pt x="5282" y="2561"/>
                    <a:pt x="5219" y="2561"/>
                  </a:cubicBezTo>
                  <a:cubicBezTo>
                    <a:pt x="5157" y="2552"/>
                    <a:pt x="5094" y="2552"/>
                    <a:pt x="5023" y="2543"/>
                  </a:cubicBezTo>
                  <a:cubicBezTo>
                    <a:pt x="4862" y="2543"/>
                    <a:pt x="4702" y="2534"/>
                    <a:pt x="4523" y="2472"/>
                  </a:cubicBezTo>
                  <a:cubicBezTo>
                    <a:pt x="4514" y="2382"/>
                    <a:pt x="4496" y="2293"/>
                    <a:pt x="4470" y="2195"/>
                  </a:cubicBezTo>
                  <a:cubicBezTo>
                    <a:pt x="4398" y="1954"/>
                    <a:pt x="4291" y="1740"/>
                    <a:pt x="4140" y="1562"/>
                  </a:cubicBezTo>
                  <a:cubicBezTo>
                    <a:pt x="4335" y="1441"/>
                    <a:pt x="4567" y="1380"/>
                    <a:pt x="4814" y="1380"/>
                  </a:cubicBezTo>
                  <a:close/>
                  <a:moveTo>
                    <a:pt x="3640" y="4880"/>
                  </a:moveTo>
                  <a:cubicBezTo>
                    <a:pt x="3783" y="5014"/>
                    <a:pt x="3934" y="5121"/>
                    <a:pt x="4077" y="5192"/>
                  </a:cubicBezTo>
                  <a:lnTo>
                    <a:pt x="4041" y="5469"/>
                  </a:lnTo>
                  <a:lnTo>
                    <a:pt x="3854" y="5523"/>
                  </a:lnTo>
                  <a:cubicBezTo>
                    <a:pt x="3827" y="5487"/>
                    <a:pt x="3792" y="5451"/>
                    <a:pt x="3738" y="5442"/>
                  </a:cubicBezTo>
                  <a:cubicBezTo>
                    <a:pt x="3720" y="5438"/>
                    <a:pt x="3705" y="5436"/>
                    <a:pt x="3689" y="5436"/>
                  </a:cubicBezTo>
                  <a:cubicBezTo>
                    <a:pt x="3673" y="5436"/>
                    <a:pt x="3658" y="5438"/>
                    <a:pt x="3640" y="5442"/>
                  </a:cubicBezTo>
                  <a:lnTo>
                    <a:pt x="3542" y="5478"/>
                  </a:lnTo>
                  <a:lnTo>
                    <a:pt x="3542" y="4996"/>
                  </a:lnTo>
                  <a:cubicBezTo>
                    <a:pt x="3542" y="4987"/>
                    <a:pt x="3551" y="4969"/>
                    <a:pt x="3560" y="4969"/>
                  </a:cubicBezTo>
                  <a:cubicBezTo>
                    <a:pt x="3587" y="4934"/>
                    <a:pt x="3613" y="4907"/>
                    <a:pt x="3640" y="4880"/>
                  </a:cubicBezTo>
                  <a:close/>
                  <a:moveTo>
                    <a:pt x="4773" y="5273"/>
                  </a:moveTo>
                  <a:lnTo>
                    <a:pt x="4800" y="5514"/>
                  </a:lnTo>
                  <a:cubicBezTo>
                    <a:pt x="4809" y="5549"/>
                    <a:pt x="4800" y="5594"/>
                    <a:pt x="4773" y="5621"/>
                  </a:cubicBezTo>
                  <a:cubicBezTo>
                    <a:pt x="4719" y="5683"/>
                    <a:pt x="4639" y="5719"/>
                    <a:pt x="4532" y="5719"/>
                  </a:cubicBezTo>
                  <a:cubicBezTo>
                    <a:pt x="4416" y="5719"/>
                    <a:pt x="4336" y="5683"/>
                    <a:pt x="4282" y="5621"/>
                  </a:cubicBezTo>
                  <a:cubicBezTo>
                    <a:pt x="4265" y="5594"/>
                    <a:pt x="4247" y="5549"/>
                    <a:pt x="4256" y="5514"/>
                  </a:cubicBezTo>
                  <a:lnTo>
                    <a:pt x="4282" y="5273"/>
                  </a:lnTo>
                  <a:cubicBezTo>
                    <a:pt x="4363" y="5291"/>
                    <a:pt x="4443" y="5300"/>
                    <a:pt x="4532" y="5300"/>
                  </a:cubicBezTo>
                  <a:cubicBezTo>
                    <a:pt x="4612" y="5300"/>
                    <a:pt x="4693" y="5291"/>
                    <a:pt x="4773" y="5273"/>
                  </a:cubicBezTo>
                  <a:close/>
                  <a:moveTo>
                    <a:pt x="3961" y="3801"/>
                  </a:moveTo>
                  <a:lnTo>
                    <a:pt x="3961" y="3801"/>
                  </a:lnTo>
                  <a:cubicBezTo>
                    <a:pt x="3943" y="4077"/>
                    <a:pt x="3881" y="4220"/>
                    <a:pt x="3729" y="4443"/>
                  </a:cubicBezTo>
                  <a:cubicBezTo>
                    <a:pt x="3631" y="4577"/>
                    <a:pt x="3524" y="4702"/>
                    <a:pt x="3408" y="4809"/>
                  </a:cubicBezTo>
                  <a:cubicBezTo>
                    <a:pt x="3363" y="4862"/>
                    <a:pt x="3328" y="4925"/>
                    <a:pt x="3328" y="4996"/>
                  </a:cubicBezTo>
                  <a:lnTo>
                    <a:pt x="3328" y="5835"/>
                  </a:lnTo>
                  <a:lnTo>
                    <a:pt x="1945" y="5835"/>
                  </a:lnTo>
                  <a:lnTo>
                    <a:pt x="1945" y="4996"/>
                  </a:lnTo>
                  <a:cubicBezTo>
                    <a:pt x="1945" y="4934"/>
                    <a:pt x="1918" y="4862"/>
                    <a:pt x="1865" y="4818"/>
                  </a:cubicBezTo>
                  <a:cubicBezTo>
                    <a:pt x="1749" y="4711"/>
                    <a:pt x="1642" y="4586"/>
                    <a:pt x="1544" y="4443"/>
                  </a:cubicBezTo>
                  <a:cubicBezTo>
                    <a:pt x="1392" y="4229"/>
                    <a:pt x="1338" y="4077"/>
                    <a:pt x="1312" y="3810"/>
                  </a:cubicBezTo>
                  <a:lnTo>
                    <a:pt x="1312" y="3810"/>
                  </a:lnTo>
                  <a:cubicBezTo>
                    <a:pt x="1338" y="3845"/>
                    <a:pt x="1356" y="3881"/>
                    <a:pt x="1374" y="3926"/>
                  </a:cubicBezTo>
                  <a:cubicBezTo>
                    <a:pt x="1624" y="4398"/>
                    <a:pt x="2106" y="4693"/>
                    <a:pt x="2641" y="4693"/>
                  </a:cubicBezTo>
                  <a:cubicBezTo>
                    <a:pt x="3167" y="4693"/>
                    <a:pt x="3658" y="4398"/>
                    <a:pt x="3899" y="3926"/>
                  </a:cubicBezTo>
                  <a:lnTo>
                    <a:pt x="3961" y="3801"/>
                  </a:lnTo>
                  <a:close/>
                  <a:moveTo>
                    <a:pt x="3676" y="5656"/>
                  </a:moveTo>
                  <a:cubicBezTo>
                    <a:pt x="3676" y="5710"/>
                    <a:pt x="3685" y="5763"/>
                    <a:pt x="3702" y="5844"/>
                  </a:cubicBezTo>
                  <a:cubicBezTo>
                    <a:pt x="3649" y="5844"/>
                    <a:pt x="3595" y="5844"/>
                    <a:pt x="3542" y="5835"/>
                  </a:cubicBezTo>
                  <a:lnTo>
                    <a:pt x="3542" y="5701"/>
                  </a:lnTo>
                  <a:lnTo>
                    <a:pt x="3676" y="5656"/>
                  </a:lnTo>
                  <a:close/>
                  <a:moveTo>
                    <a:pt x="4987" y="5683"/>
                  </a:moveTo>
                  <a:lnTo>
                    <a:pt x="5157" y="5737"/>
                  </a:lnTo>
                  <a:cubicBezTo>
                    <a:pt x="5139" y="5888"/>
                    <a:pt x="5094" y="6120"/>
                    <a:pt x="5023" y="6281"/>
                  </a:cubicBezTo>
                  <a:lnTo>
                    <a:pt x="4925" y="6281"/>
                  </a:lnTo>
                  <a:cubicBezTo>
                    <a:pt x="4791" y="6138"/>
                    <a:pt x="4621" y="6031"/>
                    <a:pt x="4434" y="5978"/>
                  </a:cubicBezTo>
                  <a:cubicBezTo>
                    <a:pt x="4265" y="5924"/>
                    <a:pt x="4095" y="5888"/>
                    <a:pt x="3926" y="5862"/>
                  </a:cubicBezTo>
                  <a:cubicBezTo>
                    <a:pt x="3917" y="5817"/>
                    <a:pt x="3908" y="5772"/>
                    <a:pt x="3899" y="5737"/>
                  </a:cubicBezTo>
                  <a:lnTo>
                    <a:pt x="4077" y="5683"/>
                  </a:lnTo>
                  <a:cubicBezTo>
                    <a:pt x="4086" y="5710"/>
                    <a:pt x="4104" y="5728"/>
                    <a:pt x="4122" y="5754"/>
                  </a:cubicBezTo>
                  <a:cubicBezTo>
                    <a:pt x="4184" y="5835"/>
                    <a:pt x="4309" y="5933"/>
                    <a:pt x="4532" y="5933"/>
                  </a:cubicBezTo>
                  <a:cubicBezTo>
                    <a:pt x="4746" y="5933"/>
                    <a:pt x="4871" y="5835"/>
                    <a:pt x="4943" y="5754"/>
                  </a:cubicBezTo>
                  <a:cubicBezTo>
                    <a:pt x="4960" y="5728"/>
                    <a:pt x="4969" y="5710"/>
                    <a:pt x="4987" y="5683"/>
                  </a:cubicBezTo>
                  <a:close/>
                  <a:moveTo>
                    <a:pt x="5380" y="5656"/>
                  </a:moveTo>
                  <a:lnTo>
                    <a:pt x="5576" y="5719"/>
                  </a:lnTo>
                  <a:cubicBezTo>
                    <a:pt x="5736" y="5763"/>
                    <a:pt x="5852" y="5897"/>
                    <a:pt x="5879" y="6067"/>
                  </a:cubicBezTo>
                  <a:lnTo>
                    <a:pt x="5924" y="6281"/>
                  </a:lnTo>
                  <a:lnTo>
                    <a:pt x="5255" y="6281"/>
                  </a:lnTo>
                  <a:cubicBezTo>
                    <a:pt x="5317" y="6111"/>
                    <a:pt x="5371" y="5826"/>
                    <a:pt x="5380" y="5656"/>
                  </a:cubicBezTo>
                  <a:close/>
                  <a:moveTo>
                    <a:pt x="2730" y="0"/>
                  </a:moveTo>
                  <a:cubicBezTo>
                    <a:pt x="2400" y="0"/>
                    <a:pt x="2123" y="268"/>
                    <a:pt x="2123" y="598"/>
                  </a:cubicBezTo>
                  <a:lnTo>
                    <a:pt x="2123" y="1276"/>
                  </a:lnTo>
                  <a:cubicBezTo>
                    <a:pt x="2123" y="1276"/>
                    <a:pt x="1963" y="1383"/>
                    <a:pt x="1892" y="1455"/>
                  </a:cubicBezTo>
                  <a:cubicBezTo>
                    <a:pt x="1811" y="1428"/>
                    <a:pt x="1740" y="1410"/>
                    <a:pt x="1651" y="1401"/>
                  </a:cubicBezTo>
                  <a:lnTo>
                    <a:pt x="1642" y="1401"/>
                  </a:lnTo>
                  <a:cubicBezTo>
                    <a:pt x="1329" y="1410"/>
                    <a:pt x="1044" y="1571"/>
                    <a:pt x="857" y="1847"/>
                  </a:cubicBezTo>
                  <a:cubicBezTo>
                    <a:pt x="830" y="1892"/>
                    <a:pt x="839" y="1963"/>
                    <a:pt x="892" y="1990"/>
                  </a:cubicBezTo>
                  <a:cubicBezTo>
                    <a:pt x="909" y="2003"/>
                    <a:pt x="929" y="2009"/>
                    <a:pt x="949" y="2009"/>
                  </a:cubicBezTo>
                  <a:cubicBezTo>
                    <a:pt x="983" y="2009"/>
                    <a:pt x="1018" y="1991"/>
                    <a:pt x="1035" y="1963"/>
                  </a:cubicBezTo>
                  <a:cubicBezTo>
                    <a:pt x="1178" y="1749"/>
                    <a:pt x="1401" y="1624"/>
                    <a:pt x="1642" y="1615"/>
                  </a:cubicBezTo>
                  <a:lnTo>
                    <a:pt x="1651" y="1615"/>
                  </a:lnTo>
                  <a:cubicBezTo>
                    <a:pt x="1731" y="1624"/>
                    <a:pt x="1802" y="1642"/>
                    <a:pt x="1865" y="1669"/>
                  </a:cubicBezTo>
                  <a:cubicBezTo>
                    <a:pt x="1882" y="1679"/>
                    <a:pt x="1901" y="1684"/>
                    <a:pt x="1920" y="1684"/>
                  </a:cubicBezTo>
                  <a:cubicBezTo>
                    <a:pt x="1947" y="1684"/>
                    <a:pt x="1973" y="1672"/>
                    <a:pt x="1990" y="1651"/>
                  </a:cubicBezTo>
                  <a:cubicBezTo>
                    <a:pt x="2230" y="1398"/>
                    <a:pt x="2569" y="1263"/>
                    <a:pt x="2949" y="1263"/>
                  </a:cubicBezTo>
                  <a:cubicBezTo>
                    <a:pt x="3091" y="1263"/>
                    <a:pt x="3239" y="1282"/>
                    <a:pt x="3390" y="1321"/>
                  </a:cubicBezTo>
                  <a:cubicBezTo>
                    <a:pt x="3801" y="1428"/>
                    <a:pt x="4131" y="1776"/>
                    <a:pt x="4265" y="2257"/>
                  </a:cubicBezTo>
                  <a:cubicBezTo>
                    <a:pt x="4363" y="2623"/>
                    <a:pt x="4318" y="3007"/>
                    <a:pt x="4157" y="3167"/>
                  </a:cubicBezTo>
                  <a:cubicBezTo>
                    <a:pt x="4015" y="3310"/>
                    <a:pt x="3881" y="3489"/>
                    <a:pt x="3774" y="3703"/>
                  </a:cubicBezTo>
                  <a:lnTo>
                    <a:pt x="3711" y="3828"/>
                  </a:lnTo>
                  <a:cubicBezTo>
                    <a:pt x="3506" y="4229"/>
                    <a:pt x="3096" y="4488"/>
                    <a:pt x="2641" y="4488"/>
                  </a:cubicBezTo>
                  <a:cubicBezTo>
                    <a:pt x="2186" y="4488"/>
                    <a:pt x="1776" y="4229"/>
                    <a:pt x="1570" y="3828"/>
                  </a:cubicBezTo>
                  <a:cubicBezTo>
                    <a:pt x="1445" y="3587"/>
                    <a:pt x="1276" y="3373"/>
                    <a:pt x="1071" y="3176"/>
                  </a:cubicBezTo>
                  <a:cubicBezTo>
                    <a:pt x="937" y="3060"/>
                    <a:pt x="875" y="2793"/>
                    <a:pt x="875" y="2588"/>
                  </a:cubicBezTo>
                  <a:cubicBezTo>
                    <a:pt x="875" y="2516"/>
                    <a:pt x="883" y="2445"/>
                    <a:pt x="892" y="2382"/>
                  </a:cubicBezTo>
                  <a:cubicBezTo>
                    <a:pt x="901" y="2329"/>
                    <a:pt x="857" y="2266"/>
                    <a:pt x="794" y="2266"/>
                  </a:cubicBezTo>
                  <a:cubicBezTo>
                    <a:pt x="789" y="2265"/>
                    <a:pt x="783" y="2265"/>
                    <a:pt x="778" y="2265"/>
                  </a:cubicBezTo>
                  <a:cubicBezTo>
                    <a:pt x="730" y="2265"/>
                    <a:pt x="686" y="2300"/>
                    <a:pt x="678" y="2356"/>
                  </a:cubicBezTo>
                  <a:cubicBezTo>
                    <a:pt x="669" y="2427"/>
                    <a:pt x="660" y="2507"/>
                    <a:pt x="660" y="2588"/>
                  </a:cubicBezTo>
                  <a:cubicBezTo>
                    <a:pt x="660" y="2819"/>
                    <a:pt x="732" y="3114"/>
                    <a:pt x="883" y="3292"/>
                  </a:cubicBezTo>
                  <a:cubicBezTo>
                    <a:pt x="741" y="3373"/>
                    <a:pt x="651" y="3524"/>
                    <a:pt x="651" y="3694"/>
                  </a:cubicBezTo>
                  <a:cubicBezTo>
                    <a:pt x="651" y="4006"/>
                    <a:pt x="892" y="4256"/>
                    <a:pt x="1205" y="4283"/>
                  </a:cubicBezTo>
                  <a:cubicBezTo>
                    <a:pt x="1240" y="4372"/>
                    <a:pt x="1294" y="4461"/>
                    <a:pt x="1365" y="4568"/>
                  </a:cubicBezTo>
                  <a:cubicBezTo>
                    <a:pt x="1481" y="4720"/>
                    <a:pt x="1597" y="4853"/>
                    <a:pt x="1713" y="4969"/>
                  </a:cubicBezTo>
                  <a:cubicBezTo>
                    <a:pt x="1722" y="4978"/>
                    <a:pt x="1731" y="4996"/>
                    <a:pt x="1731" y="4996"/>
                  </a:cubicBezTo>
                  <a:lnTo>
                    <a:pt x="1731" y="5835"/>
                  </a:lnTo>
                  <a:cubicBezTo>
                    <a:pt x="1428" y="5844"/>
                    <a:pt x="1133" y="5888"/>
                    <a:pt x="848" y="5978"/>
                  </a:cubicBezTo>
                  <a:cubicBezTo>
                    <a:pt x="464" y="6085"/>
                    <a:pt x="125" y="6450"/>
                    <a:pt x="63" y="6870"/>
                  </a:cubicBezTo>
                  <a:lnTo>
                    <a:pt x="9" y="7128"/>
                  </a:lnTo>
                  <a:cubicBezTo>
                    <a:pt x="0" y="7191"/>
                    <a:pt x="36" y="7244"/>
                    <a:pt x="98" y="7253"/>
                  </a:cubicBezTo>
                  <a:cubicBezTo>
                    <a:pt x="104" y="7254"/>
                    <a:pt x="109" y="7255"/>
                    <a:pt x="115" y="7255"/>
                  </a:cubicBezTo>
                  <a:cubicBezTo>
                    <a:pt x="164" y="7255"/>
                    <a:pt x="215" y="7220"/>
                    <a:pt x="223" y="7164"/>
                  </a:cubicBezTo>
                  <a:lnTo>
                    <a:pt x="268" y="6905"/>
                  </a:lnTo>
                  <a:cubicBezTo>
                    <a:pt x="330" y="6566"/>
                    <a:pt x="562" y="6281"/>
                    <a:pt x="910" y="6174"/>
                  </a:cubicBezTo>
                  <a:cubicBezTo>
                    <a:pt x="1187" y="6093"/>
                    <a:pt x="1472" y="6049"/>
                    <a:pt x="1758" y="6049"/>
                  </a:cubicBezTo>
                  <a:lnTo>
                    <a:pt x="3515" y="6049"/>
                  </a:lnTo>
                  <a:cubicBezTo>
                    <a:pt x="3810" y="6049"/>
                    <a:pt x="4095" y="6093"/>
                    <a:pt x="4372" y="6174"/>
                  </a:cubicBezTo>
                  <a:cubicBezTo>
                    <a:pt x="4702" y="6281"/>
                    <a:pt x="4951" y="6557"/>
                    <a:pt x="5014" y="6905"/>
                  </a:cubicBezTo>
                  <a:lnTo>
                    <a:pt x="5058" y="7164"/>
                  </a:lnTo>
                  <a:cubicBezTo>
                    <a:pt x="5067" y="7205"/>
                    <a:pt x="5106" y="7254"/>
                    <a:pt x="5168" y="7254"/>
                  </a:cubicBezTo>
                  <a:cubicBezTo>
                    <a:pt x="5173" y="7254"/>
                    <a:pt x="5178" y="7254"/>
                    <a:pt x="5183" y="7253"/>
                  </a:cubicBezTo>
                  <a:cubicBezTo>
                    <a:pt x="5237" y="7244"/>
                    <a:pt x="5273" y="7191"/>
                    <a:pt x="5264" y="7128"/>
                  </a:cubicBezTo>
                  <a:lnTo>
                    <a:pt x="5228" y="6914"/>
                  </a:lnTo>
                  <a:lnTo>
                    <a:pt x="5790" y="6914"/>
                  </a:lnTo>
                  <a:cubicBezTo>
                    <a:pt x="5844" y="6914"/>
                    <a:pt x="5888" y="6879"/>
                    <a:pt x="5897" y="6825"/>
                  </a:cubicBezTo>
                  <a:cubicBezTo>
                    <a:pt x="5906" y="6754"/>
                    <a:pt x="5852" y="6700"/>
                    <a:pt x="5790" y="6700"/>
                  </a:cubicBezTo>
                  <a:lnTo>
                    <a:pt x="5183" y="6700"/>
                  </a:lnTo>
                  <a:cubicBezTo>
                    <a:pt x="5157" y="6629"/>
                    <a:pt x="5130" y="6557"/>
                    <a:pt x="5085" y="6495"/>
                  </a:cubicBezTo>
                  <a:lnTo>
                    <a:pt x="6602" y="6495"/>
                  </a:lnTo>
                  <a:cubicBezTo>
                    <a:pt x="6736" y="6495"/>
                    <a:pt x="6843" y="6379"/>
                    <a:pt x="6843" y="6245"/>
                  </a:cubicBezTo>
                  <a:lnTo>
                    <a:pt x="6843" y="536"/>
                  </a:lnTo>
                  <a:cubicBezTo>
                    <a:pt x="6843" y="473"/>
                    <a:pt x="6798" y="429"/>
                    <a:pt x="6736" y="429"/>
                  </a:cubicBezTo>
                  <a:lnTo>
                    <a:pt x="6120" y="429"/>
                  </a:lnTo>
                  <a:cubicBezTo>
                    <a:pt x="6102" y="429"/>
                    <a:pt x="6093" y="429"/>
                    <a:pt x="6075" y="438"/>
                  </a:cubicBezTo>
                  <a:cubicBezTo>
                    <a:pt x="5995" y="527"/>
                    <a:pt x="6058" y="634"/>
                    <a:pt x="6147" y="634"/>
                  </a:cubicBezTo>
                  <a:lnTo>
                    <a:pt x="6602" y="634"/>
                  </a:lnTo>
                  <a:cubicBezTo>
                    <a:pt x="6620" y="634"/>
                    <a:pt x="6638" y="652"/>
                    <a:pt x="6638" y="670"/>
                  </a:cubicBezTo>
                  <a:lnTo>
                    <a:pt x="6638" y="6245"/>
                  </a:lnTo>
                  <a:cubicBezTo>
                    <a:pt x="6638" y="6263"/>
                    <a:pt x="6620" y="6281"/>
                    <a:pt x="6602" y="6281"/>
                  </a:cubicBezTo>
                  <a:lnTo>
                    <a:pt x="6138" y="6281"/>
                  </a:lnTo>
                  <a:lnTo>
                    <a:pt x="6093" y="6031"/>
                  </a:lnTo>
                  <a:cubicBezTo>
                    <a:pt x="6058" y="5781"/>
                    <a:pt x="5879" y="5585"/>
                    <a:pt x="5647" y="5514"/>
                  </a:cubicBezTo>
                  <a:lnTo>
                    <a:pt x="5415" y="5442"/>
                  </a:lnTo>
                  <a:cubicBezTo>
                    <a:pt x="5402" y="5440"/>
                    <a:pt x="5388" y="5439"/>
                    <a:pt x="5374" y="5439"/>
                  </a:cubicBezTo>
                  <a:cubicBezTo>
                    <a:pt x="5332" y="5439"/>
                    <a:pt x="5288" y="5449"/>
                    <a:pt x="5255" y="5469"/>
                  </a:cubicBezTo>
                  <a:cubicBezTo>
                    <a:pt x="5237" y="5487"/>
                    <a:pt x="5219" y="5505"/>
                    <a:pt x="5201" y="5523"/>
                  </a:cubicBezTo>
                  <a:lnTo>
                    <a:pt x="5014" y="5469"/>
                  </a:lnTo>
                  <a:lnTo>
                    <a:pt x="4978" y="5192"/>
                  </a:lnTo>
                  <a:cubicBezTo>
                    <a:pt x="5246" y="5059"/>
                    <a:pt x="5505" y="4827"/>
                    <a:pt x="5745" y="4497"/>
                  </a:cubicBezTo>
                  <a:cubicBezTo>
                    <a:pt x="5817" y="4407"/>
                    <a:pt x="5861" y="4318"/>
                    <a:pt x="5906" y="4229"/>
                  </a:cubicBezTo>
                  <a:cubicBezTo>
                    <a:pt x="6191" y="4211"/>
                    <a:pt x="6423" y="3961"/>
                    <a:pt x="6423" y="3667"/>
                  </a:cubicBezTo>
                  <a:cubicBezTo>
                    <a:pt x="6423" y="3497"/>
                    <a:pt x="6316" y="3337"/>
                    <a:pt x="6165" y="3274"/>
                  </a:cubicBezTo>
                  <a:cubicBezTo>
                    <a:pt x="6290" y="3123"/>
                    <a:pt x="6352" y="2891"/>
                    <a:pt x="6334" y="2614"/>
                  </a:cubicBezTo>
                  <a:cubicBezTo>
                    <a:pt x="6307" y="2070"/>
                    <a:pt x="5968" y="1401"/>
                    <a:pt x="5290" y="1223"/>
                  </a:cubicBezTo>
                  <a:cubicBezTo>
                    <a:pt x="5137" y="1185"/>
                    <a:pt x="4983" y="1166"/>
                    <a:pt x="4834" y="1166"/>
                  </a:cubicBezTo>
                  <a:cubicBezTo>
                    <a:pt x="4523" y="1166"/>
                    <a:pt x="4232" y="1247"/>
                    <a:pt x="3997" y="1410"/>
                  </a:cubicBezTo>
                  <a:cubicBezTo>
                    <a:pt x="3836" y="1267"/>
                    <a:pt x="3649" y="1169"/>
                    <a:pt x="3444" y="1116"/>
                  </a:cubicBezTo>
                  <a:cubicBezTo>
                    <a:pt x="3281" y="1072"/>
                    <a:pt x="3119" y="1050"/>
                    <a:pt x="2963" y="1050"/>
                  </a:cubicBezTo>
                  <a:cubicBezTo>
                    <a:pt x="2896" y="1050"/>
                    <a:pt x="2830" y="1054"/>
                    <a:pt x="2766" y="1062"/>
                  </a:cubicBezTo>
                  <a:lnTo>
                    <a:pt x="2766" y="670"/>
                  </a:lnTo>
                  <a:cubicBezTo>
                    <a:pt x="2766" y="652"/>
                    <a:pt x="2784" y="634"/>
                    <a:pt x="2801" y="634"/>
                  </a:cubicBezTo>
                  <a:lnTo>
                    <a:pt x="5638" y="634"/>
                  </a:lnTo>
                  <a:cubicBezTo>
                    <a:pt x="5701" y="634"/>
                    <a:pt x="5745" y="598"/>
                    <a:pt x="5754" y="545"/>
                  </a:cubicBezTo>
                  <a:cubicBezTo>
                    <a:pt x="5763" y="482"/>
                    <a:pt x="5710" y="429"/>
                    <a:pt x="5647" y="429"/>
                  </a:cubicBezTo>
                  <a:lnTo>
                    <a:pt x="2801" y="429"/>
                  </a:lnTo>
                  <a:cubicBezTo>
                    <a:pt x="2668" y="429"/>
                    <a:pt x="2552" y="536"/>
                    <a:pt x="2552" y="670"/>
                  </a:cubicBezTo>
                  <a:lnTo>
                    <a:pt x="2552" y="1098"/>
                  </a:lnTo>
                  <a:cubicBezTo>
                    <a:pt x="2480" y="1116"/>
                    <a:pt x="2409" y="1142"/>
                    <a:pt x="2338" y="1169"/>
                  </a:cubicBezTo>
                  <a:lnTo>
                    <a:pt x="2338" y="598"/>
                  </a:lnTo>
                  <a:cubicBezTo>
                    <a:pt x="2338" y="384"/>
                    <a:pt x="2516" y="215"/>
                    <a:pt x="2730" y="215"/>
                  </a:cubicBezTo>
                  <a:lnTo>
                    <a:pt x="6673" y="215"/>
                  </a:lnTo>
                  <a:cubicBezTo>
                    <a:pt x="6887" y="215"/>
                    <a:pt x="7057" y="384"/>
                    <a:pt x="7057" y="598"/>
                  </a:cubicBezTo>
                  <a:lnTo>
                    <a:pt x="7057" y="6593"/>
                  </a:lnTo>
                  <a:cubicBezTo>
                    <a:pt x="7057" y="6656"/>
                    <a:pt x="7012" y="6700"/>
                    <a:pt x="6950" y="6700"/>
                  </a:cubicBezTo>
                  <a:lnTo>
                    <a:pt x="6254" y="6700"/>
                  </a:lnTo>
                  <a:cubicBezTo>
                    <a:pt x="6245" y="6700"/>
                    <a:pt x="6236" y="6709"/>
                    <a:pt x="6227" y="6709"/>
                  </a:cubicBezTo>
                  <a:cubicBezTo>
                    <a:pt x="6138" y="6807"/>
                    <a:pt x="6200" y="6914"/>
                    <a:pt x="6290" y="6914"/>
                  </a:cubicBezTo>
                  <a:lnTo>
                    <a:pt x="6673" y="6914"/>
                  </a:lnTo>
                  <a:cubicBezTo>
                    <a:pt x="7003" y="6914"/>
                    <a:pt x="7271" y="6647"/>
                    <a:pt x="7271" y="6317"/>
                  </a:cubicBezTo>
                  <a:lnTo>
                    <a:pt x="7271" y="598"/>
                  </a:lnTo>
                  <a:cubicBezTo>
                    <a:pt x="7271" y="268"/>
                    <a:pt x="7003" y="0"/>
                    <a:pt x="6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0"/>
            <p:cNvSpPr/>
            <p:nvPr/>
          </p:nvSpPr>
          <p:spPr>
            <a:xfrm>
              <a:off x="7066301" y="3006455"/>
              <a:ext cx="47900" cy="18428"/>
            </a:xfrm>
            <a:custGeom>
              <a:avLst/>
              <a:gdLst/>
              <a:ahLst/>
              <a:cxnLst/>
              <a:rect l="l" t="t" r="r" b="b"/>
              <a:pathLst>
                <a:path w="759" h="292" extrusionOk="0">
                  <a:moveTo>
                    <a:pt x="376" y="0"/>
                  </a:moveTo>
                  <a:cubicBezTo>
                    <a:pt x="268" y="0"/>
                    <a:pt x="161" y="32"/>
                    <a:pt x="63" y="94"/>
                  </a:cubicBezTo>
                  <a:cubicBezTo>
                    <a:pt x="9" y="130"/>
                    <a:pt x="0" y="192"/>
                    <a:pt x="27" y="246"/>
                  </a:cubicBezTo>
                  <a:cubicBezTo>
                    <a:pt x="44" y="274"/>
                    <a:pt x="79" y="291"/>
                    <a:pt x="114" y="291"/>
                  </a:cubicBezTo>
                  <a:cubicBezTo>
                    <a:pt x="134" y="291"/>
                    <a:pt x="154" y="286"/>
                    <a:pt x="170" y="273"/>
                  </a:cubicBezTo>
                  <a:cubicBezTo>
                    <a:pt x="237" y="232"/>
                    <a:pt x="308" y="212"/>
                    <a:pt x="378" y="212"/>
                  </a:cubicBezTo>
                  <a:cubicBezTo>
                    <a:pt x="449" y="212"/>
                    <a:pt x="518" y="232"/>
                    <a:pt x="580" y="273"/>
                  </a:cubicBezTo>
                  <a:cubicBezTo>
                    <a:pt x="598" y="290"/>
                    <a:pt x="616" y="290"/>
                    <a:pt x="643" y="290"/>
                  </a:cubicBezTo>
                  <a:cubicBezTo>
                    <a:pt x="678" y="290"/>
                    <a:pt x="714" y="273"/>
                    <a:pt x="732" y="246"/>
                  </a:cubicBezTo>
                  <a:cubicBezTo>
                    <a:pt x="759" y="192"/>
                    <a:pt x="741" y="130"/>
                    <a:pt x="696" y="94"/>
                  </a:cubicBezTo>
                  <a:cubicBezTo>
                    <a:pt x="594" y="32"/>
                    <a:pt x="484"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0"/>
            <p:cNvSpPr/>
            <p:nvPr/>
          </p:nvSpPr>
          <p:spPr>
            <a:xfrm>
              <a:off x="7101200" y="2939181"/>
              <a:ext cx="38371" cy="30167"/>
            </a:xfrm>
            <a:custGeom>
              <a:avLst/>
              <a:gdLst/>
              <a:ahLst/>
              <a:cxnLst/>
              <a:rect l="l" t="t" r="r" b="b"/>
              <a:pathLst>
                <a:path w="608" h="478" extrusionOk="0">
                  <a:moveTo>
                    <a:pt x="125" y="0"/>
                  </a:moveTo>
                  <a:cubicBezTo>
                    <a:pt x="108" y="0"/>
                    <a:pt x="81" y="9"/>
                    <a:pt x="72" y="27"/>
                  </a:cubicBezTo>
                  <a:cubicBezTo>
                    <a:pt x="1" y="116"/>
                    <a:pt x="63" y="214"/>
                    <a:pt x="143" y="214"/>
                  </a:cubicBezTo>
                  <a:lnTo>
                    <a:pt x="197" y="214"/>
                  </a:lnTo>
                  <a:lnTo>
                    <a:pt x="197" y="393"/>
                  </a:lnTo>
                  <a:cubicBezTo>
                    <a:pt x="197" y="411"/>
                    <a:pt x="206" y="429"/>
                    <a:pt x="224" y="446"/>
                  </a:cubicBezTo>
                  <a:cubicBezTo>
                    <a:pt x="251" y="468"/>
                    <a:pt x="279" y="477"/>
                    <a:pt x="304" y="477"/>
                  </a:cubicBezTo>
                  <a:cubicBezTo>
                    <a:pt x="363" y="477"/>
                    <a:pt x="411" y="428"/>
                    <a:pt x="411" y="366"/>
                  </a:cubicBezTo>
                  <a:lnTo>
                    <a:pt x="411" y="214"/>
                  </a:lnTo>
                  <a:lnTo>
                    <a:pt x="482" y="214"/>
                  </a:lnTo>
                  <a:cubicBezTo>
                    <a:pt x="500" y="214"/>
                    <a:pt x="518" y="206"/>
                    <a:pt x="536" y="188"/>
                  </a:cubicBezTo>
                  <a:cubicBezTo>
                    <a:pt x="607" y="107"/>
                    <a:pt x="545"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60"/>
          <p:cNvGrpSpPr/>
          <p:nvPr/>
        </p:nvGrpSpPr>
        <p:grpSpPr>
          <a:xfrm>
            <a:off x="7535261" y="2731996"/>
            <a:ext cx="400938" cy="457799"/>
            <a:chOff x="7535261" y="2731996"/>
            <a:chExt cx="400938" cy="457799"/>
          </a:xfrm>
        </p:grpSpPr>
        <p:sp>
          <p:nvSpPr>
            <p:cNvPr id="2210" name="Google Shape;2210;p60"/>
            <p:cNvSpPr/>
            <p:nvPr/>
          </p:nvSpPr>
          <p:spPr>
            <a:xfrm>
              <a:off x="7535261" y="2770177"/>
              <a:ext cx="400938" cy="419618"/>
            </a:xfrm>
            <a:custGeom>
              <a:avLst/>
              <a:gdLst/>
              <a:ahLst/>
              <a:cxnLst/>
              <a:rect l="l" t="t" r="r" b="b"/>
              <a:pathLst>
                <a:path w="6353" h="6649" extrusionOk="0">
                  <a:moveTo>
                    <a:pt x="502" y="1"/>
                  </a:moveTo>
                  <a:cubicBezTo>
                    <a:pt x="467" y="1"/>
                    <a:pt x="434" y="18"/>
                    <a:pt x="411" y="47"/>
                  </a:cubicBezTo>
                  <a:cubicBezTo>
                    <a:pt x="197" y="368"/>
                    <a:pt x="117" y="778"/>
                    <a:pt x="250" y="1153"/>
                  </a:cubicBezTo>
                  <a:lnTo>
                    <a:pt x="81" y="2687"/>
                  </a:lnTo>
                  <a:cubicBezTo>
                    <a:pt x="1" y="3419"/>
                    <a:pt x="54" y="4150"/>
                    <a:pt x="224" y="4873"/>
                  </a:cubicBezTo>
                  <a:lnTo>
                    <a:pt x="286" y="5114"/>
                  </a:lnTo>
                  <a:cubicBezTo>
                    <a:pt x="294" y="5145"/>
                    <a:pt x="335" y="5189"/>
                    <a:pt x="386" y="5189"/>
                  </a:cubicBezTo>
                  <a:cubicBezTo>
                    <a:pt x="394" y="5189"/>
                    <a:pt x="403" y="5188"/>
                    <a:pt x="411" y="5185"/>
                  </a:cubicBezTo>
                  <a:cubicBezTo>
                    <a:pt x="474" y="5176"/>
                    <a:pt x="509" y="5114"/>
                    <a:pt x="491" y="5060"/>
                  </a:cubicBezTo>
                  <a:lnTo>
                    <a:pt x="429" y="4819"/>
                  </a:lnTo>
                  <a:cubicBezTo>
                    <a:pt x="268" y="4124"/>
                    <a:pt x="215" y="3419"/>
                    <a:pt x="295" y="2714"/>
                  </a:cubicBezTo>
                  <a:lnTo>
                    <a:pt x="420" y="1528"/>
                  </a:lnTo>
                  <a:cubicBezTo>
                    <a:pt x="572" y="1786"/>
                    <a:pt x="732" y="2009"/>
                    <a:pt x="777" y="2063"/>
                  </a:cubicBezTo>
                  <a:cubicBezTo>
                    <a:pt x="884" y="2223"/>
                    <a:pt x="1027" y="2357"/>
                    <a:pt x="1196" y="2455"/>
                  </a:cubicBezTo>
                  <a:cubicBezTo>
                    <a:pt x="928" y="3214"/>
                    <a:pt x="830" y="3972"/>
                    <a:pt x="911" y="4802"/>
                  </a:cubicBezTo>
                  <a:lnTo>
                    <a:pt x="1071" y="6434"/>
                  </a:lnTo>
                  <a:cubicBezTo>
                    <a:pt x="928" y="6434"/>
                    <a:pt x="804" y="6336"/>
                    <a:pt x="768" y="6193"/>
                  </a:cubicBezTo>
                  <a:lnTo>
                    <a:pt x="607" y="5542"/>
                  </a:lnTo>
                  <a:cubicBezTo>
                    <a:pt x="594" y="5494"/>
                    <a:pt x="553" y="5462"/>
                    <a:pt x="507" y="5462"/>
                  </a:cubicBezTo>
                  <a:cubicBezTo>
                    <a:pt x="493" y="5462"/>
                    <a:pt x="479" y="5465"/>
                    <a:pt x="465" y="5471"/>
                  </a:cubicBezTo>
                  <a:cubicBezTo>
                    <a:pt x="420" y="5488"/>
                    <a:pt x="393" y="5542"/>
                    <a:pt x="402" y="5596"/>
                  </a:cubicBezTo>
                  <a:lnTo>
                    <a:pt x="563" y="6247"/>
                  </a:lnTo>
                  <a:cubicBezTo>
                    <a:pt x="616" y="6479"/>
                    <a:pt x="830" y="6648"/>
                    <a:pt x="1071" y="6648"/>
                  </a:cubicBezTo>
                  <a:lnTo>
                    <a:pt x="1928" y="6648"/>
                  </a:lnTo>
                  <a:cubicBezTo>
                    <a:pt x="2133" y="6648"/>
                    <a:pt x="2320" y="6523"/>
                    <a:pt x="2409" y="6336"/>
                  </a:cubicBezTo>
                  <a:lnTo>
                    <a:pt x="2704" y="5676"/>
                  </a:lnTo>
                  <a:cubicBezTo>
                    <a:pt x="2900" y="5078"/>
                    <a:pt x="2989" y="4570"/>
                    <a:pt x="2962" y="4231"/>
                  </a:cubicBezTo>
                  <a:cubicBezTo>
                    <a:pt x="2998" y="4222"/>
                    <a:pt x="3025" y="4204"/>
                    <a:pt x="3052" y="4177"/>
                  </a:cubicBezTo>
                  <a:lnTo>
                    <a:pt x="3328" y="3954"/>
                  </a:lnTo>
                  <a:lnTo>
                    <a:pt x="3632" y="4757"/>
                  </a:lnTo>
                  <a:cubicBezTo>
                    <a:pt x="3666" y="4827"/>
                    <a:pt x="3747" y="4881"/>
                    <a:pt x="3833" y="4881"/>
                  </a:cubicBezTo>
                  <a:cubicBezTo>
                    <a:pt x="3879" y="4881"/>
                    <a:pt x="3927" y="4866"/>
                    <a:pt x="3971" y="4828"/>
                  </a:cubicBezTo>
                  <a:lnTo>
                    <a:pt x="4470" y="4391"/>
                  </a:lnTo>
                  <a:cubicBezTo>
                    <a:pt x="4542" y="4329"/>
                    <a:pt x="4559" y="4222"/>
                    <a:pt x="4515" y="4124"/>
                  </a:cubicBezTo>
                  <a:lnTo>
                    <a:pt x="4426" y="3945"/>
                  </a:lnTo>
                  <a:lnTo>
                    <a:pt x="4497" y="3945"/>
                  </a:lnTo>
                  <a:cubicBezTo>
                    <a:pt x="5514" y="3945"/>
                    <a:pt x="6352" y="3115"/>
                    <a:pt x="6352" y="2090"/>
                  </a:cubicBezTo>
                  <a:lnTo>
                    <a:pt x="6352" y="1688"/>
                  </a:lnTo>
                  <a:cubicBezTo>
                    <a:pt x="6352" y="1358"/>
                    <a:pt x="6263" y="1028"/>
                    <a:pt x="6112" y="734"/>
                  </a:cubicBezTo>
                  <a:cubicBezTo>
                    <a:pt x="6093" y="697"/>
                    <a:pt x="6058" y="677"/>
                    <a:pt x="6020" y="677"/>
                  </a:cubicBezTo>
                  <a:cubicBezTo>
                    <a:pt x="6003" y="677"/>
                    <a:pt x="5985" y="681"/>
                    <a:pt x="5969" y="689"/>
                  </a:cubicBezTo>
                  <a:cubicBezTo>
                    <a:pt x="5915" y="716"/>
                    <a:pt x="5898" y="778"/>
                    <a:pt x="5924" y="832"/>
                  </a:cubicBezTo>
                  <a:cubicBezTo>
                    <a:pt x="6067" y="1090"/>
                    <a:pt x="6138" y="1394"/>
                    <a:pt x="6138" y="1688"/>
                  </a:cubicBezTo>
                  <a:lnTo>
                    <a:pt x="6138" y="2090"/>
                  </a:lnTo>
                  <a:cubicBezTo>
                    <a:pt x="6138" y="3000"/>
                    <a:pt x="5398" y="3731"/>
                    <a:pt x="4497" y="3731"/>
                  </a:cubicBezTo>
                  <a:lnTo>
                    <a:pt x="4327" y="3731"/>
                  </a:lnTo>
                  <a:lnTo>
                    <a:pt x="3962" y="2955"/>
                  </a:lnTo>
                  <a:cubicBezTo>
                    <a:pt x="3962" y="2955"/>
                    <a:pt x="3962" y="2955"/>
                    <a:pt x="3962" y="2946"/>
                  </a:cubicBezTo>
                  <a:cubicBezTo>
                    <a:pt x="3926" y="2875"/>
                    <a:pt x="3855" y="2812"/>
                    <a:pt x="3774" y="2803"/>
                  </a:cubicBezTo>
                  <a:cubicBezTo>
                    <a:pt x="3755" y="2799"/>
                    <a:pt x="3735" y="2797"/>
                    <a:pt x="3716" y="2797"/>
                  </a:cubicBezTo>
                  <a:cubicBezTo>
                    <a:pt x="3656" y="2797"/>
                    <a:pt x="3596" y="2818"/>
                    <a:pt x="3542" y="2866"/>
                  </a:cubicBezTo>
                  <a:lnTo>
                    <a:pt x="3132" y="3223"/>
                  </a:lnTo>
                  <a:lnTo>
                    <a:pt x="2686" y="2518"/>
                  </a:lnTo>
                  <a:cubicBezTo>
                    <a:pt x="2640" y="2452"/>
                    <a:pt x="2569" y="2415"/>
                    <a:pt x="2492" y="2415"/>
                  </a:cubicBezTo>
                  <a:cubicBezTo>
                    <a:pt x="2465" y="2415"/>
                    <a:pt x="2437" y="2419"/>
                    <a:pt x="2409" y="2429"/>
                  </a:cubicBezTo>
                  <a:cubicBezTo>
                    <a:pt x="2311" y="2473"/>
                    <a:pt x="2249" y="2589"/>
                    <a:pt x="2276" y="2696"/>
                  </a:cubicBezTo>
                  <a:lnTo>
                    <a:pt x="2392" y="3160"/>
                  </a:lnTo>
                  <a:cubicBezTo>
                    <a:pt x="2408" y="3208"/>
                    <a:pt x="2459" y="3242"/>
                    <a:pt x="2509" y="3242"/>
                  </a:cubicBezTo>
                  <a:cubicBezTo>
                    <a:pt x="2514" y="3242"/>
                    <a:pt x="2520" y="3241"/>
                    <a:pt x="2525" y="3240"/>
                  </a:cubicBezTo>
                  <a:cubicBezTo>
                    <a:pt x="2579" y="3223"/>
                    <a:pt x="2615" y="3169"/>
                    <a:pt x="2606" y="3107"/>
                  </a:cubicBezTo>
                  <a:lnTo>
                    <a:pt x="2481" y="2643"/>
                  </a:lnTo>
                  <a:cubicBezTo>
                    <a:pt x="2481" y="2634"/>
                    <a:pt x="2490" y="2634"/>
                    <a:pt x="2490" y="2625"/>
                  </a:cubicBezTo>
                  <a:cubicBezTo>
                    <a:pt x="2499" y="2625"/>
                    <a:pt x="2508" y="2625"/>
                    <a:pt x="2508" y="2634"/>
                  </a:cubicBezTo>
                  <a:lnTo>
                    <a:pt x="3007" y="3410"/>
                  </a:lnTo>
                  <a:cubicBezTo>
                    <a:pt x="3016" y="3428"/>
                    <a:pt x="3034" y="3446"/>
                    <a:pt x="3052" y="3454"/>
                  </a:cubicBezTo>
                  <a:cubicBezTo>
                    <a:pt x="3073" y="3465"/>
                    <a:pt x="3095" y="3470"/>
                    <a:pt x="3117" y="3470"/>
                  </a:cubicBezTo>
                  <a:cubicBezTo>
                    <a:pt x="3150" y="3470"/>
                    <a:pt x="3182" y="3458"/>
                    <a:pt x="3203" y="3437"/>
                  </a:cubicBezTo>
                  <a:lnTo>
                    <a:pt x="3685" y="3026"/>
                  </a:lnTo>
                  <a:cubicBezTo>
                    <a:pt x="3703" y="3008"/>
                    <a:pt x="3712" y="3008"/>
                    <a:pt x="3730" y="3008"/>
                  </a:cubicBezTo>
                  <a:cubicBezTo>
                    <a:pt x="3748" y="3008"/>
                    <a:pt x="3765" y="3026"/>
                    <a:pt x="3774" y="3044"/>
                  </a:cubicBezTo>
                  <a:cubicBezTo>
                    <a:pt x="3783" y="3080"/>
                    <a:pt x="4318" y="4195"/>
                    <a:pt x="4327" y="4240"/>
                  </a:cubicBezTo>
                  <a:lnTo>
                    <a:pt x="3828" y="4668"/>
                  </a:lnTo>
                  <a:lnTo>
                    <a:pt x="3489" y="3776"/>
                  </a:lnTo>
                  <a:cubicBezTo>
                    <a:pt x="3471" y="3731"/>
                    <a:pt x="3435" y="3704"/>
                    <a:pt x="3391" y="3686"/>
                  </a:cubicBezTo>
                  <a:cubicBezTo>
                    <a:pt x="3382" y="3684"/>
                    <a:pt x="3372" y="3683"/>
                    <a:pt x="3363" y="3683"/>
                  </a:cubicBezTo>
                  <a:cubicBezTo>
                    <a:pt x="3333" y="3683"/>
                    <a:pt x="3301" y="3693"/>
                    <a:pt x="3275" y="3713"/>
                  </a:cubicBezTo>
                  <a:lnTo>
                    <a:pt x="2918" y="4017"/>
                  </a:lnTo>
                  <a:cubicBezTo>
                    <a:pt x="2907" y="4027"/>
                    <a:pt x="2894" y="4031"/>
                    <a:pt x="2881" y="4031"/>
                  </a:cubicBezTo>
                  <a:cubicBezTo>
                    <a:pt x="2872" y="4031"/>
                    <a:pt x="2863" y="4029"/>
                    <a:pt x="2855" y="4025"/>
                  </a:cubicBezTo>
                  <a:cubicBezTo>
                    <a:pt x="2847" y="4025"/>
                    <a:pt x="2829" y="4017"/>
                    <a:pt x="2829" y="3999"/>
                  </a:cubicBezTo>
                  <a:lnTo>
                    <a:pt x="2722" y="3588"/>
                  </a:lnTo>
                  <a:cubicBezTo>
                    <a:pt x="2714" y="3544"/>
                    <a:pt x="2671" y="3512"/>
                    <a:pt x="2626" y="3512"/>
                  </a:cubicBezTo>
                  <a:cubicBezTo>
                    <a:pt x="2616" y="3512"/>
                    <a:pt x="2606" y="3514"/>
                    <a:pt x="2597" y="3517"/>
                  </a:cubicBezTo>
                  <a:cubicBezTo>
                    <a:pt x="2534" y="3526"/>
                    <a:pt x="2499" y="3588"/>
                    <a:pt x="2516" y="3642"/>
                  </a:cubicBezTo>
                  <a:cubicBezTo>
                    <a:pt x="2516" y="3651"/>
                    <a:pt x="2615" y="4052"/>
                    <a:pt x="2623" y="4061"/>
                  </a:cubicBezTo>
                  <a:cubicBezTo>
                    <a:pt x="2641" y="4132"/>
                    <a:pt x="2686" y="4186"/>
                    <a:pt x="2748" y="4213"/>
                  </a:cubicBezTo>
                  <a:cubicBezTo>
                    <a:pt x="2775" y="4534"/>
                    <a:pt x="2695" y="4998"/>
                    <a:pt x="2508" y="5596"/>
                  </a:cubicBezTo>
                  <a:lnTo>
                    <a:pt x="2213" y="6247"/>
                  </a:lnTo>
                  <a:cubicBezTo>
                    <a:pt x="2160" y="6363"/>
                    <a:pt x="2053" y="6434"/>
                    <a:pt x="1928" y="6434"/>
                  </a:cubicBezTo>
                  <a:lnTo>
                    <a:pt x="1285" y="6434"/>
                  </a:lnTo>
                  <a:lnTo>
                    <a:pt x="1125" y="4775"/>
                  </a:lnTo>
                  <a:cubicBezTo>
                    <a:pt x="1053" y="3999"/>
                    <a:pt x="1134" y="3267"/>
                    <a:pt x="1392" y="2553"/>
                  </a:cubicBezTo>
                  <a:cubicBezTo>
                    <a:pt x="1464" y="2580"/>
                    <a:pt x="1571" y="2616"/>
                    <a:pt x="1678" y="2625"/>
                  </a:cubicBezTo>
                  <a:cubicBezTo>
                    <a:pt x="1731" y="2625"/>
                    <a:pt x="1776" y="2589"/>
                    <a:pt x="1785" y="2536"/>
                  </a:cubicBezTo>
                  <a:cubicBezTo>
                    <a:pt x="1794" y="2482"/>
                    <a:pt x="1749" y="2429"/>
                    <a:pt x="1696" y="2420"/>
                  </a:cubicBezTo>
                  <a:cubicBezTo>
                    <a:pt x="1339" y="2357"/>
                    <a:pt x="1036" y="2134"/>
                    <a:pt x="884" y="1822"/>
                  </a:cubicBezTo>
                  <a:cubicBezTo>
                    <a:pt x="714" y="1492"/>
                    <a:pt x="723" y="1108"/>
                    <a:pt x="902" y="796"/>
                  </a:cubicBezTo>
                  <a:cubicBezTo>
                    <a:pt x="928" y="743"/>
                    <a:pt x="920" y="689"/>
                    <a:pt x="875" y="653"/>
                  </a:cubicBezTo>
                  <a:cubicBezTo>
                    <a:pt x="854" y="640"/>
                    <a:pt x="831" y="632"/>
                    <a:pt x="809" y="632"/>
                  </a:cubicBezTo>
                  <a:cubicBezTo>
                    <a:pt x="773" y="632"/>
                    <a:pt x="740" y="651"/>
                    <a:pt x="723" y="689"/>
                  </a:cubicBezTo>
                  <a:cubicBezTo>
                    <a:pt x="607" y="876"/>
                    <a:pt x="554" y="1099"/>
                    <a:pt x="554" y="1313"/>
                  </a:cubicBezTo>
                  <a:cubicBezTo>
                    <a:pt x="349" y="974"/>
                    <a:pt x="349" y="511"/>
                    <a:pt x="589" y="163"/>
                  </a:cubicBezTo>
                  <a:cubicBezTo>
                    <a:pt x="625" y="118"/>
                    <a:pt x="607" y="56"/>
                    <a:pt x="563" y="20"/>
                  </a:cubicBezTo>
                  <a:cubicBezTo>
                    <a:pt x="543" y="7"/>
                    <a:pt x="522"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0"/>
            <p:cNvSpPr/>
            <p:nvPr/>
          </p:nvSpPr>
          <p:spPr>
            <a:xfrm>
              <a:off x="7581457" y="2731996"/>
              <a:ext cx="322618" cy="163329"/>
            </a:xfrm>
            <a:custGeom>
              <a:avLst/>
              <a:gdLst/>
              <a:ahLst/>
              <a:cxnLst/>
              <a:rect l="l" t="t" r="r" b="b"/>
              <a:pathLst>
                <a:path w="5112" h="2588" extrusionOk="0">
                  <a:moveTo>
                    <a:pt x="1136" y="0"/>
                  </a:moveTo>
                  <a:cubicBezTo>
                    <a:pt x="932" y="0"/>
                    <a:pt x="732" y="24"/>
                    <a:pt x="535" y="72"/>
                  </a:cubicBezTo>
                  <a:cubicBezTo>
                    <a:pt x="366" y="107"/>
                    <a:pt x="205" y="179"/>
                    <a:pt x="54" y="277"/>
                  </a:cubicBezTo>
                  <a:cubicBezTo>
                    <a:pt x="9" y="304"/>
                    <a:pt x="0" y="375"/>
                    <a:pt x="27" y="420"/>
                  </a:cubicBezTo>
                  <a:cubicBezTo>
                    <a:pt x="48" y="452"/>
                    <a:pt x="79" y="468"/>
                    <a:pt x="112" y="468"/>
                  </a:cubicBezTo>
                  <a:cubicBezTo>
                    <a:pt x="134" y="468"/>
                    <a:pt x="157" y="461"/>
                    <a:pt x="179" y="446"/>
                  </a:cubicBezTo>
                  <a:cubicBezTo>
                    <a:pt x="295" y="366"/>
                    <a:pt x="437" y="304"/>
                    <a:pt x="580" y="277"/>
                  </a:cubicBezTo>
                  <a:cubicBezTo>
                    <a:pt x="762" y="236"/>
                    <a:pt x="943" y="214"/>
                    <a:pt x="1128" y="214"/>
                  </a:cubicBezTo>
                  <a:cubicBezTo>
                    <a:pt x="1224" y="214"/>
                    <a:pt x="1321" y="220"/>
                    <a:pt x="1419" y="232"/>
                  </a:cubicBezTo>
                  <a:lnTo>
                    <a:pt x="3024" y="411"/>
                  </a:lnTo>
                  <a:lnTo>
                    <a:pt x="2525" y="554"/>
                  </a:lnTo>
                  <a:cubicBezTo>
                    <a:pt x="2293" y="625"/>
                    <a:pt x="2070" y="723"/>
                    <a:pt x="1865" y="848"/>
                  </a:cubicBezTo>
                  <a:cubicBezTo>
                    <a:pt x="1704" y="741"/>
                    <a:pt x="1517" y="670"/>
                    <a:pt x="1312" y="634"/>
                  </a:cubicBezTo>
                  <a:cubicBezTo>
                    <a:pt x="1307" y="633"/>
                    <a:pt x="1302" y="633"/>
                    <a:pt x="1298" y="633"/>
                  </a:cubicBezTo>
                  <a:cubicBezTo>
                    <a:pt x="1249" y="633"/>
                    <a:pt x="1204" y="674"/>
                    <a:pt x="1196" y="723"/>
                  </a:cubicBezTo>
                  <a:cubicBezTo>
                    <a:pt x="1187" y="785"/>
                    <a:pt x="1222" y="839"/>
                    <a:pt x="1285" y="848"/>
                  </a:cubicBezTo>
                  <a:cubicBezTo>
                    <a:pt x="1642" y="901"/>
                    <a:pt x="1945" y="1124"/>
                    <a:pt x="2106" y="1446"/>
                  </a:cubicBezTo>
                  <a:cubicBezTo>
                    <a:pt x="2266" y="1758"/>
                    <a:pt x="2266" y="2115"/>
                    <a:pt x="2106" y="2436"/>
                  </a:cubicBezTo>
                  <a:cubicBezTo>
                    <a:pt x="2079" y="2489"/>
                    <a:pt x="2106" y="2552"/>
                    <a:pt x="2150" y="2579"/>
                  </a:cubicBezTo>
                  <a:cubicBezTo>
                    <a:pt x="2168" y="2588"/>
                    <a:pt x="2186" y="2588"/>
                    <a:pt x="2204" y="2588"/>
                  </a:cubicBezTo>
                  <a:cubicBezTo>
                    <a:pt x="2239" y="2588"/>
                    <a:pt x="2275" y="2570"/>
                    <a:pt x="2293" y="2525"/>
                  </a:cubicBezTo>
                  <a:cubicBezTo>
                    <a:pt x="2480" y="2159"/>
                    <a:pt x="2480" y="1722"/>
                    <a:pt x="2302" y="1348"/>
                  </a:cubicBezTo>
                  <a:cubicBezTo>
                    <a:pt x="2230" y="1214"/>
                    <a:pt x="2141" y="1098"/>
                    <a:pt x="2034" y="991"/>
                  </a:cubicBezTo>
                  <a:cubicBezTo>
                    <a:pt x="2213" y="893"/>
                    <a:pt x="2391" y="812"/>
                    <a:pt x="2578" y="759"/>
                  </a:cubicBezTo>
                  <a:lnTo>
                    <a:pt x="3578" y="464"/>
                  </a:lnTo>
                  <a:cubicBezTo>
                    <a:pt x="4086" y="464"/>
                    <a:pt x="4577" y="687"/>
                    <a:pt x="4916" y="1062"/>
                  </a:cubicBezTo>
                  <a:cubicBezTo>
                    <a:pt x="4942" y="1080"/>
                    <a:pt x="4969" y="1098"/>
                    <a:pt x="4996" y="1098"/>
                  </a:cubicBezTo>
                  <a:cubicBezTo>
                    <a:pt x="5023" y="1098"/>
                    <a:pt x="5050" y="1080"/>
                    <a:pt x="5067" y="1062"/>
                  </a:cubicBezTo>
                  <a:cubicBezTo>
                    <a:pt x="5112" y="1026"/>
                    <a:pt x="5112" y="955"/>
                    <a:pt x="5076" y="919"/>
                  </a:cubicBezTo>
                  <a:cubicBezTo>
                    <a:pt x="4693" y="500"/>
                    <a:pt x="4131" y="250"/>
                    <a:pt x="3569" y="250"/>
                  </a:cubicBezTo>
                  <a:lnTo>
                    <a:pt x="1445" y="18"/>
                  </a:lnTo>
                  <a:cubicBezTo>
                    <a:pt x="1341" y="6"/>
                    <a:pt x="1238"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0"/>
            <p:cNvSpPr/>
            <p:nvPr/>
          </p:nvSpPr>
          <p:spPr>
            <a:xfrm>
              <a:off x="7628725" y="2833348"/>
              <a:ext cx="46260" cy="40580"/>
            </a:xfrm>
            <a:custGeom>
              <a:avLst/>
              <a:gdLst/>
              <a:ahLst/>
              <a:cxnLst/>
              <a:rect l="l" t="t" r="r" b="b"/>
              <a:pathLst>
                <a:path w="733" h="643" extrusionOk="0">
                  <a:moveTo>
                    <a:pt x="375" y="211"/>
                  </a:moveTo>
                  <a:cubicBezTo>
                    <a:pt x="415" y="211"/>
                    <a:pt x="455" y="231"/>
                    <a:pt x="473" y="268"/>
                  </a:cubicBezTo>
                  <a:cubicBezTo>
                    <a:pt x="491" y="312"/>
                    <a:pt x="491" y="384"/>
                    <a:pt x="420" y="420"/>
                  </a:cubicBezTo>
                  <a:cubicBezTo>
                    <a:pt x="403" y="428"/>
                    <a:pt x="386" y="432"/>
                    <a:pt x="369" y="432"/>
                  </a:cubicBezTo>
                  <a:cubicBezTo>
                    <a:pt x="331" y="432"/>
                    <a:pt x="296" y="412"/>
                    <a:pt x="277" y="375"/>
                  </a:cubicBezTo>
                  <a:cubicBezTo>
                    <a:pt x="250" y="312"/>
                    <a:pt x="268" y="250"/>
                    <a:pt x="322" y="223"/>
                  </a:cubicBezTo>
                  <a:cubicBezTo>
                    <a:pt x="338" y="215"/>
                    <a:pt x="357" y="211"/>
                    <a:pt x="375" y="211"/>
                  </a:cubicBezTo>
                  <a:close/>
                  <a:moveTo>
                    <a:pt x="369" y="1"/>
                  </a:moveTo>
                  <a:cubicBezTo>
                    <a:pt x="321" y="1"/>
                    <a:pt x="271" y="12"/>
                    <a:pt x="224" y="36"/>
                  </a:cubicBezTo>
                  <a:cubicBezTo>
                    <a:pt x="63" y="116"/>
                    <a:pt x="1" y="304"/>
                    <a:pt x="81" y="464"/>
                  </a:cubicBezTo>
                  <a:cubicBezTo>
                    <a:pt x="134" y="580"/>
                    <a:pt x="250" y="643"/>
                    <a:pt x="366" y="643"/>
                  </a:cubicBezTo>
                  <a:cubicBezTo>
                    <a:pt x="411" y="643"/>
                    <a:pt x="464" y="634"/>
                    <a:pt x="509" y="607"/>
                  </a:cubicBezTo>
                  <a:cubicBezTo>
                    <a:pt x="661" y="544"/>
                    <a:pt x="732" y="339"/>
                    <a:pt x="652" y="179"/>
                  </a:cubicBezTo>
                  <a:cubicBezTo>
                    <a:pt x="595" y="65"/>
                    <a:pt x="485"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0"/>
            <p:cNvSpPr/>
            <p:nvPr/>
          </p:nvSpPr>
          <p:spPr>
            <a:xfrm>
              <a:off x="7598307" y="2825207"/>
              <a:ext cx="54148" cy="80276"/>
            </a:xfrm>
            <a:custGeom>
              <a:avLst/>
              <a:gdLst/>
              <a:ahLst/>
              <a:cxnLst/>
              <a:rect l="l" t="t" r="r" b="b"/>
              <a:pathLst>
                <a:path w="858" h="1272" extrusionOk="0">
                  <a:moveTo>
                    <a:pt x="234" y="1"/>
                  </a:moveTo>
                  <a:cubicBezTo>
                    <a:pt x="196" y="1"/>
                    <a:pt x="162" y="19"/>
                    <a:pt x="144" y="49"/>
                  </a:cubicBezTo>
                  <a:cubicBezTo>
                    <a:pt x="10" y="290"/>
                    <a:pt x="1" y="575"/>
                    <a:pt x="126" y="825"/>
                  </a:cubicBezTo>
                  <a:cubicBezTo>
                    <a:pt x="233" y="1057"/>
                    <a:pt x="483" y="1235"/>
                    <a:pt x="750" y="1271"/>
                  </a:cubicBezTo>
                  <a:cubicBezTo>
                    <a:pt x="795" y="1271"/>
                    <a:pt x="839" y="1235"/>
                    <a:pt x="848" y="1182"/>
                  </a:cubicBezTo>
                  <a:cubicBezTo>
                    <a:pt x="857" y="1119"/>
                    <a:pt x="822" y="1066"/>
                    <a:pt x="759" y="1057"/>
                  </a:cubicBezTo>
                  <a:cubicBezTo>
                    <a:pt x="572" y="1030"/>
                    <a:pt x="402" y="905"/>
                    <a:pt x="313" y="727"/>
                  </a:cubicBezTo>
                  <a:cubicBezTo>
                    <a:pt x="224" y="549"/>
                    <a:pt x="224" y="334"/>
                    <a:pt x="331" y="156"/>
                  </a:cubicBezTo>
                  <a:cubicBezTo>
                    <a:pt x="358" y="102"/>
                    <a:pt x="340" y="40"/>
                    <a:pt x="286" y="13"/>
                  </a:cubicBezTo>
                  <a:cubicBezTo>
                    <a:pt x="269" y="5"/>
                    <a:pt x="251"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0"/>
            <p:cNvSpPr/>
            <p:nvPr/>
          </p:nvSpPr>
          <p:spPr>
            <a:xfrm>
              <a:off x="7651823" y="2802299"/>
              <a:ext cx="54085" cy="78951"/>
            </a:xfrm>
            <a:custGeom>
              <a:avLst/>
              <a:gdLst/>
              <a:ahLst/>
              <a:cxnLst/>
              <a:rect l="l" t="t" r="r" b="b"/>
              <a:pathLst>
                <a:path w="857" h="1251" extrusionOk="0">
                  <a:moveTo>
                    <a:pt x="111" y="0"/>
                  </a:moveTo>
                  <a:cubicBezTo>
                    <a:pt x="63" y="0"/>
                    <a:pt x="17" y="42"/>
                    <a:pt x="9" y="91"/>
                  </a:cubicBezTo>
                  <a:cubicBezTo>
                    <a:pt x="0" y="153"/>
                    <a:pt x="36" y="207"/>
                    <a:pt x="98" y="216"/>
                  </a:cubicBezTo>
                  <a:cubicBezTo>
                    <a:pt x="295" y="242"/>
                    <a:pt x="464" y="367"/>
                    <a:pt x="553" y="546"/>
                  </a:cubicBezTo>
                  <a:cubicBezTo>
                    <a:pt x="643" y="724"/>
                    <a:pt x="643" y="920"/>
                    <a:pt x="553" y="1099"/>
                  </a:cubicBezTo>
                  <a:cubicBezTo>
                    <a:pt x="527" y="1143"/>
                    <a:pt x="545" y="1215"/>
                    <a:pt x="598" y="1242"/>
                  </a:cubicBezTo>
                  <a:cubicBezTo>
                    <a:pt x="616" y="1242"/>
                    <a:pt x="634" y="1251"/>
                    <a:pt x="652" y="1251"/>
                  </a:cubicBezTo>
                  <a:cubicBezTo>
                    <a:pt x="687" y="1251"/>
                    <a:pt x="723" y="1224"/>
                    <a:pt x="741" y="1188"/>
                  </a:cubicBezTo>
                  <a:cubicBezTo>
                    <a:pt x="857" y="956"/>
                    <a:pt x="857" y="680"/>
                    <a:pt x="741" y="448"/>
                  </a:cubicBezTo>
                  <a:cubicBezTo>
                    <a:pt x="625" y="207"/>
                    <a:pt x="393" y="46"/>
                    <a:pt x="125" y="2"/>
                  </a:cubicBezTo>
                  <a:cubicBezTo>
                    <a:pt x="121" y="1"/>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 name="Google Shape;2215;p60"/>
          <p:cNvGrpSpPr/>
          <p:nvPr/>
        </p:nvGrpSpPr>
        <p:grpSpPr>
          <a:xfrm>
            <a:off x="1179654" y="3358601"/>
            <a:ext cx="455528" cy="458928"/>
            <a:chOff x="1179654" y="3358601"/>
            <a:chExt cx="455528" cy="458928"/>
          </a:xfrm>
        </p:grpSpPr>
        <p:sp>
          <p:nvSpPr>
            <p:cNvPr id="2216" name="Google Shape;2216;p60"/>
            <p:cNvSpPr/>
            <p:nvPr/>
          </p:nvSpPr>
          <p:spPr>
            <a:xfrm>
              <a:off x="1585001" y="3440705"/>
              <a:ext cx="43420" cy="252377"/>
            </a:xfrm>
            <a:custGeom>
              <a:avLst/>
              <a:gdLst/>
              <a:ahLst/>
              <a:cxnLst/>
              <a:rect l="l" t="t" r="r" b="b"/>
              <a:pathLst>
                <a:path w="688" h="3999" extrusionOk="0">
                  <a:moveTo>
                    <a:pt x="575" y="0"/>
                  </a:moveTo>
                  <a:cubicBezTo>
                    <a:pt x="523" y="0"/>
                    <a:pt x="480" y="28"/>
                    <a:pt x="464" y="82"/>
                  </a:cubicBezTo>
                  <a:cubicBezTo>
                    <a:pt x="419" y="243"/>
                    <a:pt x="375" y="403"/>
                    <a:pt x="312" y="564"/>
                  </a:cubicBezTo>
                  <a:cubicBezTo>
                    <a:pt x="98" y="1081"/>
                    <a:pt x="0" y="1626"/>
                    <a:pt x="9" y="2179"/>
                  </a:cubicBezTo>
                  <a:lnTo>
                    <a:pt x="18" y="2973"/>
                  </a:lnTo>
                  <a:cubicBezTo>
                    <a:pt x="27" y="3294"/>
                    <a:pt x="80" y="3615"/>
                    <a:pt x="179" y="3927"/>
                  </a:cubicBezTo>
                  <a:cubicBezTo>
                    <a:pt x="196" y="3972"/>
                    <a:pt x="232" y="3999"/>
                    <a:pt x="277" y="3999"/>
                  </a:cubicBezTo>
                  <a:lnTo>
                    <a:pt x="312" y="3999"/>
                  </a:lnTo>
                  <a:cubicBezTo>
                    <a:pt x="366" y="3981"/>
                    <a:pt x="402" y="3918"/>
                    <a:pt x="384" y="3865"/>
                  </a:cubicBezTo>
                  <a:cubicBezTo>
                    <a:pt x="286" y="3570"/>
                    <a:pt x="241" y="3276"/>
                    <a:pt x="232" y="2973"/>
                  </a:cubicBezTo>
                  <a:lnTo>
                    <a:pt x="223" y="2179"/>
                  </a:lnTo>
                  <a:cubicBezTo>
                    <a:pt x="214" y="1652"/>
                    <a:pt x="312" y="1144"/>
                    <a:pt x="500" y="662"/>
                  </a:cubicBezTo>
                  <a:cubicBezTo>
                    <a:pt x="571" y="493"/>
                    <a:pt x="625" y="314"/>
                    <a:pt x="669" y="136"/>
                  </a:cubicBezTo>
                  <a:cubicBezTo>
                    <a:pt x="687" y="73"/>
                    <a:pt x="651" y="20"/>
                    <a:pt x="598" y="2"/>
                  </a:cubicBezTo>
                  <a:cubicBezTo>
                    <a:pt x="590" y="1"/>
                    <a:pt x="582" y="0"/>
                    <a:pt x="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0"/>
            <p:cNvSpPr/>
            <p:nvPr/>
          </p:nvSpPr>
          <p:spPr>
            <a:xfrm>
              <a:off x="1179654" y="3708538"/>
              <a:ext cx="455528" cy="108991"/>
            </a:xfrm>
            <a:custGeom>
              <a:avLst/>
              <a:gdLst/>
              <a:ahLst/>
              <a:cxnLst/>
              <a:rect l="l" t="t" r="r" b="b"/>
              <a:pathLst>
                <a:path w="7218" h="1727" extrusionOk="0">
                  <a:moveTo>
                    <a:pt x="6893" y="1"/>
                  </a:moveTo>
                  <a:cubicBezTo>
                    <a:pt x="6876" y="1"/>
                    <a:pt x="6859" y="5"/>
                    <a:pt x="6842" y="13"/>
                  </a:cubicBezTo>
                  <a:cubicBezTo>
                    <a:pt x="6789" y="40"/>
                    <a:pt x="6771" y="102"/>
                    <a:pt x="6798" y="156"/>
                  </a:cubicBezTo>
                  <a:cubicBezTo>
                    <a:pt x="6834" y="218"/>
                    <a:pt x="6860" y="281"/>
                    <a:pt x="6896" y="334"/>
                  </a:cubicBezTo>
                  <a:cubicBezTo>
                    <a:pt x="6967" y="459"/>
                    <a:pt x="7003" y="593"/>
                    <a:pt x="7003" y="727"/>
                  </a:cubicBezTo>
                  <a:cubicBezTo>
                    <a:pt x="7003" y="1155"/>
                    <a:pt x="6655" y="1494"/>
                    <a:pt x="6236" y="1494"/>
                  </a:cubicBezTo>
                  <a:lnTo>
                    <a:pt x="5781" y="1494"/>
                  </a:lnTo>
                  <a:cubicBezTo>
                    <a:pt x="5727" y="1494"/>
                    <a:pt x="5683" y="1494"/>
                    <a:pt x="5638" y="1485"/>
                  </a:cubicBezTo>
                  <a:lnTo>
                    <a:pt x="5335" y="1432"/>
                  </a:lnTo>
                  <a:cubicBezTo>
                    <a:pt x="4817" y="1325"/>
                    <a:pt x="4291" y="1280"/>
                    <a:pt x="3765" y="1280"/>
                  </a:cubicBezTo>
                  <a:cubicBezTo>
                    <a:pt x="3426" y="1280"/>
                    <a:pt x="3087" y="1334"/>
                    <a:pt x="2774" y="1441"/>
                  </a:cubicBezTo>
                  <a:cubicBezTo>
                    <a:pt x="2667" y="1476"/>
                    <a:pt x="2560" y="1494"/>
                    <a:pt x="2453" y="1494"/>
                  </a:cubicBezTo>
                  <a:lnTo>
                    <a:pt x="1927" y="1494"/>
                  </a:lnTo>
                  <a:cubicBezTo>
                    <a:pt x="1820" y="1494"/>
                    <a:pt x="1704" y="1485"/>
                    <a:pt x="1597" y="1458"/>
                  </a:cubicBezTo>
                  <a:cubicBezTo>
                    <a:pt x="1478" y="1435"/>
                    <a:pt x="1359" y="1423"/>
                    <a:pt x="1240" y="1423"/>
                  </a:cubicBezTo>
                  <a:cubicBezTo>
                    <a:pt x="1181" y="1423"/>
                    <a:pt x="1121" y="1426"/>
                    <a:pt x="1062" y="1432"/>
                  </a:cubicBezTo>
                  <a:lnTo>
                    <a:pt x="767" y="1450"/>
                  </a:lnTo>
                  <a:cubicBezTo>
                    <a:pt x="756" y="1450"/>
                    <a:pt x="745" y="1451"/>
                    <a:pt x="735" y="1451"/>
                  </a:cubicBezTo>
                  <a:cubicBezTo>
                    <a:pt x="595" y="1451"/>
                    <a:pt x="465" y="1398"/>
                    <a:pt x="366" y="1307"/>
                  </a:cubicBezTo>
                  <a:cubicBezTo>
                    <a:pt x="259" y="1209"/>
                    <a:pt x="205" y="923"/>
                    <a:pt x="205" y="923"/>
                  </a:cubicBezTo>
                  <a:lnTo>
                    <a:pt x="205" y="754"/>
                  </a:lnTo>
                  <a:cubicBezTo>
                    <a:pt x="205" y="682"/>
                    <a:pt x="259" y="629"/>
                    <a:pt x="330" y="629"/>
                  </a:cubicBezTo>
                  <a:lnTo>
                    <a:pt x="803" y="629"/>
                  </a:lnTo>
                  <a:cubicBezTo>
                    <a:pt x="990" y="629"/>
                    <a:pt x="1178" y="611"/>
                    <a:pt x="1365" y="584"/>
                  </a:cubicBezTo>
                  <a:cubicBezTo>
                    <a:pt x="1410" y="575"/>
                    <a:pt x="1454" y="531"/>
                    <a:pt x="1454" y="477"/>
                  </a:cubicBezTo>
                  <a:cubicBezTo>
                    <a:pt x="1454" y="412"/>
                    <a:pt x="1402" y="369"/>
                    <a:pt x="1345" y="369"/>
                  </a:cubicBezTo>
                  <a:cubicBezTo>
                    <a:pt x="1340" y="369"/>
                    <a:pt x="1335" y="369"/>
                    <a:pt x="1329" y="370"/>
                  </a:cubicBezTo>
                  <a:cubicBezTo>
                    <a:pt x="1160" y="406"/>
                    <a:pt x="981" y="415"/>
                    <a:pt x="803" y="415"/>
                  </a:cubicBezTo>
                  <a:lnTo>
                    <a:pt x="330" y="415"/>
                  </a:lnTo>
                  <a:cubicBezTo>
                    <a:pt x="143" y="415"/>
                    <a:pt x="0" y="566"/>
                    <a:pt x="0" y="754"/>
                  </a:cubicBezTo>
                  <a:lnTo>
                    <a:pt x="0" y="923"/>
                  </a:lnTo>
                  <a:cubicBezTo>
                    <a:pt x="0" y="923"/>
                    <a:pt x="71" y="1325"/>
                    <a:pt x="223" y="1458"/>
                  </a:cubicBezTo>
                  <a:cubicBezTo>
                    <a:pt x="366" y="1593"/>
                    <a:pt x="549" y="1664"/>
                    <a:pt x="742" y="1664"/>
                  </a:cubicBezTo>
                  <a:cubicBezTo>
                    <a:pt x="753" y="1664"/>
                    <a:pt x="765" y="1664"/>
                    <a:pt x="776" y="1664"/>
                  </a:cubicBezTo>
                  <a:lnTo>
                    <a:pt x="1079" y="1637"/>
                  </a:lnTo>
                  <a:cubicBezTo>
                    <a:pt x="1117" y="1635"/>
                    <a:pt x="1155" y="1634"/>
                    <a:pt x="1192" y="1634"/>
                  </a:cubicBezTo>
                  <a:cubicBezTo>
                    <a:pt x="1312" y="1634"/>
                    <a:pt x="1430" y="1645"/>
                    <a:pt x="1552" y="1673"/>
                  </a:cubicBezTo>
                  <a:cubicBezTo>
                    <a:pt x="1677" y="1690"/>
                    <a:pt x="1802" y="1708"/>
                    <a:pt x="1927" y="1708"/>
                  </a:cubicBezTo>
                  <a:lnTo>
                    <a:pt x="2453" y="1708"/>
                  </a:lnTo>
                  <a:cubicBezTo>
                    <a:pt x="2587" y="1708"/>
                    <a:pt x="2712" y="1690"/>
                    <a:pt x="2837" y="1646"/>
                  </a:cubicBezTo>
                  <a:cubicBezTo>
                    <a:pt x="3140" y="1539"/>
                    <a:pt x="3452" y="1494"/>
                    <a:pt x="3765" y="1494"/>
                  </a:cubicBezTo>
                  <a:cubicBezTo>
                    <a:pt x="4273" y="1494"/>
                    <a:pt x="4791" y="1539"/>
                    <a:pt x="5299" y="1637"/>
                  </a:cubicBezTo>
                  <a:lnTo>
                    <a:pt x="5594" y="1690"/>
                  </a:lnTo>
                  <a:cubicBezTo>
                    <a:pt x="5656" y="1708"/>
                    <a:pt x="5781" y="1726"/>
                    <a:pt x="5781" y="1726"/>
                  </a:cubicBezTo>
                  <a:lnTo>
                    <a:pt x="6236" y="1726"/>
                  </a:lnTo>
                  <a:cubicBezTo>
                    <a:pt x="6236" y="1726"/>
                    <a:pt x="7217" y="1271"/>
                    <a:pt x="7217" y="727"/>
                  </a:cubicBezTo>
                  <a:cubicBezTo>
                    <a:pt x="7217" y="557"/>
                    <a:pt x="7173" y="379"/>
                    <a:pt x="7083" y="227"/>
                  </a:cubicBezTo>
                  <a:cubicBezTo>
                    <a:pt x="7048" y="174"/>
                    <a:pt x="7021" y="120"/>
                    <a:pt x="6985" y="58"/>
                  </a:cubicBezTo>
                  <a:cubicBezTo>
                    <a:pt x="6967" y="21"/>
                    <a:pt x="6931" y="1"/>
                    <a:pt x="6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0"/>
            <p:cNvSpPr/>
            <p:nvPr/>
          </p:nvSpPr>
          <p:spPr>
            <a:xfrm>
              <a:off x="1287128" y="3358601"/>
              <a:ext cx="347484" cy="378976"/>
            </a:xfrm>
            <a:custGeom>
              <a:avLst/>
              <a:gdLst/>
              <a:ahLst/>
              <a:cxnLst/>
              <a:rect l="l" t="t" r="r" b="b"/>
              <a:pathLst>
                <a:path w="5506" h="6005" extrusionOk="0">
                  <a:moveTo>
                    <a:pt x="2722" y="1"/>
                  </a:moveTo>
                  <a:cubicBezTo>
                    <a:pt x="2722" y="1"/>
                    <a:pt x="2597" y="27"/>
                    <a:pt x="2552" y="72"/>
                  </a:cubicBezTo>
                  <a:cubicBezTo>
                    <a:pt x="2499" y="116"/>
                    <a:pt x="2472" y="179"/>
                    <a:pt x="2472" y="250"/>
                  </a:cubicBezTo>
                  <a:lnTo>
                    <a:pt x="2472" y="3453"/>
                  </a:lnTo>
                  <a:cubicBezTo>
                    <a:pt x="2481" y="4068"/>
                    <a:pt x="2178" y="4631"/>
                    <a:pt x="1660" y="4970"/>
                  </a:cubicBezTo>
                  <a:lnTo>
                    <a:pt x="1018" y="5380"/>
                  </a:lnTo>
                  <a:cubicBezTo>
                    <a:pt x="750" y="5558"/>
                    <a:pt x="385" y="5692"/>
                    <a:pt x="81" y="5799"/>
                  </a:cubicBezTo>
                  <a:cubicBezTo>
                    <a:pt x="28" y="5817"/>
                    <a:pt x="1" y="5879"/>
                    <a:pt x="19" y="5933"/>
                  </a:cubicBezTo>
                  <a:cubicBezTo>
                    <a:pt x="37" y="5978"/>
                    <a:pt x="81" y="6004"/>
                    <a:pt x="126" y="6004"/>
                  </a:cubicBezTo>
                  <a:cubicBezTo>
                    <a:pt x="456" y="5897"/>
                    <a:pt x="840" y="5755"/>
                    <a:pt x="1134" y="5558"/>
                  </a:cubicBezTo>
                  <a:lnTo>
                    <a:pt x="1776" y="5148"/>
                  </a:lnTo>
                  <a:cubicBezTo>
                    <a:pt x="2347" y="4773"/>
                    <a:pt x="2695" y="4140"/>
                    <a:pt x="2686" y="3453"/>
                  </a:cubicBezTo>
                  <a:lnTo>
                    <a:pt x="2686" y="250"/>
                  </a:lnTo>
                  <a:cubicBezTo>
                    <a:pt x="2686" y="232"/>
                    <a:pt x="2695" y="224"/>
                    <a:pt x="2695" y="224"/>
                  </a:cubicBezTo>
                  <a:cubicBezTo>
                    <a:pt x="2704" y="215"/>
                    <a:pt x="2722" y="206"/>
                    <a:pt x="2722" y="206"/>
                  </a:cubicBezTo>
                  <a:lnTo>
                    <a:pt x="5255" y="206"/>
                  </a:lnTo>
                  <a:cubicBezTo>
                    <a:pt x="5282" y="206"/>
                    <a:pt x="5291" y="224"/>
                    <a:pt x="5291" y="241"/>
                  </a:cubicBezTo>
                  <a:lnTo>
                    <a:pt x="5291" y="420"/>
                  </a:lnTo>
                  <a:cubicBezTo>
                    <a:pt x="5291" y="580"/>
                    <a:pt x="5291" y="741"/>
                    <a:pt x="5264" y="902"/>
                  </a:cubicBezTo>
                  <a:cubicBezTo>
                    <a:pt x="5255" y="964"/>
                    <a:pt x="5300" y="1018"/>
                    <a:pt x="5354" y="1026"/>
                  </a:cubicBezTo>
                  <a:cubicBezTo>
                    <a:pt x="5416" y="1026"/>
                    <a:pt x="5470" y="991"/>
                    <a:pt x="5478" y="928"/>
                  </a:cubicBezTo>
                  <a:cubicBezTo>
                    <a:pt x="5496" y="759"/>
                    <a:pt x="5505" y="589"/>
                    <a:pt x="5505" y="420"/>
                  </a:cubicBezTo>
                  <a:lnTo>
                    <a:pt x="5505" y="241"/>
                  </a:lnTo>
                  <a:cubicBezTo>
                    <a:pt x="5505" y="108"/>
                    <a:pt x="5398" y="1"/>
                    <a:pt x="5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0"/>
            <p:cNvSpPr/>
            <p:nvPr/>
          </p:nvSpPr>
          <p:spPr>
            <a:xfrm>
              <a:off x="1486425" y="3686387"/>
              <a:ext cx="43988" cy="39886"/>
            </a:xfrm>
            <a:custGeom>
              <a:avLst/>
              <a:gdLst/>
              <a:ahLst/>
              <a:cxnLst/>
              <a:rect l="l" t="t" r="r" b="b"/>
              <a:pathLst>
                <a:path w="697" h="632" extrusionOk="0">
                  <a:moveTo>
                    <a:pt x="341" y="210"/>
                  </a:moveTo>
                  <a:cubicBezTo>
                    <a:pt x="348" y="210"/>
                    <a:pt x="357" y="211"/>
                    <a:pt x="367" y="213"/>
                  </a:cubicBezTo>
                  <a:cubicBezTo>
                    <a:pt x="429" y="222"/>
                    <a:pt x="465" y="284"/>
                    <a:pt x="456" y="338"/>
                  </a:cubicBezTo>
                  <a:cubicBezTo>
                    <a:pt x="441" y="383"/>
                    <a:pt x="400" y="422"/>
                    <a:pt x="355" y="422"/>
                  </a:cubicBezTo>
                  <a:cubicBezTo>
                    <a:pt x="347" y="422"/>
                    <a:pt x="339" y="421"/>
                    <a:pt x="331" y="418"/>
                  </a:cubicBezTo>
                  <a:cubicBezTo>
                    <a:pt x="269" y="409"/>
                    <a:pt x="233" y="355"/>
                    <a:pt x="242" y="293"/>
                  </a:cubicBezTo>
                  <a:cubicBezTo>
                    <a:pt x="251" y="266"/>
                    <a:pt x="269" y="248"/>
                    <a:pt x="286" y="230"/>
                  </a:cubicBezTo>
                  <a:cubicBezTo>
                    <a:pt x="301" y="223"/>
                    <a:pt x="309" y="210"/>
                    <a:pt x="341" y="210"/>
                  </a:cubicBezTo>
                  <a:close/>
                  <a:moveTo>
                    <a:pt x="344" y="1"/>
                  </a:moveTo>
                  <a:cubicBezTo>
                    <a:pt x="281" y="1"/>
                    <a:pt x="223" y="19"/>
                    <a:pt x="170" y="52"/>
                  </a:cubicBezTo>
                  <a:cubicBezTo>
                    <a:pt x="99" y="97"/>
                    <a:pt x="55" y="177"/>
                    <a:pt x="37" y="257"/>
                  </a:cubicBezTo>
                  <a:cubicBezTo>
                    <a:pt x="1" y="427"/>
                    <a:pt x="117" y="596"/>
                    <a:pt x="286" y="632"/>
                  </a:cubicBezTo>
                  <a:lnTo>
                    <a:pt x="349" y="632"/>
                  </a:lnTo>
                  <a:cubicBezTo>
                    <a:pt x="501" y="632"/>
                    <a:pt x="634" y="534"/>
                    <a:pt x="661" y="382"/>
                  </a:cubicBezTo>
                  <a:cubicBezTo>
                    <a:pt x="697" y="204"/>
                    <a:pt x="581" y="34"/>
                    <a:pt x="411" y="7"/>
                  </a:cubicBezTo>
                  <a:cubicBezTo>
                    <a:pt x="388" y="3"/>
                    <a:pt x="366" y="1"/>
                    <a:pt x="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0"/>
            <p:cNvSpPr/>
            <p:nvPr/>
          </p:nvSpPr>
          <p:spPr>
            <a:xfrm>
              <a:off x="1516275" y="3671683"/>
              <a:ext cx="41211" cy="78256"/>
            </a:xfrm>
            <a:custGeom>
              <a:avLst/>
              <a:gdLst/>
              <a:ahLst/>
              <a:cxnLst/>
              <a:rect l="l" t="t" r="r" b="b"/>
              <a:pathLst>
                <a:path w="653" h="1240" extrusionOk="0">
                  <a:moveTo>
                    <a:pt x="336" y="1"/>
                  </a:moveTo>
                  <a:cubicBezTo>
                    <a:pt x="310" y="1"/>
                    <a:pt x="285" y="9"/>
                    <a:pt x="268" y="26"/>
                  </a:cubicBezTo>
                  <a:cubicBezTo>
                    <a:pt x="224" y="71"/>
                    <a:pt x="224" y="133"/>
                    <a:pt x="260" y="178"/>
                  </a:cubicBezTo>
                  <a:cubicBezTo>
                    <a:pt x="375" y="303"/>
                    <a:pt x="429" y="481"/>
                    <a:pt x="393" y="651"/>
                  </a:cubicBezTo>
                  <a:cubicBezTo>
                    <a:pt x="367" y="820"/>
                    <a:pt x="251" y="963"/>
                    <a:pt x="81" y="1034"/>
                  </a:cubicBezTo>
                  <a:cubicBezTo>
                    <a:pt x="28" y="1061"/>
                    <a:pt x="1" y="1124"/>
                    <a:pt x="28" y="1177"/>
                  </a:cubicBezTo>
                  <a:cubicBezTo>
                    <a:pt x="45" y="1213"/>
                    <a:pt x="81" y="1240"/>
                    <a:pt x="126" y="1240"/>
                  </a:cubicBezTo>
                  <a:cubicBezTo>
                    <a:pt x="135" y="1240"/>
                    <a:pt x="152" y="1240"/>
                    <a:pt x="170" y="1231"/>
                  </a:cubicBezTo>
                  <a:cubicBezTo>
                    <a:pt x="393" y="1133"/>
                    <a:pt x="563" y="927"/>
                    <a:pt x="607" y="686"/>
                  </a:cubicBezTo>
                  <a:cubicBezTo>
                    <a:pt x="652" y="455"/>
                    <a:pt x="581" y="205"/>
                    <a:pt x="420" y="35"/>
                  </a:cubicBezTo>
                  <a:cubicBezTo>
                    <a:pt x="397" y="12"/>
                    <a:pt x="366" y="1"/>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0"/>
            <p:cNvSpPr/>
            <p:nvPr/>
          </p:nvSpPr>
          <p:spPr>
            <a:xfrm>
              <a:off x="1459415" y="3663100"/>
              <a:ext cx="39507" cy="77815"/>
            </a:xfrm>
            <a:custGeom>
              <a:avLst/>
              <a:gdLst/>
              <a:ahLst/>
              <a:cxnLst/>
              <a:rect l="l" t="t" r="r" b="b"/>
              <a:pathLst>
                <a:path w="626" h="1233" extrusionOk="0">
                  <a:moveTo>
                    <a:pt x="500" y="0"/>
                  </a:moveTo>
                  <a:cubicBezTo>
                    <a:pt x="485" y="0"/>
                    <a:pt x="470" y="4"/>
                    <a:pt x="456" y="11"/>
                  </a:cubicBezTo>
                  <a:cubicBezTo>
                    <a:pt x="242" y="109"/>
                    <a:pt x="90" y="305"/>
                    <a:pt x="45" y="537"/>
                  </a:cubicBezTo>
                  <a:cubicBezTo>
                    <a:pt x="1" y="778"/>
                    <a:pt x="72" y="1028"/>
                    <a:pt x="242" y="1197"/>
                  </a:cubicBezTo>
                  <a:cubicBezTo>
                    <a:pt x="259" y="1224"/>
                    <a:pt x="295" y="1233"/>
                    <a:pt x="322" y="1233"/>
                  </a:cubicBezTo>
                  <a:cubicBezTo>
                    <a:pt x="349" y="1233"/>
                    <a:pt x="375" y="1224"/>
                    <a:pt x="393" y="1206"/>
                  </a:cubicBezTo>
                  <a:cubicBezTo>
                    <a:pt x="438" y="1161"/>
                    <a:pt x="438" y="1090"/>
                    <a:pt x="393" y="1054"/>
                  </a:cubicBezTo>
                  <a:cubicBezTo>
                    <a:pt x="277" y="930"/>
                    <a:pt x="224" y="751"/>
                    <a:pt x="259" y="582"/>
                  </a:cubicBezTo>
                  <a:cubicBezTo>
                    <a:pt x="286" y="412"/>
                    <a:pt x="393" y="278"/>
                    <a:pt x="545" y="198"/>
                  </a:cubicBezTo>
                  <a:cubicBezTo>
                    <a:pt x="598" y="180"/>
                    <a:pt x="625" y="109"/>
                    <a:pt x="598" y="64"/>
                  </a:cubicBezTo>
                  <a:cubicBezTo>
                    <a:pt x="579" y="25"/>
                    <a:pt x="540" y="0"/>
                    <a:pt x="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0"/>
            <p:cNvSpPr/>
            <p:nvPr/>
          </p:nvSpPr>
          <p:spPr>
            <a:xfrm>
              <a:off x="1527004" y="3653129"/>
              <a:ext cx="58629" cy="121045"/>
            </a:xfrm>
            <a:custGeom>
              <a:avLst/>
              <a:gdLst/>
              <a:ahLst/>
              <a:cxnLst/>
              <a:rect l="l" t="t" r="r" b="b"/>
              <a:pathLst>
                <a:path w="929" h="1918" extrusionOk="0">
                  <a:moveTo>
                    <a:pt x="476" y="0"/>
                  </a:moveTo>
                  <a:cubicBezTo>
                    <a:pt x="450" y="0"/>
                    <a:pt x="423" y="9"/>
                    <a:pt x="402" y="26"/>
                  </a:cubicBezTo>
                  <a:cubicBezTo>
                    <a:pt x="366" y="71"/>
                    <a:pt x="357" y="133"/>
                    <a:pt x="402" y="178"/>
                  </a:cubicBezTo>
                  <a:cubicBezTo>
                    <a:pt x="616" y="401"/>
                    <a:pt x="705" y="713"/>
                    <a:pt x="643" y="1016"/>
                  </a:cubicBezTo>
                  <a:cubicBezTo>
                    <a:pt x="589" y="1328"/>
                    <a:pt x="375" y="1596"/>
                    <a:pt x="81" y="1721"/>
                  </a:cubicBezTo>
                  <a:cubicBezTo>
                    <a:pt x="27" y="1739"/>
                    <a:pt x="0" y="1801"/>
                    <a:pt x="27" y="1855"/>
                  </a:cubicBezTo>
                  <a:cubicBezTo>
                    <a:pt x="45" y="1899"/>
                    <a:pt x="81" y="1917"/>
                    <a:pt x="125" y="1917"/>
                  </a:cubicBezTo>
                  <a:cubicBezTo>
                    <a:pt x="134" y="1917"/>
                    <a:pt x="152" y="1917"/>
                    <a:pt x="161" y="1908"/>
                  </a:cubicBezTo>
                  <a:cubicBezTo>
                    <a:pt x="518" y="1757"/>
                    <a:pt x="776" y="1444"/>
                    <a:pt x="857" y="1061"/>
                  </a:cubicBezTo>
                  <a:cubicBezTo>
                    <a:pt x="928" y="686"/>
                    <a:pt x="812" y="303"/>
                    <a:pt x="553" y="35"/>
                  </a:cubicBezTo>
                  <a:cubicBezTo>
                    <a:pt x="535" y="11"/>
                    <a:pt x="506"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0"/>
            <p:cNvSpPr/>
            <p:nvPr/>
          </p:nvSpPr>
          <p:spPr>
            <a:xfrm>
              <a:off x="1431268" y="3638740"/>
              <a:ext cx="55789" cy="120793"/>
            </a:xfrm>
            <a:custGeom>
              <a:avLst/>
              <a:gdLst/>
              <a:ahLst/>
              <a:cxnLst/>
              <a:rect l="l" t="t" r="r" b="b"/>
              <a:pathLst>
                <a:path w="884" h="1914" extrusionOk="0">
                  <a:moveTo>
                    <a:pt x="770" y="1"/>
                  </a:moveTo>
                  <a:cubicBezTo>
                    <a:pt x="754" y="1"/>
                    <a:pt x="737" y="5"/>
                    <a:pt x="723" y="13"/>
                  </a:cubicBezTo>
                  <a:cubicBezTo>
                    <a:pt x="384" y="165"/>
                    <a:pt x="143" y="477"/>
                    <a:pt x="72" y="843"/>
                  </a:cubicBezTo>
                  <a:cubicBezTo>
                    <a:pt x="1" y="1217"/>
                    <a:pt x="117" y="1601"/>
                    <a:pt x="384" y="1878"/>
                  </a:cubicBezTo>
                  <a:cubicBezTo>
                    <a:pt x="402" y="1904"/>
                    <a:pt x="429" y="1913"/>
                    <a:pt x="465" y="1913"/>
                  </a:cubicBezTo>
                  <a:cubicBezTo>
                    <a:pt x="491" y="1913"/>
                    <a:pt x="518" y="1904"/>
                    <a:pt x="536" y="1878"/>
                  </a:cubicBezTo>
                  <a:cubicBezTo>
                    <a:pt x="581" y="1842"/>
                    <a:pt x="581" y="1771"/>
                    <a:pt x="536" y="1735"/>
                  </a:cubicBezTo>
                  <a:cubicBezTo>
                    <a:pt x="322" y="1503"/>
                    <a:pt x="224" y="1191"/>
                    <a:pt x="286" y="878"/>
                  </a:cubicBezTo>
                  <a:cubicBezTo>
                    <a:pt x="340" y="584"/>
                    <a:pt x="536" y="334"/>
                    <a:pt x="813" y="200"/>
                  </a:cubicBezTo>
                  <a:cubicBezTo>
                    <a:pt x="866" y="174"/>
                    <a:pt x="884" y="111"/>
                    <a:pt x="857" y="58"/>
                  </a:cubicBezTo>
                  <a:cubicBezTo>
                    <a:pt x="845" y="21"/>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0"/>
            <p:cNvSpPr/>
            <p:nvPr/>
          </p:nvSpPr>
          <p:spPr>
            <a:xfrm>
              <a:off x="1474624" y="3498197"/>
              <a:ext cx="94097" cy="147614"/>
            </a:xfrm>
            <a:custGeom>
              <a:avLst/>
              <a:gdLst/>
              <a:ahLst/>
              <a:cxnLst/>
              <a:rect l="l" t="t" r="r" b="b"/>
              <a:pathLst>
                <a:path w="1491" h="2339" extrusionOk="0">
                  <a:moveTo>
                    <a:pt x="518" y="1"/>
                  </a:moveTo>
                  <a:cubicBezTo>
                    <a:pt x="429" y="1"/>
                    <a:pt x="349" y="63"/>
                    <a:pt x="322" y="153"/>
                  </a:cubicBezTo>
                  <a:lnTo>
                    <a:pt x="242" y="420"/>
                  </a:lnTo>
                  <a:cubicBezTo>
                    <a:pt x="224" y="474"/>
                    <a:pt x="259" y="536"/>
                    <a:pt x="313" y="554"/>
                  </a:cubicBezTo>
                  <a:cubicBezTo>
                    <a:pt x="320" y="555"/>
                    <a:pt x="327" y="556"/>
                    <a:pt x="334" y="556"/>
                  </a:cubicBezTo>
                  <a:cubicBezTo>
                    <a:pt x="382" y="556"/>
                    <a:pt x="431" y="529"/>
                    <a:pt x="447" y="483"/>
                  </a:cubicBezTo>
                  <a:lnTo>
                    <a:pt x="527" y="215"/>
                  </a:lnTo>
                  <a:lnTo>
                    <a:pt x="1018" y="224"/>
                  </a:lnTo>
                  <a:lnTo>
                    <a:pt x="750" y="920"/>
                  </a:lnTo>
                  <a:cubicBezTo>
                    <a:pt x="732" y="955"/>
                    <a:pt x="741" y="1000"/>
                    <a:pt x="759" y="1036"/>
                  </a:cubicBezTo>
                  <a:cubicBezTo>
                    <a:pt x="786" y="1071"/>
                    <a:pt x="821" y="1089"/>
                    <a:pt x="866" y="1089"/>
                  </a:cubicBezTo>
                  <a:lnTo>
                    <a:pt x="1241" y="1107"/>
                  </a:lnTo>
                  <a:cubicBezTo>
                    <a:pt x="1259" y="1107"/>
                    <a:pt x="1267" y="1116"/>
                    <a:pt x="1267" y="1116"/>
                  </a:cubicBezTo>
                  <a:cubicBezTo>
                    <a:pt x="1276" y="1125"/>
                    <a:pt x="1267" y="1134"/>
                    <a:pt x="1267" y="1134"/>
                  </a:cubicBezTo>
                  <a:lnTo>
                    <a:pt x="768" y="2071"/>
                  </a:lnTo>
                  <a:lnTo>
                    <a:pt x="884" y="1402"/>
                  </a:lnTo>
                  <a:cubicBezTo>
                    <a:pt x="893" y="1366"/>
                    <a:pt x="875" y="1330"/>
                    <a:pt x="857" y="1303"/>
                  </a:cubicBezTo>
                  <a:cubicBezTo>
                    <a:pt x="830" y="1277"/>
                    <a:pt x="795" y="1259"/>
                    <a:pt x="759" y="1259"/>
                  </a:cubicBezTo>
                  <a:lnTo>
                    <a:pt x="242" y="1250"/>
                  </a:lnTo>
                  <a:cubicBezTo>
                    <a:pt x="233" y="1250"/>
                    <a:pt x="224" y="1241"/>
                    <a:pt x="224" y="1241"/>
                  </a:cubicBezTo>
                  <a:cubicBezTo>
                    <a:pt x="224" y="1232"/>
                    <a:pt x="224" y="1223"/>
                    <a:pt x="224" y="1214"/>
                  </a:cubicBezTo>
                  <a:lnTo>
                    <a:pt x="304" y="947"/>
                  </a:lnTo>
                  <a:cubicBezTo>
                    <a:pt x="322" y="893"/>
                    <a:pt x="286" y="839"/>
                    <a:pt x="233" y="822"/>
                  </a:cubicBezTo>
                  <a:cubicBezTo>
                    <a:pt x="222" y="818"/>
                    <a:pt x="210" y="816"/>
                    <a:pt x="199" y="816"/>
                  </a:cubicBezTo>
                  <a:cubicBezTo>
                    <a:pt x="155" y="816"/>
                    <a:pt x="113" y="843"/>
                    <a:pt x="99" y="893"/>
                  </a:cubicBezTo>
                  <a:lnTo>
                    <a:pt x="18" y="1152"/>
                  </a:lnTo>
                  <a:cubicBezTo>
                    <a:pt x="1" y="1232"/>
                    <a:pt x="10" y="1303"/>
                    <a:pt x="54" y="1366"/>
                  </a:cubicBezTo>
                  <a:cubicBezTo>
                    <a:pt x="99" y="1419"/>
                    <a:pt x="170" y="1455"/>
                    <a:pt x="242" y="1455"/>
                  </a:cubicBezTo>
                  <a:lnTo>
                    <a:pt x="661" y="1464"/>
                  </a:lnTo>
                  <a:lnTo>
                    <a:pt x="554" y="2106"/>
                  </a:lnTo>
                  <a:cubicBezTo>
                    <a:pt x="536" y="2204"/>
                    <a:pt x="589" y="2294"/>
                    <a:pt x="679" y="2329"/>
                  </a:cubicBezTo>
                  <a:cubicBezTo>
                    <a:pt x="705" y="2338"/>
                    <a:pt x="723" y="2338"/>
                    <a:pt x="750" y="2338"/>
                  </a:cubicBezTo>
                  <a:cubicBezTo>
                    <a:pt x="821" y="2338"/>
                    <a:pt x="893" y="2303"/>
                    <a:pt x="928" y="2231"/>
                  </a:cubicBezTo>
                  <a:lnTo>
                    <a:pt x="1464" y="1232"/>
                  </a:lnTo>
                  <a:cubicBezTo>
                    <a:pt x="1464" y="1232"/>
                    <a:pt x="1464" y="1232"/>
                    <a:pt x="1464" y="1223"/>
                  </a:cubicBezTo>
                  <a:cubicBezTo>
                    <a:pt x="1490" y="1161"/>
                    <a:pt x="1490" y="1071"/>
                    <a:pt x="1446" y="1009"/>
                  </a:cubicBezTo>
                  <a:cubicBezTo>
                    <a:pt x="1410" y="938"/>
                    <a:pt x="1330" y="893"/>
                    <a:pt x="1250" y="893"/>
                  </a:cubicBezTo>
                  <a:lnTo>
                    <a:pt x="991" y="884"/>
                  </a:lnTo>
                  <a:lnTo>
                    <a:pt x="1232" y="269"/>
                  </a:lnTo>
                  <a:cubicBezTo>
                    <a:pt x="1232" y="260"/>
                    <a:pt x="1232" y="260"/>
                    <a:pt x="1232" y="260"/>
                  </a:cubicBezTo>
                  <a:cubicBezTo>
                    <a:pt x="1250" y="197"/>
                    <a:pt x="1241" y="135"/>
                    <a:pt x="1205" y="90"/>
                  </a:cubicBezTo>
                  <a:cubicBezTo>
                    <a:pt x="1169" y="37"/>
                    <a:pt x="1107" y="10"/>
                    <a:pt x="1053" y="10"/>
                  </a:cubicBezTo>
                  <a:lnTo>
                    <a:pt x="5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60"/>
          <p:cNvGrpSpPr/>
          <p:nvPr/>
        </p:nvGrpSpPr>
        <p:grpSpPr>
          <a:xfrm>
            <a:off x="1916006" y="3358916"/>
            <a:ext cx="389135" cy="458107"/>
            <a:chOff x="1916006" y="3358916"/>
            <a:chExt cx="389135" cy="458107"/>
          </a:xfrm>
        </p:grpSpPr>
        <p:sp>
          <p:nvSpPr>
            <p:cNvPr id="2226" name="Google Shape;2226;p60"/>
            <p:cNvSpPr/>
            <p:nvPr/>
          </p:nvSpPr>
          <p:spPr>
            <a:xfrm>
              <a:off x="1916006" y="3749054"/>
              <a:ext cx="33827" cy="67969"/>
            </a:xfrm>
            <a:custGeom>
              <a:avLst/>
              <a:gdLst/>
              <a:ahLst/>
              <a:cxnLst/>
              <a:rect l="l" t="t" r="r" b="b"/>
              <a:pathLst>
                <a:path w="536" h="1077" extrusionOk="0">
                  <a:moveTo>
                    <a:pt x="420" y="1"/>
                  </a:moveTo>
                  <a:cubicBezTo>
                    <a:pt x="389" y="1"/>
                    <a:pt x="357" y="14"/>
                    <a:pt x="331" y="40"/>
                  </a:cubicBezTo>
                  <a:cubicBezTo>
                    <a:pt x="197" y="210"/>
                    <a:pt x="108" y="415"/>
                    <a:pt x="63" y="638"/>
                  </a:cubicBezTo>
                  <a:lnTo>
                    <a:pt x="10" y="950"/>
                  </a:lnTo>
                  <a:cubicBezTo>
                    <a:pt x="1" y="1013"/>
                    <a:pt x="36" y="1066"/>
                    <a:pt x="99" y="1075"/>
                  </a:cubicBezTo>
                  <a:cubicBezTo>
                    <a:pt x="104" y="1076"/>
                    <a:pt x="110" y="1077"/>
                    <a:pt x="116" y="1077"/>
                  </a:cubicBezTo>
                  <a:cubicBezTo>
                    <a:pt x="156" y="1077"/>
                    <a:pt x="200" y="1049"/>
                    <a:pt x="224" y="986"/>
                  </a:cubicBezTo>
                  <a:lnTo>
                    <a:pt x="277" y="674"/>
                  </a:lnTo>
                  <a:cubicBezTo>
                    <a:pt x="304" y="486"/>
                    <a:pt x="384" y="317"/>
                    <a:pt x="500" y="174"/>
                  </a:cubicBezTo>
                  <a:cubicBezTo>
                    <a:pt x="536" y="121"/>
                    <a:pt x="527" y="58"/>
                    <a:pt x="482" y="23"/>
                  </a:cubicBezTo>
                  <a:cubicBezTo>
                    <a:pt x="464" y="8"/>
                    <a:pt x="442" y="1"/>
                    <a:pt x="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0"/>
            <p:cNvSpPr/>
            <p:nvPr/>
          </p:nvSpPr>
          <p:spPr>
            <a:xfrm>
              <a:off x="1959361" y="3358916"/>
              <a:ext cx="345780" cy="457674"/>
            </a:xfrm>
            <a:custGeom>
              <a:avLst/>
              <a:gdLst/>
              <a:ahLst/>
              <a:cxnLst/>
              <a:rect l="l" t="t" r="r" b="b"/>
              <a:pathLst>
                <a:path w="5479" h="7252" extrusionOk="0">
                  <a:moveTo>
                    <a:pt x="527" y="2788"/>
                  </a:moveTo>
                  <a:cubicBezTo>
                    <a:pt x="545" y="2815"/>
                    <a:pt x="572" y="2832"/>
                    <a:pt x="589" y="2859"/>
                  </a:cubicBezTo>
                  <a:cubicBezTo>
                    <a:pt x="598" y="3145"/>
                    <a:pt x="598" y="3350"/>
                    <a:pt x="643" y="3537"/>
                  </a:cubicBezTo>
                  <a:cubicBezTo>
                    <a:pt x="438" y="3484"/>
                    <a:pt x="286" y="3305"/>
                    <a:pt x="286" y="3082"/>
                  </a:cubicBezTo>
                  <a:cubicBezTo>
                    <a:pt x="286" y="2939"/>
                    <a:pt x="384" y="2815"/>
                    <a:pt x="527" y="2788"/>
                  </a:cubicBezTo>
                  <a:close/>
                  <a:moveTo>
                    <a:pt x="4194" y="2779"/>
                  </a:moveTo>
                  <a:cubicBezTo>
                    <a:pt x="4363" y="2788"/>
                    <a:pt x="4497" y="2922"/>
                    <a:pt x="4497" y="3082"/>
                  </a:cubicBezTo>
                  <a:cubicBezTo>
                    <a:pt x="4497" y="3305"/>
                    <a:pt x="4345" y="3493"/>
                    <a:pt x="4140" y="3537"/>
                  </a:cubicBezTo>
                  <a:cubicBezTo>
                    <a:pt x="4185" y="3341"/>
                    <a:pt x="4194" y="3091"/>
                    <a:pt x="4194" y="2779"/>
                  </a:cubicBezTo>
                  <a:close/>
                  <a:moveTo>
                    <a:pt x="2757" y="1"/>
                  </a:moveTo>
                  <a:cubicBezTo>
                    <a:pt x="2278" y="1"/>
                    <a:pt x="1840" y="161"/>
                    <a:pt x="1526" y="468"/>
                  </a:cubicBezTo>
                  <a:cubicBezTo>
                    <a:pt x="1437" y="433"/>
                    <a:pt x="1339" y="415"/>
                    <a:pt x="1241" y="415"/>
                  </a:cubicBezTo>
                  <a:cubicBezTo>
                    <a:pt x="955" y="415"/>
                    <a:pt x="688" y="531"/>
                    <a:pt x="482" y="727"/>
                  </a:cubicBezTo>
                  <a:cubicBezTo>
                    <a:pt x="304" y="905"/>
                    <a:pt x="90" y="1227"/>
                    <a:pt x="90" y="1789"/>
                  </a:cubicBezTo>
                  <a:cubicBezTo>
                    <a:pt x="90" y="2065"/>
                    <a:pt x="179" y="2422"/>
                    <a:pt x="366" y="2618"/>
                  </a:cubicBezTo>
                  <a:cubicBezTo>
                    <a:pt x="197" y="2707"/>
                    <a:pt x="81" y="2877"/>
                    <a:pt x="81" y="3082"/>
                  </a:cubicBezTo>
                  <a:cubicBezTo>
                    <a:pt x="81" y="3439"/>
                    <a:pt x="366" y="3742"/>
                    <a:pt x="723" y="3760"/>
                  </a:cubicBezTo>
                  <a:cubicBezTo>
                    <a:pt x="768" y="3867"/>
                    <a:pt x="830" y="3974"/>
                    <a:pt x="920" y="4099"/>
                  </a:cubicBezTo>
                  <a:cubicBezTo>
                    <a:pt x="1018" y="4233"/>
                    <a:pt x="1116" y="4349"/>
                    <a:pt x="1223" y="4465"/>
                  </a:cubicBezTo>
                  <a:cubicBezTo>
                    <a:pt x="1223" y="4465"/>
                    <a:pt x="1232" y="4474"/>
                    <a:pt x="1232" y="4483"/>
                  </a:cubicBezTo>
                  <a:lnTo>
                    <a:pt x="1232" y="5625"/>
                  </a:lnTo>
                  <a:cubicBezTo>
                    <a:pt x="830" y="5651"/>
                    <a:pt x="447" y="5696"/>
                    <a:pt x="72" y="5874"/>
                  </a:cubicBezTo>
                  <a:cubicBezTo>
                    <a:pt x="19" y="5901"/>
                    <a:pt x="1" y="5964"/>
                    <a:pt x="27" y="6017"/>
                  </a:cubicBezTo>
                  <a:cubicBezTo>
                    <a:pt x="46" y="6054"/>
                    <a:pt x="81" y="6074"/>
                    <a:pt x="119" y="6074"/>
                  </a:cubicBezTo>
                  <a:cubicBezTo>
                    <a:pt x="136" y="6074"/>
                    <a:pt x="154" y="6070"/>
                    <a:pt x="170" y="6062"/>
                  </a:cubicBezTo>
                  <a:cubicBezTo>
                    <a:pt x="518" y="5901"/>
                    <a:pt x="982" y="5839"/>
                    <a:pt x="1366" y="5839"/>
                  </a:cubicBezTo>
                  <a:lnTo>
                    <a:pt x="3426" y="5839"/>
                  </a:lnTo>
                  <a:cubicBezTo>
                    <a:pt x="3774" y="5839"/>
                    <a:pt x="4113" y="5892"/>
                    <a:pt x="4434" y="5990"/>
                  </a:cubicBezTo>
                  <a:cubicBezTo>
                    <a:pt x="4836" y="6106"/>
                    <a:pt x="5130" y="6436"/>
                    <a:pt x="5202" y="6856"/>
                  </a:cubicBezTo>
                  <a:lnTo>
                    <a:pt x="5255" y="7168"/>
                  </a:lnTo>
                  <a:cubicBezTo>
                    <a:pt x="5263" y="7199"/>
                    <a:pt x="5305" y="7251"/>
                    <a:pt x="5358" y="7251"/>
                  </a:cubicBezTo>
                  <a:cubicBezTo>
                    <a:pt x="5365" y="7251"/>
                    <a:pt x="5373" y="7250"/>
                    <a:pt x="5380" y="7248"/>
                  </a:cubicBezTo>
                  <a:cubicBezTo>
                    <a:pt x="5442" y="7239"/>
                    <a:pt x="5478" y="7186"/>
                    <a:pt x="5469" y="7132"/>
                  </a:cubicBezTo>
                  <a:lnTo>
                    <a:pt x="5416" y="6820"/>
                  </a:lnTo>
                  <a:cubicBezTo>
                    <a:pt x="5327" y="6320"/>
                    <a:pt x="4979" y="5928"/>
                    <a:pt x="4497" y="5785"/>
                  </a:cubicBezTo>
                  <a:cubicBezTo>
                    <a:pt x="4194" y="5696"/>
                    <a:pt x="3881" y="5642"/>
                    <a:pt x="3569" y="5625"/>
                  </a:cubicBezTo>
                  <a:lnTo>
                    <a:pt x="3569" y="5339"/>
                  </a:lnTo>
                  <a:cubicBezTo>
                    <a:pt x="3569" y="5286"/>
                    <a:pt x="3524" y="5232"/>
                    <a:pt x="3471" y="5232"/>
                  </a:cubicBezTo>
                  <a:cubicBezTo>
                    <a:pt x="3466" y="5231"/>
                    <a:pt x="3460" y="5231"/>
                    <a:pt x="3455" y="5231"/>
                  </a:cubicBezTo>
                  <a:cubicBezTo>
                    <a:pt x="3400" y="5231"/>
                    <a:pt x="3355" y="5273"/>
                    <a:pt x="3355" y="5330"/>
                  </a:cubicBezTo>
                  <a:lnTo>
                    <a:pt x="3355" y="5625"/>
                  </a:lnTo>
                  <a:lnTo>
                    <a:pt x="1437" y="5625"/>
                  </a:lnTo>
                  <a:lnTo>
                    <a:pt x="1437" y="4483"/>
                  </a:lnTo>
                  <a:cubicBezTo>
                    <a:pt x="1437" y="4420"/>
                    <a:pt x="1419" y="4367"/>
                    <a:pt x="1374" y="4313"/>
                  </a:cubicBezTo>
                  <a:cubicBezTo>
                    <a:pt x="1276" y="4215"/>
                    <a:pt x="1178" y="4099"/>
                    <a:pt x="1089" y="3974"/>
                  </a:cubicBezTo>
                  <a:cubicBezTo>
                    <a:pt x="893" y="3689"/>
                    <a:pt x="830" y="3501"/>
                    <a:pt x="812" y="3145"/>
                  </a:cubicBezTo>
                  <a:lnTo>
                    <a:pt x="812" y="3145"/>
                  </a:lnTo>
                  <a:cubicBezTo>
                    <a:pt x="857" y="3216"/>
                    <a:pt x="893" y="3278"/>
                    <a:pt x="928" y="3350"/>
                  </a:cubicBezTo>
                  <a:cubicBezTo>
                    <a:pt x="1214" y="3903"/>
                    <a:pt x="1776" y="4242"/>
                    <a:pt x="2400" y="4242"/>
                  </a:cubicBezTo>
                  <a:cubicBezTo>
                    <a:pt x="3016" y="4242"/>
                    <a:pt x="3578" y="3903"/>
                    <a:pt x="3863" y="3350"/>
                  </a:cubicBezTo>
                  <a:lnTo>
                    <a:pt x="3944" y="3198"/>
                  </a:lnTo>
                  <a:cubicBezTo>
                    <a:pt x="3953" y="3171"/>
                    <a:pt x="3971" y="3154"/>
                    <a:pt x="3979" y="3127"/>
                  </a:cubicBezTo>
                  <a:lnTo>
                    <a:pt x="3979" y="3127"/>
                  </a:lnTo>
                  <a:cubicBezTo>
                    <a:pt x="3962" y="3510"/>
                    <a:pt x="3899" y="3698"/>
                    <a:pt x="3703" y="3974"/>
                  </a:cubicBezTo>
                  <a:cubicBezTo>
                    <a:pt x="3614" y="4099"/>
                    <a:pt x="3516" y="4215"/>
                    <a:pt x="3417" y="4313"/>
                  </a:cubicBezTo>
                  <a:cubicBezTo>
                    <a:pt x="3382" y="4358"/>
                    <a:pt x="3355" y="4420"/>
                    <a:pt x="3355" y="4483"/>
                  </a:cubicBezTo>
                  <a:lnTo>
                    <a:pt x="3355" y="4831"/>
                  </a:lnTo>
                  <a:cubicBezTo>
                    <a:pt x="3355" y="4884"/>
                    <a:pt x="3391" y="4938"/>
                    <a:pt x="3444" y="4947"/>
                  </a:cubicBezTo>
                  <a:cubicBezTo>
                    <a:pt x="3516" y="4947"/>
                    <a:pt x="3569" y="4902"/>
                    <a:pt x="3569" y="4840"/>
                  </a:cubicBezTo>
                  <a:lnTo>
                    <a:pt x="3569" y="4483"/>
                  </a:lnTo>
                  <a:cubicBezTo>
                    <a:pt x="3569" y="4474"/>
                    <a:pt x="3569" y="4465"/>
                    <a:pt x="3578" y="4456"/>
                  </a:cubicBezTo>
                  <a:cubicBezTo>
                    <a:pt x="3676" y="4349"/>
                    <a:pt x="3774" y="4224"/>
                    <a:pt x="3872" y="4099"/>
                  </a:cubicBezTo>
                  <a:cubicBezTo>
                    <a:pt x="3962" y="3974"/>
                    <a:pt x="4024" y="3867"/>
                    <a:pt x="4069" y="3760"/>
                  </a:cubicBezTo>
                  <a:cubicBezTo>
                    <a:pt x="4425" y="3742"/>
                    <a:pt x="4711" y="3448"/>
                    <a:pt x="4711" y="3082"/>
                  </a:cubicBezTo>
                  <a:cubicBezTo>
                    <a:pt x="4711" y="2859"/>
                    <a:pt x="4577" y="2672"/>
                    <a:pt x="4381" y="2592"/>
                  </a:cubicBezTo>
                  <a:cubicBezTo>
                    <a:pt x="4657" y="2270"/>
                    <a:pt x="4684" y="1610"/>
                    <a:pt x="4425" y="1030"/>
                  </a:cubicBezTo>
                  <a:cubicBezTo>
                    <a:pt x="4402" y="992"/>
                    <a:pt x="4365" y="966"/>
                    <a:pt x="4321" y="966"/>
                  </a:cubicBezTo>
                  <a:cubicBezTo>
                    <a:pt x="4314" y="966"/>
                    <a:pt x="4308" y="967"/>
                    <a:pt x="4301" y="968"/>
                  </a:cubicBezTo>
                  <a:cubicBezTo>
                    <a:pt x="4229" y="986"/>
                    <a:pt x="4202" y="1057"/>
                    <a:pt x="4229" y="1111"/>
                  </a:cubicBezTo>
                  <a:cubicBezTo>
                    <a:pt x="4452" y="1619"/>
                    <a:pt x="4443" y="2235"/>
                    <a:pt x="4194" y="2484"/>
                  </a:cubicBezTo>
                  <a:cubicBezTo>
                    <a:pt x="4024" y="2654"/>
                    <a:pt x="3881" y="2859"/>
                    <a:pt x="3756" y="3100"/>
                  </a:cubicBezTo>
                  <a:lnTo>
                    <a:pt x="3676" y="3252"/>
                  </a:lnTo>
                  <a:cubicBezTo>
                    <a:pt x="3426" y="3733"/>
                    <a:pt x="2936" y="4037"/>
                    <a:pt x="2400" y="4037"/>
                  </a:cubicBezTo>
                  <a:cubicBezTo>
                    <a:pt x="1856" y="4037"/>
                    <a:pt x="1366" y="3733"/>
                    <a:pt x="1116" y="3252"/>
                  </a:cubicBezTo>
                  <a:cubicBezTo>
                    <a:pt x="982" y="2975"/>
                    <a:pt x="786" y="2716"/>
                    <a:pt x="536" y="2493"/>
                  </a:cubicBezTo>
                  <a:cubicBezTo>
                    <a:pt x="384" y="2351"/>
                    <a:pt x="304" y="2029"/>
                    <a:pt x="304" y="1789"/>
                  </a:cubicBezTo>
                  <a:cubicBezTo>
                    <a:pt x="304" y="1405"/>
                    <a:pt x="420" y="1093"/>
                    <a:pt x="625" y="879"/>
                  </a:cubicBezTo>
                  <a:cubicBezTo>
                    <a:pt x="786" y="727"/>
                    <a:pt x="1018" y="629"/>
                    <a:pt x="1241" y="629"/>
                  </a:cubicBezTo>
                  <a:cubicBezTo>
                    <a:pt x="1330" y="629"/>
                    <a:pt x="1419" y="656"/>
                    <a:pt x="1499" y="691"/>
                  </a:cubicBezTo>
                  <a:cubicBezTo>
                    <a:pt x="1515" y="698"/>
                    <a:pt x="1531" y="701"/>
                    <a:pt x="1546" y="701"/>
                  </a:cubicBezTo>
                  <a:cubicBezTo>
                    <a:pt x="1574" y="701"/>
                    <a:pt x="1601" y="691"/>
                    <a:pt x="1624" y="674"/>
                  </a:cubicBezTo>
                  <a:cubicBezTo>
                    <a:pt x="1909" y="370"/>
                    <a:pt x="2310" y="211"/>
                    <a:pt x="2757" y="211"/>
                  </a:cubicBezTo>
                  <a:cubicBezTo>
                    <a:pt x="2927" y="211"/>
                    <a:pt x="3104" y="234"/>
                    <a:pt x="3284" y="281"/>
                  </a:cubicBezTo>
                  <a:cubicBezTo>
                    <a:pt x="3551" y="343"/>
                    <a:pt x="3783" y="495"/>
                    <a:pt x="3979" y="718"/>
                  </a:cubicBezTo>
                  <a:cubicBezTo>
                    <a:pt x="4001" y="744"/>
                    <a:pt x="4029" y="757"/>
                    <a:pt x="4056" y="757"/>
                  </a:cubicBezTo>
                  <a:cubicBezTo>
                    <a:pt x="4086" y="757"/>
                    <a:pt x="4117" y="742"/>
                    <a:pt x="4140" y="709"/>
                  </a:cubicBezTo>
                  <a:cubicBezTo>
                    <a:pt x="4176" y="674"/>
                    <a:pt x="4167" y="611"/>
                    <a:pt x="4140" y="575"/>
                  </a:cubicBezTo>
                  <a:cubicBezTo>
                    <a:pt x="3917" y="326"/>
                    <a:pt x="3649" y="156"/>
                    <a:pt x="3337" y="76"/>
                  </a:cubicBezTo>
                  <a:cubicBezTo>
                    <a:pt x="3141" y="25"/>
                    <a:pt x="2946" y="1"/>
                    <a:pt x="2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0"/>
            <p:cNvSpPr/>
            <p:nvPr/>
          </p:nvSpPr>
          <p:spPr>
            <a:xfrm>
              <a:off x="2089996" y="3647954"/>
              <a:ext cx="40580" cy="40075"/>
            </a:xfrm>
            <a:custGeom>
              <a:avLst/>
              <a:gdLst/>
              <a:ahLst/>
              <a:cxnLst/>
              <a:rect l="l" t="t" r="r" b="b"/>
              <a:pathLst>
                <a:path w="643" h="635" extrusionOk="0">
                  <a:moveTo>
                    <a:pt x="321" y="215"/>
                  </a:moveTo>
                  <a:cubicBezTo>
                    <a:pt x="384" y="215"/>
                    <a:pt x="429" y="260"/>
                    <a:pt x="429" y="322"/>
                  </a:cubicBezTo>
                  <a:cubicBezTo>
                    <a:pt x="429" y="376"/>
                    <a:pt x="384" y="429"/>
                    <a:pt x="321" y="429"/>
                  </a:cubicBezTo>
                  <a:cubicBezTo>
                    <a:pt x="268" y="429"/>
                    <a:pt x="214" y="376"/>
                    <a:pt x="214" y="322"/>
                  </a:cubicBezTo>
                  <a:cubicBezTo>
                    <a:pt x="214" y="260"/>
                    <a:pt x="268" y="215"/>
                    <a:pt x="321" y="215"/>
                  </a:cubicBezTo>
                  <a:close/>
                  <a:moveTo>
                    <a:pt x="321" y="1"/>
                  </a:moveTo>
                  <a:cubicBezTo>
                    <a:pt x="143" y="1"/>
                    <a:pt x="0" y="144"/>
                    <a:pt x="0" y="322"/>
                  </a:cubicBezTo>
                  <a:cubicBezTo>
                    <a:pt x="0" y="492"/>
                    <a:pt x="143" y="634"/>
                    <a:pt x="321" y="634"/>
                  </a:cubicBezTo>
                  <a:cubicBezTo>
                    <a:pt x="500" y="634"/>
                    <a:pt x="643" y="492"/>
                    <a:pt x="643" y="322"/>
                  </a:cubicBezTo>
                  <a:cubicBezTo>
                    <a:pt x="643" y="144"/>
                    <a:pt x="500"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0"/>
            <p:cNvSpPr/>
            <p:nvPr/>
          </p:nvSpPr>
          <p:spPr>
            <a:xfrm>
              <a:off x="2134488" y="3635900"/>
              <a:ext cx="23098" cy="63930"/>
            </a:xfrm>
            <a:custGeom>
              <a:avLst/>
              <a:gdLst/>
              <a:ahLst/>
              <a:cxnLst/>
              <a:rect l="l" t="t" r="r" b="b"/>
              <a:pathLst>
                <a:path w="366" h="1013" extrusionOk="0">
                  <a:moveTo>
                    <a:pt x="114" y="0"/>
                  </a:moveTo>
                  <a:cubicBezTo>
                    <a:pt x="91" y="0"/>
                    <a:pt x="67" y="8"/>
                    <a:pt x="45" y="22"/>
                  </a:cubicBezTo>
                  <a:cubicBezTo>
                    <a:pt x="0" y="58"/>
                    <a:pt x="0" y="129"/>
                    <a:pt x="36" y="174"/>
                  </a:cubicBezTo>
                  <a:cubicBezTo>
                    <a:pt x="107" y="272"/>
                    <a:pt x="152" y="379"/>
                    <a:pt x="152" y="504"/>
                  </a:cubicBezTo>
                  <a:cubicBezTo>
                    <a:pt x="152" y="629"/>
                    <a:pt x="107" y="745"/>
                    <a:pt x="36" y="834"/>
                  </a:cubicBezTo>
                  <a:cubicBezTo>
                    <a:pt x="0" y="888"/>
                    <a:pt x="0" y="950"/>
                    <a:pt x="45" y="986"/>
                  </a:cubicBezTo>
                  <a:cubicBezTo>
                    <a:pt x="71" y="1004"/>
                    <a:pt x="89" y="1013"/>
                    <a:pt x="116" y="1013"/>
                  </a:cubicBezTo>
                  <a:cubicBezTo>
                    <a:pt x="143" y="1013"/>
                    <a:pt x="179" y="995"/>
                    <a:pt x="196" y="968"/>
                  </a:cubicBezTo>
                  <a:cubicBezTo>
                    <a:pt x="303" y="843"/>
                    <a:pt x="366" y="674"/>
                    <a:pt x="366" y="504"/>
                  </a:cubicBezTo>
                  <a:cubicBezTo>
                    <a:pt x="366" y="335"/>
                    <a:pt x="303" y="174"/>
                    <a:pt x="196" y="40"/>
                  </a:cubicBezTo>
                  <a:cubicBezTo>
                    <a:pt x="176" y="14"/>
                    <a:pt x="14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0"/>
            <p:cNvSpPr/>
            <p:nvPr/>
          </p:nvSpPr>
          <p:spPr>
            <a:xfrm>
              <a:off x="2063554" y="3636026"/>
              <a:ext cx="22530" cy="63236"/>
            </a:xfrm>
            <a:custGeom>
              <a:avLst/>
              <a:gdLst/>
              <a:ahLst/>
              <a:cxnLst/>
              <a:rect l="l" t="t" r="r" b="b"/>
              <a:pathLst>
                <a:path w="357" h="1002" extrusionOk="0">
                  <a:moveTo>
                    <a:pt x="239" y="1"/>
                  </a:moveTo>
                  <a:cubicBezTo>
                    <a:pt x="210" y="1"/>
                    <a:pt x="181" y="17"/>
                    <a:pt x="161" y="47"/>
                  </a:cubicBezTo>
                  <a:cubicBezTo>
                    <a:pt x="54" y="172"/>
                    <a:pt x="0" y="333"/>
                    <a:pt x="0" y="502"/>
                  </a:cubicBezTo>
                  <a:cubicBezTo>
                    <a:pt x="0" y="672"/>
                    <a:pt x="54" y="832"/>
                    <a:pt x="161" y="966"/>
                  </a:cubicBezTo>
                  <a:cubicBezTo>
                    <a:pt x="178" y="993"/>
                    <a:pt x="214" y="1002"/>
                    <a:pt x="241" y="1002"/>
                  </a:cubicBezTo>
                  <a:cubicBezTo>
                    <a:pt x="268" y="1002"/>
                    <a:pt x="286" y="993"/>
                    <a:pt x="303" y="984"/>
                  </a:cubicBezTo>
                  <a:cubicBezTo>
                    <a:pt x="357" y="948"/>
                    <a:pt x="357" y="877"/>
                    <a:pt x="321" y="832"/>
                  </a:cubicBezTo>
                  <a:cubicBezTo>
                    <a:pt x="250" y="734"/>
                    <a:pt x="214" y="627"/>
                    <a:pt x="214" y="502"/>
                  </a:cubicBezTo>
                  <a:cubicBezTo>
                    <a:pt x="214" y="386"/>
                    <a:pt x="250" y="270"/>
                    <a:pt x="321" y="172"/>
                  </a:cubicBezTo>
                  <a:cubicBezTo>
                    <a:pt x="357" y="127"/>
                    <a:pt x="357" y="65"/>
                    <a:pt x="303" y="29"/>
                  </a:cubicBezTo>
                  <a:cubicBezTo>
                    <a:pt x="284" y="10"/>
                    <a:pt x="261" y="1"/>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0"/>
            <p:cNvSpPr/>
            <p:nvPr/>
          </p:nvSpPr>
          <p:spPr>
            <a:xfrm>
              <a:off x="2062418" y="3446448"/>
              <a:ext cx="95170" cy="153168"/>
            </a:xfrm>
            <a:custGeom>
              <a:avLst/>
              <a:gdLst/>
              <a:ahLst/>
              <a:cxnLst/>
              <a:rect l="l" t="t" r="r" b="b"/>
              <a:pathLst>
                <a:path w="1508" h="2427" extrusionOk="0">
                  <a:moveTo>
                    <a:pt x="500" y="0"/>
                  </a:moveTo>
                  <a:cubicBezTo>
                    <a:pt x="411" y="0"/>
                    <a:pt x="330" y="63"/>
                    <a:pt x="312" y="161"/>
                  </a:cubicBezTo>
                  <a:lnTo>
                    <a:pt x="241" y="402"/>
                  </a:lnTo>
                  <a:cubicBezTo>
                    <a:pt x="223" y="455"/>
                    <a:pt x="250" y="509"/>
                    <a:pt x="295" y="527"/>
                  </a:cubicBezTo>
                  <a:cubicBezTo>
                    <a:pt x="312" y="536"/>
                    <a:pt x="329" y="541"/>
                    <a:pt x="347" y="541"/>
                  </a:cubicBezTo>
                  <a:cubicBezTo>
                    <a:pt x="392" y="541"/>
                    <a:pt x="433" y="509"/>
                    <a:pt x="446" y="464"/>
                  </a:cubicBezTo>
                  <a:cubicBezTo>
                    <a:pt x="446" y="464"/>
                    <a:pt x="518" y="223"/>
                    <a:pt x="518" y="214"/>
                  </a:cubicBezTo>
                  <a:lnTo>
                    <a:pt x="1017" y="214"/>
                  </a:lnTo>
                  <a:lnTo>
                    <a:pt x="758" y="919"/>
                  </a:lnTo>
                  <a:cubicBezTo>
                    <a:pt x="741" y="964"/>
                    <a:pt x="750" y="999"/>
                    <a:pt x="776" y="1035"/>
                  </a:cubicBezTo>
                  <a:cubicBezTo>
                    <a:pt x="794" y="1071"/>
                    <a:pt x="830" y="1089"/>
                    <a:pt x="874" y="1097"/>
                  </a:cubicBezTo>
                  <a:lnTo>
                    <a:pt x="1258" y="1097"/>
                  </a:lnTo>
                  <a:cubicBezTo>
                    <a:pt x="1276" y="1097"/>
                    <a:pt x="1285" y="1115"/>
                    <a:pt x="1285" y="1115"/>
                  </a:cubicBezTo>
                  <a:cubicBezTo>
                    <a:pt x="1285" y="1124"/>
                    <a:pt x="1285" y="1133"/>
                    <a:pt x="1285" y="1142"/>
                  </a:cubicBezTo>
                  <a:lnTo>
                    <a:pt x="794" y="2097"/>
                  </a:lnTo>
                  <a:lnTo>
                    <a:pt x="892" y="1410"/>
                  </a:lnTo>
                  <a:cubicBezTo>
                    <a:pt x="901" y="1356"/>
                    <a:pt x="883" y="1303"/>
                    <a:pt x="830" y="1276"/>
                  </a:cubicBezTo>
                  <a:cubicBezTo>
                    <a:pt x="812" y="1267"/>
                    <a:pt x="785" y="1258"/>
                    <a:pt x="767" y="1258"/>
                  </a:cubicBezTo>
                  <a:lnTo>
                    <a:pt x="232" y="1258"/>
                  </a:lnTo>
                  <a:cubicBezTo>
                    <a:pt x="223" y="1249"/>
                    <a:pt x="223" y="1240"/>
                    <a:pt x="223" y="1231"/>
                  </a:cubicBezTo>
                  <a:lnTo>
                    <a:pt x="304" y="937"/>
                  </a:lnTo>
                  <a:cubicBezTo>
                    <a:pt x="321" y="892"/>
                    <a:pt x="304" y="839"/>
                    <a:pt x="259" y="812"/>
                  </a:cubicBezTo>
                  <a:cubicBezTo>
                    <a:pt x="243" y="805"/>
                    <a:pt x="226" y="802"/>
                    <a:pt x="209" y="802"/>
                  </a:cubicBezTo>
                  <a:cubicBezTo>
                    <a:pt x="163" y="802"/>
                    <a:pt x="120" y="828"/>
                    <a:pt x="107" y="874"/>
                  </a:cubicBezTo>
                  <a:lnTo>
                    <a:pt x="18" y="1169"/>
                  </a:lnTo>
                  <a:cubicBezTo>
                    <a:pt x="0" y="1249"/>
                    <a:pt x="18" y="1329"/>
                    <a:pt x="63" y="1383"/>
                  </a:cubicBezTo>
                  <a:cubicBezTo>
                    <a:pt x="107" y="1445"/>
                    <a:pt x="170" y="1472"/>
                    <a:pt x="250" y="1472"/>
                  </a:cubicBezTo>
                  <a:lnTo>
                    <a:pt x="669" y="1472"/>
                  </a:lnTo>
                  <a:lnTo>
                    <a:pt x="562" y="2204"/>
                  </a:lnTo>
                  <a:cubicBezTo>
                    <a:pt x="562" y="2222"/>
                    <a:pt x="562" y="2239"/>
                    <a:pt x="562" y="2257"/>
                  </a:cubicBezTo>
                  <a:cubicBezTo>
                    <a:pt x="571" y="2355"/>
                    <a:pt x="651" y="2427"/>
                    <a:pt x="750" y="2427"/>
                  </a:cubicBezTo>
                  <a:cubicBezTo>
                    <a:pt x="821" y="2427"/>
                    <a:pt x="883" y="2391"/>
                    <a:pt x="919" y="2329"/>
                  </a:cubicBezTo>
                  <a:cubicBezTo>
                    <a:pt x="928" y="2311"/>
                    <a:pt x="1472" y="1231"/>
                    <a:pt x="1481" y="1222"/>
                  </a:cubicBezTo>
                  <a:cubicBezTo>
                    <a:pt x="1508" y="1151"/>
                    <a:pt x="1508" y="1071"/>
                    <a:pt x="1463" y="999"/>
                  </a:cubicBezTo>
                  <a:cubicBezTo>
                    <a:pt x="1419" y="937"/>
                    <a:pt x="1338" y="892"/>
                    <a:pt x="1258" y="892"/>
                  </a:cubicBezTo>
                  <a:lnTo>
                    <a:pt x="999" y="883"/>
                  </a:lnTo>
                  <a:cubicBezTo>
                    <a:pt x="999" y="874"/>
                    <a:pt x="1231" y="259"/>
                    <a:pt x="1231" y="241"/>
                  </a:cubicBezTo>
                  <a:cubicBezTo>
                    <a:pt x="1249" y="179"/>
                    <a:pt x="1231" y="107"/>
                    <a:pt x="1178" y="54"/>
                  </a:cubicBezTo>
                  <a:cubicBezTo>
                    <a:pt x="1142" y="18"/>
                    <a:pt x="1089" y="0"/>
                    <a:pt x="10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60"/>
          <p:cNvGrpSpPr/>
          <p:nvPr/>
        </p:nvGrpSpPr>
        <p:grpSpPr>
          <a:xfrm>
            <a:off x="2605152" y="3358601"/>
            <a:ext cx="417219" cy="458366"/>
            <a:chOff x="2605152" y="3358601"/>
            <a:chExt cx="417219" cy="458366"/>
          </a:xfrm>
        </p:grpSpPr>
        <p:sp>
          <p:nvSpPr>
            <p:cNvPr id="2233" name="Google Shape;2233;p60"/>
            <p:cNvSpPr/>
            <p:nvPr/>
          </p:nvSpPr>
          <p:spPr>
            <a:xfrm>
              <a:off x="2683406" y="3358601"/>
              <a:ext cx="338964" cy="439435"/>
            </a:xfrm>
            <a:custGeom>
              <a:avLst/>
              <a:gdLst/>
              <a:ahLst/>
              <a:cxnLst/>
              <a:rect l="l" t="t" r="r" b="b"/>
              <a:pathLst>
                <a:path w="5371" h="6963" extrusionOk="0">
                  <a:moveTo>
                    <a:pt x="2043" y="1"/>
                  </a:moveTo>
                  <a:cubicBezTo>
                    <a:pt x="1240" y="1"/>
                    <a:pt x="535" y="250"/>
                    <a:pt x="45" y="687"/>
                  </a:cubicBezTo>
                  <a:cubicBezTo>
                    <a:pt x="0" y="732"/>
                    <a:pt x="0" y="794"/>
                    <a:pt x="36" y="839"/>
                  </a:cubicBezTo>
                  <a:cubicBezTo>
                    <a:pt x="59" y="863"/>
                    <a:pt x="88" y="874"/>
                    <a:pt x="116" y="874"/>
                  </a:cubicBezTo>
                  <a:cubicBezTo>
                    <a:pt x="141" y="874"/>
                    <a:pt x="166" y="865"/>
                    <a:pt x="187" y="848"/>
                  </a:cubicBezTo>
                  <a:cubicBezTo>
                    <a:pt x="634" y="438"/>
                    <a:pt x="1294" y="215"/>
                    <a:pt x="2043" y="215"/>
                  </a:cubicBezTo>
                  <a:cubicBezTo>
                    <a:pt x="2819" y="215"/>
                    <a:pt x="3586" y="420"/>
                    <a:pt x="4139" y="777"/>
                  </a:cubicBezTo>
                  <a:cubicBezTo>
                    <a:pt x="4809" y="1205"/>
                    <a:pt x="5165" y="1838"/>
                    <a:pt x="5165" y="2614"/>
                  </a:cubicBezTo>
                  <a:cubicBezTo>
                    <a:pt x="5165" y="3587"/>
                    <a:pt x="5032" y="3979"/>
                    <a:pt x="4193" y="4738"/>
                  </a:cubicBezTo>
                  <a:cubicBezTo>
                    <a:pt x="3952" y="4961"/>
                    <a:pt x="3979" y="5460"/>
                    <a:pt x="4282" y="6263"/>
                  </a:cubicBezTo>
                  <a:cubicBezTo>
                    <a:pt x="4300" y="6308"/>
                    <a:pt x="4291" y="6361"/>
                    <a:pt x="4273" y="6406"/>
                  </a:cubicBezTo>
                  <a:cubicBezTo>
                    <a:pt x="4247" y="6450"/>
                    <a:pt x="4211" y="6486"/>
                    <a:pt x="4157" y="6495"/>
                  </a:cubicBezTo>
                  <a:lnTo>
                    <a:pt x="3167" y="6754"/>
                  </a:lnTo>
                  <a:cubicBezTo>
                    <a:pt x="3114" y="6772"/>
                    <a:pt x="3078" y="6825"/>
                    <a:pt x="3096" y="6879"/>
                  </a:cubicBezTo>
                  <a:cubicBezTo>
                    <a:pt x="3103" y="6917"/>
                    <a:pt x="3145" y="6962"/>
                    <a:pt x="3196" y="6962"/>
                  </a:cubicBezTo>
                  <a:cubicBezTo>
                    <a:pt x="3204" y="6962"/>
                    <a:pt x="3212" y="6961"/>
                    <a:pt x="3221" y="6959"/>
                  </a:cubicBezTo>
                  <a:lnTo>
                    <a:pt x="4211" y="6700"/>
                  </a:lnTo>
                  <a:cubicBezTo>
                    <a:pt x="4318" y="6673"/>
                    <a:pt x="4407" y="6602"/>
                    <a:pt x="4461" y="6504"/>
                  </a:cubicBezTo>
                  <a:cubicBezTo>
                    <a:pt x="4514" y="6406"/>
                    <a:pt x="4523" y="6290"/>
                    <a:pt x="4478" y="6192"/>
                  </a:cubicBezTo>
                  <a:cubicBezTo>
                    <a:pt x="4229" y="5514"/>
                    <a:pt x="4175" y="5041"/>
                    <a:pt x="4336" y="4898"/>
                  </a:cubicBezTo>
                  <a:cubicBezTo>
                    <a:pt x="5228" y="4095"/>
                    <a:pt x="5371" y="3622"/>
                    <a:pt x="5371" y="2614"/>
                  </a:cubicBezTo>
                  <a:cubicBezTo>
                    <a:pt x="5371" y="1767"/>
                    <a:pt x="4987" y="1062"/>
                    <a:pt x="4255" y="598"/>
                  </a:cubicBezTo>
                  <a:cubicBezTo>
                    <a:pt x="3667" y="224"/>
                    <a:pt x="2864" y="1"/>
                    <a:pt x="20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0"/>
            <p:cNvSpPr/>
            <p:nvPr/>
          </p:nvSpPr>
          <p:spPr>
            <a:xfrm>
              <a:off x="2605152" y="3424108"/>
              <a:ext cx="257363" cy="392860"/>
            </a:xfrm>
            <a:custGeom>
              <a:avLst/>
              <a:gdLst/>
              <a:ahLst/>
              <a:cxnLst/>
              <a:rect l="l" t="t" r="r" b="b"/>
              <a:pathLst>
                <a:path w="4078" h="6225" extrusionOk="0">
                  <a:moveTo>
                    <a:pt x="1033" y="1"/>
                  </a:moveTo>
                  <a:cubicBezTo>
                    <a:pt x="998" y="1"/>
                    <a:pt x="963" y="17"/>
                    <a:pt x="946" y="51"/>
                  </a:cubicBezTo>
                  <a:cubicBezTo>
                    <a:pt x="749" y="345"/>
                    <a:pt x="633" y="693"/>
                    <a:pt x="607" y="1077"/>
                  </a:cubicBezTo>
                  <a:cubicBezTo>
                    <a:pt x="598" y="1228"/>
                    <a:pt x="553" y="1327"/>
                    <a:pt x="509" y="1416"/>
                  </a:cubicBezTo>
                  <a:cubicBezTo>
                    <a:pt x="491" y="1460"/>
                    <a:pt x="464" y="1505"/>
                    <a:pt x="455" y="1550"/>
                  </a:cubicBezTo>
                  <a:cubicBezTo>
                    <a:pt x="428" y="1683"/>
                    <a:pt x="500" y="1799"/>
                    <a:pt x="562" y="1906"/>
                  </a:cubicBezTo>
                  <a:cubicBezTo>
                    <a:pt x="589" y="1942"/>
                    <a:pt x="616" y="1978"/>
                    <a:pt x="625" y="2013"/>
                  </a:cubicBezTo>
                  <a:cubicBezTo>
                    <a:pt x="633" y="2040"/>
                    <a:pt x="633" y="2067"/>
                    <a:pt x="625" y="2094"/>
                  </a:cubicBezTo>
                  <a:cubicBezTo>
                    <a:pt x="526" y="2263"/>
                    <a:pt x="410" y="2388"/>
                    <a:pt x="214" y="2540"/>
                  </a:cubicBezTo>
                  <a:cubicBezTo>
                    <a:pt x="134" y="2602"/>
                    <a:pt x="0" y="2709"/>
                    <a:pt x="0" y="2888"/>
                  </a:cubicBezTo>
                  <a:cubicBezTo>
                    <a:pt x="0" y="3075"/>
                    <a:pt x="116" y="3209"/>
                    <a:pt x="348" y="3280"/>
                  </a:cubicBezTo>
                  <a:cubicBezTo>
                    <a:pt x="402" y="3298"/>
                    <a:pt x="410" y="3307"/>
                    <a:pt x="419" y="3316"/>
                  </a:cubicBezTo>
                  <a:cubicBezTo>
                    <a:pt x="410" y="3352"/>
                    <a:pt x="330" y="3432"/>
                    <a:pt x="250" y="3485"/>
                  </a:cubicBezTo>
                  <a:cubicBezTo>
                    <a:pt x="241" y="3494"/>
                    <a:pt x="232" y="3503"/>
                    <a:pt x="223" y="3512"/>
                  </a:cubicBezTo>
                  <a:cubicBezTo>
                    <a:pt x="170" y="3584"/>
                    <a:pt x="152" y="3726"/>
                    <a:pt x="277" y="3824"/>
                  </a:cubicBezTo>
                  <a:cubicBezTo>
                    <a:pt x="312" y="3851"/>
                    <a:pt x="348" y="3878"/>
                    <a:pt x="366" y="3905"/>
                  </a:cubicBezTo>
                  <a:cubicBezTo>
                    <a:pt x="268" y="4030"/>
                    <a:pt x="294" y="4163"/>
                    <a:pt x="348" y="4235"/>
                  </a:cubicBezTo>
                  <a:cubicBezTo>
                    <a:pt x="366" y="4262"/>
                    <a:pt x="384" y="4279"/>
                    <a:pt x="410" y="4279"/>
                  </a:cubicBezTo>
                  <a:cubicBezTo>
                    <a:pt x="428" y="4288"/>
                    <a:pt x="491" y="4306"/>
                    <a:pt x="535" y="4333"/>
                  </a:cubicBezTo>
                  <a:cubicBezTo>
                    <a:pt x="491" y="4413"/>
                    <a:pt x="410" y="4547"/>
                    <a:pt x="464" y="4761"/>
                  </a:cubicBezTo>
                  <a:cubicBezTo>
                    <a:pt x="526" y="5029"/>
                    <a:pt x="732" y="5189"/>
                    <a:pt x="1071" y="5252"/>
                  </a:cubicBezTo>
                  <a:cubicBezTo>
                    <a:pt x="1098" y="5255"/>
                    <a:pt x="1130" y="5257"/>
                    <a:pt x="1164" y="5257"/>
                  </a:cubicBezTo>
                  <a:cubicBezTo>
                    <a:pt x="1318" y="5257"/>
                    <a:pt x="1535" y="5227"/>
                    <a:pt x="1775" y="5198"/>
                  </a:cubicBezTo>
                  <a:cubicBezTo>
                    <a:pt x="1829" y="5189"/>
                    <a:pt x="1874" y="5180"/>
                    <a:pt x="1927" y="5172"/>
                  </a:cubicBezTo>
                  <a:cubicBezTo>
                    <a:pt x="1966" y="5166"/>
                    <a:pt x="2004" y="5164"/>
                    <a:pt x="2040" y="5164"/>
                  </a:cubicBezTo>
                  <a:cubicBezTo>
                    <a:pt x="2482" y="5164"/>
                    <a:pt x="2708" y="5554"/>
                    <a:pt x="2873" y="5974"/>
                  </a:cubicBezTo>
                  <a:cubicBezTo>
                    <a:pt x="2935" y="6126"/>
                    <a:pt x="3087" y="6224"/>
                    <a:pt x="3238" y="6224"/>
                  </a:cubicBezTo>
                  <a:cubicBezTo>
                    <a:pt x="3274" y="6224"/>
                    <a:pt x="3301" y="6215"/>
                    <a:pt x="3337" y="6206"/>
                  </a:cubicBezTo>
                  <a:lnTo>
                    <a:pt x="3988" y="6046"/>
                  </a:lnTo>
                  <a:cubicBezTo>
                    <a:pt x="4041" y="6028"/>
                    <a:pt x="4077" y="5974"/>
                    <a:pt x="4059" y="5912"/>
                  </a:cubicBezTo>
                  <a:cubicBezTo>
                    <a:pt x="4052" y="5868"/>
                    <a:pt x="4008" y="5836"/>
                    <a:pt x="3963" y="5836"/>
                  </a:cubicBezTo>
                  <a:cubicBezTo>
                    <a:pt x="3954" y="5836"/>
                    <a:pt x="3944" y="5837"/>
                    <a:pt x="3934" y="5841"/>
                  </a:cubicBezTo>
                  <a:lnTo>
                    <a:pt x="3283" y="6001"/>
                  </a:lnTo>
                  <a:cubicBezTo>
                    <a:pt x="3266" y="6006"/>
                    <a:pt x="3248" y="6009"/>
                    <a:pt x="3231" y="6009"/>
                  </a:cubicBezTo>
                  <a:cubicBezTo>
                    <a:pt x="3161" y="6009"/>
                    <a:pt x="3099" y="5966"/>
                    <a:pt x="3078" y="5894"/>
                  </a:cubicBezTo>
                  <a:cubicBezTo>
                    <a:pt x="2953" y="5611"/>
                    <a:pt x="2689" y="4956"/>
                    <a:pt x="2045" y="4956"/>
                  </a:cubicBezTo>
                  <a:cubicBezTo>
                    <a:pt x="1999" y="4956"/>
                    <a:pt x="1951" y="4959"/>
                    <a:pt x="1900" y="4966"/>
                  </a:cubicBezTo>
                  <a:cubicBezTo>
                    <a:pt x="1847" y="4966"/>
                    <a:pt x="1793" y="4975"/>
                    <a:pt x="1749" y="4984"/>
                  </a:cubicBezTo>
                  <a:cubicBezTo>
                    <a:pt x="1537" y="5013"/>
                    <a:pt x="1320" y="5042"/>
                    <a:pt x="1184" y="5042"/>
                  </a:cubicBezTo>
                  <a:cubicBezTo>
                    <a:pt x="1154" y="5042"/>
                    <a:pt x="1128" y="5041"/>
                    <a:pt x="1106" y="5038"/>
                  </a:cubicBezTo>
                  <a:cubicBezTo>
                    <a:pt x="857" y="4993"/>
                    <a:pt x="714" y="4895"/>
                    <a:pt x="669" y="4708"/>
                  </a:cubicBezTo>
                  <a:cubicBezTo>
                    <a:pt x="642" y="4583"/>
                    <a:pt x="678" y="4520"/>
                    <a:pt x="723" y="4440"/>
                  </a:cubicBezTo>
                  <a:cubicBezTo>
                    <a:pt x="776" y="4360"/>
                    <a:pt x="741" y="4217"/>
                    <a:pt x="660" y="4163"/>
                  </a:cubicBezTo>
                  <a:cubicBezTo>
                    <a:pt x="607" y="4128"/>
                    <a:pt x="553" y="4101"/>
                    <a:pt x="518" y="4092"/>
                  </a:cubicBezTo>
                  <a:cubicBezTo>
                    <a:pt x="509" y="4065"/>
                    <a:pt x="526" y="4030"/>
                    <a:pt x="580" y="3994"/>
                  </a:cubicBezTo>
                  <a:cubicBezTo>
                    <a:pt x="598" y="3976"/>
                    <a:pt x="616" y="3949"/>
                    <a:pt x="625" y="3923"/>
                  </a:cubicBezTo>
                  <a:cubicBezTo>
                    <a:pt x="625" y="3896"/>
                    <a:pt x="616" y="3860"/>
                    <a:pt x="598" y="3842"/>
                  </a:cubicBezTo>
                  <a:cubicBezTo>
                    <a:pt x="598" y="3833"/>
                    <a:pt x="535" y="3762"/>
                    <a:pt x="410" y="3664"/>
                  </a:cubicBezTo>
                  <a:cubicBezTo>
                    <a:pt x="402" y="3655"/>
                    <a:pt x="402" y="3646"/>
                    <a:pt x="393" y="3646"/>
                  </a:cubicBezTo>
                  <a:cubicBezTo>
                    <a:pt x="482" y="3584"/>
                    <a:pt x="651" y="3441"/>
                    <a:pt x="633" y="3280"/>
                  </a:cubicBezTo>
                  <a:cubicBezTo>
                    <a:pt x="625" y="3218"/>
                    <a:pt x="580" y="3129"/>
                    <a:pt x="410" y="3075"/>
                  </a:cubicBezTo>
                  <a:cubicBezTo>
                    <a:pt x="241" y="3022"/>
                    <a:pt x="214" y="2959"/>
                    <a:pt x="214" y="2888"/>
                  </a:cubicBezTo>
                  <a:cubicBezTo>
                    <a:pt x="214" y="2825"/>
                    <a:pt x="250" y="2781"/>
                    <a:pt x="348" y="2709"/>
                  </a:cubicBezTo>
                  <a:cubicBezTo>
                    <a:pt x="500" y="2584"/>
                    <a:pt x="669" y="2433"/>
                    <a:pt x="812" y="2192"/>
                  </a:cubicBezTo>
                  <a:cubicBezTo>
                    <a:pt x="857" y="2112"/>
                    <a:pt x="857" y="2013"/>
                    <a:pt x="821" y="1933"/>
                  </a:cubicBezTo>
                  <a:cubicBezTo>
                    <a:pt x="803" y="1880"/>
                    <a:pt x="767" y="1835"/>
                    <a:pt x="741" y="1790"/>
                  </a:cubicBezTo>
                  <a:cubicBezTo>
                    <a:pt x="696" y="1719"/>
                    <a:pt x="651" y="1648"/>
                    <a:pt x="660" y="1603"/>
                  </a:cubicBezTo>
                  <a:cubicBezTo>
                    <a:pt x="669" y="1576"/>
                    <a:pt x="687" y="1541"/>
                    <a:pt x="705" y="1505"/>
                  </a:cubicBezTo>
                  <a:cubicBezTo>
                    <a:pt x="749" y="1416"/>
                    <a:pt x="803" y="1282"/>
                    <a:pt x="821" y="1095"/>
                  </a:cubicBezTo>
                  <a:cubicBezTo>
                    <a:pt x="839" y="747"/>
                    <a:pt x="946" y="434"/>
                    <a:pt x="1124" y="167"/>
                  </a:cubicBezTo>
                  <a:cubicBezTo>
                    <a:pt x="1151" y="113"/>
                    <a:pt x="1142" y="51"/>
                    <a:pt x="1088" y="15"/>
                  </a:cubicBezTo>
                  <a:cubicBezTo>
                    <a:pt x="1072" y="6"/>
                    <a:pt x="1053" y="1"/>
                    <a:pt x="10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0"/>
            <p:cNvSpPr/>
            <p:nvPr/>
          </p:nvSpPr>
          <p:spPr>
            <a:xfrm>
              <a:off x="2695776" y="3393374"/>
              <a:ext cx="293966" cy="211355"/>
            </a:xfrm>
            <a:custGeom>
              <a:avLst/>
              <a:gdLst/>
              <a:ahLst/>
              <a:cxnLst/>
              <a:rect l="l" t="t" r="r" b="b"/>
              <a:pathLst>
                <a:path w="4658" h="3349" extrusionOk="0">
                  <a:moveTo>
                    <a:pt x="2323" y="0"/>
                  </a:moveTo>
                  <a:cubicBezTo>
                    <a:pt x="2286" y="0"/>
                    <a:pt x="2251" y="16"/>
                    <a:pt x="2222" y="38"/>
                  </a:cubicBezTo>
                  <a:lnTo>
                    <a:pt x="1963" y="279"/>
                  </a:lnTo>
                  <a:lnTo>
                    <a:pt x="1767" y="101"/>
                  </a:lnTo>
                  <a:cubicBezTo>
                    <a:pt x="1740" y="74"/>
                    <a:pt x="1704" y="61"/>
                    <a:pt x="1669" y="61"/>
                  </a:cubicBezTo>
                  <a:cubicBezTo>
                    <a:pt x="1633" y="61"/>
                    <a:pt x="1597" y="74"/>
                    <a:pt x="1570" y="101"/>
                  </a:cubicBezTo>
                  <a:lnTo>
                    <a:pt x="1428" y="226"/>
                  </a:lnTo>
                  <a:lnTo>
                    <a:pt x="1205" y="145"/>
                  </a:lnTo>
                  <a:cubicBezTo>
                    <a:pt x="1186" y="139"/>
                    <a:pt x="1162" y="133"/>
                    <a:pt x="1141" y="133"/>
                  </a:cubicBezTo>
                  <a:cubicBezTo>
                    <a:pt x="1132" y="133"/>
                    <a:pt x="1123" y="134"/>
                    <a:pt x="1116" y="136"/>
                  </a:cubicBezTo>
                  <a:cubicBezTo>
                    <a:pt x="1053" y="154"/>
                    <a:pt x="1008" y="199"/>
                    <a:pt x="1000" y="252"/>
                  </a:cubicBezTo>
                  <a:lnTo>
                    <a:pt x="955" y="511"/>
                  </a:lnTo>
                  <a:lnTo>
                    <a:pt x="777" y="493"/>
                  </a:lnTo>
                  <a:cubicBezTo>
                    <a:pt x="769" y="492"/>
                    <a:pt x="762" y="492"/>
                    <a:pt x="755" y="492"/>
                  </a:cubicBezTo>
                  <a:cubicBezTo>
                    <a:pt x="693" y="492"/>
                    <a:pt x="641" y="526"/>
                    <a:pt x="625" y="582"/>
                  </a:cubicBezTo>
                  <a:lnTo>
                    <a:pt x="571" y="707"/>
                  </a:lnTo>
                  <a:lnTo>
                    <a:pt x="259" y="716"/>
                  </a:lnTo>
                  <a:cubicBezTo>
                    <a:pt x="206" y="716"/>
                    <a:pt x="152" y="752"/>
                    <a:pt x="125" y="814"/>
                  </a:cubicBezTo>
                  <a:lnTo>
                    <a:pt x="18" y="1127"/>
                  </a:lnTo>
                  <a:cubicBezTo>
                    <a:pt x="0" y="1171"/>
                    <a:pt x="18" y="1225"/>
                    <a:pt x="54" y="1252"/>
                  </a:cubicBezTo>
                  <a:cubicBezTo>
                    <a:pt x="73" y="1265"/>
                    <a:pt x="94" y="1271"/>
                    <a:pt x="115" y="1271"/>
                  </a:cubicBezTo>
                  <a:cubicBezTo>
                    <a:pt x="160" y="1271"/>
                    <a:pt x="202" y="1241"/>
                    <a:pt x="214" y="1198"/>
                  </a:cubicBezTo>
                  <a:lnTo>
                    <a:pt x="313" y="921"/>
                  </a:lnTo>
                  <a:lnTo>
                    <a:pt x="625" y="921"/>
                  </a:lnTo>
                  <a:cubicBezTo>
                    <a:pt x="678" y="921"/>
                    <a:pt x="732" y="886"/>
                    <a:pt x="759" y="823"/>
                  </a:cubicBezTo>
                  <a:lnTo>
                    <a:pt x="803" y="707"/>
                  </a:lnTo>
                  <a:lnTo>
                    <a:pt x="1000" y="725"/>
                  </a:lnTo>
                  <a:cubicBezTo>
                    <a:pt x="1005" y="726"/>
                    <a:pt x="1010" y="726"/>
                    <a:pt x="1015" y="726"/>
                  </a:cubicBezTo>
                  <a:cubicBezTo>
                    <a:pt x="1081" y="726"/>
                    <a:pt x="1144" y="675"/>
                    <a:pt x="1160" y="600"/>
                  </a:cubicBezTo>
                  <a:lnTo>
                    <a:pt x="1196" y="368"/>
                  </a:lnTo>
                  <a:lnTo>
                    <a:pt x="1383" y="440"/>
                  </a:lnTo>
                  <a:cubicBezTo>
                    <a:pt x="1401" y="446"/>
                    <a:pt x="1419" y="449"/>
                    <a:pt x="1436" y="449"/>
                  </a:cubicBezTo>
                  <a:cubicBezTo>
                    <a:pt x="1471" y="449"/>
                    <a:pt x="1505" y="437"/>
                    <a:pt x="1535" y="413"/>
                  </a:cubicBezTo>
                  <a:lnTo>
                    <a:pt x="1669" y="297"/>
                  </a:lnTo>
                  <a:lnTo>
                    <a:pt x="1865" y="475"/>
                  </a:lnTo>
                  <a:cubicBezTo>
                    <a:pt x="1896" y="502"/>
                    <a:pt x="1932" y="516"/>
                    <a:pt x="1967" y="516"/>
                  </a:cubicBezTo>
                  <a:cubicBezTo>
                    <a:pt x="2003" y="516"/>
                    <a:pt x="2039" y="502"/>
                    <a:pt x="2070" y="475"/>
                  </a:cubicBezTo>
                  <a:lnTo>
                    <a:pt x="2311" y="252"/>
                  </a:lnTo>
                  <a:lnTo>
                    <a:pt x="2445" y="493"/>
                  </a:lnTo>
                  <a:cubicBezTo>
                    <a:pt x="2454" y="511"/>
                    <a:pt x="2472" y="520"/>
                    <a:pt x="2480" y="538"/>
                  </a:cubicBezTo>
                  <a:cubicBezTo>
                    <a:pt x="2510" y="559"/>
                    <a:pt x="2541" y="568"/>
                    <a:pt x="2571" y="568"/>
                  </a:cubicBezTo>
                  <a:cubicBezTo>
                    <a:pt x="2604" y="568"/>
                    <a:pt x="2635" y="557"/>
                    <a:pt x="2659" y="538"/>
                  </a:cubicBezTo>
                  <a:lnTo>
                    <a:pt x="2918" y="342"/>
                  </a:lnTo>
                  <a:lnTo>
                    <a:pt x="2971" y="493"/>
                  </a:lnTo>
                  <a:cubicBezTo>
                    <a:pt x="2993" y="552"/>
                    <a:pt x="3052" y="587"/>
                    <a:pt x="3112" y="587"/>
                  </a:cubicBezTo>
                  <a:cubicBezTo>
                    <a:pt x="3125" y="587"/>
                    <a:pt x="3137" y="586"/>
                    <a:pt x="3150" y="582"/>
                  </a:cubicBezTo>
                  <a:lnTo>
                    <a:pt x="3274" y="538"/>
                  </a:lnTo>
                  <a:lnTo>
                    <a:pt x="3292" y="690"/>
                  </a:lnTo>
                  <a:cubicBezTo>
                    <a:pt x="3292" y="752"/>
                    <a:pt x="3355" y="805"/>
                    <a:pt x="3417" y="814"/>
                  </a:cubicBezTo>
                  <a:lnTo>
                    <a:pt x="3604" y="832"/>
                  </a:lnTo>
                  <a:lnTo>
                    <a:pt x="3658" y="1002"/>
                  </a:lnTo>
                  <a:cubicBezTo>
                    <a:pt x="3676" y="1055"/>
                    <a:pt x="3720" y="1091"/>
                    <a:pt x="3774" y="1100"/>
                  </a:cubicBezTo>
                  <a:lnTo>
                    <a:pt x="4006" y="1144"/>
                  </a:lnTo>
                  <a:lnTo>
                    <a:pt x="3908" y="1403"/>
                  </a:lnTo>
                  <a:cubicBezTo>
                    <a:pt x="3890" y="1475"/>
                    <a:pt x="3917" y="1546"/>
                    <a:pt x="3979" y="1582"/>
                  </a:cubicBezTo>
                  <a:lnTo>
                    <a:pt x="4175" y="1689"/>
                  </a:lnTo>
                  <a:lnTo>
                    <a:pt x="4149" y="1849"/>
                  </a:lnTo>
                  <a:cubicBezTo>
                    <a:pt x="4140" y="1885"/>
                    <a:pt x="4149" y="1930"/>
                    <a:pt x="4175" y="1965"/>
                  </a:cubicBezTo>
                  <a:lnTo>
                    <a:pt x="4300" y="2135"/>
                  </a:lnTo>
                  <a:lnTo>
                    <a:pt x="4238" y="2376"/>
                  </a:lnTo>
                  <a:cubicBezTo>
                    <a:pt x="4220" y="2429"/>
                    <a:pt x="4238" y="2492"/>
                    <a:pt x="4274" y="2527"/>
                  </a:cubicBezTo>
                  <a:lnTo>
                    <a:pt x="4398" y="2643"/>
                  </a:lnTo>
                  <a:lnTo>
                    <a:pt x="4229" y="2857"/>
                  </a:lnTo>
                  <a:cubicBezTo>
                    <a:pt x="4211" y="2884"/>
                    <a:pt x="4202" y="2911"/>
                    <a:pt x="4202" y="2947"/>
                  </a:cubicBezTo>
                  <a:lnTo>
                    <a:pt x="4202" y="3241"/>
                  </a:lnTo>
                  <a:cubicBezTo>
                    <a:pt x="4202" y="3294"/>
                    <a:pt x="4238" y="3339"/>
                    <a:pt x="4291" y="3348"/>
                  </a:cubicBezTo>
                  <a:cubicBezTo>
                    <a:pt x="4296" y="3349"/>
                    <a:pt x="4301" y="3349"/>
                    <a:pt x="4305" y="3349"/>
                  </a:cubicBezTo>
                  <a:cubicBezTo>
                    <a:pt x="4361" y="3349"/>
                    <a:pt x="4407" y="3299"/>
                    <a:pt x="4407" y="3241"/>
                  </a:cubicBezTo>
                  <a:lnTo>
                    <a:pt x="4407" y="2973"/>
                  </a:lnTo>
                  <a:lnTo>
                    <a:pt x="4604" y="2732"/>
                  </a:lnTo>
                  <a:cubicBezTo>
                    <a:pt x="4657" y="2670"/>
                    <a:pt x="4648" y="2581"/>
                    <a:pt x="4595" y="2527"/>
                  </a:cubicBezTo>
                  <a:lnTo>
                    <a:pt x="4452" y="2393"/>
                  </a:lnTo>
                  <a:lnTo>
                    <a:pt x="4514" y="2161"/>
                  </a:lnTo>
                  <a:cubicBezTo>
                    <a:pt x="4523" y="2117"/>
                    <a:pt x="4514" y="2063"/>
                    <a:pt x="4488" y="2028"/>
                  </a:cubicBezTo>
                  <a:lnTo>
                    <a:pt x="4363" y="1858"/>
                  </a:lnTo>
                  <a:lnTo>
                    <a:pt x="4390" y="1680"/>
                  </a:lnTo>
                  <a:cubicBezTo>
                    <a:pt x="4398" y="1617"/>
                    <a:pt x="4372" y="1555"/>
                    <a:pt x="4318" y="1519"/>
                  </a:cubicBezTo>
                  <a:lnTo>
                    <a:pt x="4131" y="1421"/>
                  </a:lnTo>
                  <a:lnTo>
                    <a:pt x="4229" y="1144"/>
                  </a:lnTo>
                  <a:cubicBezTo>
                    <a:pt x="4247" y="1100"/>
                    <a:pt x="4247" y="1055"/>
                    <a:pt x="4220" y="1020"/>
                  </a:cubicBezTo>
                  <a:cubicBezTo>
                    <a:pt x="4202" y="984"/>
                    <a:pt x="4167" y="957"/>
                    <a:pt x="4122" y="948"/>
                  </a:cubicBezTo>
                  <a:lnTo>
                    <a:pt x="3845" y="895"/>
                  </a:lnTo>
                  <a:lnTo>
                    <a:pt x="3792" y="725"/>
                  </a:lnTo>
                  <a:cubicBezTo>
                    <a:pt x="3774" y="672"/>
                    <a:pt x="3720" y="636"/>
                    <a:pt x="3667" y="627"/>
                  </a:cubicBezTo>
                  <a:lnTo>
                    <a:pt x="3497" y="609"/>
                  </a:lnTo>
                  <a:lnTo>
                    <a:pt x="3471" y="440"/>
                  </a:lnTo>
                  <a:cubicBezTo>
                    <a:pt x="3471" y="413"/>
                    <a:pt x="3462" y="377"/>
                    <a:pt x="3435" y="359"/>
                  </a:cubicBezTo>
                  <a:cubicBezTo>
                    <a:pt x="3409" y="326"/>
                    <a:pt x="3367" y="308"/>
                    <a:pt x="3326" y="308"/>
                  </a:cubicBezTo>
                  <a:cubicBezTo>
                    <a:pt x="3312" y="308"/>
                    <a:pt x="3297" y="310"/>
                    <a:pt x="3283" y="315"/>
                  </a:cubicBezTo>
                  <a:lnTo>
                    <a:pt x="3150" y="359"/>
                  </a:lnTo>
                  <a:lnTo>
                    <a:pt x="3087" y="190"/>
                  </a:lnTo>
                  <a:cubicBezTo>
                    <a:pt x="3069" y="145"/>
                    <a:pt x="3034" y="110"/>
                    <a:pt x="2989" y="101"/>
                  </a:cubicBezTo>
                  <a:cubicBezTo>
                    <a:pt x="2973" y="94"/>
                    <a:pt x="2957" y="91"/>
                    <a:pt x="2942" y="91"/>
                  </a:cubicBezTo>
                  <a:cubicBezTo>
                    <a:pt x="2913" y="91"/>
                    <a:pt x="2884" y="101"/>
                    <a:pt x="2855" y="119"/>
                  </a:cubicBezTo>
                  <a:lnTo>
                    <a:pt x="2596" y="324"/>
                  </a:lnTo>
                  <a:lnTo>
                    <a:pt x="2454" y="74"/>
                  </a:lnTo>
                  <a:cubicBezTo>
                    <a:pt x="2427" y="38"/>
                    <a:pt x="2391" y="12"/>
                    <a:pt x="2347" y="3"/>
                  </a:cubicBezTo>
                  <a:cubicBezTo>
                    <a:pt x="2339" y="1"/>
                    <a:pt x="2331" y="0"/>
                    <a:pt x="2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0"/>
            <p:cNvSpPr/>
            <p:nvPr/>
          </p:nvSpPr>
          <p:spPr>
            <a:xfrm>
              <a:off x="2718306" y="3511765"/>
              <a:ext cx="222968" cy="168945"/>
            </a:xfrm>
            <a:custGeom>
              <a:avLst/>
              <a:gdLst/>
              <a:ahLst/>
              <a:cxnLst/>
              <a:rect l="l" t="t" r="r" b="b"/>
              <a:pathLst>
                <a:path w="3533" h="2677" extrusionOk="0">
                  <a:moveTo>
                    <a:pt x="2382" y="1650"/>
                  </a:moveTo>
                  <a:cubicBezTo>
                    <a:pt x="2489" y="1704"/>
                    <a:pt x="2614" y="1740"/>
                    <a:pt x="2739" y="1740"/>
                  </a:cubicBezTo>
                  <a:cubicBezTo>
                    <a:pt x="2828" y="1740"/>
                    <a:pt x="2900" y="1731"/>
                    <a:pt x="2980" y="1704"/>
                  </a:cubicBezTo>
                  <a:lnTo>
                    <a:pt x="2980" y="1704"/>
                  </a:lnTo>
                  <a:cubicBezTo>
                    <a:pt x="2944" y="1865"/>
                    <a:pt x="2801" y="1989"/>
                    <a:pt x="2632" y="1989"/>
                  </a:cubicBezTo>
                  <a:cubicBezTo>
                    <a:pt x="2543" y="1989"/>
                    <a:pt x="2462" y="1963"/>
                    <a:pt x="2400" y="1900"/>
                  </a:cubicBezTo>
                  <a:cubicBezTo>
                    <a:pt x="2374" y="1887"/>
                    <a:pt x="2348" y="1879"/>
                    <a:pt x="2322" y="1879"/>
                  </a:cubicBezTo>
                  <a:cubicBezTo>
                    <a:pt x="2312" y="1879"/>
                    <a:pt x="2302" y="1880"/>
                    <a:pt x="2293" y="1882"/>
                  </a:cubicBezTo>
                  <a:cubicBezTo>
                    <a:pt x="2265" y="1894"/>
                    <a:pt x="2237" y="1899"/>
                    <a:pt x="2209" y="1899"/>
                  </a:cubicBezTo>
                  <a:cubicBezTo>
                    <a:pt x="2176" y="1899"/>
                    <a:pt x="2144" y="1892"/>
                    <a:pt x="2115" y="1882"/>
                  </a:cubicBezTo>
                  <a:lnTo>
                    <a:pt x="2088" y="1829"/>
                  </a:lnTo>
                  <a:cubicBezTo>
                    <a:pt x="2204" y="1802"/>
                    <a:pt x="2302" y="1740"/>
                    <a:pt x="2382" y="1650"/>
                  </a:cubicBezTo>
                  <a:close/>
                  <a:moveTo>
                    <a:pt x="1767" y="1820"/>
                  </a:moveTo>
                  <a:cubicBezTo>
                    <a:pt x="1793" y="1829"/>
                    <a:pt x="1829" y="1838"/>
                    <a:pt x="1856" y="1838"/>
                  </a:cubicBezTo>
                  <a:lnTo>
                    <a:pt x="2168" y="2462"/>
                  </a:lnTo>
                  <a:lnTo>
                    <a:pt x="1900" y="2462"/>
                  </a:lnTo>
                  <a:cubicBezTo>
                    <a:pt x="1874" y="2462"/>
                    <a:pt x="1847" y="2453"/>
                    <a:pt x="1829" y="2427"/>
                  </a:cubicBezTo>
                  <a:lnTo>
                    <a:pt x="1535" y="1936"/>
                  </a:lnTo>
                  <a:cubicBezTo>
                    <a:pt x="1624" y="1927"/>
                    <a:pt x="1704" y="1882"/>
                    <a:pt x="1767" y="1820"/>
                  </a:cubicBezTo>
                  <a:close/>
                  <a:moveTo>
                    <a:pt x="3390" y="0"/>
                  </a:moveTo>
                  <a:cubicBezTo>
                    <a:pt x="3328" y="0"/>
                    <a:pt x="3283" y="45"/>
                    <a:pt x="3274" y="107"/>
                  </a:cubicBezTo>
                  <a:cubicBezTo>
                    <a:pt x="3274" y="223"/>
                    <a:pt x="3221" y="348"/>
                    <a:pt x="3140" y="437"/>
                  </a:cubicBezTo>
                  <a:cubicBezTo>
                    <a:pt x="3114" y="455"/>
                    <a:pt x="3114" y="491"/>
                    <a:pt x="3140" y="517"/>
                  </a:cubicBezTo>
                  <a:cubicBezTo>
                    <a:pt x="3355" y="714"/>
                    <a:pt x="3399" y="1062"/>
                    <a:pt x="3176" y="1347"/>
                  </a:cubicBezTo>
                  <a:cubicBezTo>
                    <a:pt x="3158" y="1365"/>
                    <a:pt x="3140" y="1392"/>
                    <a:pt x="3114" y="1410"/>
                  </a:cubicBezTo>
                  <a:cubicBezTo>
                    <a:pt x="2995" y="1487"/>
                    <a:pt x="2868" y="1525"/>
                    <a:pt x="2746" y="1525"/>
                  </a:cubicBezTo>
                  <a:cubicBezTo>
                    <a:pt x="2656" y="1525"/>
                    <a:pt x="2568" y="1505"/>
                    <a:pt x="2489" y="1463"/>
                  </a:cubicBezTo>
                  <a:cubicBezTo>
                    <a:pt x="2507" y="1427"/>
                    <a:pt x="2516" y="1374"/>
                    <a:pt x="2525" y="1329"/>
                  </a:cubicBezTo>
                  <a:cubicBezTo>
                    <a:pt x="2525" y="1311"/>
                    <a:pt x="2516" y="1302"/>
                    <a:pt x="2507" y="1285"/>
                  </a:cubicBezTo>
                  <a:cubicBezTo>
                    <a:pt x="2479" y="1250"/>
                    <a:pt x="2445" y="1236"/>
                    <a:pt x="2412" y="1236"/>
                  </a:cubicBezTo>
                  <a:cubicBezTo>
                    <a:pt x="2362" y="1236"/>
                    <a:pt x="2316" y="1271"/>
                    <a:pt x="2311" y="1320"/>
                  </a:cubicBezTo>
                  <a:cubicBezTo>
                    <a:pt x="2275" y="1508"/>
                    <a:pt x="2123" y="1633"/>
                    <a:pt x="1936" y="1633"/>
                  </a:cubicBezTo>
                  <a:cubicBezTo>
                    <a:pt x="1874" y="1633"/>
                    <a:pt x="1802" y="1615"/>
                    <a:pt x="1749" y="1579"/>
                  </a:cubicBezTo>
                  <a:cubicBezTo>
                    <a:pt x="1741" y="1574"/>
                    <a:pt x="1732" y="1572"/>
                    <a:pt x="1723" y="1572"/>
                  </a:cubicBezTo>
                  <a:cubicBezTo>
                    <a:pt x="1700" y="1572"/>
                    <a:pt x="1675" y="1587"/>
                    <a:pt x="1668" y="1606"/>
                  </a:cubicBezTo>
                  <a:cubicBezTo>
                    <a:pt x="1624" y="1686"/>
                    <a:pt x="1544" y="1731"/>
                    <a:pt x="1454" y="1731"/>
                  </a:cubicBezTo>
                  <a:cubicBezTo>
                    <a:pt x="1383" y="1731"/>
                    <a:pt x="1321" y="1704"/>
                    <a:pt x="1276" y="1650"/>
                  </a:cubicBezTo>
                  <a:cubicBezTo>
                    <a:pt x="1263" y="1637"/>
                    <a:pt x="1240" y="1629"/>
                    <a:pt x="1222" y="1629"/>
                  </a:cubicBezTo>
                  <a:cubicBezTo>
                    <a:pt x="1215" y="1629"/>
                    <a:pt x="1209" y="1630"/>
                    <a:pt x="1205" y="1633"/>
                  </a:cubicBezTo>
                  <a:cubicBezTo>
                    <a:pt x="1151" y="1659"/>
                    <a:pt x="1106" y="1668"/>
                    <a:pt x="1053" y="1668"/>
                  </a:cubicBezTo>
                  <a:cubicBezTo>
                    <a:pt x="866" y="1668"/>
                    <a:pt x="714" y="1517"/>
                    <a:pt x="723" y="1329"/>
                  </a:cubicBezTo>
                  <a:cubicBezTo>
                    <a:pt x="723" y="1294"/>
                    <a:pt x="696" y="1267"/>
                    <a:pt x="660" y="1267"/>
                  </a:cubicBezTo>
                  <a:cubicBezTo>
                    <a:pt x="650" y="1269"/>
                    <a:pt x="640" y="1270"/>
                    <a:pt x="630" y="1270"/>
                  </a:cubicBezTo>
                  <a:cubicBezTo>
                    <a:pt x="546" y="1270"/>
                    <a:pt x="481" y="1204"/>
                    <a:pt x="473" y="1124"/>
                  </a:cubicBezTo>
                  <a:cubicBezTo>
                    <a:pt x="464" y="1038"/>
                    <a:pt x="522" y="936"/>
                    <a:pt x="629" y="936"/>
                  </a:cubicBezTo>
                  <a:cubicBezTo>
                    <a:pt x="633" y="936"/>
                    <a:pt x="638" y="936"/>
                    <a:pt x="643" y="937"/>
                  </a:cubicBezTo>
                  <a:cubicBezTo>
                    <a:pt x="705" y="937"/>
                    <a:pt x="750" y="892"/>
                    <a:pt x="759" y="839"/>
                  </a:cubicBezTo>
                  <a:cubicBezTo>
                    <a:pt x="767" y="705"/>
                    <a:pt x="874" y="598"/>
                    <a:pt x="1008" y="580"/>
                  </a:cubicBezTo>
                  <a:cubicBezTo>
                    <a:pt x="1018" y="578"/>
                    <a:pt x="1027" y="578"/>
                    <a:pt x="1037" y="578"/>
                  </a:cubicBezTo>
                  <a:cubicBezTo>
                    <a:pt x="1081" y="578"/>
                    <a:pt x="1125" y="594"/>
                    <a:pt x="1169" y="616"/>
                  </a:cubicBezTo>
                  <a:cubicBezTo>
                    <a:pt x="1176" y="619"/>
                    <a:pt x="1185" y="621"/>
                    <a:pt x="1194" y="621"/>
                  </a:cubicBezTo>
                  <a:cubicBezTo>
                    <a:pt x="1207" y="621"/>
                    <a:pt x="1221" y="617"/>
                    <a:pt x="1231" y="607"/>
                  </a:cubicBezTo>
                  <a:cubicBezTo>
                    <a:pt x="1294" y="562"/>
                    <a:pt x="1374" y="535"/>
                    <a:pt x="1454" y="535"/>
                  </a:cubicBezTo>
                  <a:cubicBezTo>
                    <a:pt x="1526" y="535"/>
                    <a:pt x="1588" y="553"/>
                    <a:pt x="1651" y="589"/>
                  </a:cubicBezTo>
                  <a:cubicBezTo>
                    <a:pt x="1633" y="642"/>
                    <a:pt x="1624" y="696"/>
                    <a:pt x="1624" y="758"/>
                  </a:cubicBezTo>
                  <a:cubicBezTo>
                    <a:pt x="1624" y="776"/>
                    <a:pt x="1633" y="794"/>
                    <a:pt x="1651" y="803"/>
                  </a:cubicBezTo>
                  <a:cubicBezTo>
                    <a:pt x="1678" y="825"/>
                    <a:pt x="1706" y="834"/>
                    <a:pt x="1732" y="834"/>
                  </a:cubicBezTo>
                  <a:cubicBezTo>
                    <a:pt x="1791" y="834"/>
                    <a:pt x="1838" y="787"/>
                    <a:pt x="1838" y="732"/>
                  </a:cubicBezTo>
                  <a:cubicBezTo>
                    <a:pt x="1838" y="705"/>
                    <a:pt x="1847" y="660"/>
                    <a:pt x="1874" y="607"/>
                  </a:cubicBezTo>
                  <a:cubicBezTo>
                    <a:pt x="1907" y="556"/>
                    <a:pt x="1969" y="524"/>
                    <a:pt x="2038" y="524"/>
                  </a:cubicBezTo>
                  <a:cubicBezTo>
                    <a:pt x="2080" y="524"/>
                    <a:pt x="2125" y="535"/>
                    <a:pt x="2168" y="562"/>
                  </a:cubicBezTo>
                  <a:cubicBezTo>
                    <a:pt x="2186" y="571"/>
                    <a:pt x="2195" y="589"/>
                    <a:pt x="2204" y="607"/>
                  </a:cubicBezTo>
                  <a:cubicBezTo>
                    <a:pt x="2225" y="645"/>
                    <a:pt x="2265" y="667"/>
                    <a:pt x="2305" y="667"/>
                  </a:cubicBezTo>
                  <a:cubicBezTo>
                    <a:pt x="2349" y="667"/>
                    <a:pt x="2395" y="641"/>
                    <a:pt x="2418" y="580"/>
                  </a:cubicBezTo>
                  <a:cubicBezTo>
                    <a:pt x="2418" y="562"/>
                    <a:pt x="2418" y="544"/>
                    <a:pt x="2409" y="535"/>
                  </a:cubicBezTo>
                  <a:cubicBezTo>
                    <a:pt x="2338" y="393"/>
                    <a:pt x="2195" y="312"/>
                    <a:pt x="2043" y="312"/>
                  </a:cubicBezTo>
                  <a:cubicBezTo>
                    <a:pt x="1936" y="312"/>
                    <a:pt x="1838" y="348"/>
                    <a:pt x="1767" y="410"/>
                  </a:cubicBezTo>
                  <a:cubicBezTo>
                    <a:pt x="1677" y="357"/>
                    <a:pt x="1570" y="330"/>
                    <a:pt x="1454" y="330"/>
                  </a:cubicBezTo>
                  <a:cubicBezTo>
                    <a:pt x="1365" y="330"/>
                    <a:pt x="1267" y="348"/>
                    <a:pt x="1187" y="393"/>
                  </a:cubicBezTo>
                  <a:cubicBezTo>
                    <a:pt x="1140" y="372"/>
                    <a:pt x="1088" y="362"/>
                    <a:pt x="1035" y="362"/>
                  </a:cubicBezTo>
                  <a:cubicBezTo>
                    <a:pt x="1017" y="362"/>
                    <a:pt x="999" y="364"/>
                    <a:pt x="982" y="366"/>
                  </a:cubicBezTo>
                  <a:cubicBezTo>
                    <a:pt x="776" y="393"/>
                    <a:pt x="616" y="535"/>
                    <a:pt x="562" y="732"/>
                  </a:cubicBezTo>
                  <a:cubicBezTo>
                    <a:pt x="428" y="749"/>
                    <a:pt x="321" y="848"/>
                    <a:pt x="277" y="981"/>
                  </a:cubicBezTo>
                  <a:cubicBezTo>
                    <a:pt x="268" y="981"/>
                    <a:pt x="268" y="990"/>
                    <a:pt x="268" y="999"/>
                  </a:cubicBezTo>
                  <a:cubicBezTo>
                    <a:pt x="214" y="1204"/>
                    <a:pt x="330" y="1401"/>
                    <a:pt x="509" y="1463"/>
                  </a:cubicBezTo>
                  <a:cubicBezTo>
                    <a:pt x="428" y="1543"/>
                    <a:pt x="321" y="1588"/>
                    <a:pt x="205" y="1588"/>
                  </a:cubicBezTo>
                  <a:cubicBezTo>
                    <a:pt x="179" y="1588"/>
                    <a:pt x="161" y="1588"/>
                    <a:pt x="134" y="1579"/>
                  </a:cubicBezTo>
                  <a:cubicBezTo>
                    <a:pt x="116" y="1579"/>
                    <a:pt x="98" y="1588"/>
                    <a:pt x="89" y="1597"/>
                  </a:cubicBezTo>
                  <a:cubicBezTo>
                    <a:pt x="0" y="1677"/>
                    <a:pt x="54" y="1784"/>
                    <a:pt x="134" y="1793"/>
                  </a:cubicBezTo>
                  <a:cubicBezTo>
                    <a:pt x="161" y="1802"/>
                    <a:pt x="179" y="1802"/>
                    <a:pt x="205" y="1802"/>
                  </a:cubicBezTo>
                  <a:cubicBezTo>
                    <a:pt x="348" y="1802"/>
                    <a:pt x="500" y="1749"/>
                    <a:pt x="607" y="1659"/>
                  </a:cubicBezTo>
                  <a:cubicBezTo>
                    <a:pt x="705" y="1793"/>
                    <a:pt x="874" y="1882"/>
                    <a:pt x="1053" y="1882"/>
                  </a:cubicBezTo>
                  <a:cubicBezTo>
                    <a:pt x="1098" y="1882"/>
                    <a:pt x="1151" y="1882"/>
                    <a:pt x="1196" y="1865"/>
                  </a:cubicBezTo>
                  <a:cubicBezTo>
                    <a:pt x="1222" y="1882"/>
                    <a:pt x="1240" y="1891"/>
                    <a:pt x="1267" y="1909"/>
                  </a:cubicBezTo>
                  <a:lnTo>
                    <a:pt x="1651" y="2534"/>
                  </a:lnTo>
                  <a:cubicBezTo>
                    <a:pt x="1704" y="2623"/>
                    <a:pt x="1802" y="2676"/>
                    <a:pt x="1900" y="2676"/>
                  </a:cubicBezTo>
                  <a:lnTo>
                    <a:pt x="2222" y="2676"/>
                  </a:lnTo>
                  <a:cubicBezTo>
                    <a:pt x="2239" y="2676"/>
                    <a:pt x="2257" y="2676"/>
                    <a:pt x="2266" y="2667"/>
                  </a:cubicBezTo>
                  <a:cubicBezTo>
                    <a:pt x="2382" y="2614"/>
                    <a:pt x="2418" y="2498"/>
                    <a:pt x="2373" y="2400"/>
                  </a:cubicBezTo>
                  <a:lnTo>
                    <a:pt x="2230" y="2114"/>
                  </a:lnTo>
                  <a:cubicBezTo>
                    <a:pt x="2248" y="2105"/>
                    <a:pt x="2275" y="2105"/>
                    <a:pt x="2302" y="2096"/>
                  </a:cubicBezTo>
                  <a:cubicBezTo>
                    <a:pt x="2400" y="2168"/>
                    <a:pt x="2516" y="2204"/>
                    <a:pt x="2632" y="2204"/>
                  </a:cubicBezTo>
                  <a:cubicBezTo>
                    <a:pt x="2944" y="2204"/>
                    <a:pt x="3194" y="1954"/>
                    <a:pt x="3194" y="1641"/>
                  </a:cubicBezTo>
                  <a:cubicBezTo>
                    <a:pt x="3194" y="1624"/>
                    <a:pt x="3194" y="1615"/>
                    <a:pt x="3194" y="1597"/>
                  </a:cubicBezTo>
                  <a:cubicBezTo>
                    <a:pt x="3399" y="1454"/>
                    <a:pt x="3533" y="1213"/>
                    <a:pt x="3533" y="946"/>
                  </a:cubicBezTo>
                  <a:cubicBezTo>
                    <a:pt x="3533" y="767"/>
                    <a:pt x="3479" y="607"/>
                    <a:pt x="3381" y="464"/>
                  </a:cubicBezTo>
                  <a:cubicBezTo>
                    <a:pt x="3453" y="357"/>
                    <a:pt x="3488" y="232"/>
                    <a:pt x="3488" y="107"/>
                  </a:cubicBezTo>
                  <a:cubicBezTo>
                    <a:pt x="3488" y="45"/>
                    <a:pt x="3444" y="0"/>
                    <a:pt x="3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0"/>
            <p:cNvSpPr/>
            <p:nvPr/>
          </p:nvSpPr>
          <p:spPr>
            <a:xfrm>
              <a:off x="2686183" y="3450929"/>
              <a:ext cx="241017" cy="158280"/>
            </a:xfrm>
            <a:custGeom>
              <a:avLst/>
              <a:gdLst/>
              <a:ahLst/>
              <a:cxnLst/>
              <a:rect l="l" t="t" r="r" b="b"/>
              <a:pathLst>
                <a:path w="3819" h="2508" extrusionOk="0">
                  <a:moveTo>
                    <a:pt x="1812" y="1"/>
                  </a:moveTo>
                  <a:cubicBezTo>
                    <a:pt x="1553" y="1"/>
                    <a:pt x="1312" y="125"/>
                    <a:pt x="1169" y="331"/>
                  </a:cubicBezTo>
                  <a:cubicBezTo>
                    <a:pt x="1125" y="322"/>
                    <a:pt x="1080" y="322"/>
                    <a:pt x="1036" y="322"/>
                  </a:cubicBezTo>
                  <a:cubicBezTo>
                    <a:pt x="875" y="322"/>
                    <a:pt x="714" y="384"/>
                    <a:pt x="598" y="500"/>
                  </a:cubicBezTo>
                  <a:cubicBezTo>
                    <a:pt x="500" y="598"/>
                    <a:pt x="438" y="723"/>
                    <a:pt x="420" y="857"/>
                  </a:cubicBezTo>
                  <a:cubicBezTo>
                    <a:pt x="161" y="973"/>
                    <a:pt x="1" y="1232"/>
                    <a:pt x="1" y="1517"/>
                  </a:cubicBezTo>
                  <a:cubicBezTo>
                    <a:pt x="1" y="1651"/>
                    <a:pt x="36" y="1785"/>
                    <a:pt x="108" y="1901"/>
                  </a:cubicBezTo>
                  <a:cubicBezTo>
                    <a:pt x="81" y="1972"/>
                    <a:pt x="72" y="2052"/>
                    <a:pt x="72" y="2124"/>
                  </a:cubicBezTo>
                  <a:cubicBezTo>
                    <a:pt x="72" y="2240"/>
                    <a:pt x="99" y="2356"/>
                    <a:pt x="161" y="2454"/>
                  </a:cubicBezTo>
                  <a:cubicBezTo>
                    <a:pt x="179" y="2490"/>
                    <a:pt x="215" y="2507"/>
                    <a:pt x="251" y="2507"/>
                  </a:cubicBezTo>
                  <a:cubicBezTo>
                    <a:pt x="286" y="2507"/>
                    <a:pt x="313" y="2498"/>
                    <a:pt x="340" y="2463"/>
                  </a:cubicBezTo>
                  <a:cubicBezTo>
                    <a:pt x="366" y="2427"/>
                    <a:pt x="366" y="2382"/>
                    <a:pt x="349" y="2347"/>
                  </a:cubicBezTo>
                  <a:cubicBezTo>
                    <a:pt x="304" y="2284"/>
                    <a:pt x="286" y="2204"/>
                    <a:pt x="286" y="2124"/>
                  </a:cubicBezTo>
                  <a:cubicBezTo>
                    <a:pt x="286" y="2061"/>
                    <a:pt x="295" y="1990"/>
                    <a:pt x="331" y="1927"/>
                  </a:cubicBezTo>
                  <a:cubicBezTo>
                    <a:pt x="349" y="1892"/>
                    <a:pt x="340" y="1856"/>
                    <a:pt x="322" y="1820"/>
                  </a:cubicBezTo>
                  <a:cubicBezTo>
                    <a:pt x="251" y="1731"/>
                    <a:pt x="215" y="1624"/>
                    <a:pt x="215" y="1517"/>
                  </a:cubicBezTo>
                  <a:cubicBezTo>
                    <a:pt x="215" y="1294"/>
                    <a:pt x="349" y="1107"/>
                    <a:pt x="554" y="1035"/>
                  </a:cubicBezTo>
                  <a:cubicBezTo>
                    <a:pt x="598" y="1018"/>
                    <a:pt x="625" y="982"/>
                    <a:pt x="625" y="937"/>
                  </a:cubicBezTo>
                  <a:cubicBezTo>
                    <a:pt x="634" y="714"/>
                    <a:pt x="813" y="527"/>
                    <a:pt x="1036" y="527"/>
                  </a:cubicBezTo>
                  <a:cubicBezTo>
                    <a:pt x="1089" y="527"/>
                    <a:pt x="1134" y="536"/>
                    <a:pt x="1178" y="554"/>
                  </a:cubicBezTo>
                  <a:cubicBezTo>
                    <a:pt x="1190" y="558"/>
                    <a:pt x="1202" y="560"/>
                    <a:pt x="1214" y="560"/>
                  </a:cubicBezTo>
                  <a:cubicBezTo>
                    <a:pt x="1249" y="560"/>
                    <a:pt x="1283" y="542"/>
                    <a:pt x="1303" y="509"/>
                  </a:cubicBezTo>
                  <a:cubicBezTo>
                    <a:pt x="1401" y="331"/>
                    <a:pt x="1598" y="215"/>
                    <a:pt x="1812" y="215"/>
                  </a:cubicBezTo>
                  <a:cubicBezTo>
                    <a:pt x="1981" y="215"/>
                    <a:pt x="2142" y="286"/>
                    <a:pt x="2249" y="420"/>
                  </a:cubicBezTo>
                  <a:cubicBezTo>
                    <a:pt x="2267" y="438"/>
                    <a:pt x="2293" y="456"/>
                    <a:pt x="2329" y="456"/>
                  </a:cubicBezTo>
                  <a:lnTo>
                    <a:pt x="2338" y="456"/>
                  </a:lnTo>
                  <a:cubicBezTo>
                    <a:pt x="2365" y="456"/>
                    <a:pt x="2392" y="438"/>
                    <a:pt x="2409" y="420"/>
                  </a:cubicBezTo>
                  <a:cubicBezTo>
                    <a:pt x="2499" y="304"/>
                    <a:pt x="2632" y="241"/>
                    <a:pt x="2775" y="241"/>
                  </a:cubicBezTo>
                  <a:cubicBezTo>
                    <a:pt x="2971" y="241"/>
                    <a:pt x="3141" y="357"/>
                    <a:pt x="3212" y="527"/>
                  </a:cubicBezTo>
                  <a:cubicBezTo>
                    <a:pt x="3230" y="563"/>
                    <a:pt x="3257" y="589"/>
                    <a:pt x="3293" y="589"/>
                  </a:cubicBezTo>
                  <a:lnTo>
                    <a:pt x="3319" y="589"/>
                  </a:lnTo>
                  <a:cubicBezTo>
                    <a:pt x="3426" y="589"/>
                    <a:pt x="3542" y="634"/>
                    <a:pt x="3632" y="714"/>
                  </a:cubicBezTo>
                  <a:cubicBezTo>
                    <a:pt x="3647" y="730"/>
                    <a:pt x="3669" y="739"/>
                    <a:pt x="3691" y="739"/>
                  </a:cubicBezTo>
                  <a:cubicBezTo>
                    <a:pt x="3707" y="739"/>
                    <a:pt x="3724" y="734"/>
                    <a:pt x="3739" y="723"/>
                  </a:cubicBezTo>
                  <a:cubicBezTo>
                    <a:pt x="3810" y="687"/>
                    <a:pt x="3819" y="598"/>
                    <a:pt x="3765" y="554"/>
                  </a:cubicBezTo>
                  <a:cubicBezTo>
                    <a:pt x="3658" y="456"/>
                    <a:pt x="3525" y="393"/>
                    <a:pt x="3373" y="384"/>
                  </a:cubicBezTo>
                  <a:cubicBezTo>
                    <a:pt x="3257" y="170"/>
                    <a:pt x="3025" y="27"/>
                    <a:pt x="2775" y="27"/>
                  </a:cubicBezTo>
                  <a:cubicBezTo>
                    <a:pt x="2615" y="27"/>
                    <a:pt x="2454" y="90"/>
                    <a:pt x="2329" y="197"/>
                  </a:cubicBezTo>
                  <a:cubicBezTo>
                    <a:pt x="2186" y="72"/>
                    <a:pt x="1999" y="1"/>
                    <a:pt x="1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 name="Google Shape;2238;p60"/>
          <p:cNvGrpSpPr/>
          <p:nvPr/>
        </p:nvGrpSpPr>
        <p:grpSpPr>
          <a:xfrm>
            <a:off x="3308308" y="3358601"/>
            <a:ext cx="417787" cy="458365"/>
            <a:chOff x="3308308" y="3358601"/>
            <a:chExt cx="417787" cy="458365"/>
          </a:xfrm>
        </p:grpSpPr>
        <p:sp>
          <p:nvSpPr>
            <p:cNvPr id="2239" name="Google Shape;2239;p60"/>
            <p:cNvSpPr/>
            <p:nvPr/>
          </p:nvSpPr>
          <p:spPr>
            <a:xfrm>
              <a:off x="3308308" y="3472259"/>
              <a:ext cx="363766" cy="344707"/>
            </a:xfrm>
            <a:custGeom>
              <a:avLst/>
              <a:gdLst/>
              <a:ahLst/>
              <a:cxnLst/>
              <a:rect l="l" t="t" r="r" b="b"/>
              <a:pathLst>
                <a:path w="5764" h="5462" extrusionOk="0">
                  <a:moveTo>
                    <a:pt x="740" y="0"/>
                  </a:moveTo>
                  <a:cubicBezTo>
                    <a:pt x="686" y="0"/>
                    <a:pt x="642" y="34"/>
                    <a:pt x="634" y="82"/>
                  </a:cubicBezTo>
                  <a:cubicBezTo>
                    <a:pt x="625" y="162"/>
                    <a:pt x="616" y="233"/>
                    <a:pt x="607" y="314"/>
                  </a:cubicBezTo>
                  <a:cubicBezTo>
                    <a:pt x="598" y="465"/>
                    <a:pt x="554" y="564"/>
                    <a:pt x="509" y="653"/>
                  </a:cubicBezTo>
                  <a:cubicBezTo>
                    <a:pt x="491" y="697"/>
                    <a:pt x="473" y="742"/>
                    <a:pt x="455" y="787"/>
                  </a:cubicBezTo>
                  <a:cubicBezTo>
                    <a:pt x="429" y="920"/>
                    <a:pt x="500" y="1036"/>
                    <a:pt x="563" y="1143"/>
                  </a:cubicBezTo>
                  <a:cubicBezTo>
                    <a:pt x="589" y="1179"/>
                    <a:pt x="616" y="1215"/>
                    <a:pt x="634" y="1250"/>
                  </a:cubicBezTo>
                  <a:cubicBezTo>
                    <a:pt x="643" y="1277"/>
                    <a:pt x="643" y="1304"/>
                    <a:pt x="625" y="1331"/>
                  </a:cubicBezTo>
                  <a:cubicBezTo>
                    <a:pt x="536" y="1500"/>
                    <a:pt x="411" y="1625"/>
                    <a:pt x="224" y="1777"/>
                  </a:cubicBezTo>
                  <a:cubicBezTo>
                    <a:pt x="134" y="1839"/>
                    <a:pt x="0" y="1946"/>
                    <a:pt x="0" y="2125"/>
                  </a:cubicBezTo>
                  <a:cubicBezTo>
                    <a:pt x="0" y="2312"/>
                    <a:pt x="116" y="2446"/>
                    <a:pt x="357" y="2517"/>
                  </a:cubicBezTo>
                  <a:cubicBezTo>
                    <a:pt x="402" y="2535"/>
                    <a:pt x="420" y="2544"/>
                    <a:pt x="420" y="2553"/>
                  </a:cubicBezTo>
                  <a:cubicBezTo>
                    <a:pt x="420" y="2589"/>
                    <a:pt x="331" y="2669"/>
                    <a:pt x="250" y="2722"/>
                  </a:cubicBezTo>
                  <a:cubicBezTo>
                    <a:pt x="241" y="2731"/>
                    <a:pt x="232" y="2740"/>
                    <a:pt x="224" y="2749"/>
                  </a:cubicBezTo>
                  <a:cubicBezTo>
                    <a:pt x="179" y="2821"/>
                    <a:pt x="152" y="2963"/>
                    <a:pt x="286" y="3061"/>
                  </a:cubicBezTo>
                  <a:cubicBezTo>
                    <a:pt x="322" y="3088"/>
                    <a:pt x="348" y="3115"/>
                    <a:pt x="366" y="3142"/>
                  </a:cubicBezTo>
                  <a:cubicBezTo>
                    <a:pt x="277" y="3267"/>
                    <a:pt x="295" y="3400"/>
                    <a:pt x="348" y="3472"/>
                  </a:cubicBezTo>
                  <a:cubicBezTo>
                    <a:pt x="384" y="3525"/>
                    <a:pt x="455" y="3516"/>
                    <a:pt x="536" y="3570"/>
                  </a:cubicBezTo>
                  <a:cubicBezTo>
                    <a:pt x="491" y="3650"/>
                    <a:pt x="420" y="3784"/>
                    <a:pt x="464" y="3998"/>
                  </a:cubicBezTo>
                  <a:cubicBezTo>
                    <a:pt x="536" y="4266"/>
                    <a:pt x="732" y="4426"/>
                    <a:pt x="1071" y="4489"/>
                  </a:cubicBezTo>
                  <a:cubicBezTo>
                    <a:pt x="1099" y="4492"/>
                    <a:pt x="1130" y="4494"/>
                    <a:pt x="1165" y="4494"/>
                  </a:cubicBezTo>
                  <a:cubicBezTo>
                    <a:pt x="1319" y="4494"/>
                    <a:pt x="1535" y="4464"/>
                    <a:pt x="1776" y="4435"/>
                  </a:cubicBezTo>
                  <a:cubicBezTo>
                    <a:pt x="1829" y="4426"/>
                    <a:pt x="1883" y="4417"/>
                    <a:pt x="1936" y="4409"/>
                  </a:cubicBezTo>
                  <a:cubicBezTo>
                    <a:pt x="1975" y="4403"/>
                    <a:pt x="2012" y="4401"/>
                    <a:pt x="2047" y="4401"/>
                  </a:cubicBezTo>
                  <a:cubicBezTo>
                    <a:pt x="2482" y="4401"/>
                    <a:pt x="2709" y="4791"/>
                    <a:pt x="2882" y="5211"/>
                  </a:cubicBezTo>
                  <a:cubicBezTo>
                    <a:pt x="2944" y="5363"/>
                    <a:pt x="3087" y="5461"/>
                    <a:pt x="3239" y="5461"/>
                  </a:cubicBezTo>
                  <a:cubicBezTo>
                    <a:pt x="3275" y="5461"/>
                    <a:pt x="3310" y="5452"/>
                    <a:pt x="3337" y="5443"/>
                  </a:cubicBezTo>
                  <a:lnTo>
                    <a:pt x="5451" y="4899"/>
                  </a:lnTo>
                  <a:cubicBezTo>
                    <a:pt x="5558" y="4872"/>
                    <a:pt x="5648" y="4801"/>
                    <a:pt x="5701" y="4703"/>
                  </a:cubicBezTo>
                  <a:cubicBezTo>
                    <a:pt x="5755" y="4605"/>
                    <a:pt x="5763" y="4489"/>
                    <a:pt x="5719" y="4391"/>
                  </a:cubicBezTo>
                  <a:cubicBezTo>
                    <a:pt x="5683" y="4293"/>
                    <a:pt x="5656" y="4194"/>
                    <a:pt x="5630" y="4105"/>
                  </a:cubicBezTo>
                  <a:cubicBezTo>
                    <a:pt x="5615" y="4061"/>
                    <a:pt x="5570" y="4029"/>
                    <a:pt x="5525" y="4029"/>
                  </a:cubicBezTo>
                  <a:cubicBezTo>
                    <a:pt x="5515" y="4029"/>
                    <a:pt x="5505" y="4031"/>
                    <a:pt x="5496" y="4034"/>
                  </a:cubicBezTo>
                  <a:cubicBezTo>
                    <a:pt x="5433" y="4052"/>
                    <a:pt x="5407" y="4114"/>
                    <a:pt x="5424" y="4168"/>
                  </a:cubicBezTo>
                  <a:cubicBezTo>
                    <a:pt x="5451" y="4266"/>
                    <a:pt x="5487" y="4364"/>
                    <a:pt x="5523" y="4462"/>
                  </a:cubicBezTo>
                  <a:cubicBezTo>
                    <a:pt x="5540" y="4507"/>
                    <a:pt x="5540" y="4560"/>
                    <a:pt x="5514" y="4605"/>
                  </a:cubicBezTo>
                  <a:cubicBezTo>
                    <a:pt x="5487" y="4649"/>
                    <a:pt x="5451" y="4685"/>
                    <a:pt x="5398" y="4694"/>
                  </a:cubicBezTo>
                  <a:lnTo>
                    <a:pt x="3283" y="5238"/>
                  </a:lnTo>
                  <a:cubicBezTo>
                    <a:pt x="3268" y="5243"/>
                    <a:pt x="3251" y="5246"/>
                    <a:pt x="3235" y="5246"/>
                  </a:cubicBezTo>
                  <a:cubicBezTo>
                    <a:pt x="3170" y="5246"/>
                    <a:pt x="3107" y="5204"/>
                    <a:pt x="3078" y="5140"/>
                  </a:cubicBezTo>
                  <a:cubicBezTo>
                    <a:pt x="2962" y="4849"/>
                    <a:pt x="2698" y="4193"/>
                    <a:pt x="2047" y="4193"/>
                  </a:cubicBezTo>
                  <a:cubicBezTo>
                    <a:pt x="2001" y="4193"/>
                    <a:pt x="1952" y="4196"/>
                    <a:pt x="1901" y="4203"/>
                  </a:cubicBezTo>
                  <a:cubicBezTo>
                    <a:pt x="1856" y="4203"/>
                    <a:pt x="1803" y="4212"/>
                    <a:pt x="1749" y="4221"/>
                  </a:cubicBezTo>
                  <a:cubicBezTo>
                    <a:pt x="1538" y="4250"/>
                    <a:pt x="1321" y="4279"/>
                    <a:pt x="1185" y="4279"/>
                  </a:cubicBezTo>
                  <a:cubicBezTo>
                    <a:pt x="1154" y="4279"/>
                    <a:pt x="1128" y="4278"/>
                    <a:pt x="1107" y="4275"/>
                  </a:cubicBezTo>
                  <a:cubicBezTo>
                    <a:pt x="857" y="4230"/>
                    <a:pt x="714" y="4132"/>
                    <a:pt x="670" y="3945"/>
                  </a:cubicBezTo>
                  <a:cubicBezTo>
                    <a:pt x="643" y="3829"/>
                    <a:pt x="678" y="3748"/>
                    <a:pt x="732" y="3668"/>
                  </a:cubicBezTo>
                  <a:cubicBezTo>
                    <a:pt x="786" y="3570"/>
                    <a:pt x="741" y="3445"/>
                    <a:pt x="661" y="3400"/>
                  </a:cubicBezTo>
                  <a:cubicBezTo>
                    <a:pt x="616" y="3365"/>
                    <a:pt x="554" y="3338"/>
                    <a:pt x="518" y="3329"/>
                  </a:cubicBezTo>
                  <a:cubicBezTo>
                    <a:pt x="518" y="3302"/>
                    <a:pt x="527" y="3267"/>
                    <a:pt x="580" y="3231"/>
                  </a:cubicBezTo>
                  <a:cubicBezTo>
                    <a:pt x="607" y="3213"/>
                    <a:pt x="616" y="3186"/>
                    <a:pt x="625" y="3160"/>
                  </a:cubicBezTo>
                  <a:cubicBezTo>
                    <a:pt x="625" y="3133"/>
                    <a:pt x="625" y="3097"/>
                    <a:pt x="607" y="3079"/>
                  </a:cubicBezTo>
                  <a:cubicBezTo>
                    <a:pt x="607" y="3070"/>
                    <a:pt x="509" y="2972"/>
                    <a:pt x="402" y="2883"/>
                  </a:cubicBezTo>
                  <a:cubicBezTo>
                    <a:pt x="491" y="2821"/>
                    <a:pt x="652" y="2678"/>
                    <a:pt x="634" y="2517"/>
                  </a:cubicBezTo>
                  <a:cubicBezTo>
                    <a:pt x="625" y="2455"/>
                    <a:pt x="580" y="2366"/>
                    <a:pt x="420" y="2312"/>
                  </a:cubicBezTo>
                  <a:cubicBezTo>
                    <a:pt x="241" y="2259"/>
                    <a:pt x="215" y="2196"/>
                    <a:pt x="215" y="2125"/>
                  </a:cubicBezTo>
                  <a:cubicBezTo>
                    <a:pt x="215" y="2062"/>
                    <a:pt x="250" y="2018"/>
                    <a:pt x="348" y="1946"/>
                  </a:cubicBezTo>
                  <a:cubicBezTo>
                    <a:pt x="500" y="1830"/>
                    <a:pt x="678" y="1670"/>
                    <a:pt x="812" y="1429"/>
                  </a:cubicBezTo>
                  <a:cubicBezTo>
                    <a:pt x="857" y="1349"/>
                    <a:pt x="866" y="1250"/>
                    <a:pt x="821" y="1170"/>
                  </a:cubicBezTo>
                  <a:cubicBezTo>
                    <a:pt x="803" y="1117"/>
                    <a:pt x="777" y="1072"/>
                    <a:pt x="741" y="1027"/>
                  </a:cubicBezTo>
                  <a:cubicBezTo>
                    <a:pt x="705" y="956"/>
                    <a:pt x="652" y="885"/>
                    <a:pt x="670" y="840"/>
                  </a:cubicBezTo>
                  <a:cubicBezTo>
                    <a:pt x="670" y="813"/>
                    <a:pt x="687" y="778"/>
                    <a:pt x="705" y="742"/>
                  </a:cubicBezTo>
                  <a:cubicBezTo>
                    <a:pt x="750" y="653"/>
                    <a:pt x="812" y="519"/>
                    <a:pt x="821" y="332"/>
                  </a:cubicBezTo>
                  <a:cubicBezTo>
                    <a:pt x="830" y="260"/>
                    <a:pt x="839" y="189"/>
                    <a:pt x="848" y="118"/>
                  </a:cubicBezTo>
                  <a:cubicBezTo>
                    <a:pt x="857" y="64"/>
                    <a:pt x="812" y="10"/>
                    <a:pt x="759" y="2"/>
                  </a:cubicBezTo>
                  <a:cubicBezTo>
                    <a:pt x="752" y="1"/>
                    <a:pt x="746" y="0"/>
                    <a:pt x="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0"/>
            <p:cNvSpPr/>
            <p:nvPr/>
          </p:nvSpPr>
          <p:spPr>
            <a:xfrm>
              <a:off x="3356144" y="3358601"/>
              <a:ext cx="369951" cy="351396"/>
            </a:xfrm>
            <a:custGeom>
              <a:avLst/>
              <a:gdLst/>
              <a:ahLst/>
              <a:cxnLst/>
              <a:rect l="l" t="t" r="r" b="b"/>
              <a:pathLst>
                <a:path w="5862" h="5568" extrusionOk="0">
                  <a:moveTo>
                    <a:pt x="2525" y="1"/>
                  </a:moveTo>
                  <a:cubicBezTo>
                    <a:pt x="1972" y="1"/>
                    <a:pt x="1455" y="125"/>
                    <a:pt x="1027" y="348"/>
                  </a:cubicBezTo>
                  <a:cubicBezTo>
                    <a:pt x="563" y="589"/>
                    <a:pt x="215" y="946"/>
                    <a:pt x="28" y="1383"/>
                  </a:cubicBezTo>
                  <a:cubicBezTo>
                    <a:pt x="1" y="1437"/>
                    <a:pt x="28" y="1499"/>
                    <a:pt x="81" y="1526"/>
                  </a:cubicBezTo>
                  <a:cubicBezTo>
                    <a:pt x="95" y="1533"/>
                    <a:pt x="110" y="1536"/>
                    <a:pt x="125" y="1536"/>
                  </a:cubicBezTo>
                  <a:cubicBezTo>
                    <a:pt x="165" y="1536"/>
                    <a:pt x="204" y="1512"/>
                    <a:pt x="224" y="1472"/>
                  </a:cubicBezTo>
                  <a:cubicBezTo>
                    <a:pt x="554" y="696"/>
                    <a:pt x="1437" y="215"/>
                    <a:pt x="2525" y="215"/>
                  </a:cubicBezTo>
                  <a:cubicBezTo>
                    <a:pt x="3302" y="215"/>
                    <a:pt x="4069" y="420"/>
                    <a:pt x="4622" y="777"/>
                  </a:cubicBezTo>
                  <a:cubicBezTo>
                    <a:pt x="5291" y="1205"/>
                    <a:pt x="5648" y="1838"/>
                    <a:pt x="5648" y="2614"/>
                  </a:cubicBezTo>
                  <a:cubicBezTo>
                    <a:pt x="5648" y="3587"/>
                    <a:pt x="5523" y="3979"/>
                    <a:pt x="4684" y="4738"/>
                  </a:cubicBezTo>
                  <a:cubicBezTo>
                    <a:pt x="4533" y="4871"/>
                    <a:pt x="4488" y="5121"/>
                    <a:pt x="4542" y="5478"/>
                  </a:cubicBezTo>
                  <a:cubicBezTo>
                    <a:pt x="4551" y="5532"/>
                    <a:pt x="4595" y="5567"/>
                    <a:pt x="4649" y="5567"/>
                  </a:cubicBezTo>
                  <a:lnTo>
                    <a:pt x="4666" y="5567"/>
                  </a:lnTo>
                  <a:cubicBezTo>
                    <a:pt x="4720" y="5558"/>
                    <a:pt x="4765" y="5505"/>
                    <a:pt x="4756" y="5442"/>
                  </a:cubicBezTo>
                  <a:cubicBezTo>
                    <a:pt x="4711" y="5166"/>
                    <a:pt x="4729" y="4978"/>
                    <a:pt x="4827" y="4898"/>
                  </a:cubicBezTo>
                  <a:cubicBezTo>
                    <a:pt x="5710" y="4095"/>
                    <a:pt x="5862" y="3622"/>
                    <a:pt x="5862" y="2614"/>
                  </a:cubicBezTo>
                  <a:cubicBezTo>
                    <a:pt x="5862" y="1767"/>
                    <a:pt x="5469" y="1062"/>
                    <a:pt x="4738" y="598"/>
                  </a:cubicBezTo>
                  <a:cubicBezTo>
                    <a:pt x="4149" y="224"/>
                    <a:pt x="3346" y="1"/>
                    <a:pt x="2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0"/>
            <p:cNvSpPr/>
            <p:nvPr/>
          </p:nvSpPr>
          <p:spPr>
            <a:xfrm>
              <a:off x="3378674" y="3399432"/>
              <a:ext cx="308608" cy="278441"/>
            </a:xfrm>
            <a:custGeom>
              <a:avLst/>
              <a:gdLst/>
              <a:ahLst/>
              <a:cxnLst/>
              <a:rect l="l" t="t" r="r" b="b"/>
              <a:pathLst>
                <a:path w="4890" h="4412" extrusionOk="0">
                  <a:moveTo>
                    <a:pt x="3275" y="3225"/>
                  </a:moveTo>
                  <a:cubicBezTo>
                    <a:pt x="3400" y="3314"/>
                    <a:pt x="3542" y="3377"/>
                    <a:pt x="3694" y="3404"/>
                  </a:cubicBezTo>
                  <a:cubicBezTo>
                    <a:pt x="3739" y="3404"/>
                    <a:pt x="3792" y="3413"/>
                    <a:pt x="3837" y="3413"/>
                  </a:cubicBezTo>
                  <a:cubicBezTo>
                    <a:pt x="3890" y="3413"/>
                    <a:pt x="3944" y="3404"/>
                    <a:pt x="3997" y="3395"/>
                  </a:cubicBezTo>
                  <a:lnTo>
                    <a:pt x="3997" y="3395"/>
                  </a:lnTo>
                  <a:cubicBezTo>
                    <a:pt x="3970" y="3493"/>
                    <a:pt x="3917" y="3582"/>
                    <a:pt x="3837" y="3636"/>
                  </a:cubicBezTo>
                  <a:cubicBezTo>
                    <a:pt x="3758" y="3693"/>
                    <a:pt x="3668" y="3721"/>
                    <a:pt x="3576" y="3721"/>
                  </a:cubicBezTo>
                  <a:cubicBezTo>
                    <a:pt x="3553" y="3721"/>
                    <a:pt x="3530" y="3719"/>
                    <a:pt x="3507" y="3716"/>
                  </a:cubicBezTo>
                  <a:cubicBezTo>
                    <a:pt x="3400" y="3698"/>
                    <a:pt x="3301" y="3645"/>
                    <a:pt x="3230" y="3564"/>
                  </a:cubicBezTo>
                  <a:cubicBezTo>
                    <a:pt x="3215" y="3542"/>
                    <a:pt x="3183" y="3526"/>
                    <a:pt x="3152" y="3526"/>
                  </a:cubicBezTo>
                  <a:cubicBezTo>
                    <a:pt x="3145" y="3526"/>
                    <a:pt x="3138" y="3527"/>
                    <a:pt x="3132" y="3529"/>
                  </a:cubicBezTo>
                  <a:cubicBezTo>
                    <a:pt x="3114" y="3533"/>
                    <a:pt x="3096" y="3535"/>
                    <a:pt x="3078" y="3535"/>
                  </a:cubicBezTo>
                  <a:cubicBezTo>
                    <a:pt x="3061" y="3535"/>
                    <a:pt x="3043" y="3533"/>
                    <a:pt x="3025" y="3529"/>
                  </a:cubicBezTo>
                  <a:cubicBezTo>
                    <a:pt x="2980" y="3520"/>
                    <a:pt x="2936" y="3511"/>
                    <a:pt x="2900" y="3484"/>
                  </a:cubicBezTo>
                  <a:lnTo>
                    <a:pt x="2873" y="3386"/>
                  </a:lnTo>
                  <a:cubicBezTo>
                    <a:pt x="3025" y="3377"/>
                    <a:pt x="3168" y="3314"/>
                    <a:pt x="3275" y="3225"/>
                  </a:cubicBezTo>
                  <a:close/>
                  <a:moveTo>
                    <a:pt x="2525" y="3314"/>
                  </a:moveTo>
                  <a:cubicBezTo>
                    <a:pt x="2561" y="3332"/>
                    <a:pt x="2606" y="3350"/>
                    <a:pt x="2641" y="3359"/>
                  </a:cubicBezTo>
                  <a:lnTo>
                    <a:pt x="2900" y="4198"/>
                  </a:lnTo>
                  <a:lnTo>
                    <a:pt x="2561" y="4144"/>
                  </a:lnTo>
                  <a:cubicBezTo>
                    <a:pt x="2516" y="4135"/>
                    <a:pt x="2481" y="4108"/>
                    <a:pt x="2472" y="4064"/>
                  </a:cubicBezTo>
                  <a:lnTo>
                    <a:pt x="2204" y="3413"/>
                  </a:lnTo>
                  <a:cubicBezTo>
                    <a:pt x="2293" y="3413"/>
                    <a:pt x="2427" y="3386"/>
                    <a:pt x="2525" y="3314"/>
                  </a:cubicBezTo>
                  <a:close/>
                  <a:moveTo>
                    <a:pt x="2568" y="0"/>
                  </a:moveTo>
                  <a:cubicBezTo>
                    <a:pt x="2525" y="0"/>
                    <a:pt x="2486" y="32"/>
                    <a:pt x="2472" y="76"/>
                  </a:cubicBezTo>
                  <a:cubicBezTo>
                    <a:pt x="2454" y="130"/>
                    <a:pt x="2490" y="192"/>
                    <a:pt x="2543" y="210"/>
                  </a:cubicBezTo>
                  <a:cubicBezTo>
                    <a:pt x="2713" y="255"/>
                    <a:pt x="2864" y="371"/>
                    <a:pt x="2953" y="522"/>
                  </a:cubicBezTo>
                  <a:cubicBezTo>
                    <a:pt x="2971" y="549"/>
                    <a:pt x="2998" y="567"/>
                    <a:pt x="3025" y="576"/>
                  </a:cubicBezTo>
                  <a:cubicBezTo>
                    <a:pt x="3061" y="576"/>
                    <a:pt x="3087" y="567"/>
                    <a:pt x="3114" y="549"/>
                  </a:cubicBezTo>
                  <a:cubicBezTo>
                    <a:pt x="3225" y="453"/>
                    <a:pt x="3361" y="399"/>
                    <a:pt x="3506" y="399"/>
                  </a:cubicBezTo>
                  <a:cubicBezTo>
                    <a:pt x="3535" y="399"/>
                    <a:pt x="3565" y="402"/>
                    <a:pt x="3596" y="406"/>
                  </a:cubicBezTo>
                  <a:cubicBezTo>
                    <a:pt x="3828" y="442"/>
                    <a:pt x="4006" y="611"/>
                    <a:pt x="4069" y="843"/>
                  </a:cubicBezTo>
                  <a:cubicBezTo>
                    <a:pt x="4078" y="879"/>
                    <a:pt x="4113" y="915"/>
                    <a:pt x="4158" y="915"/>
                  </a:cubicBezTo>
                  <a:lnTo>
                    <a:pt x="4158" y="924"/>
                  </a:lnTo>
                  <a:cubicBezTo>
                    <a:pt x="4309" y="941"/>
                    <a:pt x="4452" y="1031"/>
                    <a:pt x="4541" y="1156"/>
                  </a:cubicBezTo>
                  <a:cubicBezTo>
                    <a:pt x="4631" y="1280"/>
                    <a:pt x="4666" y="1432"/>
                    <a:pt x="4648" y="1584"/>
                  </a:cubicBezTo>
                  <a:cubicBezTo>
                    <a:pt x="4622" y="1726"/>
                    <a:pt x="4550" y="1851"/>
                    <a:pt x="4443" y="1941"/>
                  </a:cubicBezTo>
                  <a:cubicBezTo>
                    <a:pt x="4408" y="1976"/>
                    <a:pt x="4399" y="2039"/>
                    <a:pt x="4425" y="2083"/>
                  </a:cubicBezTo>
                  <a:cubicBezTo>
                    <a:pt x="4533" y="2235"/>
                    <a:pt x="4568" y="2413"/>
                    <a:pt x="4541" y="2592"/>
                  </a:cubicBezTo>
                  <a:cubicBezTo>
                    <a:pt x="4515" y="2788"/>
                    <a:pt x="4408" y="2949"/>
                    <a:pt x="4256" y="3065"/>
                  </a:cubicBezTo>
                  <a:cubicBezTo>
                    <a:pt x="4133" y="3151"/>
                    <a:pt x="3987" y="3197"/>
                    <a:pt x="3831" y="3197"/>
                  </a:cubicBezTo>
                  <a:cubicBezTo>
                    <a:pt x="3795" y="3197"/>
                    <a:pt x="3758" y="3195"/>
                    <a:pt x="3721" y="3190"/>
                  </a:cubicBezTo>
                  <a:cubicBezTo>
                    <a:pt x="3614" y="3172"/>
                    <a:pt x="3507" y="3127"/>
                    <a:pt x="3408" y="3056"/>
                  </a:cubicBezTo>
                  <a:cubicBezTo>
                    <a:pt x="3435" y="3020"/>
                    <a:pt x="3453" y="2975"/>
                    <a:pt x="3471" y="2931"/>
                  </a:cubicBezTo>
                  <a:cubicBezTo>
                    <a:pt x="3489" y="2868"/>
                    <a:pt x="3462" y="2815"/>
                    <a:pt x="3408" y="2788"/>
                  </a:cubicBezTo>
                  <a:cubicBezTo>
                    <a:pt x="3399" y="2785"/>
                    <a:pt x="3389" y="2783"/>
                    <a:pt x="3379" y="2783"/>
                  </a:cubicBezTo>
                  <a:cubicBezTo>
                    <a:pt x="3334" y="2783"/>
                    <a:pt x="3289" y="2815"/>
                    <a:pt x="3275" y="2859"/>
                  </a:cubicBezTo>
                  <a:cubicBezTo>
                    <a:pt x="3203" y="3050"/>
                    <a:pt x="3025" y="3177"/>
                    <a:pt x="2829" y="3177"/>
                  </a:cubicBezTo>
                  <a:cubicBezTo>
                    <a:pt x="2805" y="3177"/>
                    <a:pt x="2781" y="3176"/>
                    <a:pt x="2757" y="3172"/>
                  </a:cubicBezTo>
                  <a:cubicBezTo>
                    <a:pt x="2686" y="3154"/>
                    <a:pt x="2623" y="3136"/>
                    <a:pt x="2570" y="3091"/>
                  </a:cubicBezTo>
                  <a:cubicBezTo>
                    <a:pt x="2552" y="3081"/>
                    <a:pt x="2533" y="3076"/>
                    <a:pt x="2515" y="3076"/>
                  </a:cubicBezTo>
                  <a:cubicBezTo>
                    <a:pt x="2486" y="3076"/>
                    <a:pt x="2458" y="3088"/>
                    <a:pt x="2436" y="3109"/>
                  </a:cubicBezTo>
                  <a:cubicBezTo>
                    <a:pt x="2377" y="3168"/>
                    <a:pt x="2299" y="3203"/>
                    <a:pt x="2219" y="3203"/>
                  </a:cubicBezTo>
                  <a:cubicBezTo>
                    <a:pt x="2202" y="3203"/>
                    <a:pt x="2185" y="3202"/>
                    <a:pt x="2168" y="3198"/>
                  </a:cubicBezTo>
                  <a:cubicBezTo>
                    <a:pt x="2088" y="3181"/>
                    <a:pt x="2026" y="3145"/>
                    <a:pt x="1972" y="3082"/>
                  </a:cubicBezTo>
                  <a:cubicBezTo>
                    <a:pt x="1957" y="3053"/>
                    <a:pt x="1924" y="3036"/>
                    <a:pt x="1888" y="3036"/>
                  </a:cubicBezTo>
                  <a:cubicBezTo>
                    <a:pt x="1880" y="3036"/>
                    <a:pt x="1873" y="3036"/>
                    <a:pt x="1865" y="3038"/>
                  </a:cubicBezTo>
                  <a:cubicBezTo>
                    <a:pt x="1834" y="3048"/>
                    <a:pt x="1802" y="3053"/>
                    <a:pt x="1771" y="3053"/>
                  </a:cubicBezTo>
                  <a:cubicBezTo>
                    <a:pt x="1749" y="3053"/>
                    <a:pt x="1727" y="3050"/>
                    <a:pt x="1705" y="3047"/>
                  </a:cubicBezTo>
                  <a:cubicBezTo>
                    <a:pt x="1490" y="3011"/>
                    <a:pt x="1339" y="2824"/>
                    <a:pt x="1357" y="2610"/>
                  </a:cubicBezTo>
                  <a:cubicBezTo>
                    <a:pt x="1366" y="2556"/>
                    <a:pt x="1330" y="2512"/>
                    <a:pt x="1276" y="2494"/>
                  </a:cubicBezTo>
                  <a:cubicBezTo>
                    <a:pt x="1169" y="2467"/>
                    <a:pt x="1098" y="2378"/>
                    <a:pt x="1107" y="2271"/>
                  </a:cubicBezTo>
                  <a:cubicBezTo>
                    <a:pt x="1107" y="2199"/>
                    <a:pt x="1143" y="2128"/>
                    <a:pt x="1205" y="2092"/>
                  </a:cubicBezTo>
                  <a:cubicBezTo>
                    <a:pt x="1250" y="2057"/>
                    <a:pt x="1267" y="1994"/>
                    <a:pt x="1232" y="1950"/>
                  </a:cubicBezTo>
                  <a:cubicBezTo>
                    <a:pt x="1215" y="1915"/>
                    <a:pt x="1179" y="1899"/>
                    <a:pt x="1144" y="1899"/>
                  </a:cubicBezTo>
                  <a:cubicBezTo>
                    <a:pt x="1124" y="1899"/>
                    <a:pt x="1105" y="1904"/>
                    <a:pt x="1089" y="1914"/>
                  </a:cubicBezTo>
                  <a:cubicBezTo>
                    <a:pt x="973" y="1994"/>
                    <a:pt x="902" y="2119"/>
                    <a:pt x="893" y="2253"/>
                  </a:cubicBezTo>
                  <a:cubicBezTo>
                    <a:pt x="884" y="2440"/>
                    <a:pt x="982" y="2601"/>
                    <a:pt x="1143" y="2672"/>
                  </a:cubicBezTo>
                  <a:cubicBezTo>
                    <a:pt x="1049" y="2751"/>
                    <a:pt x="932" y="2796"/>
                    <a:pt x="810" y="2796"/>
                  </a:cubicBezTo>
                  <a:cubicBezTo>
                    <a:pt x="781" y="2796"/>
                    <a:pt x="752" y="2793"/>
                    <a:pt x="723" y="2788"/>
                  </a:cubicBezTo>
                  <a:cubicBezTo>
                    <a:pt x="429" y="2743"/>
                    <a:pt x="233" y="2467"/>
                    <a:pt x="277" y="2181"/>
                  </a:cubicBezTo>
                  <a:cubicBezTo>
                    <a:pt x="295" y="2092"/>
                    <a:pt x="322" y="2021"/>
                    <a:pt x="375" y="1950"/>
                  </a:cubicBezTo>
                  <a:cubicBezTo>
                    <a:pt x="393" y="1914"/>
                    <a:pt x="402" y="1878"/>
                    <a:pt x="375" y="1842"/>
                  </a:cubicBezTo>
                  <a:cubicBezTo>
                    <a:pt x="313" y="1718"/>
                    <a:pt x="286" y="1575"/>
                    <a:pt x="313" y="1441"/>
                  </a:cubicBezTo>
                  <a:cubicBezTo>
                    <a:pt x="349" y="1182"/>
                    <a:pt x="554" y="968"/>
                    <a:pt x="821" y="924"/>
                  </a:cubicBezTo>
                  <a:cubicBezTo>
                    <a:pt x="866" y="915"/>
                    <a:pt x="893" y="879"/>
                    <a:pt x="902" y="834"/>
                  </a:cubicBezTo>
                  <a:cubicBezTo>
                    <a:pt x="950" y="593"/>
                    <a:pt x="1164" y="417"/>
                    <a:pt x="1409" y="417"/>
                  </a:cubicBezTo>
                  <a:cubicBezTo>
                    <a:pt x="1436" y="417"/>
                    <a:pt x="1463" y="420"/>
                    <a:pt x="1490" y="424"/>
                  </a:cubicBezTo>
                  <a:cubicBezTo>
                    <a:pt x="1553" y="433"/>
                    <a:pt x="1606" y="451"/>
                    <a:pt x="1660" y="478"/>
                  </a:cubicBezTo>
                  <a:cubicBezTo>
                    <a:pt x="1675" y="486"/>
                    <a:pt x="1691" y="490"/>
                    <a:pt x="1707" y="490"/>
                  </a:cubicBezTo>
                  <a:cubicBezTo>
                    <a:pt x="1738" y="490"/>
                    <a:pt x="1770" y="475"/>
                    <a:pt x="1794" y="451"/>
                  </a:cubicBezTo>
                  <a:cubicBezTo>
                    <a:pt x="1874" y="344"/>
                    <a:pt x="1990" y="263"/>
                    <a:pt x="2115" y="219"/>
                  </a:cubicBezTo>
                  <a:cubicBezTo>
                    <a:pt x="2168" y="201"/>
                    <a:pt x="2195" y="139"/>
                    <a:pt x="2177" y="85"/>
                  </a:cubicBezTo>
                  <a:cubicBezTo>
                    <a:pt x="2164" y="44"/>
                    <a:pt x="2124" y="13"/>
                    <a:pt x="2082" y="13"/>
                  </a:cubicBezTo>
                  <a:cubicBezTo>
                    <a:pt x="2069" y="13"/>
                    <a:pt x="2056" y="16"/>
                    <a:pt x="2044" y="23"/>
                  </a:cubicBezTo>
                  <a:cubicBezTo>
                    <a:pt x="1910" y="67"/>
                    <a:pt x="1785" y="147"/>
                    <a:pt x="1678" y="255"/>
                  </a:cubicBezTo>
                  <a:cubicBezTo>
                    <a:pt x="1633" y="237"/>
                    <a:pt x="1580" y="219"/>
                    <a:pt x="1526" y="210"/>
                  </a:cubicBezTo>
                  <a:cubicBezTo>
                    <a:pt x="1491" y="205"/>
                    <a:pt x="1455" y="202"/>
                    <a:pt x="1419" y="202"/>
                  </a:cubicBezTo>
                  <a:cubicBezTo>
                    <a:pt x="1266" y="202"/>
                    <a:pt x="1114" y="248"/>
                    <a:pt x="991" y="335"/>
                  </a:cubicBezTo>
                  <a:cubicBezTo>
                    <a:pt x="857" y="433"/>
                    <a:pt x="759" y="567"/>
                    <a:pt x="714" y="727"/>
                  </a:cubicBezTo>
                  <a:cubicBezTo>
                    <a:pt x="393" y="817"/>
                    <a:pt x="152" y="1075"/>
                    <a:pt x="99" y="1405"/>
                  </a:cubicBezTo>
                  <a:cubicBezTo>
                    <a:pt x="72" y="1575"/>
                    <a:pt x="99" y="1735"/>
                    <a:pt x="161" y="1878"/>
                  </a:cubicBezTo>
                  <a:cubicBezTo>
                    <a:pt x="117" y="1958"/>
                    <a:pt x="81" y="2048"/>
                    <a:pt x="72" y="2146"/>
                  </a:cubicBezTo>
                  <a:cubicBezTo>
                    <a:pt x="1" y="2547"/>
                    <a:pt x="286" y="2931"/>
                    <a:pt x="688" y="3002"/>
                  </a:cubicBezTo>
                  <a:cubicBezTo>
                    <a:pt x="723" y="3002"/>
                    <a:pt x="768" y="3011"/>
                    <a:pt x="804" y="3011"/>
                  </a:cubicBezTo>
                  <a:cubicBezTo>
                    <a:pt x="946" y="3011"/>
                    <a:pt x="1080" y="2967"/>
                    <a:pt x="1196" y="2895"/>
                  </a:cubicBezTo>
                  <a:cubicBezTo>
                    <a:pt x="1285" y="3082"/>
                    <a:pt x="1455" y="3225"/>
                    <a:pt x="1669" y="3261"/>
                  </a:cubicBezTo>
                  <a:cubicBezTo>
                    <a:pt x="1700" y="3265"/>
                    <a:pt x="1731" y="3268"/>
                    <a:pt x="1761" y="3268"/>
                  </a:cubicBezTo>
                  <a:cubicBezTo>
                    <a:pt x="1792" y="3268"/>
                    <a:pt x="1821" y="3265"/>
                    <a:pt x="1847" y="3261"/>
                  </a:cubicBezTo>
                  <a:cubicBezTo>
                    <a:pt x="1874" y="3288"/>
                    <a:pt x="1910" y="3314"/>
                    <a:pt x="1936" y="3332"/>
                  </a:cubicBezTo>
                  <a:lnTo>
                    <a:pt x="2267" y="4144"/>
                  </a:lnTo>
                  <a:cubicBezTo>
                    <a:pt x="2311" y="4251"/>
                    <a:pt x="2409" y="4331"/>
                    <a:pt x="2525" y="4349"/>
                  </a:cubicBezTo>
                  <a:lnTo>
                    <a:pt x="2873" y="4403"/>
                  </a:lnTo>
                  <a:cubicBezTo>
                    <a:pt x="2882" y="4412"/>
                    <a:pt x="2900" y="4412"/>
                    <a:pt x="2909" y="4412"/>
                  </a:cubicBezTo>
                  <a:cubicBezTo>
                    <a:pt x="2971" y="4412"/>
                    <a:pt x="3025" y="4385"/>
                    <a:pt x="3061" y="4340"/>
                  </a:cubicBezTo>
                  <a:cubicBezTo>
                    <a:pt x="3114" y="4287"/>
                    <a:pt x="3123" y="4207"/>
                    <a:pt x="3105" y="4144"/>
                  </a:cubicBezTo>
                  <a:lnTo>
                    <a:pt x="2980" y="3734"/>
                  </a:lnTo>
                  <a:lnTo>
                    <a:pt x="2980" y="3734"/>
                  </a:lnTo>
                  <a:cubicBezTo>
                    <a:pt x="3016" y="3743"/>
                    <a:pt x="3052" y="3743"/>
                    <a:pt x="3114" y="3743"/>
                  </a:cubicBezTo>
                  <a:cubicBezTo>
                    <a:pt x="3212" y="3841"/>
                    <a:pt x="3337" y="3903"/>
                    <a:pt x="3471" y="3930"/>
                  </a:cubicBezTo>
                  <a:cubicBezTo>
                    <a:pt x="3507" y="3930"/>
                    <a:pt x="3542" y="3939"/>
                    <a:pt x="3578" y="3939"/>
                  </a:cubicBezTo>
                  <a:cubicBezTo>
                    <a:pt x="3712" y="3939"/>
                    <a:pt x="3846" y="3894"/>
                    <a:pt x="3962" y="3814"/>
                  </a:cubicBezTo>
                  <a:cubicBezTo>
                    <a:pt x="4095" y="3707"/>
                    <a:pt x="4194" y="3555"/>
                    <a:pt x="4220" y="3386"/>
                  </a:cubicBezTo>
                  <a:cubicBezTo>
                    <a:pt x="4220" y="3368"/>
                    <a:pt x="4220" y="3341"/>
                    <a:pt x="4229" y="3323"/>
                  </a:cubicBezTo>
                  <a:cubicBezTo>
                    <a:pt x="4283" y="3297"/>
                    <a:pt x="4336" y="3270"/>
                    <a:pt x="4381" y="3234"/>
                  </a:cubicBezTo>
                  <a:cubicBezTo>
                    <a:pt x="4586" y="3091"/>
                    <a:pt x="4711" y="2877"/>
                    <a:pt x="4756" y="2628"/>
                  </a:cubicBezTo>
                  <a:cubicBezTo>
                    <a:pt x="4782" y="2422"/>
                    <a:pt x="4747" y="2217"/>
                    <a:pt x="4648" y="2039"/>
                  </a:cubicBezTo>
                  <a:cubicBezTo>
                    <a:pt x="4756" y="1923"/>
                    <a:pt x="4827" y="1780"/>
                    <a:pt x="4854" y="1619"/>
                  </a:cubicBezTo>
                  <a:cubicBezTo>
                    <a:pt x="4889" y="1414"/>
                    <a:pt x="4836" y="1200"/>
                    <a:pt x="4711" y="1031"/>
                  </a:cubicBezTo>
                  <a:cubicBezTo>
                    <a:pt x="4604" y="870"/>
                    <a:pt x="4443" y="763"/>
                    <a:pt x="4256" y="718"/>
                  </a:cubicBezTo>
                  <a:cubicBezTo>
                    <a:pt x="4158" y="442"/>
                    <a:pt x="3917" y="246"/>
                    <a:pt x="3623" y="201"/>
                  </a:cubicBezTo>
                  <a:cubicBezTo>
                    <a:pt x="3578" y="193"/>
                    <a:pt x="3533" y="189"/>
                    <a:pt x="3489" y="189"/>
                  </a:cubicBezTo>
                  <a:cubicBezTo>
                    <a:pt x="3339" y="189"/>
                    <a:pt x="3193" y="234"/>
                    <a:pt x="3069" y="317"/>
                  </a:cubicBezTo>
                  <a:cubicBezTo>
                    <a:pt x="2945" y="165"/>
                    <a:pt x="2784" y="58"/>
                    <a:pt x="2597" y="5"/>
                  </a:cubicBezTo>
                  <a:cubicBezTo>
                    <a:pt x="2587" y="2"/>
                    <a:pt x="2578" y="0"/>
                    <a:pt x="2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0"/>
            <p:cNvSpPr/>
            <p:nvPr/>
          </p:nvSpPr>
          <p:spPr>
            <a:xfrm>
              <a:off x="3468730" y="3456545"/>
              <a:ext cx="138590" cy="119404"/>
            </a:xfrm>
            <a:custGeom>
              <a:avLst/>
              <a:gdLst/>
              <a:ahLst/>
              <a:cxnLst/>
              <a:rect l="l" t="t" r="r" b="b"/>
              <a:pathLst>
                <a:path w="2196" h="1892" extrusionOk="0">
                  <a:moveTo>
                    <a:pt x="643" y="1"/>
                  </a:moveTo>
                  <a:cubicBezTo>
                    <a:pt x="295" y="1"/>
                    <a:pt x="1" y="295"/>
                    <a:pt x="1" y="643"/>
                  </a:cubicBezTo>
                  <a:cubicBezTo>
                    <a:pt x="1" y="813"/>
                    <a:pt x="63" y="955"/>
                    <a:pt x="170" y="1071"/>
                  </a:cubicBezTo>
                  <a:lnTo>
                    <a:pt x="920" y="1812"/>
                  </a:lnTo>
                  <a:cubicBezTo>
                    <a:pt x="964" y="1865"/>
                    <a:pt x="1036" y="1892"/>
                    <a:pt x="1098" y="1892"/>
                  </a:cubicBezTo>
                  <a:cubicBezTo>
                    <a:pt x="1170" y="1892"/>
                    <a:pt x="1232" y="1865"/>
                    <a:pt x="1286" y="1812"/>
                  </a:cubicBezTo>
                  <a:lnTo>
                    <a:pt x="1553" y="1544"/>
                  </a:lnTo>
                  <a:cubicBezTo>
                    <a:pt x="1598" y="1499"/>
                    <a:pt x="1598" y="1437"/>
                    <a:pt x="1553" y="1392"/>
                  </a:cubicBezTo>
                  <a:cubicBezTo>
                    <a:pt x="1535" y="1370"/>
                    <a:pt x="1509" y="1359"/>
                    <a:pt x="1481" y="1359"/>
                  </a:cubicBezTo>
                  <a:cubicBezTo>
                    <a:pt x="1453" y="1359"/>
                    <a:pt x="1424" y="1370"/>
                    <a:pt x="1402" y="1392"/>
                  </a:cubicBezTo>
                  <a:lnTo>
                    <a:pt x="1134" y="1660"/>
                  </a:lnTo>
                  <a:cubicBezTo>
                    <a:pt x="1125" y="1669"/>
                    <a:pt x="1114" y="1673"/>
                    <a:pt x="1103" y="1673"/>
                  </a:cubicBezTo>
                  <a:cubicBezTo>
                    <a:pt x="1092" y="1673"/>
                    <a:pt x="1080" y="1669"/>
                    <a:pt x="1072" y="1660"/>
                  </a:cubicBezTo>
                  <a:lnTo>
                    <a:pt x="322" y="920"/>
                  </a:lnTo>
                  <a:cubicBezTo>
                    <a:pt x="251" y="848"/>
                    <a:pt x="215" y="759"/>
                    <a:pt x="215" y="643"/>
                  </a:cubicBezTo>
                  <a:cubicBezTo>
                    <a:pt x="215" y="411"/>
                    <a:pt x="411" y="215"/>
                    <a:pt x="643" y="215"/>
                  </a:cubicBezTo>
                  <a:cubicBezTo>
                    <a:pt x="795" y="215"/>
                    <a:pt x="929" y="295"/>
                    <a:pt x="1009" y="420"/>
                  </a:cubicBezTo>
                  <a:cubicBezTo>
                    <a:pt x="1027" y="447"/>
                    <a:pt x="1063" y="465"/>
                    <a:pt x="1098" y="465"/>
                  </a:cubicBezTo>
                  <a:cubicBezTo>
                    <a:pt x="1134" y="465"/>
                    <a:pt x="1170" y="447"/>
                    <a:pt x="1187" y="420"/>
                  </a:cubicBezTo>
                  <a:cubicBezTo>
                    <a:pt x="1268" y="295"/>
                    <a:pt x="1411" y="215"/>
                    <a:pt x="1553" y="215"/>
                  </a:cubicBezTo>
                  <a:cubicBezTo>
                    <a:pt x="1785" y="215"/>
                    <a:pt x="1990" y="420"/>
                    <a:pt x="1990" y="661"/>
                  </a:cubicBezTo>
                  <a:cubicBezTo>
                    <a:pt x="1973" y="857"/>
                    <a:pt x="1865" y="929"/>
                    <a:pt x="1758" y="1045"/>
                  </a:cubicBezTo>
                  <a:cubicBezTo>
                    <a:pt x="1714" y="1080"/>
                    <a:pt x="1714" y="1152"/>
                    <a:pt x="1758" y="1187"/>
                  </a:cubicBezTo>
                  <a:cubicBezTo>
                    <a:pt x="1776" y="1210"/>
                    <a:pt x="1803" y="1221"/>
                    <a:pt x="1831" y="1221"/>
                  </a:cubicBezTo>
                  <a:cubicBezTo>
                    <a:pt x="1859" y="1221"/>
                    <a:pt x="1888" y="1210"/>
                    <a:pt x="1910" y="1187"/>
                  </a:cubicBezTo>
                  <a:cubicBezTo>
                    <a:pt x="2053" y="1045"/>
                    <a:pt x="2178" y="955"/>
                    <a:pt x="2196" y="661"/>
                  </a:cubicBezTo>
                  <a:cubicBezTo>
                    <a:pt x="2196" y="295"/>
                    <a:pt x="1910" y="1"/>
                    <a:pt x="1553" y="1"/>
                  </a:cubicBezTo>
                  <a:cubicBezTo>
                    <a:pt x="1384" y="1"/>
                    <a:pt x="1223" y="72"/>
                    <a:pt x="1098" y="188"/>
                  </a:cubicBezTo>
                  <a:cubicBezTo>
                    <a:pt x="982" y="72"/>
                    <a:pt x="822"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 name="Google Shape;2243;p60"/>
          <p:cNvGrpSpPr/>
          <p:nvPr/>
        </p:nvGrpSpPr>
        <p:grpSpPr>
          <a:xfrm>
            <a:off x="4053684" y="3358601"/>
            <a:ext cx="333978" cy="458368"/>
            <a:chOff x="4053684" y="3358601"/>
            <a:chExt cx="333978" cy="458368"/>
          </a:xfrm>
        </p:grpSpPr>
        <p:sp>
          <p:nvSpPr>
            <p:cNvPr id="2244" name="Google Shape;2244;p60"/>
            <p:cNvSpPr/>
            <p:nvPr/>
          </p:nvSpPr>
          <p:spPr>
            <a:xfrm>
              <a:off x="4053684" y="3358601"/>
              <a:ext cx="333978" cy="458368"/>
            </a:xfrm>
            <a:custGeom>
              <a:avLst/>
              <a:gdLst/>
              <a:ahLst/>
              <a:cxnLst/>
              <a:rect l="l" t="t" r="r" b="b"/>
              <a:pathLst>
                <a:path w="5292" h="7263" extrusionOk="0">
                  <a:moveTo>
                    <a:pt x="875" y="4961"/>
                  </a:moveTo>
                  <a:lnTo>
                    <a:pt x="875" y="5273"/>
                  </a:lnTo>
                  <a:lnTo>
                    <a:pt x="554" y="5273"/>
                  </a:lnTo>
                  <a:lnTo>
                    <a:pt x="554" y="4961"/>
                  </a:lnTo>
                  <a:close/>
                  <a:moveTo>
                    <a:pt x="1428" y="4961"/>
                  </a:moveTo>
                  <a:lnTo>
                    <a:pt x="1428" y="5273"/>
                  </a:lnTo>
                  <a:lnTo>
                    <a:pt x="1089" y="5273"/>
                  </a:lnTo>
                  <a:lnTo>
                    <a:pt x="1089" y="4961"/>
                  </a:lnTo>
                  <a:close/>
                  <a:moveTo>
                    <a:pt x="1981" y="4961"/>
                  </a:moveTo>
                  <a:lnTo>
                    <a:pt x="1981" y="5273"/>
                  </a:lnTo>
                  <a:lnTo>
                    <a:pt x="1642" y="5273"/>
                  </a:lnTo>
                  <a:lnTo>
                    <a:pt x="1642" y="4961"/>
                  </a:lnTo>
                  <a:close/>
                  <a:moveTo>
                    <a:pt x="2535" y="4961"/>
                  </a:moveTo>
                  <a:lnTo>
                    <a:pt x="2535" y="5273"/>
                  </a:lnTo>
                  <a:lnTo>
                    <a:pt x="2196" y="5273"/>
                  </a:lnTo>
                  <a:lnTo>
                    <a:pt x="2196" y="4961"/>
                  </a:lnTo>
                  <a:close/>
                  <a:moveTo>
                    <a:pt x="3088" y="4961"/>
                  </a:moveTo>
                  <a:lnTo>
                    <a:pt x="3088" y="5273"/>
                  </a:lnTo>
                  <a:lnTo>
                    <a:pt x="2749" y="5273"/>
                  </a:lnTo>
                  <a:lnTo>
                    <a:pt x="2749" y="4961"/>
                  </a:lnTo>
                  <a:close/>
                  <a:moveTo>
                    <a:pt x="3641" y="4961"/>
                  </a:moveTo>
                  <a:lnTo>
                    <a:pt x="3641" y="5273"/>
                  </a:lnTo>
                  <a:lnTo>
                    <a:pt x="3302" y="5273"/>
                  </a:lnTo>
                  <a:lnTo>
                    <a:pt x="3302" y="4961"/>
                  </a:lnTo>
                  <a:close/>
                  <a:moveTo>
                    <a:pt x="4194" y="4961"/>
                  </a:moveTo>
                  <a:lnTo>
                    <a:pt x="4194" y="5273"/>
                  </a:lnTo>
                  <a:lnTo>
                    <a:pt x="3855" y="5273"/>
                  </a:lnTo>
                  <a:lnTo>
                    <a:pt x="3855" y="4961"/>
                  </a:lnTo>
                  <a:close/>
                  <a:moveTo>
                    <a:pt x="4729" y="4961"/>
                  </a:moveTo>
                  <a:lnTo>
                    <a:pt x="4729" y="5273"/>
                  </a:lnTo>
                  <a:lnTo>
                    <a:pt x="4408" y="5273"/>
                  </a:lnTo>
                  <a:lnTo>
                    <a:pt x="4408" y="4961"/>
                  </a:lnTo>
                  <a:close/>
                  <a:moveTo>
                    <a:pt x="3917" y="1"/>
                  </a:moveTo>
                  <a:cubicBezTo>
                    <a:pt x="3864" y="1"/>
                    <a:pt x="3819" y="45"/>
                    <a:pt x="3810" y="99"/>
                  </a:cubicBezTo>
                  <a:cubicBezTo>
                    <a:pt x="3801" y="161"/>
                    <a:pt x="3855" y="215"/>
                    <a:pt x="3917" y="215"/>
                  </a:cubicBezTo>
                  <a:lnTo>
                    <a:pt x="4497" y="215"/>
                  </a:lnTo>
                  <a:cubicBezTo>
                    <a:pt x="4497" y="215"/>
                    <a:pt x="4667" y="277"/>
                    <a:pt x="4684" y="357"/>
                  </a:cubicBezTo>
                  <a:cubicBezTo>
                    <a:pt x="4827" y="937"/>
                    <a:pt x="4800" y="1535"/>
                    <a:pt x="4595" y="2088"/>
                  </a:cubicBezTo>
                  <a:cubicBezTo>
                    <a:pt x="4515" y="2311"/>
                    <a:pt x="4390" y="2516"/>
                    <a:pt x="4230" y="2686"/>
                  </a:cubicBezTo>
                  <a:lnTo>
                    <a:pt x="4006" y="2909"/>
                  </a:lnTo>
                  <a:cubicBezTo>
                    <a:pt x="3899" y="3025"/>
                    <a:pt x="3837" y="3176"/>
                    <a:pt x="3837" y="3337"/>
                  </a:cubicBezTo>
                  <a:cubicBezTo>
                    <a:pt x="3846" y="3489"/>
                    <a:pt x="3908" y="3640"/>
                    <a:pt x="4024" y="3747"/>
                  </a:cubicBezTo>
                  <a:lnTo>
                    <a:pt x="4461" y="4158"/>
                  </a:lnTo>
                  <a:cubicBezTo>
                    <a:pt x="4577" y="4256"/>
                    <a:pt x="4640" y="4407"/>
                    <a:pt x="4631" y="4559"/>
                  </a:cubicBezTo>
                  <a:lnTo>
                    <a:pt x="4631" y="4755"/>
                  </a:lnTo>
                  <a:lnTo>
                    <a:pt x="3792" y="4755"/>
                  </a:lnTo>
                  <a:lnTo>
                    <a:pt x="3953" y="4381"/>
                  </a:lnTo>
                  <a:cubicBezTo>
                    <a:pt x="3980" y="4327"/>
                    <a:pt x="3953" y="4265"/>
                    <a:pt x="3899" y="4247"/>
                  </a:cubicBezTo>
                  <a:cubicBezTo>
                    <a:pt x="3885" y="4240"/>
                    <a:pt x="3870" y="4236"/>
                    <a:pt x="3855" y="4236"/>
                  </a:cubicBezTo>
                  <a:cubicBezTo>
                    <a:pt x="3815" y="4236"/>
                    <a:pt x="3776" y="4261"/>
                    <a:pt x="3757" y="4300"/>
                  </a:cubicBezTo>
                  <a:lnTo>
                    <a:pt x="3560" y="4755"/>
                  </a:lnTo>
                  <a:lnTo>
                    <a:pt x="1732" y="4755"/>
                  </a:lnTo>
                  <a:lnTo>
                    <a:pt x="1535" y="4300"/>
                  </a:lnTo>
                  <a:cubicBezTo>
                    <a:pt x="1516" y="4261"/>
                    <a:pt x="1477" y="4236"/>
                    <a:pt x="1437" y="4236"/>
                  </a:cubicBezTo>
                  <a:cubicBezTo>
                    <a:pt x="1422" y="4236"/>
                    <a:pt x="1407" y="4240"/>
                    <a:pt x="1393" y="4247"/>
                  </a:cubicBezTo>
                  <a:cubicBezTo>
                    <a:pt x="1339" y="4265"/>
                    <a:pt x="1312" y="4327"/>
                    <a:pt x="1339" y="4381"/>
                  </a:cubicBezTo>
                  <a:lnTo>
                    <a:pt x="1500" y="4755"/>
                  </a:lnTo>
                  <a:lnTo>
                    <a:pt x="661" y="4755"/>
                  </a:lnTo>
                  <a:lnTo>
                    <a:pt x="661" y="4550"/>
                  </a:lnTo>
                  <a:cubicBezTo>
                    <a:pt x="661" y="4399"/>
                    <a:pt x="715" y="4265"/>
                    <a:pt x="822" y="4158"/>
                  </a:cubicBezTo>
                  <a:lnTo>
                    <a:pt x="1268" y="3747"/>
                  </a:lnTo>
                  <a:cubicBezTo>
                    <a:pt x="1375" y="3640"/>
                    <a:pt x="1446" y="3489"/>
                    <a:pt x="1446" y="3337"/>
                  </a:cubicBezTo>
                  <a:cubicBezTo>
                    <a:pt x="1455" y="3176"/>
                    <a:pt x="1393" y="3025"/>
                    <a:pt x="1286" y="2918"/>
                  </a:cubicBezTo>
                  <a:lnTo>
                    <a:pt x="1063" y="2686"/>
                  </a:lnTo>
                  <a:cubicBezTo>
                    <a:pt x="893" y="2516"/>
                    <a:pt x="768" y="2311"/>
                    <a:pt x="688" y="2088"/>
                  </a:cubicBezTo>
                  <a:cubicBezTo>
                    <a:pt x="652" y="1990"/>
                    <a:pt x="617" y="1892"/>
                    <a:pt x="599" y="1794"/>
                  </a:cubicBezTo>
                  <a:cubicBezTo>
                    <a:pt x="584" y="1742"/>
                    <a:pt x="545" y="1709"/>
                    <a:pt x="497" y="1709"/>
                  </a:cubicBezTo>
                  <a:cubicBezTo>
                    <a:pt x="486" y="1709"/>
                    <a:pt x="476" y="1710"/>
                    <a:pt x="465" y="1713"/>
                  </a:cubicBezTo>
                  <a:cubicBezTo>
                    <a:pt x="411" y="1731"/>
                    <a:pt x="376" y="1785"/>
                    <a:pt x="393" y="1838"/>
                  </a:cubicBezTo>
                  <a:cubicBezTo>
                    <a:pt x="420" y="1945"/>
                    <a:pt x="447" y="2061"/>
                    <a:pt x="483" y="2159"/>
                  </a:cubicBezTo>
                  <a:cubicBezTo>
                    <a:pt x="581" y="2418"/>
                    <a:pt x="715" y="2641"/>
                    <a:pt x="911" y="2837"/>
                  </a:cubicBezTo>
                  <a:lnTo>
                    <a:pt x="1134" y="3060"/>
                  </a:lnTo>
                  <a:cubicBezTo>
                    <a:pt x="1196" y="3132"/>
                    <a:pt x="1241" y="3230"/>
                    <a:pt x="1232" y="3328"/>
                  </a:cubicBezTo>
                  <a:cubicBezTo>
                    <a:pt x="1232" y="3426"/>
                    <a:pt x="1187" y="3524"/>
                    <a:pt x="1116" y="3596"/>
                  </a:cubicBezTo>
                  <a:lnTo>
                    <a:pt x="679" y="4006"/>
                  </a:lnTo>
                  <a:cubicBezTo>
                    <a:pt x="527" y="4149"/>
                    <a:pt x="438" y="4550"/>
                    <a:pt x="438" y="4550"/>
                  </a:cubicBezTo>
                  <a:lnTo>
                    <a:pt x="438" y="4782"/>
                  </a:lnTo>
                  <a:cubicBezTo>
                    <a:pt x="438" y="4782"/>
                    <a:pt x="340" y="4880"/>
                    <a:pt x="340" y="4961"/>
                  </a:cubicBezTo>
                  <a:lnTo>
                    <a:pt x="340" y="5362"/>
                  </a:lnTo>
                  <a:lnTo>
                    <a:pt x="286" y="5505"/>
                  </a:lnTo>
                  <a:cubicBezTo>
                    <a:pt x="90" y="5986"/>
                    <a:pt x="1" y="6495"/>
                    <a:pt x="1" y="7012"/>
                  </a:cubicBezTo>
                  <a:cubicBezTo>
                    <a:pt x="1" y="7146"/>
                    <a:pt x="108" y="7262"/>
                    <a:pt x="251" y="7262"/>
                  </a:cubicBezTo>
                  <a:lnTo>
                    <a:pt x="5041" y="7262"/>
                  </a:lnTo>
                  <a:cubicBezTo>
                    <a:pt x="5175" y="7262"/>
                    <a:pt x="5291" y="7146"/>
                    <a:pt x="5291" y="7012"/>
                  </a:cubicBezTo>
                  <a:cubicBezTo>
                    <a:pt x="5291" y="6843"/>
                    <a:pt x="5273" y="6664"/>
                    <a:pt x="5255" y="6495"/>
                  </a:cubicBezTo>
                  <a:cubicBezTo>
                    <a:pt x="5247" y="6446"/>
                    <a:pt x="5202" y="6405"/>
                    <a:pt x="5153" y="6405"/>
                  </a:cubicBezTo>
                  <a:cubicBezTo>
                    <a:pt x="5149" y="6405"/>
                    <a:pt x="5144" y="6405"/>
                    <a:pt x="5139" y="6406"/>
                  </a:cubicBezTo>
                  <a:cubicBezTo>
                    <a:pt x="5077" y="6415"/>
                    <a:pt x="5041" y="6468"/>
                    <a:pt x="5041" y="6522"/>
                  </a:cubicBezTo>
                  <a:cubicBezTo>
                    <a:pt x="5068" y="6682"/>
                    <a:pt x="5077" y="6852"/>
                    <a:pt x="5077" y="7012"/>
                  </a:cubicBezTo>
                  <a:cubicBezTo>
                    <a:pt x="5077" y="7030"/>
                    <a:pt x="5041" y="7048"/>
                    <a:pt x="5041" y="7048"/>
                  </a:cubicBezTo>
                  <a:lnTo>
                    <a:pt x="242" y="7048"/>
                  </a:lnTo>
                  <a:cubicBezTo>
                    <a:pt x="224" y="7048"/>
                    <a:pt x="206" y="7030"/>
                    <a:pt x="206" y="7012"/>
                  </a:cubicBezTo>
                  <a:cubicBezTo>
                    <a:pt x="206" y="6522"/>
                    <a:pt x="295" y="6040"/>
                    <a:pt x="474" y="5585"/>
                  </a:cubicBezTo>
                  <a:lnTo>
                    <a:pt x="518" y="5487"/>
                  </a:lnTo>
                  <a:lnTo>
                    <a:pt x="4765" y="5487"/>
                  </a:lnTo>
                  <a:lnTo>
                    <a:pt x="4818" y="5612"/>
                  </a:lnTo>
                  <a:cubicBezTo>
                    <a:pt x="4872" y="5763"/>
                    <a:pt x="4916" y="5906"/>
                    <a:pt x="4952" y="6058"/>
                  </a:cubicBezTo>
                  <a:cubicBezTo>
                    <a:pt x="4967" y="6102"/>
                    <a:pt x="5006" y="6134"/>
                    <a:pt x="5054" y="6134"/>
                  </a:cubicBezTo>
                  <a:cubicBezTo>
                    <a:pt x="5064" y="6134"/>
                    <a:pt x="5075" y="6132"/>
                    <a:pt x="5086" y="6129"/>
                  </a:cubicBezTo>
                  <a:cubicBezTo>
                    <a:pt x="5139" y="6111"/>
                    <a:pt x="5175" y="6058"/>
                    <a:pt x="5157" y="6004"/>
                  </a:cubicBezTo>
                  <a:cubicBezTo>
                    <a:pt x="5122" y="5835"/>
                    <a:pt x="5068" y="5665"/>
                    <a:pt x="4997" y="5505"/>
                  </a:cubicBezTo>
                  <a:lnTo>
                    <a:pt x="4943" y="5362"/>
                  </a:lnTo>
                  <a:lnTo>
                    <a:pt x="4943" y="4961"/>
                  </a:lnTo>
                  <a:cubicBezTo>
                    <a:pt x="4943" y="4889"/>
                    <a:pt x="4899" y="4818"/>
                    <a:pt x="4836" y="4782"/>
                  </a:cubicBezTo>
                  <a:lnTo>
                    <a:pt x="4845" y="4568"/>
                  </a:lnTo>
                  <a:cubicBezTo>
                    <a:pt x="4854" y="4354"/>
                    <a:pt x="4765" y="4149"/>
                    <a:pt x="4604" y="3997"/>
                  </a:cubicBezTo>
                  <a:lnTo>
                    <a:pt x="4176" y="3596"/>
                  </a:lnTo>
                  <a:cubicBezTo>
                    <a:pt x="4105" y="3533"/>
                    <a:pt x="4060" y="3453"/>
                    <a:pt x="4051" y="3364"/>
                  </a:cubicBezTo>
                  <a:cubicBezTo>
                    <a:pt x="4042" y="3248"/>
                    <a:pt x="4078" y="3141"/>
                    <a:pt x="4158" y="3060"/>
                  </a:cubicBezTo>
                  <a:lnTo>
                    <a:pt x="4381" y="2837"/>
                  </a:lnTo>
                  <a:cubicBezTo>
                    <a:pt x="4569" y="2641"/>
                    <a:pt x="4711" y="2418"/>
                    <a:pt x="4800" y="2159"/>
                  </a:cubicBezTo>
                  <a:cubicBezTo>
                    <a:pt x="5015" y="1571"/>
                    <a:pt x="5041" y="928"/>
                    <a:pt x="4890" y="313"/>
                  </a:cubicBezTo>
                  <a:cubicBezTo>
                    <a:pt x="4845" y="134"/>
                    <a:pt x="4684" y="1"/>
                    <a:pt x="44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0"/>
            <p:cNvSpPr/>
            <p:nvPr/>
          </p:nvSpPr>
          <p:spPr>
            <a:xfrm>
              <a:off x="4071165" y="3358601"/>
              <a:ext cx="205549" cy="90689"/>
            </a:xfrm>
            <a:custGeom>
              <a:avLst/>
              <a:gdLst/>
              <a:ahLst/>
              <a:cxnLst/>
              <a:rect l="l" t="t" r="r" b="b"/>
              <a:pathLst>
                <a:path w="3257" h="1437" extrusionOk="0">
                  <a:moveTo>
                    <a:pt x="509" y="1"/>
                  </a:moveTo>
                  <a:cubicBezTo>
                    <a:pt x="322" y="1"/>
                    <a:pt x="161" y="125"/>
                    <a:pt x="116" y="313"/>
                  </a:cubicBezTo>
                  <a:cubicBezTo>
                    <a:pt x="36" y="643"/>
                    <a:pt x="1" y="991"/>
                    <a:pt x="27" y="1339"/>
                  </a:cubicBezTo>
                  <a:cubicBezTo>
                    <a:pt x="36" y="1392"/>
                    <a:pt x="81" y="1437"/>
                    <a:pt x="134" y="1437"/>
                  </a:cubicBezTo>
                  <a:cubicBezTo>
                    <a:pt x="143" y="1437"/>
                    <a:pt x="143" y="1437"/>
                    <a:pt x="143" y="1428"/>
                  </a:cubicBezTo>
                  <a:cubicBezTo>
                    <a:pt x="206" y="1428"/>
                    <a:pt x="250" y="1374"/>
                    <a:pt x="241" y="1312"/>
                  </a:cubicBezTo>
                  <a:cubicBezTo>
                    <a:pt x="215" y="991"/>
                    <a:pt x="241" y="670"/>
                    <a:pt x="322" y="366"/>
                  </a:cubicBezTo>
                  <a:cubicBezTo>
                    <a:pt x="340" y="277"/>
                    <a:pt x="420" y="215"/>
                    <a:pt x="509" y="215"/>
                  </a:cubicBezTo>
                  <a:lnTo>
                    <a:pt x="3141" y="215"/>
                  </a:lnTo>
                  <a:cubicBezTo>
                    <a:pt x="3194" y="215"/>
                    <a:pt x="3239" y="179"/>
                    <a:pt x="3248" y="125"/>
                  </a:cubicBezTo>
                  <a:cubicBezTo>
                    <a:pt x="3257" y="63"/>
                    <a:pt x="3203" y="1"/>
                    <a:pt x="3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0"/>
            <p:cNvSpPr/>
            <p:nvPr/>
          </p:nvSpPr>
          <p:spPr>
            <a:xfrm>
              <a:off x="4213601" y="3564082"/>
              <a:ext cx="13569" cy="30545"/>
            </a:xfrm>
            <a:custGeom>
              <a:avLst/>
              <a:gdLst/>
              <a:ahLst/>
              <a:cxnLst/>
              <a:rect l="l" t="t" r="r" b="b"/>
              <a:pathLst>
                <a:path w="215" h="484" extrusionOk="0">
                  <a:moveTo>
                    <a:pt x="125" y="1"/>
                  </a:moveTo>
                  <a:cubicBezTo>
                    <a:pt x="54" y="1"/>
                    <a:pt x="1" y="45"/>
                    <a:pt x="1" y="108"/>
                  </a:cubicBezTo>
                  <a:lnTo>
                    <a:pt x="1" y="375"/>
                  </a:lnTo>
                  <a:cubicBezTo>
                    <a:pt x="1" y="429"/>
                    <a:pt x="36" y="473"/>
                    <a:pt x="99" y="482"/>
                  </a:cubicBezTo>
                  <a:cubicBezTo>
                    <a:pt x="103" y="483"/>
                    <a:pt x="108" y="483"/>
                    <a:pt x="112" y="483"/>
                  </a:cubicBezTo>
                  <a:cubicBezTo>
                    <a:pt x="169" y="483"/>
                    <a:pt x="215" y="433"/>
                    <a:pt x="215" y="375"/>
                  </a:cubicBezTo>
                  <a:lnTo>
                    <a:pt x="215" y="117"/>
                  </a:lnTo>
                  <a:cubicBezTo>
                    <a:pt x="215" y="63"/>
                    <a:pt x="179" y="10"/>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0"/>
            <p:cNvSpPr/>
            <p:nvPr/>
          </p:nvSpPr>
          <p:spPr>
            <a:xfrm>
              <a:off x="4250204" y="3498954"/>
              <a:ext cx="45124" cy="34774"/>
            </a:xfrm>
            <a:custGeom>
              <a:avLst/>
              <a:gdLst/>
              <a:ahLst/>
              <a:cxnLst/>
              <a:rect l="l" t="t" r="r" b="b"/>
              <a:pathLst>
                <a:path w="715" h="551" extrusionOk="0">
                  <a:moveTo>
                    <a:pt x="112" y="0"/>
                  </a:moveTo>
                  <a:cubicBezTo>
                    <a:pt x="85" y="0"/>
                    <a:pt x="58" y="11"/>
                    <a:pt x="36" y="34"/>
                  </a:cubicBezTo>
                  <a:cubicBezTo>
                    <a:pt x="0" y="78"/>
                    <a:pt x="0" y="141"/>
                    <a:pt x="36" y="185"/>
                  </a:cubicBezTo>
                  <a:cubicBezTo>
                    <a:pt x="188" y="328"/>
                    <a:pt x="357" y="444"/>
                    <a:pt x="545" y="542"/>
                  </a:cubicBezTo>
                  <a:cubicBezTo>
                    <a:pt x="562" y="551"/>
                    <a:pt x="571" y="551"/>
                    <a:pt x="589" y="551"/>
                  </a:cubicBezTo>
                  <a:cubicBezTo>
                    <a:pt x="634" y="551"/>
                    <a:pt x="669" y="533"/>
                    <a:pt x="687" y="497"/>
                  </a:cubicBezTo>
                  <a:cubicBezTo>
                    <a:pt x="714" y="444"/>
                    <a:pt x="687" y="381"/>
                    <a:pt x="643" y="355"/>
                  </a:cubicBezTo>
                  <a:cubicBezTo>
                    <a:pt x="473" y="265"/>
                    <a:pt x="322" y="158"/>
                    <a:pt x="188" y="34"/>
                  </a:cubicBezTo>
                  <a:cubicBezTo>
                    <a:pt x="165" y="11"/>
                    <a:pt x="139"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0"/>
            <p:cNvSpPr/>
            <p:nvPr/>
          </p:nvSpPr>
          <p:spPr>
            <a:xfrm>
              <a:off x="4145507" y="3445880"/>
              <a:ext cx="100282" cy="87723"/>
            </a:xfrm>
            <a:custGeom>
              <a:avLst/>
              <a:gdLst/>
              <a:ahLst/>
              <a:cxnLst/>
              <a:rect l="l" t="t" r="r" b="b"/>
              <a:pathLst>
                <a:path w="1589" h="1390" extrusionOk="0">
                  <a:moveTo>
                    <a:pt x="1115" y="0"/>
                  </a:moveTo>
                  <a:cubicBezTo>
                    <a:pt x="1062" y="0"/>
                    <a:pt x="1017" y="27"/>
                    <a:pt x="999" y="81"/>
                  </a:cubicBezTo>
                  <a:cubicBezTo>
                    <a:pt x="848" y="580"/>
                    <a:pt x="518" y="973"/>
                    <a:pt x="45" y="1205"/>
                  </a:cubicBezTo>
                  <a:cubicBezTo>
                    <a:pt x="36" y="1205"/>
                    <a:pt x="27" y="1214"/>
                    <a:pt x="18" y="1231"/>
                  </a:cubicBezTo>
                  <a:cubicBezTo>
                    <a:pt x="0" y="1276"/>
                    <a:pt x="0" y="1312"/>
                    <a:pt x="18" y="1338"/>
                  </a:cubicBezTo>
                  <a:cubicBezTo>
                    <a:pt x="31" y="1371"/>
                    <a:pt x="69" y="1390"/>
                    <a:pt x="106" y="1390"/>
                  </a:cubicBezTo>
                  <a:cubicBezTo>
                    <a:pt x="119" y="1390"/>
                    <a:pt x="131" y="1388"/>
                    <a:pt x="143" y="1383"/>
                  </a:cubicBezTo>
                  <a:cubicBezTo>
                    <a:pt x="642" y="1169"/>
                    <a:pt x="1008" y="723"/>
                    <a:pt x="1187" y="214"/>
                  </a:cubicBezTo>
                  <a:cubicBezTo>
                    <a:pt x="1187" y="214"/>
                    <a:pt x="1187" y="205"/>
                    <a:pt x="1187" y="205"/>
                  </a:cubicBezTo>
                  <a:cubicBezTo>
                    <a:pt x="1195" y="205"/>
                    <a:pt x="1195" y="214"/>
                    <a:pt x="1195" y="214"/>
                  </a:cubicBezTo>
                  <a:cubicBezTo>
                    <a:pt x="1249" y="357"/>
                    <a:pt x="1303" y="482"/>
                    <a:pt x="1374" y="607"/>
                  </a:cubicBezTo>
                  <a:cubicBezTo>
                    <a:pt x="1395" y="640"/>
                    <a:pt x="1433" y="660"/>
                    <a:pt x="1471" y="660"/>
                  </a:cubicBezTo>
                  <a:cubicBezTo>
                    <a:pt x="1515" y="660"/>
                    <a:pt x="1560" y="633"/>
                    <a:pt x="1579" y="571"/>
                  </a:cubicBezTo>
                  <a:cubicBezTo>
                    <a:pt x="1588" y="553"/>
                    <a:pt x="1579" y="536"/>
                    <a:pt x="1570" y="518"/>
                  </a:cubicBezTo>
                  <a:cubicBezTo>
                    <a:pt x="1490" y="393"/>
                    <a:pt x="1427" y="241"/>
                    <a:pt x="1374" y="81"/>
                  </a:cubicBezTo>
                  <a:cubicBezTo>
                    <a:pt x="1365" y="27"/>
                    <a:pt x="1320" y="0"/>
                    <a:pt x="1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0"/>
            <p:cNvSpPr/>
            <p:nvPr/>
          </p:nvSpPr>
          <p:spPr>
            <a:xfrm>
              <a:off x="4241180" y="3430418"/>
              <a:ext cx="85640" cy="66770"/>
            </a:xfrm>
            <a:custGeom>
              <a:avLst/>
              <a:gdLst/>
              <a:ahLst/>
              <a:cxnLst/>
              <a:rect l="l" t="t" r="r" b="b"/>
              <a:pathLst>
                <a:path w="1357" h="1058" extrusionOk="0">
                  <a:moveTo>
                    <a:pt x="117" y="0"/>
                  </a:moveTo>
                  <a:cubicBezTo>
                    <a:pt x="95" y="0"/>
                    <a:pt x="73" y="7"/>
                    <a:pt x="54" y="22"/>
                  </a:cubicBezTo>
                  <a:cubicBezTo>
                    <a:pt x="10" y="58"/>
                    <a:pt x="1" y="120"/>
                    <a:pt x="36" y="174"/>
                  </a:cubicBezTo>
                  <a:cubicBezTo>
                    <a:pt x="429" y="665"/>
                    <a:pt x="821" y="959"/>
                    <a:pt x="1214" y="1057"/>
                  </a:cubicBezTo>
                  <a:lnTo>
                    <a:pt x="1241" y="1057"/>
                  </a:lnTo>
                  <a:cubicBezTo>
                    <a:pt x="1285" y="1057"/>
                    <a:pt x="1330" y="1021"/>
                    <a:pt x="1348" y="977"/>
                  </a:cubicBezTo>
                  <a:cubicBezTo>
                    <a:pt x="1357" y="914"/>
                    <a:pt x="1321" y="861"/>
                    <a:pt x="1267" y="843"/>
                  </a:cubicBezTo>
                  <a:cubicBezTo>
                    <a:pt x="920" y="763"/>
                    <a:pt x="563" y="486"/>
                    <a:pt x="206" y="40"/>
                  </a:cubicBezTo>
                  <a:cubicBezTo>
                    <a:pt x="180" y="14"/>
                    <a:pt x="148"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0"/>
            <p:cNvSpPr/>
            <p:nvPr/>
          </p:nvSpPr>
          <p:spPr>
            <a:xfrm>
              <a:off x="4113953" y="3430418"/>
              <a:ext cx="86208" cy="66392"/>
            </a:xfrm>
            <a:custGeom>
              <a:avLst/>
              <a:gdLst/>
              <a:ahLst/>
              <a:cxnLst/>
              <a:rect l="l" t="t" r="r" b="b"/>
              <a:pathLst>
                <a:path w="1366" h="1052" extrusionOk="0">
                  <a:moveTo>
                    <a:pt x="1243" y="0"/>
                  </a:moveTo>
                  <a:cubicBezTo>
                    <a:pt x="1211" y="0"/>
                    <a:pt x="1181" y="14"/>
                    <a:pt x="1160" y="40"/>
                  </a:cubicBezTo>
                  <a:cubicBezTo>
                    <a:pt x="803" y="486"/>
                    <a:pt x="447" y="763"/>
                    <a:pt x="99" y="843"/>
                  </a:cubicBezTo>
                  <a:cubicBezTo>
                    <a:pt x="45" y="861"/>
                    <a:pt x="1" y="914"/>
                    <a:pt x="18" y="968"/>
                  </a:cubicBezTo>
                  <a:cubicBezTo>
                    <a:pt x="18" y="995"/>
                    <a:pt x="36" y="1012"/>
                    <a:pt x="45" y="1030"/>
                  </a:cubicBezTo>
                  <a:cubicBezTo>
                    <a:pt x="65" y="1043"/>
                    <a:pt x="89" y="1052"/>
                    <a:pt x="115" y="1052"/>
                  </a:cubicBezTo>
                  <a:cubicBezTo>
                    <a:pt x="124" y="1052"/>
                    <a:pt x="134" y="1051"/>
                    <a:pt x="143" y="1048"/>
                  </a:cubicBezTo>
                  <a:cubicBezTo>
                    <a:pt x="536" y="959"/>
                    <a:pt x="937" y="656"/>
                    <a:pt x="1321" y="165"/>
                  </a:cubicBezTo>
                  <a:cubicBezTo>
                    <a:pt x="1365" y="120"/>
                    <a:pt x="1356" y="58"/>
                    <a:pt x="1312" y="22"/>
                  </a:cubicBezTo>
                  <a:cubicBezTo>
                    <a:pt x="1290" y="7"/>
                    <a:pt x="1266" y="0"/>
                    <a:pt x="1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0"/>
            <p:cNvSpPr/>
            <p:nvPr/>
          </p:nvSpPr>
          <p:spPr>
            <a:xfrm>
              <a:off x="4255821" y="3408835"/>
              <a:ext cx="70999" cy="43293"/>
            </a:xfrm>
            <a:custGeom>
              <a:avLst/>
              <a:gdLst/>
              <a:ahLst/>
              <a:cxnLst/>
              <a:rect l="l" t="t" r="r" b="b"/>
              <a:pathLst>
                <a:path w="1125" h="686" extrusionOk="0">
                  <a:moveTo>
                    <a:pt x="112" y="1"/>
                  </a:moveTo>
                  <a:cubicBezTo>
                    <a:pt x="85" y="1"/>
                    <a:pt x="59" y="12"/>
                    <a:pt x="36" y="34"/>
                  </a:cubicBezTo>
                  <a:cubicBezTo>
                    <a:pt x="1" y="79"/>
                    <a:pt x="1" y="150"/>
                    <a:pt x="45" y="186"/>
                  </a:cubicBezTo>
                  <a:cubicBezTo>
                    <a:pt x="313" y="427"/>
                    <a:pt x="634" y="605"/>
                    <a:pt x="982" y="685"/>
                  </a:cubicBezTo>
                  <a:lnTo>
                    <a:pt x="1009" y="685"/>
                  </a:lnTo>
                  <a:cubicBezTo>
                    <a:pt x="1053" y="685"/>
                    <a:pt x="1098" y="659"/>
                    <a:pt x="1116" y="605"/>
                  </a:cubicBezTo>
                  <a:cubicBezTo>
                    <a:pt x="1125" y="552"/>
                    <a:pt x="1089" y="498"/>
                    <a:pt x="1035" y="480"/>
                  </a:cubicBezTo>
                  <a:cubicBezTo>
                    <a:pt x="723" y="400"/>
                    <a:pt x="429" y="248"/>
                    <a:pt x="188" y="34"/>
                  </a:cubicBezTo>
                  <a:cubicBezTo>
                    <a:pt x="166" y="12"/>
                    <a:pt x="139"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0"/>
            <p:cNvSpPr/>
            <p:nvPr/>
          </p:nvSpPr>
          <p:spPr>
            <a:xfrm>
              <a:off x="4113953" y="3409656"/>
              <a:ext cx="70431" cy="42662"/>
            </a:xfrm>
            <a:custGeom>
              <a:avLst/>
              <a:gdLst/>
              <a:ahLst/>
              <a:cxnLst/>
              <a:rect l="l" t="t" r="r" b="b"/>
              <a:pathLst>
                <a:path w="1116" h="676" extrusionOk="0">
                  <a:moveTo>
                    <a:pt x="996" y="1"/>
                  </a:moveTo>
                  <a:cubicBezTo>
                    <a:pt x="972" y="1"/>
                    <a:pt x="948" y="10"/>
                    <a:pt x="928" y="30"/>
                  </a:cubicBezTo>
                  <a:cubicBezTo>
                    <a:pt x="687" y="235"/>
                    <a:pt x="402" y="387"/>
                    <a:pt x="99" y="467"/>
                  </a:cubicBezTo>
                  <a:cubicBezTo>
                    <a:pt x="45" y="476"/>
                    <a:pt x="1" y="539"/>
                    <a:pt x="18" y="592"/>
                  </a:cubicBezTo>
                  <a:cubicBezTo>
                    <a:pt x="18" y="610"/>
                    <a:pt x="36" y="637"/>
                    <a:pt x="45" y="646"/>
                  </a:cubicBezTo>
                  <a:cubicBezTo>
                    <a:pt x="65" y="666"/>
                    <a:pt x="90" y="676"/>
                    <a:pt x="117" y="676"/>
                  </a:cubicBezTo>
                  <a:cubicBezTo>
                    <a:pt x="125" y="676"/>
                    <a:pt x="134" y="675"/>
                    <a:pt x="143" y="672"/>
                  </a:cubicBezTo>
                  <a:cubicBezTo>
                    <a:pt x="473" y="601"/>
                    <a:pt x="812" y="414"/>
                    <a:pt x="1071" y="191"/>
                  </a:cubicBezTo>
                  <a:cubicBezTo>
                    <a:pt x="1116" y="146"/>
                    <a:pt x="1116" y="84"/>
                    <a:pt x="1080" y="39"/>
                  </a:cubicBezTo>
                  <a:cubicBezTo>
                    <a:pt x="1055" y="14"/>
                    <a:pt x="1026"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 name="Google Shape;2253;p60"/>
          <p:cNvGrpSpPr/>
          <p:nvPr/>
        </p:nvGrpSpPr>
        <p:grpSpPr>
          <a:xfrm>
            <a:off x="4697203" y="3358601"/>
            <a:ext cx="452748" cy="458368"/>
            <a:chOff x="4697203" y="3358601"/>
            <a:chExt cx="452748" cy="458368"/>
          </a:xfrm>
        </p:grpSpPr>
        <p:sp>
          <p:nvSpPr>
            <p:cNvPr id="2254" name="Google Shape;2254;p60"/>
            <p:cNvSpPr/>
            <p:nvPr/>
          </p:nvSpPr>
          <p:spPr>
            <a:xfrm>
              <a:off x="4697203" y="3358601"/>
              <a:ext cx="277053" cy="458368"/>
            </a:xfrm>
            <a:custGeom>
              <a:avLst/>
              <a:gdLst/>
              <a:ahLst/>
              <a:cxnLst/>
              <a:rect l="l" t="t" r="r" b="b"/>
              <a:pathLst>
                <a:path w="4390" h="7263" extrusionOk="0">
                  <a:moveTo>
                    <a:pt x="1232" y="215"/>
                  </a:moveTo>
                  <a:lnTo>
                    <a:pt x="1250" y="759"/>
                  </a:lnTo>
                  <a:cubicBezTo>
                    <a:pt x="1250" y="1133"/>
                    <a:pt x="1348" y="1490"/>
                    <a:pt x="1526" y="1811"/>
                  </a:cubicBezTo>
                  <a:cubicBezTo>
                    <a:pt x="1338" y="1874"/>
                    <a:pt x="1138" y="1906"/>
                    <a:pt x="936" y="1906"/>
                  </a:cubicBezTo>
                  <a:cubicBezTo>
                    <a:pt x="708" y="1906"/>
                    <a:pt x="477" y="1865"/>
                    <a:pt x="259" y="1785"/>
                  </a:cubicBezTo>
                  <a:cubicBezTo>
                    <a:pt x="233" y="1544"/>
                    <a:pt x="215" y="1303"/>
                    <a:pt x="215" y="1062"/>
                  </a:cubicBezTo>
                  <a:lnTo>
                    <a:pt x="215" y="250"/>
                  </a:lnTo>
                  <a:cubicBezTo>
                    <a:pt x="215" y="232"/>
                    <a:pt x="233" y="215"/>
                    <a:pt x="250" y="215"/>
                  </a:cubicBezTo>
                  <a:close/>
                  <a:moveTo>
                    <a:pt x="928" y="4764"/>
                  </a:moveTo>
                  <a:cubicBezTo>
                    <a:pt x="946" y="4818"/>
                    <a:pt x="973" y="4871"/>
                    <a:pt x="1000" y="4925"/>
                  </a:cubicBezTo>
                  <a:cubicBezTo>
                    <a:pt x="1134" y="5157"/>
                    <a:pt x="1267" y="5326"/>
                    <a:pt x="1383" y="5478"/>
                  </a:cubicBezTo>
                  <a:cubicBezTo>
                    <a:pt x="1544" y="5701"/>
                    <a:pt x="1669" y="5862"/>
                    <a:pt x="1731" y="6120"/>
                  </a:cubicBezTo>
                  <a:cubicBezTo>
                    <a:pt x="1749" y="6183"/>
                    <a:pt x="1785" y="6789"/>
                    <a:pt x="1758" y="7048"/>
                  </a:cubicBezTo>
                  <a:lnTo>
                    <a:pt x="875" y="7048"/>
                  </a:lnTo>
                  <a:cubicBezTo>
                    <a:pt x="857" y="7048"/>
                    <a:pt x="839" y="7039"/>
                    <a:pt x="839" y="7021"/>
                  </a:cubicBezTo>
                  <a:lnTo>
                    <a:pt x="750" y="6254"/>
                  </a:lnTo>
                  <a:cubicBezTo>
                    <a:pt x="723" y="6085"/>
                    <a:pt x="732" y="5906"/>
                    <a:pt x="759" y="5737"/>
                  </a:cubicBezTo>
                  <a:lnTo>
                    <a:pt x="928" y="4764"/>
                  </a:lnTo>
                  <a:close/>
                  <a:moveTo>
                    <a:pt x="250" y="1"/>
                  </a:moveTo>
                  <a:cubicBezTo>
                    <a:pt x="117" y="1"/>
                    <a:pt x="10" y="116"/>
                    <a:pt x="1" y="250"/>
                  </a:cubicBezTo>
                  <a:lnTo>
                    <a:pt x="1" y="1062"/>
                  </a:lnTo>
                  <a:cubicBezTo>
                    <a:pt x="1" y="1758"/>
                    <a:pt x="117" y="2436"/>
                    <a:pt x="349" y="3096"/>
                  </a:cubicBezTo>
                  <a:lnTo>
                    <a:pt x="786" y="4354"/>
                  </a:lnTo>
                  <a:lnTo>
                    <a:pt x="554" y="5701"/>
                  </a:lnTo>
                  <a:cubicBezTo>
                    <a:pt x="518" y="5888"/>
                    <a:pt x="509" y="6085"/>
                    <a:pt x="536" y="6281"/>
                  </a:cubicBezTo>
                  <a:lnTo>
                    <a:pt x="625" y="7039"/>
                  </a:lnTo>
                  <a:cubicBezTo>
                    <a:pt x="643" y="7164"/>
                    <a:pt x="750" y="7262"/>
                    <a:pt x="875" y="7262"/>
                  </a:cubicBezTo>
                  <a:lnTo>
                    <a:pt x="4265" y="7262"/>
                  </a:lnTo>
                  <a:cubicBezTo>
                    <a:pt x="4327" y="7262"/>
                    <a:pt x="4372" y="7218"/>
                    <a:pt x="4381" y="7164"/>
                  </a:cubicBezTo>
                  <a:cubicBezTo>
                    <a:pt x="4390" y="7102"/>
                    <a:pt x="4336" y="7048"/>
                    <a:pt x="4274" y="7048"/>
                  </a:cubicBezTo>
                  <a:lnTo>
                    <a:pt x="1963" y="7048"/>
                  </a:lnTo>
                  <a:cubicBezTo>
                    <a:pt x="1990" y="6745"/>
                    <a:pt x="1963" y="6165"/>
                    <a:pt x="1937" y="6067"/>
                  </a:cubicBezTo>
                  <a:cubicBezTo>
                    <a:pt x="1865" y="5763"/>
                    <a:pt x="1722" y="5576"/>
                    <a:pt x="1553" y="5353"/>
                  </a:cubicBezTo>
                  <a:cubicBezTo>
                    <a:pt x="1437" y="5210"/>
                    <a:pt x="1312" y="5041"/>
                    <a:pt x="1187" y="4818"/>
                  </a:cubicBezTo>
                  <a:cubicBezTo>
                    <a:pt x="1107" y="4684"/>
                    <a:pt x="1044" y="4479"/>
                    <a:pt x="1009" y="4372"/>
                  </a:cubicBezTo>
                  <a:cubicBezTo>
                    <a:pt x="1000" y="4345"/>
                    <a:pt x="1000" y="4318"/>
                    <a:pt x="991" y="4309"/>
                  </a:cubicBezTo>
                  <a:lnTo>
                    <a:pt x="545" y="3025"/>
                  </a:lnTo>
                  <a:cubicBezTo>
                    <a:pt x="438" y="2695"/>
                    <a:pt x="349" y="2365"/>
                    <a:pt x="295" y="2026"/>
                  </a:cubicBezTo>
                  <a:lnTo>
                    <a:pt x="295" y="2026"/>
                  </a:lnTo>
                  <a:cubicBezTo>
                    <a:pt x="500" y="2088"/>
                    <a:pt x="714" y="2124"/>
                    <a:pt x="928" y="2124"/>
                  </a:cubicBezTo>
                  <a:cubicBezTo>
                    <a:pt x="1169" y="2124"/>
                    <a:pt x="1410" y="2079"/>
                    <a:pt x="1642" y="1999"/>
                  </a:cubicBezTo>
                  <a:cubicBezTo>
                    <a:pt x="1705" y="2088"/>
                    <a:pt x="1776" y="2168"/>
                    <a:pt x="1847" y="2249"/>
                  </a:cubicBezTo>
                  <a:lnTo>
                    <a:pt x="1954" y="2365"/>
                  </a:lnTo>
                  <a:cubicBezTo>
                    <a:pt x="2044" y="2454"/>
                    <a:pt x="2106" y="2561"/>
                    <a:pt x="2169" y="2668"/>
                  </a:cubicBezTo>
                  <a:cubicBezTo>
                    <a:pt x="2186" y="2704"/>
                    <a:pt x="2222" y="2721"/>
                    <a:pt x="2258" y="2721"/>
                  </a:cubicBezTo>
                  <a:cubicBezTo>
                    <a:pt x="2284" y="2721"/>
                    <a:pt x="2311" y="2712"/>
                    <a:pt x="2329" y="2695"/>
                  </a:cubicBezTo>
                  <a:cubicBezTo>
                    <a:pt x="2374" y="2659"/>
                    <a:pt x="2374" y="2597"/>
                    <a:pt x="2347" y="2552"/>
                  </a:cubicBezTo>
                  <a:cubicBezTo>
                    <a:pt x="2267" y="2418"/>
                    <a:pt x="2169" y="2284"/>
                    <a:pt x="2061" y="2168"/>
                  </a:cubicBezTo>
                  <a:lnTo>
                    <a:pt x="1999" y="2106"/>
                  </a:lnTo>
                  <a:cubicBezTo>
                    <a:pt x="1660" y="1731"/>
                    <a:pt x="1464" y="1258"/>
                    <a:pt x="1455" y="759"/>
                  </a:cubicBezTo>
                  <a:lnTo>
                    <a:pt x="1446" y="215"/>
                  </a:lnTo>
                  <a:lnTo>
                    <a:pt x="2133" y="215"/>
                  </a:lnTo>
                  <a:cubicBezTo>
                    <a:pt x="2186" y="215"/>
                    <a:pt x="2240" y="179"/>
                    <a:pt x="2249" y="125"/>
                  </a:cubicBezTo>
                  <a:cubicBezTo>
                    <a:pt x="2249" y="63"/>
                    <a:pt x="2204" y="1"/>
                    <a:pt x="2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0"/>
            <p:cNvSpPr/>
            <p:nvPr/>
          </p:nvSpPr>
          <p:spPr>
            <a:xfrm>
              <a:off x="4991668" y="3569384"/>
              <a:ext cx="128997" cy="247581"/>
            </a:xfrm>
            <a:custGeom>
              <a:avLst/>
              <a:gdLst/>
              <a:ahLst/>
              <a:cxnLst/>
              <a:rect l="l" t="t" r="r" b="b"/>
              <a:pathLst>
                <a:path w="2044" h="3923" extrusionOk="0">
                  <a:moveTo>
                    <a:pt x="1579" y="1424"/>
                  </a:moveTo>
                  <a:lnTo>
                    <a:pt x="1740" y="2397"/>
                  </a:lnTo>
                  <a:cubicBezTo>
                    <a:pt x="1776" y="2566"/>
                    <a:pt x="1776" y="2745"/>
                    <a:pt x="1758" y="2914"/>
                  </a:cubicBezTo>
                  <a:lnTo>
                    <a:pt x="1660" y="3681"/>
                  </a:lnTo>
                  <a:cubicBezTo>
                    <a:pt x="1660" y="3699"/>
                    <a:pt x="1642" y="3708"/>
                    <a:pt x="1624" y="3708"/>
                  </a:cubicBezTo>
                  <a:lnTo>
                    <a:pt x="750" y="3708"/>
                  </a:lnTo>
                  <a:cubicBezTo>
                    <a:pt x="723" y="3449"/>
                    <a:pt x="759" y="2843"/>
                    <a:pt x="777" y="2780"/>
                  </a:cubicBezTo>
                  <a:cubicBezTo>
                    <a:pt x="839" y="2522"/>
                    <a:pt x="955" y="2361"/>
                    <a:pt x="1124" y="2138"/>
                  </a:cubicBezTo>
                  <a:cubicBezTo>
                    <a:pt x="1240" y="1986"/>
                    <a:pt x="1365" y="1817"/>
                    <a:pt x="1499" y="1585"/>
                  </a:cubicBezTo>
                  <a:cubicBezTo>
                    <a:pt x="1526" y="1531"/>
                    <a:pt x="1553" y="1478"/>
                    <a:pt x="1579" y="1424"/>
                  </a:cubicBezTo>
                  <a:close/>
                  <a:moveTo>
                    <a:pt x="1930" y="0"/>
                  </a:moveTo>
                  <a:cubicBezTo>
                    <a:pt x="1886" y="0"/>
                    <a:pt x="1843" y="28"/>
                    <a:pt x="1829" y="77"/>
                  </a:cubicBezTo>
                  <a:lnTo>
                    <a:pt x="1508" y="969"/>
                  </a:lnTo>
                  <a:cubicBezTo>
                    <a:pt x="1472" y="1094"/>
                    <a:pt x="1401" y="1317"/>
                    <a:pt x="1312" y="1478"/>
                  </a:cubicBezTo>
                  <a:cubicBezTo>
                    <a:pt x="1187" y="1701"/>
                    <a:pt x="1062" y="1870"/>
                    <a:pt x="955" y="2013"/>
                  </a:cubicBezTo>
                  <a:cubicBezTo>
                    <a:pt x="785" y="2236"/>
                    <a:pt x="643" y="2423"/>
                    <a:pt x="562" y="2727"/>
                  </a:cubicBezTo>
                  <a:cubicBezTo>
                    <a:pt x="545" y="2825"/>
                    <a:pt x="509" y="3405"/>
                    <a:pt x="536" y="3708"/>
                  </a:cubicBezTo>
                  <a:lnTo>
                    <a:pt x="99" y="3708"/>
                  </a:lnTo>
                  <a:cubicBezTo>
                    <a:pt x="45" y="3708"/>
                    <a:pt x="0" y="3753"/>
                    <a:pt x="0" y="3815"/>
                  </a:cubicBezTo>
                  <a:cubicBezTo>
                    <a:pt x="0" y="3878"/>
                    <a:pt x="45" y="3922"/>
                    <a:pt x="99" y="3922"/>
                  </a:cubicBezTo>
                  <a:lnTo>
                    <a:pt x="1624" y="3922"/>
                  </a:lnTo>
                  <a:cubicBezTo>
                    <a:pt x="1749" y="3922"/>
                    <a:pt x="1856" y="3824"/>
                    <a:pt x="1874" y="3699"/>
                  </a:cubicBezTo>
                  <a:lnTo>
                    <a:pt x="1963" y="2941"/>
                  </a:lnTo>
                  <a:cubicBezTo>
                    <a:pt x="1990" y="2745"/>
                    <a:pt x="1990" y="2548"/>
                    <a:pt x="1954" y="2361"/>
                  </a:cubicBezTo>
                  <a:lnTo>
                    <a:pt x="1722" y="1014"/>
                  </a:lnTo>
                  <a:lnTo>
                    <a:pt x="2025" y="149"/>
                  </a:lnTo>
                  <a:cubicBezTo>
                    <a:pt x="2043" y="86"/>
                    <a:pt x="2017" y="24"/>
                    <a:pt x="1963" y="6"/>
                  </a:cubicBezTo>
                  <a:cubicBezTo>
                    <a:pt x="1952" y="2"/>
                    <a:pt x="1941"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0"/>
            <p:cNvSpPr/>
            <p:nvPr/>
          </p:nvSpPr>
          <p:spPr>
            <a:xfrm>
              <a:off x="4856552" y="3358601"/>
              <a:ext cx="293398" cy="235968"/>
            </a:xfrm>
            <a:custGeom>
              <a:avLst/>
              <a:gdLst/>
              <a:ahLst/>
              <a:cxnLst/>
              <a:rect l="l" t="t" r="r" b="b"/>
              <a:pathLst>
                <a:path w="4649" h="3739" extrusionOk="0">
                  <a:moveTo>
                    <a:pt x="1169" y="215"/>
                  </a:moveTo>
                  <a:lnTo>
                    <a:pt x="1169" y="482"/>
                  </a:lnTo>
                  <a:cubicBezTo>
                    <a:pt x="1169" y="536"/>
                    <a:pt x="1122" y="584"/>
                    <a:pt x="1063" y="584"/>
                  </a:cubicBezTo>
                  <a:cubicBezTo>
                    <a:pt x="1054" y="584"/>
                    <a:pt x="1045" y="583"/>
                    <a:pt x="1035" y="580"/>
                  </a:cubicBezTo>
                  <a:cubicBezTo>
                    <a:pt x="982" y="571"/>
                    <a:pt x="955" y="527"/>
                    <a:pt x="955" y="473"/>
                  </a:cubicBezTo>
                  <a:lnTo>
                    <a:pt x="955" y="215"/>
                  </a:lnTo>
                  <a:close/>
                  <a:moveTo>
                    <a:pt x="1063" y="800"/>
                  </a:moveTo>
                  <a:cubicBezTo>
                    <a:pt x="1122" y="800"/>
                    <a:pt x="1169" y="847"/>
                    <a:pt x="1169" y="902"/>
                  </a:cubicBezTo>
                  <a:lnTo>
                    <a:pt x="1169" y="1205"/>
                  </a:lnTo>
                  <a:cubicBezTo>
                    <a:pt x="1169" y="1259"/>
                    <a:pt x="1122" y="1306"/>
                    <a:pt x="1063" y="1306"/>
                  </a:cubicBezTo>
                  <a:cubicBezTo>
                    <a:pt x="1054" y="1306"/>
                    <a:pt x="1045" y="1305"/>
                    <a:pt x="1035" y="1303"/>
                  </a:cubicBezTo>
                  <a:cubicBezTo>
                    <a:pt x="982" y="1294"/>
                    <a:pt x="955" y="1249"/>
                    <a:pt x="955" y="1196"/>
                  </a:cubicBezTo>
                  <a:lnTo>
                    <a:pt x="955" y="910"/>
                  </a:lnTo>
                  <a:cubicBezTo>
                    <a:pt x="955" y="857"/>
                    <a:pt x="982" y="812"/>
                    <a:pt x="1035" y="803"/>
                  </a:cubicBezTo>
                  <a:cubicBezTo>
                    <a:pt x="1045" y="801"/>
                    <a:pt x="1054" y="800"/>
                    <a:pt x="1063" y="800"/>
                  </a:cubicBezTo>
                  <a:close/>
                  <a:moveTo>
                    <a:pt x="4407" y="215"/>
                  </a:moveTo>
                  <a:cubicBezTo>
                    <a:pt x="4425" y="215"/>
                    <a:pt x="4443" y="232"/>
                    <a:pt x="4443" y="250"/>
                  </a:cubicBezTo>
                  <a:lnTo>
                    <a:pt x="4443" y="1044"/>
                  </a:lnTo>
                  <a:cubicBezTo>
                    <a:pt x="4443" y="1294"/>
                    <a:pt x="4425" y="1544"/>
                    <a:pt x="4390" y="1785"/>
                  </a:cubicBezTo>
                  <a:lnTo>
                    <a:pt x="4381" y="1794"/>
                  </a:lnTo>
                  <a:cubicBezTo>
                    <a:pt x="4164" y="1872"/>
                    <a:pt x="3941" y="1910"/>
                    <a:pt x="3719" y="1910"/>
                  </a:cubicBezTo>
                  <a:cubicBezTo>
                    <a:pt x="3511" y="1910"/>
                    <a:pt x="3304" y="1876"/>
                    <a:pt x="3105" y="1811"/>
                  </a:cubicBezTo>
                  <a:cubicBezTo>
                    <a:pt x="3292" y="1472"/>
                    <a:pt x="3390" y="1089"/>
                    <a:pt x="3399" y="696"/>
                  </a:cubicBezTo>
                  <a:lnTo>
                    <a:pt x="3408" y="215"/>
                  </a:lnTo>
                  <a:close/>
                  <a:moveTo>
                    <a:pt x="116" y="1"/>
                  </a:moveTo>
                  <a:cubicBezTo>
                    <a:pt x="63" y="1"/>
                    <a:pt x="9" y="45"/>
                    <a:pt x="0" y="99"/>
                  </a:cubicBezTo>
                  <a:cubicBezTo>
                    <a:pt x="0" y="161"/>
                    <a:pt x="45" y="215"/>
                    <a:pt x="107" y="215"/>
                  </a:cubicBezTo>
                  <a:lnTo>
                    <a:pt x="741" y="215"/>
                  </a:lnTo>
                  <a:lnTo>
                    <a:pt x="741" y="482"/>
                  </a:lnTo>
                  <a:cubicBezTo>
                    <a:pt x="741" y="563"/>
                    <a:pt x="768" y="634"/>
                    <a:pt x="821" y="687"/>
                  </a:cubicBezTo>
                  <a:cubicBezTo>
                    <a:pt x="768" y="750"/>
                    <a:pt x="741" y="821"/>
                    <a:pt x="741" y="902"/>
                  </a:cubicBezTo>
                  <a:lnTo>
                    <a:pt x="741" y="1196"/>
                  </a:lnTo>
                  <a:cubicBezTo>
                    <a:pt x="741" y="1356"/>
                    <a:pt x="866" y="1508"/>
                    <a:pt x="1026" y="1517"/>
                  </a:cubicBezTo>
                  <a:cubicBezTo>
                    <a:pt x="1037" y="1518"/>
                    <a:pt x="1047" y="1519"/>
                    <a:pt x="1058" y="1519"/>
                  </a:cubicBezTo>
                  <a:cubicBezTo>
                    <a:pt x="1238" y="1519"/>
                    <a:pt x="1374" y="1374"/>
                    <a:pt x="1374" y="1205"/>
                  </a:cubicBezTo>
                  <a:lnTo>
                    <a:pt x="1374" y="902"/>
                  </a:lnTo>
                  <a:cubicBezTo>
                    <a:pt x="1374" y="821"/>
                    <a:pt x="1347" y="750"/>
                    <a:pt x="1294" y="687"/>
                  </a:cubicBezTo>
                  <a:cubicBezTo>
                    <a:pt x="1347" y="634"/>
                    <a:pt x="1374" y="563"/>
                    <a:pt x="1374" y="482"/>
                  </a:cubicBezTo>
                  <a:lnTo>
                    <a:pt x="1374" y="215"/>
                  </a:lnTo>
                  <a:lnTo>
                    <a:pt x="3194" y="215"/>
                  </a:lnTo>
                  <a:lnTo>
                    <a:pt x="3185" y="696"/>
                  </a:lnTo>
                  <a:cubicBezTo>
                    <a:pt x="3176" y="1232"/>
                    <a:pt x="2971" y="1749"/>
                    <a:pt x="2596" y="2150"/>
                  </a:cubicBezTo>
                  <a:cubicBezTo>
                    <a:pt x="2231" y="2543"/>
                    <a:pt x="1981" y="3078"/>
                    <a:pt x="1945" y="3622"/>
                  </a:cubicBezTo>
                  <a:cubicBezTo>
                    <a:pt x="1936" y="3685"/>
                    <a:pt x="1981" y="3738"/>
                    <a:pt x="2043" y="3738"/>
                  </a:cubicBezTo>
                  <a:lnTo>
                    <a:pt x="2052" y="3738"/>
                  </a:lnTo>
                  <a:cubicBezTo>
                    <a:pt x="2106" y="3738"/>
                    <a:pt x="2150" y="3694"/>
                    <a:pt x="2159" y="3640"/>
                  </a:cubicBezTo>
                  <a:cubicBezTo>
                    <a:pt x="2240" y="2775"/>
                    <a:pt x="2623" y="2489"/>
                    <a:pt x="2989" y="1999"/>
                  </a:cubicBezTo>
                  <a:cubicBezTo>
                    <a:pt x="3221" y="2079"/>
                    <a:pt x="3462" y="2124"/>
                    <a:pt x="3712" y="2124"/>
                  </a:cubicBezTo>
                  <a:cubicBezTo>
                    <a:pt x="3926" y="2124"/>
                    <a:pt x="4149" y="2088"/>
                    <a:pt x="4363" y="2026"/>
                  </a:cubicBezTo>
                  <a:lnTo>
                    <a:pt x="4363" y="2026"/>
                  </a:lnTo>
                  <a:cubicBezTo>
                    <a:pt x="4309" y="2338"/>
                    <a:pt x="4229" y="2641"/>
                    <a:pt x="4131" y="2944"/>
                  </a:cubicBezTo>
                  <a:cubicBezTo>
                    <a:pt x="4113" y="2998"/>
                    <a:pt x="4131" y="3051"/>
                    <a:pt x="4184" y="3078"/>
                  </a:cubicBezTo>
                  <a:cubicBezTo>
                    <a:pt x="4193" y="3087"/>
                    <a:pt x="4211" y="3087"/>
                    <a:pt x="4229" y="3087"/>
                  </a:cubicBezTo>
                  <a:cubicBezTo>
                    <a:pt x="4274" y="3087"/>
                    <a:pt x="4318" y="3060"/>
                    <a:pt x="4327" y="3016"/>
                  </a:cubicBezTo>
                  <a:cubicBezTo>
                    <a:pt x="4541" y="2382"/>
                    <a:pt x="4648" y="1713"/>
                    <a:pt x="4648" y="1044"/>
                  </a:cubicBezTo>
                  <a:lnTo>
                    <a:pt x="4648" y="250"/>
                  </a:lnTo>
                  <a:cubicBezTo>
                    <a:pt x="4648" y="116"/>
                    <a:pt x="4541" y="1"/>
                    <a:pt x="4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0"/>
            <p:cNvSpPr/>
            <p:nvPr/>
          </p:nvSpPr>
          <p:spPr>
            <a:xfrm>
              <a:off x="4875674" y="3469483"/>
              <a:ext cx="95233" cy="153799"/>
            </a:xfrm>
            <a:custGeom>
              <a:avLst/>
              <a:gdLst/>
              <a:ahLst/>
              <a:cxnLst/>
              <a:rect l="l" t="t" r="r" b="b"/>
              <a:pathLst>
                <a:path w="1509" h="2437" extrusionOk="0">
                  <a:moveTo>
                    <a:pt x="1018" y="215"/>
                  </a:moveTo>
                  <a:lnTo>
                    <a:pt x="759" y="929"/>
                  </a:lnTo>
                  <a:cubicBezTo>
                    <a:pt x="741" y="964"/>
                    <a:pt x="750" y="1009"/>
                    <a:pt x="768" y="1045"/>
                  </a:cubicBezTo>
                  <a:cubicBezTo>
                    <a:pt x="795" y="1071"/>
                    <a:pt x="830" y="1098"/>
                    <a:pt x="875" y="1098"/>
                  </a:cubicBezTo>
                  <a:lnTo>
                    <a:pt x="1259" y="1107"/>
                  </a:lnTo>
                  <a:cubicBezTo>
                    <a:pt x="1267" y="1107"/>
                    <a:pt x="1276" y="1116"/>
                    <a:pt x="1285" y="1116"/>
                  </a:cubicBezTo>
                  <a:cubicBezTo>
                    <a:pt x="1285" y="1125"/>
                    <a:pt x="1285" y="1134"/>
                    <a:pt x="1285" y="1134"/>
                  </a:cubicBezTo>
                  <a:lnTo>
                    <a:pt x="795" y="2097"/>
                  </a:lnTo>
                  <a:lnTo>
                    <a:pt x="795" y="2097"/>
                  </a:lnTo>
                  <a:lnTo>
                    <a:pt x="893" y="1410"/>
                  </a:lnTo>
                  <a:cubicBezTo>
                    <a:pt x="902" y="1357"/>
                    <a:pt x="875" y="1303"/>
                    <a:pt x="830" y="1277"/>
                  </a:cubicBezTo>
                  <a:cubicBezTo>
                    <a:pt x="812" y="1268"/>
                    <a:pt x="786" y="1268"/>
                    <a:pt x="768" y="1268"/>
                  </a:cubicBezTo>
                  <a:lnTo>
                    <a:pt x="250" y="1268"/>
                  </a:lnTo>
                  <a:cubicBezTo>
                    <a:pt x="242" y="1268"/>
                    <a:pt x="233" y="1259"/>
                    <a:pt x="233" y="1259"/>
                  </a:cubicBezTo>
                  <a:cubicBezTo>
                    <a:pt x="224" y="1250"/>
                    <a:pt x="224" y="1241"/>
                    <a:pt x="233" y="1232"/>
                  </a:cubicBezTo>
                  <a:lnTo>
                    <a:pt x="518" y="215"/>
                  </a:lnTo>
                  <a:close/>
                  <a:moveTo>
                    <a:pt x="500" y="1"/>
                  </a:moveTo>
                  <a:cubicBezTo>
                    <a:pt x="411" y="1"/>
                    <a:pt x="331" y="72"/>
                    <a:pt x="313" y="162"/>
                  </a:cubicBezTo>
                  <a:lnTo>
                    <a:pt x="27" y="1179"/>
                  </a:lnTo>
                  <a:cubicBezTo>
                    <a:pt x="1" y="1250"/>
                    <a:pt x="19" y="1330"/>
                    <a:pt x="63" y="1393"/>
                  </a:cubicBezTo>
                  <a:cubicBezTo>
                    <a:pt x="108" y="1446"/>
                    <a:pt x="179" y="1482"/>
                    <a:pt x="250" y="1482"/>
                  </a:cubicBezTo>
                  <a:lnTo>
                    <a:pt x="670" y="1482"/>
                  </a:lnTo>
                  <a:lnTo>
                    <a:pt x="563" y="2204"/>
                  </a:lnTo>
                  <a:cubicBezTo>
                    <a:pt x="563" y="2222"/>
                    <a:pt x="563" y="2240"/>
                    <a:pt x="563" y="2258"/>
                  </a:cubicBezTo>
                  <a:cubicBezTo>
                    <a:pt x="572" y="2356"/>
                    <a:pt x="652" y="2436"/>
                    <a:pt x="750" y="2436"/>
                  </a:cubicBezTo>
                  <a:cubicBezTo>
                    <a:pt x="821" y="2436"/>
                    <a:pt x="884" y="2392"/>
                    <a:pt x="920" y="2329"/>
                  </a:cubicBezTo>
                  <a:cubicBezTo>
                    <a:pt x="920" y="2329"/>
                    <a:pt x="920" y="2329"/>
                    <a:pt x="920" y="2320"/>
                  </a:cubicBezTo>
                  <a:lnTo>
                    <a:pt x="1473" y="1232"/>
                  </a:lnTo>
                  <a:lnTo>
                    <a:pt x="1482" y="1223"/>
                  </a:lnTo>
                  <a:cubicBezTo>
                    <a:pt x="1508" y="1152"/>
                    <a:pt x="1499" y="1071"/>
                    <a:pt x="1464" y="1009"/>
                  </a:cubicBezTo>
                  <a:cubicBezTo>
                    <a:pt x="1419" y="938"/>
                    <a:pt x="1339" y="893"/>
                    <a:pt x="1259" y="893"/>
                  </a:cubicBezTo>
                  <a:lnTo>
                    <a:pt x="1000" y="893"/>
                  </a:lnTo>
                  <a:lnTo>
                    <a:pt x="1232" y="260"/>
                  </a:lnTo>
                  <a:cubicBezTo>
                    <a:pt x="1232" y="251"/>
                    <a:pt x="1232" y="251"/>
                    <a:pt x="1232" y="251"/>
                  </a:cubicBezTo>
                  <a:cubicBezTo>
                    <a:pt x="1250" y="179"/>
                    <a:pt x="1232" y="108"/>
                    <a:pt x="1178" y="63"/>
                  </a:cubicBezTo>
                  <a:cubicBezTo>
                    <a:pt x="1143" y="28"/>
                    <a:pt x="1089"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0"/>
            <p:cNvSpPr/>
            <p:nvPr/>
          </p:nvSpPr>
          <p:spPr>
            <a:xfrm>
              <a:off x="4902685" y="3654201"/>
              <a:ext cx="41211" cy="41148"/>
            </a:xfrm>
            <a:custGeom>
              <a:avLst/>
              <a:gdLst/>
              <a:ahLst/>
              <a:cxnLst/>
              <a:rect l="l" t="t" r="r" b="b"/>
              <a:pathLst>
                <a:path w="653" h="652" extrusionOk="0">
                  <a:moveTo>
                    <a:pt x="331" y="214"/>
                  </a:moveTo>
                  <a:cubicBezTo>
                    <a:pt x="393" y="214"/>
                    <a:pt x="438" y="268"/>
                    <a:pt x="438" y="330"/>
                  </a:cubicBezTo>
                  <a:cubicBezTo>
                    <a:pt x="438" y="384"/>
                    <a:pt x="393" y="437"/>
                    <a:pt x="331" y="437"/>
                  </a:cubicBezTo>
                  <a:cubicBezTo>
                    <a:pt x="269" y="437"/>
                    <a:pt x="215" y="384"/>
                    <a:pt x="215" y="330"/>
                  </a:cubicBezTo>
                  <a:cubicBezTo>
                    <a:pt x="215" y="268"/>
                    <a:pt x="269" y="214"/>
                    <a:pt x="331" y="214"/>
                  </a:cubicBezTo>
                  <a:close/>
                  <a:moveTo>
                    <a:pt x="331" y="0"/>
                  </a:moveTo>
                  <a:cubicBezTo>
                    <a:pt x="153" y="0"/>
                    <a:pt x="1" y="152"/>
                    <a:pt x="1" y="330"/>
                  </a:cubicBezTo>
                  <a:cubicBezTo>
                    <a:pt x="1" y="509"/>
                    <a:pt x="153" y="651"/>
                    <a:pt x="331" y="651"/>
                  </a:cubicBezTo>
                  <a:cubicBezTo>
                    <a:pt x="509" y="651"/>
                    <a:pt x="652" y="509"/>
                    <a:pt x="652" y="330"/>
                  </a:cubicBezTo>
                  <a:cubicBezTo>
                    <a:pt x="652" y="152"/>
                    <a:pt x="509"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0"/>
            <p:cNvSpPr/>
            <p:nvPr/>
          </p:nvSpPr>
          <p:spPr>
            <a:xfrm>
              <a:off x="4871761" y="3631041"/>
              <a:ext cx="33827" cy="87407"/>
            </a:xfrm>
            <a:custGeom>
              <a:avLst/>
              <a:gdLst/>
              <a:ahLst/>
              <a:cxnLst/>
              <a:rect l="l" t="t" r="r" b="b"/>
              <a:pathLst>
                <a:path w="536" h="1385" extrusionOk="0">
                  <a:moveTo>
                    <a:pt x="418" y="0"/>
                  </a:moveTo>
                  <a:cubicBezTo>
                    <a:pt x="398" y="0"/>
                    <a:pt x="377" y="6"/>
                    <a:pt x="357" y="19"/>
                  </a:cubicBezTo>
                  <a:cubicBezTo>
                    <a:pt x="134" y="171"/>
                    <a:pt x="0" y="429"/>
                    <a:pt x="0" y="697"/>
                  </a:cubicBezTo>
                  <a:cubicBezTo>
                    <a:pt x="0" y="965"/>
                    <a:pt x="125" y="1215"/>
                    <a:pt x="339" y="1366"/>
                  </a:cubicBezTo>
                  <a:cubicBezTo>
                    <a:pt x="357" y="1384"/>
                    <a:pt x="384" y="1384"/>
                    <a:pt x="402" y="1384"/>
                  </a:cubicBezTo>
                  <a:cubicBezTo>
                    <a:pt x="437" y="1384"/>
                    <a:pt x="464" y="1375"/>
                    <a:pt x="491" y="1339"/>
                  </a:cubicBezTo>
                  <a:cubicBezTo>
                    <a:pt x="527" y="1295"/>
                    <a:pt x="509" y="1232"/>
                    <a:pt x="464" y="1197"/>
                  </a:cubicBezTo>
                  <a:cubicBezTo>
                    <a:pt x="304" y="1081"/>
                    <a:pt x="205" y="893"/>
                    <a:pt x="205" y="697"/>
                  </a:cubicBezTo>
                  <a:cubicBezTo>
                    <a:pt x="205" y="501"/>
                    <a:pt x="312" y="305"/>
                    <a:pt x="482" y="198"/>
                  </a:cubicBezTo>
                  <a:cubicBezTo>
                    <a:pt x="527" y="162"/>
                    <a:pt x="535" y="99"/>
                    <a:pt x="509" y="46"/>
                  </a:cubicBezTo>
                  <a:cubicBezTo>
                    <a:pt x="486" y="18"/>
                    <a:pt x="453" y="0"/>
                    <a:pt x="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0"/>
            <p:cNvSpPr/>
            <p:nvPr/>
          </p:nvSpPr>
          <p:spPr>
            <a:xfrm>
              <a:off x="4941559" y="3631419"/>
              <a:ext cx="33827" cy="87029"/>
            </a:xfrm>
            <a:custGeom>
              <a:avLst/>
              <a:gdLst/>
              <a:ahLst/>
              <a:cxnLst/>
              <a:rect l="l" t="t" r="r" b="b"/>
              <a:pathLst>
                <a:path w="536" h="1379" extrusionOk="0">
                  <a:moveTo>
                    <a:pt x="120" y="1"/>
                  </a:moveTo>
                  <a:cubicBezTo>
                    <a:pt x="89" y="1"/>
                    <a:pt x="58" y="17"/>
                    <a:pt x="36" y="49"/>
                  </a:cubicBezTo>
                  <a:cubicBezTo>
                    <a:pt x="0" y="93"/>
                    <a:pt x="9" y="156"/>
                    <a:pt x="63" y="192"/>
                  </a:cubicBezTo>
                  <a:cubicBezTo>
                    <a:pt x="223" y="308"/>
                    <a:pt x="322" y="495"/>
                    <a:pt x="322" y="691"/>
                  </a:cubicBezTo>
                  <a:cubicBezTo>
                    <a:pt x="322" y="887"/>
                    <a:pt x="232" y="1066"/>
                    <a:pt x="72" y="1182"/>
                  </a:cubicBezTo>
                  <a:cubicBezTo>
                    <a:pt x="27" y="1217"/>
                    <a:pt x="18" y="1289"/>
                    <a:pt x="54" y="1333"/>
                  </a:cubicBezTo>
                  <a:cubicBezTo>
                    <a:pt x="72" y="1360"/>
                    <a:pt x="107" y="1378"/>
                    <a:pt x="143" y="1378"/>
                  </a:cubicBezTo>
                  <a:cubicBezTo>
                    <a:pt x="161" y="1378"/>
                    <a:pt x="179" y="1369"/>
                    <a:pt x="206" y="1351"/>
                  </a:cubicBezTo>
                  <a:cubicBezTo>
                    <a:pt x="411" y="1200"/>
                    <a:pt x="536" y="950"/>
                    <a:pt x="536" y="691"/>
                  </a:cubicBezTo>
                  <a:cubicBezTo>
                    <a:pt x="536" y="423"/>
                    <a:pt x="402" y="174"/>
                    <a:pt x="179" y="22"/>
                  </a:cubicBezTo>
                  <a:cubicBezTo>
                    <a:pt x="161" y="8"/>
                    <a:pt x="140"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0"/>
            <p:cNvSpPr/>
            <p:nvPr/>
          </p:nvSpPr>
          <p:spPr>
            <a:xfrm>
              <a:off x="4840775" y="3605545"/>
              <a:ext cx="47900" cy="138779"/>
            </a:xfrm>
            <a:custGeom>
              <a:avLst/>
              <a:gdLst/>
              <a:ahLst/>
              <a:cxnLst/>
              <a:rect l="l" t="t" r="r" b="b"/>
              <a:pathLst>
                <a:path w="759" h="2199" extrusionOk="0">
                  <a:moveTo>
                    <a:pt x="638" y="0"/>
                  </a:moveTo>
                  <a:cubicBezTo>
                    <a:pt x="616" y="0"/>
                    <a:pt x="593" y="7"/>
                    <a:pt x="572" y="22"/>
                  </a:cubicBezTo>
                  <a:cubicBezTo>
                    <a:pt x="215" y="263"/>
                    <a:pt x="1" y="673"/>
                    <a:pt x="1" y="1110"/>
                  </a:cubicBezTo>
                  <a:cubicBezTo>
                    <a:pt x="1" y="1529"/>
                    <a:pt x="206" y="1931"/>
                    <a:pt x="545" y="2172"/>
                  </a:cubicBezTo>
                  <a:cubicBezTo>
                    <a:pt x="563" y="2189"/>
                    <a:pt x="589" y="2198"/>
                    <a:pt x="607" y="2198"/>
                  </a:cubicBezTo>
                  <a:cubicBezTo>
                    <a:pt x="643" y="2198"/>
                    <a:pt x="679" y="2181"/>
                    <a:pt x="696" y="2154"/>
                  </a:cubicBezTo>
                  <a:cubicBezTo>
                    <a:pt x="732" y="2100"/>
                    <a:pt x="714" y="2038"/>
                    <a:pt x="670" y="2002"/>
                  </a:cubicBezTo>
                  <a:cubicBezTo>
                    <a:pt x="384" y="1797"/>
                    <a:pt x="206" y="1458"/>
                    <a:pt x="206" y="1110"/>
                  </a:cubicBezTo>
                  <a:cubicBezTo>
                    <a:pt x="206" y="744"/>
                    <a:pt x="393" y="396"/>
                    <a:pt x="696" y="191"/>
                  </a:cubicBezTo>
                  <a:cubicBezTo>
                    <a:pt x="741" y="164"/>
                    <a:pt x="759" y="93"/>
                    <a:pt x="723" y="48"/>
                  </a:cubicBezTo>
                  <a:cubicBezTo>
                    <a:pt x="702" y="16"/>
                    <a:pt x="671"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0"/>
            <p:cNvSpPr/>
            <p:nvPr/>
          </p:nvSpPr>
          <p:spPr>
            <a:xfrm>
              <a:off x="4958977" y="3606239"/>
              <a:ext cx="47396" cy="136949"/>
            </a:xfrm>
            <a:custGeom>
              <a:avLst/>
              <a:gdLst/>
              <a:ahLst/>
              <a:cxnLst/>
              <a:rect l="l" t="t" r="r" b="b"/>
              <a:pathLst>
                <a:path w="751" h="2170" extrusionOk="0">
                  <a:moveTo>
                    <a:pt x="128" y="1"/>
                  </a:moveTo>
                  <a:cubicBezTo>
                    <a:pt x="93" y="1"/>
                    <a:pt x="59" y="18"/>
                    <a:pt x="37" y="46"/>
                  </a:cubicBezTo>
                  <a:cubicBezTo>
                    <a:pt x="1" y="91"/>
                    <a:pt x="19" y="162"/>
                    <a:pt x="63" y="198"/>
                  </a:cubicBezTo>
                  <a:cubicBezTo>
                    <a:pt x="358" y="403"/>
                    <a:pt x="536" y="733"/>
                    <a:pt x="536" y="1099"/>
                  </a:cubicBezTo>
                  <a:cubicBezTo>
                    <a:pt x="536" y="1447"/>
                    <a:pt x="376" y="1768"/>
                    <a:pt x="90" y="1982"/>
                  </a:cubicBezTo>
                  <a:cubicBezTo>
                    <a:pt x="46" y="2018"/>
                    <a:pt x="37" y="2080"/>
                    <a:pt x="72" y="2125"/>
                  </a:cubicBezTo>
                  <a:cubicBezTo>
                    <a:pt x="90" y="2161"/>
                    <a:pt x="126" y="2170"/>
                    <a:pt x="153" y="2170"/>
                  </a:cubicBezTo>
                  <a:cubicBezTo>
                    <a:pt x="179" y="2170"/>
                    <a:pt x="197" y="2161"/>
                    <a:pt x="215" y="2152"/>
                  </a:cubicBezTo>
                  <a:cubicBezTo>
                    <a:pt x="554" y="1902"/>
                    <a:pt x="750" y="1509"/>
                    <a:pt x="750" y="1099"/>
                  </a:cubicBezTo>
                  <a:cubicBezTo>
                    <a:pt x="750" y="671"/>
                    <a:pt x="536" y="260"/>
                    <a:pt x="188" y="20"/>
                  </a:cubicBezTo>
                  <a:cubicBezTo>
                    <a:pt x="169" y="6"/>
                    <a:pt x="148"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0"/>
            <p:cNvSpPr/>
            <p:nvPr/>
          </p:nvSpPr>
          <p:spPr>
            <a:xfrm>
              <a:off x="4844751" y="3545213"/>
              <a:ext cx="20889" cy="49352"/>
            </a:xfrm>
            <a:custGeom>
              <a:avLst/>
              <a:gdLst/>
              <a:ahLst/>
              <a:cxnLst/>
              <a:rect l="l" t="t" r="r" b="b"/>
              <a:pathLst>
                <a:path w="331" h="782" extrusionOk="0">
                  <a:moveTo>
                    <a:pt x="121" y="1"/>
                  </a:moveTo>
                  <a:cubicBezTo>
                    <a:pt x="111" y="1"/>
                    <a:pt x="100" y="2"/>
                    <a:pt x="89" y="5"/>
                  </a:cubicBezTo>
                  <a:cubicBezTo>
                    <a:pt x="36" y="23"/>
                    <a:pt x="0" y="86"/>
                    <a:pt x="18" y="139"/>
                  </a:cubicBezTo>
                  <a:cubicBezTo>
                    <a:pt x="80" y="318"/>
                    <a:pt x="107" y="496"/>
                    <a:pt x="116" y="683"/>
                  </a:cubicBezTo>
                  <a:cubicBezTo>
                    <a:pt x="116" y="737"/>
                    <a:pt x="161" y="781"/>
                    <a:pt x="223" y="781"/>
                  </a:cubicBezTo>
                  <a:cubicBezTo>
                    <a:pt x="277" y="781"/>
                    <a:pt x="330" y="728"/>
                    <a:pt x="321" y="674"/>
                  </a:cubicBezTo>
                  <a:cubicBezTo>
                    <a:pt x="321" y="469"/>
                    <a:pt x="285" y="273"/>
                    <a:pt x="223" y="77"/>
                  </a:cubicBezTo>
                  <a:cubicBezTo>
                    <a:pt x="208" y="33"/>
                    <a:pt x="170"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0"/>
            <p:cNvSpPr/>
            <p:nvPr/>
          </p:nvSpPr>
          <p:spPr>
            <a:xfrm>
              <a:off x="4903252" y="3730058"/>
              <a:ext cx="40075" cy="58819"/>
            </a:xfrm>
            <a:custGeom>
              <a:avLst/>
              <a:gdLst/>
              <a:ahLst/>
              <a:cxnLst/>
              <a:rect l="l" t="t" r="r" b="b"/>
              <a:pathLst>
                <a:path w="635" h="932" extrusionOk="0">
                  <a:moveTo>
                    <a:pt x="315" y="213"/>
                  </a:moveTo>
                  <a:cubicBezTo>
                    <a:pt x="323" y="213"/>
                    <a:pt x="332" y="214"/>
                    <a:pt x="340" y="216"/>
                  </a:cubicBezTo>
                  <a:cubicBezTo>
                    <a:pt x="393" y="225"/>
                    <a:pt x="429" y="270"/>
                    <a:pt x="429" y="324"/>
                  </a:cubicBezTo>
                  <a:lnTo>
                    <a:pt x="429" y="609"/>
                  </a:lnTo>
                  <a:cubicBezTo>
                    <a:pt x="429" y="663"/>
                    <a:pt x="393" y="707"/>
                    <a:pt x="340" y="716"/>
                  </a:cubicBezTo>
                  <a:cubicBezTo>
                    <a:pt x="332" y="718"/>
                    <a:pt x="323" y="720"/>
                    <a:pt x="315" y="720"/>
                  </a:cubicBezTo>
                  <a:cubicBezTo>
                    <a:pt x="262" y="720"/>
                    <a:pt x="215" y="672"/>
                    <a:pt x="215" y="618"/>
                  </a:cubicBezTo>
                  <a:lnTo>
                    <a:pt x="215" y="315"/>
                  </a:lnTo>
                  <a:cubicBezTo>
                    <a:pt x="215" y="260"/>
                    <a:pt x="262" y="213"/>
                    <a:pt x="315" y="213"/>
                  </a:cubicBezTo>
                  <a:close/>
                  <a:moveTo>
                    <a:pt x="319" y="1"/>
                  </a:moveTo>
                  <a:cubicBezTo>
                    <a:pt x="145" y="1"/>
                    <a:pt x="1" y="146"/>
                    <a:pt x="1" y="315"/>
                  </a:cubicBezTo>
                  <a:lnTo>
                    <a:pt x="1" y="618"/>
                  </a:lnTo>
                  <a:cubicBezTo>
                    <a:pt x="1" y="795"/>
                    <a:pt x="144" y="932"/>
                    <a:pt x="317" y="932"/>
                  </a:cubicBezTo>
                  <a:cubicBezTo>
                    <a:pt x="328" y="932"/>
                    <a:pt x="338" y="931"/>
                    <a:pt x="349" y="930"/>
                  </a:cubicBezTo>
                  <a:cubicBezTo>
                    <a:pt x="518" y="921"/>
                    <a:pt x="634" y="778"/>
                    <a:pt x="634" y="609"/>
                  </a:cubicBezTo>
                  <a:lnTo>
                    <a:pt x="634" y="324"/>
                  </a:lnTo>
                  <a:cubicBezTo>
                    <a:pt x="634" y="163"/>
                    <a:pt x="518" y="20"/>
                    <a:pt x="349" y="2"/>
                  </a:cubicBezTo>
                  <a:cubicBezTo>
                    <a:pt x="339" y="1"/>
                    <a:pt x="329"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5" name="Google Shape;2265;p60"/>
          <p:cNvSpPr/>
          <p:nvPr/>
        </p:nvSpPr>
        <p:spPr>
          <a:xfrm>
            <a:off x="5403199" y="3358664"/>
            <a:ext cx="443158" cy="458179"/>
          </a:xfrm>
          <a:custGeom>
            <a:avLst/>
            <a:gdLst/>
            <a:ahLst/>
            <a:cxnLst/>
            <a:rect l="l" t="t" r="r" b="b"/>
            <a:pathLst>
              <a:path w="7022" h="7260" extrusionOk="0">
                <a:moveTo>
                  <a:pt x="6281" y="785"/>
                </a:moveTo>
                <a:lnTo>
                  <a:pt x="6576" y="1088"/>
                </a:lnTo>
                <a:cubicBezTo>
                  <a:pt x="6584" y="1088"/>
                  <a:pt x="6584" y="1097"/>
                  <a:pt x="6576" y="1097"/>
                </a:cubicBezTo>
                <a:lnTo>
                  <a:pt x="5220" y="2462"/>
                </a:lnTo>
                <a:lnTo>
                  <a:pt x="5211" y="2462"/>
                </a:lnTo>
                <a:lnTo>
                  <a:pt x="4907" y="2158"/>
                </a:lnTo>
                <a:cubicBezTo>
                  <a:pt x="4898" y="2158"/>
                  <a:pt x="4898" y="2149"/>
                  <a:pt x="4907" y="2149"/>
                </a:cubicBezTo>
                <a:lnTo>
                  <a:pt x="6263" y="785"/>
                </a:lnTo>
                <a:close/>
                <a:moveTo>
                  <a:pt x="6415" y="1561"/>
                </a:moveTo>
                <a:lnTo>
                  <a:pt x="6763" y="2417"/>
                </a:lnTo>
                <a:cubicBezTo>
                  <a:pt x="6790" y="2480"/>
                  <a:pt x="6781" y="2560"/>
                  <a:pt x="6727" y="2604"/>
                </a:cubicBezTo>
                <a:cubicBezTo>
                  <a:pt x="6690" y="2641"/>
                  <a:pt x="6645" y="2661"/>
                  <a:pt x="6597" y="2661"/>
                </a:cubicBezTo>
                <a:cubicBezTo>
                  <a:pt x="6575" y="2661"/>
                  <a:pt x="6553" y="2657"/>
                  <a:pt x="6531" y="2649"/>
                </a:cubicBezTo>
                <a:lnTo>
                  <a:pt x="5674" y="2301"/>
                </a:lnTo>
                <a:lnTo>
                  <a:pt x="6415" y="1561"/>
                </a:lnTo>
                <a:close/>
                <a:moveTo>
                  <a:pt x="4827" y="2381"/>
                </a:moveTo>
                <a:lnTo>
                  <a:pt x="4979" y="2533"/>
                </a:lnTo>
                <a:lnTo>
                  <a:pt x="4827" y="2685"/>
                </a:lnTo>
                <a:lnTo>
                  <a:pt x="4675" y="2533"/>
                </a:lnTo>
                <a:lnTo>
                  <a:pt x="4827" y="2381"/>
                </a:lnTo>
                <a:close/>
                <a:moveTo>
                  <a:pt x="3132" y="4076"/>
                </a:moveTo>
                <a:lnTo>
                  <a:pt x="3284" y="4228"/>
                </a:lnTo>
                <a:lnTo>
                  <a:pt x="3132" y="4380"/>
                </a:lnTo>
                <a:lnTo>
                  <a:pt x="2989" y="4228"/>
                </a:lnTo>
                <a:lnTo>
                  <a:pt x="3132" y="4076"/>
                </a:lnTo>
                <a:close/>
                <a:moveTo>
                  <a:pt x="2677" y="4244"/>
                </a:moveTo>
                <a:cubicBezTo>
                  <a:pt x="2693" y="4244"/>
                  <a:pt x="2708" y="4250"/>
                  <a:pt x="2722" y="4264"/>
                </a:cubicBezTo>
                <a:lnTo>
                  <a:pt x="3096" y="4647"/>
                </a:lnTo>
                <a:cubicBezTo>
                  <a:pt x="3123" y="4665"/>
                  <a:pt x="3123" y="4710"/>
                  <a:pt x="3105" y="4737"/>
                </a:cubicBezTo>
                <a:lnTo>
                  <a:pt x="2820" y="5067"/>
                </a:lnTo>
                <a:lnTo>
                  <a:pt x="2302" y="4549"/>
                </a:lnTo>
                <a:lnTo>
                  <a:pt x="2632" y="4264"/>
                </a:lnTo>
                <a:cubicBezTo>
                  <a:pt x="2646" y="4250"/>
                  <a:pt x="2661" y="4244"/>
                  <a:pt x="2677" y="4244"/>
                </a:cubicBezTo>
                <a:close/>
                <a:moveTo>
                  <a:pt x="2142" y="4692"/>
                </a:moveTo>
                <a:lnTo>
                  <a:pt x="2677" y="5227"/>
                </a:lnTo>
                <a:lnTo>
                  <a:pt x="2534" y="5388"/>
                </a:lnTo>
                <a:lnTo>
                  <a:pt x="1972" y="4826"/>
                </a:lnTo>
                <a:lnTo>
                  <a:pt x="2142" y="4692"/>
                </a:lnTo>
                <a:close/>
                <a:moveTo>
                  <a:pt x="447" y="6155"/>
                </a:moveTo>
                <a:lnTo>
                  <a:pt x="1214" y="6913"/>
                </a:lnTo>
                <a:cubicBezTo>
                  <a:pt x="1116" y="6994"/>
                  <a:pt x="1000" y="7047"/>
                  <a:pt x="875" y="7047"/>
                </a:cubicBezTo>
                <a:cubicBezTo>
                  <a:pt x="864" y="7048"/>
                  <a:pt x="853" y="7048"/>
                  <a:pt x="842" y="7048"/>
                </a:cubicBezTo>
                <a:cubicBezTo>
                  <a:pt x="703" y="7048"/>
                  <a:pt x="573" y="6995"/>
                  <a:pt x="474" y="6895"/>
                </a:cubicBezTo>
                <a:cubicBezTo>
                  <a:pt x="277" y="6708"/>
                  <a:pt x="259" y="6360"/>
                  <a:pt x="447" y="6155"/>
                </a:cubicBezTo>
                <a:close/>
                <a:moveTo>
                  <a:pt x="5758" y="1"/>
                </a:moveTo>
                <a:cubicBezTo>
                  <a:pt x="5654" y="1"/>
                  <a:pt x="5557" y="44"/>
                  <a:pt x="5478" y="115"/>
                </a:cubicBezTo>
                <a:lnTo>
                  <a:pt x="5264" y="339"/>
                </a:lnTo>
                <a:cubicBezTo>
                  <a:pt x="5220" y="374"/>
                  <a:pt x="5220" y="446"/>
                  <a:pt x="5264" y="481"/>
                </a:cubicBezTo>
                <a:cubicBezTo>
                  <a:pt x="5286" y="504"/>
                  <a:pt x="5313" y="515"/>
                  <a:pt x="5340" y="515"/>
                </a:cubicBezTo>
                <a:cubicBezTo>
                  <a:pt x="5367" y="515"/>
                  <a:pt x="5393" y="504"/>
                  <a:pt x="5416" y="481"/>
                </a:cubicBezTo>
                <a:lnTo>
                  <a:pt x="5630" y="267"/>
                </a:lnTo>
                <a:cubicBezTo>
                  <a:pt x="5663" y="234"/>
                  <a:pt x="5701" y="216"/>
                  <a:pt x="5744" y="216"/>
                </a:cubicBezTo>
                <a:cubicBezTo>
                  <a:pt x="5759" y="216"/>
                  <a:pt x="5774" y="218"/>
                  <a:pt x="5790" y="223"/>
                </a:cubicBezTo>
                <a:cubicBezTo>
                  <a:pt x="5853" y="231"/>
                  <a:pt x="5898" y="267"/>
                  <a:pt x="5924" y="330"/>
                </a:cubicBezTo>
                <a:lnTo>
                  <a:pt x="6067" y="686"/>
                </a:lnTo>
                <a:lnTo>
                  <a:pt x="4800" y="1944"/>
                </a:lnTo>
                <a:lnTo>
                  <a:pt x="4443" y="1802"/>
                </a:lnTo>
                <a:cubicBezTo>
                  <a:pt x="4390" y="1784"/>
                  <a:pt x="4354" y="1730"/>
                  <a:pt x="4336" y="1677"/>
                </a:cubicBezTo>
                <a:cubicBezTo>
                  <a:pt x="4327" y="1614"/>
                  <a:pt x="4345" y="1552"/>
                  <a:pt x="4390" y="1516"/>
                </a:cubicBezTo>
                <a:lnTo>
                  <a:pt x="5059" y="838"/>
                </a:lnTo>
                <a:cubicBezTo>
                  <a:pt x="5104" y="793"/>
                  <a:pt x="5104" y="731"/>
                  <a:pt x="5059" y="686"/>
                </a:cubicBezTo>
                <a:cubicBezTo>
                  <a:pt x="5041" y="664"/>
                  <a:pt x="5014" y="653"/>
                  <a:pt x="4986" y="653"/>
                </a:cubicBezTo>
                <a:cubicBezTo>
                  <a:pt x="4959" y="653"/>
                  <a:pt x="4930" y="664"/>
                  <a:pt x="4907" y="686"/>
                </a:cubicBezTo>
                <a:lnTo>
                  <a:pt x="4238" y="1364"/>
                </a:lnTo>
                <a:cubicBezTo>
                  <a:pt x="4140" y="1454"/>
                  <a:pt x="4104" y="1587"/>
                  <a:pt x="4131" y="1712"/>
                </a:cubicBezTo>
                <a:cubicBezTo>
                  <a:pt x="4158" y="1846"/>
                  <a:pt x="4247" y="1953"/>
                  <a:pt x="4363" y="1998"/>
                </a:cubicBezTo>
                <a:lnTo>
                  <a:pt x="4693" y="2132"/>
                </a:lnTo>
                <a:cubicBezTo>
                  <a:pt x="4684" y="2158"/>
                  <a:pt x="4693" y="2185"/>
                  <a:pt x="4702" y="2212"/>
                </a:cubicBezTo>
                <a:lnTo>
                  <a:pt x="4452" y="2462"/>
                </a:lnTo>
                <a:lnTo>
                  <a:pt x="2829" y="4085"/>
                </a:lnTo>
                <a:cubicBezTo>
                  <a:pt x="2782" y="4052"/>
                  <a:pt x="2726" y="4034"/>
                  <a:pt x="2669" y="4034"/>
                </a:cubicBezTo>
                <a:cubicBezTo>
                  <a:pt x="2606" y="4034"/>
                  <a:pt x="2541" y="4056"/>
                  <a:pt x="2490" y="4103"/>
                </a:cubicBezTo>
                <a:lnTo>
                  <a:pt x="1267" y="5156"/>
                </a:lnTo>
                <a:cubicBezTo>
                  <a:pt x="1223" y="5200"/>
                  <a:pt x="1223" y="5263"/>
                  <a:pt x="1259" y="5308"/>
                </a:cubicBezTo>
                <a:cubicBezTo>
                  <a:pt x="1278" y="5332"/>
                  <a:pt x="1309" y="5346"/>
                  <a:pt x="1339" y="5346"/>
                </a:cubicBezTo>
                <a:cubicBezTo>
                  <a:pt x="1365" y="5346"/>
                  <a:pt x="1390" y="5337"/>
                  <a:pt x="1410" y="5316"/>
                </a:cubicBezTo>
                <a:lnTo>
                  <a:pt x="1812" y="4969"/>
                </a:lnTo>
                <a:lnTo>
                  <a:pt x="2400" y="5548"/>
                </a:lnTo>
                <a:lnTo>
                  <a:pt x="1357" y="6753"/>
                </a:lnTo>
                <a:lnTo>
                  <a:pt x="607" y="6012"/>
                </a:lnTo>
                <a:lnTo>
                  <a:pt x="1036" y="5646"/>
                </a:lnTo>
                <a:cubicBezTo>
                  <a:pt x="1080" y="5602"/>
                  <a:pt x="1080" y="5539"/>
                  <a:pt x="1044" y="5495"/>
                </a:cubicBezTo>
                <a:cubicBezTo>
                  <a:pt x="1025" y="5470"/>
                  <a:pt x="994" y="5457"/>
                  <a:pt x="964" y="5457"/>
                </a:cubicBezTo>
                <a:cubicBezTo>
                  <a:pt x="938" y="5457"/>
                  <a:pt x="913" y="5466"/>
                  <a:pt x="893" y="5486"/>
                </a:cubicBezTo>
                <a:lnTo>
                  <a:pt x="402" y="5905"/>
                </a:lnTo>
                <a:cubicBezTo>
                  <a:pt x="45" y="6164"/>
                  <a:pt x="1" y="6735"/>
                  <a:pt x="322" y="7047"/>
                </a:cubicBezTo>
                <a:cubicBezTo>
                  <a:pt x="458" y="7188"/>
                  <a:pt x="652" y="7259"/>
                  <a:pt x="848" y="7259"/>
                </a:cubicBezTo>
                <a:cubicBezTo>
                  <a:pt x="1060" y="7259"/>
                  <a:pt x="1275" y="7175"/>
                  <a:pt x="1419" y="7002"/>
                </a:cubicBezTo>
                <a:lnTo>
                  <a:pt x="3266" y="4879"/>
                </a:lnTo>
                <a:cubicBezTo>
                  <a:pt x="3346" y="4781"/>
                  <a:pt x="3355" y="4638"/>
                  <a:pt x="3284" y="4531"/>
                </a:cubicBezTo>
                <a:lnTo>
                  <a:pt x="4069" y="3746"/>
                </a:lnTo>
                <a:cubicBezTo>
                  <a:pt x="4113" y="3702"/>
                  <a:pt x="4113" y="3639"/>
                  <a:pt x="4069" y="3595"/>
                </a:cubicBezTo>
                <a:cubicBezTo>
                  <a:pt x="4051" y="3577"/>
                  <a:pt x="4024" y="3568"/>
                  <a:pt x="3996" y="3568"/>
                </a:cubicBezTo>
                <a:cubicBezTo>
                  <a:pt x="3968" y="3568"/>
                  <a:pt x="3939" y="3577"/>
                  <a:pt x="3917" y="3595"/>
                </a:cubicBezTo>
                <a:lnTo>
                  <a:pt x="3435" y="4076"/>
                </a:lnTo>
                <a:lnTo>
                  <a:pt x="3284" y="3925"/>
                </a:lnTo>
                <a:lnTo>
                  <a:pt x="4524" y="2685"/>
                </a:lnTo>
                <a:lnTo>
                  <a:pt x="4675" y="2836"/>
                </a:lnTo>
                <a:lnTo>
                  <a:pt x="4274" y="3247"/>
                </a:lnTo>
                <a:cubicBezTo>
                  <a:pt x="4229" y="3282"/>
                  <a:pt x="4229" y="3354"/>
                  <a:pt x="4274" y="3398"/>
                </a:cubicBezTo>
                <a:cubicBezTo>
                  <a:pt x="4292" y="3416"/>
                  <a:pt x="4318" y="3425"/>
                  <a:pt x="4345" y="3425"/>
                </a:cubicBezTo>
                <a:cubicBezTo>
                  <a:pt x="4372" y="3425"/>
                  <a:pt x="4399" y="3416"/>
                  <a:pt x="4426" y="3398"/>
                </a:cubicBezTo>
                <a:lnTo>
                  <a:pt x="5148" y="2667"/>
                </a:lnTo>
                <a:cubicBezTo>
                  <a:pt x="5166" y="2676"/>
                  <a:pt x="5193" y="2676"/>
                  <a:pt x="5211" y="2676"/>
                </a:cubicBezTo>
                <a:cubicBezTo>
                  <a:pt x="5273" y="2676"/>
                  <a:pt x="5327" y="2649"/>
                  <a:pt x="5371" y="2613"/>
                </a:cubicBezTo>
                <a:lnTo>
                  <a:pt x="5514" y="2462"/>
                </a:lnTo>
                <a:lnTo>
                  <a:pt x="6451" y="2845"/>
                </a:lnTo>
                <a:cubicBezTo>
                  <a:pt x="6504" y="2863"/>
                  <a:pt x="6558" y="2872"/>
                  <a:pt x="6602" y="2872"/>
                </a:cubicBezTo>
                <a:cubicBezTo>
                  <a:pt x="6700" y="2872"/>
                  <a:pt x="6799" y="2836"/>
                  <a:pt x="6879" y="2756"/>
                </a:cubicBezTo>
                <a:cubicBezTo>
                  <a:pt x="6986" y="2649"/>
                  <a:pt x="7022" y="2480"/>
                  <a:pt x="6959" y="2337"/>
                </a:cubicBezTo>
                <a:lnTo>
                  <a:pt x="6584" y="1400"/>
                </a:lnTo>
                <a:lnTo>
                  <a:pt x="6727" y="1248"/>
                </a:lnTo>
                <a:cubicBezTo>
                  <a:pt x="6772" y="1204"/>
                  <a:pt x="6799" y="1150"/>
                  <a:pt x="6799" y="1097"/>
                </a:cubicBezTo>
                <a:cubicBezTo>
                  <a:pt x="6799" y="1034"/>
                  <a:pt x="6772" y="981"/>
                  <a:pt x="6727" y="936"/>
                </a:cubicBezTo>
                <a:lnTo>
                  <a:pt x="6424" y="633"/>
                </a:lnTo>
                <a:cubicBezTo>
                  <a:pt x="6385" y="594"/>
                  <a:pt x="6333" y="569"/>
                  <a:pt x="6273" y="569"/>
                </a:cubicBezTo>
                <a:cubicBezTo>
                  <a:pt x="6264" y="569"/>
                  <a:pt x="6255" y="569"/>
                  <a:pt x="6245" y="570"/>
                </a:cubicBezTo>
                <a:lnTo>
                  <a:pt x="6121" y="249"/>
                </a:lnTo>
                <a:cubicBezTo>
                  <a:pt x="6067" y="124"/>
                  <a:pt x="5960" y="35"/>
                  <a:pt x="5835" y="8"/>
                </a:cubicBezTo>
                <a:cubicBezTo>
                  <a:pt x="5809" y="3"/>
                  <a:pt x="5783" y="1"/>
                  <a:pt x="57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0"/>
          <p:cNvSpPr/>
          <p:nvPr/>
        </p:nvSpPr>
        <p:spPr>
          <a:xfrm>
            <a:off x="6096826" y="3372422"/>
            <a:ext cx="465689" cy="430600"/>
          </a:xfrm>
          <a:custGeom>
            <a:avLst/>
            <a:gdLst/>
            <a:ahLst/>
            <a:cxnLst/>
            <a:rect l="l" t="t" r="r" b="b"/>
            <a:pathLst>
              <a:path w="7379" h="6823" extrusionOk="0">
                <a:moveTo>
                  <a:pt x="4358" y="212"/>
                </a:moveTo>
                <a:cubicBezTo>
                  <a:pt x="4405" y="212"/>
                  <a:pt x="4452" y="232"/>
                  <a:pt x="4488" y="272"/>
                </a:cubicBezTo>
                <a:lnTo>
                  <a:pt x="4532" y="308"/>
                </a:lnTo>
                <a:lnTo>
                  <a:pt x="4265" y="575"/>
                </a:lnTo>
                <a:lnTo>
                  <a:pt x="4220" y="531"/>
                </a:lnTo>
                <a:cubicBezTo>
                  <a:pt x="4184" y="495"/>
                  <a:pt x="4167" y="451"/>
                  <a:pt x="4167" y="397"/>
                </a:cubicBezTo>
                <a:cubicBezTo>
                  <a:pt x="4167" y="352"/>
                  <a:pt x="4184" y="308"/>
                  <a:pt x="4220" y="272"/>
                </a:cubicBezTo>
                <a:lnTo>
                  <a:pt x="4229" y="272"/>
                </a:lnTo>
                <a:cubicBezTo>
                  <a:pt x="4265" y="232"/>
                  <a:pt x="4312" y="212"/>
                  <a:pt x="4358" y="212"/>
                </a:cubicBezTo>
                <a:close/>
                <a:moveTo>
                  <a:pt x="5959" y="852"/>
                </a:moveTo>
                <a:cubicBezTo>
                  <a:pt x="5982" y="852"/>
                  <a:pt x="6007" y="859"/>
                  <a:pt x="6031" y="879"/>
                </a:cubicBezTo>
                <a:cubicBezTo>
                  <a:pt x="6067" y="914"/>
                  <a:pt x="6085" y="977"/>
                  <a:pt x="6040" y="1030"/>
                </a:cubicBezTo>
                <a:lnTo>
                  <a:pt x="5888" y="1182"/>
                </a:lnTo>
                <a:lnTo>
                  <a:pt x="5737" y="1030"/>
                </a:lnTo>
                <a:lnTo>
                  <a:pt x="5888" y="879"/>
                </a:lnTo>
                <a:cubicBezTo>
                  <a:pt x="5903" y="864"/>
                  <a:pt x="5929" y="852"/>
                  <a:pt x="5959" y="852"/>
                </a:cubicBezTo>
                <a:close/>
                <a:moveTo>
                  <a:pt x="4969" y="1771"/>
                </a:moveTo>
                <a:lnTo>
                  <a:pt x="5121" y="1923"/>
                </a:lnTo>
                <a:lnTo>
                  <a:pt x="4969" y="2083"/>
                </a:lnTo>
                <a:lnTo>
                  <a:pt x="4818" y="1923"/>
                </a:lnTo>
                <a:lnTo>
                  <a:pt x="4969" y="1771"/>
                </a:lnTo>
                <a:close/>
                <a:moveTo>
                  <a:pt x="6361" y="1664"/>
                </a:moveTo>
                <a:lnTo>
                  <a:pt x="6887" y="2190"/>
                </a:lnTo>
                <a:lnTo>
                  <a:pt x="6138" y="2931"/>
                </a:lnTo>
                <a:lnTo>
                  <a:pt x="5612" y="2413"/>
                </a:lnTo>
                <a:lnTo>
                  <a:pt x="6361" y="1664"/>
                </a:lnTo>
                <a:close/>
                <a:moveTo>
                  <a:pt x="6896" y="2476"/>
                </a:moveTo>
                <a:lnTo>
                  <a:pt x="7021" y="2601"/>
                </a:lnTo>
                <a:cubicBezTo>
                  <a:pt x="7146" y="2725"/>
                  <a:pt x="7146" y="2940"/>
                  <a:pt x="7021" y="3064"/>
                </a:cubicBezTo>
                <a:cubicBezTo>
                  <a:pt x="6954" y="3131"/>
                  <a:pt x="6870" y="3165"/>
                  <a:pt x="6786" y="3165"/>
                </a:cubicBezTo>
                <a:cubicBezTo>
                  <a:pt x="6702" y="3165"/>
                  <a:pt x="6620" y="3131"/>
                  <a:pt x="6557" y="3064"/>
                </a:cubicBezTo>
                <a:lnTo>
                  <a:pt x="6432" y="2940"/>
                </a:lnTo>
                <a:lnTo>
                  <a:pt x="6896" y="2476"/>
                </a:lnTo>
                <a:close/>
                <a:moveTo>
                  <a:pt x="3096" y="3644"/>
                </a:moveTo>
                <a:lnTo>
                  <a:pt x="3248" y="3805"/>
                </a:lnTo>
                <a:lnTo>
                  <a:pt x="3114" y="3939"/>
                </a:lnTo>
                <a:lnTo>
                  <a:pt x="2962" y="3787"/>
                </a:lnTo>
                <a:lnTo>
                  <a:pt x="3096" y="3644"/>
                </a:lnTo>
                <a:close/>
                <a:moveTo>
                  <a:pt x="2775" y="3903"/>
                </a:moveTo>
                <a:lnTo>
                  <a:pt x="2998" y="4117"/>
                </a:lnTo>
                <a:lnTo>
                  <a:pt x="2855" y="4688"/>
                </a:lnTo>
                <a:lnTo>
                  <a:pt x="2213" y="4046"/>
                </a:lnTo>
                <a:lnTo>
                  <a:pt x="2775" y="3903"/>
                </a:lnTo>
                <a:close/>
                <a:moveTo>
                  <a:pt x="2302" y="4438"/>
                </a:moveTo>
                <a:lnTo>
                  <a:pt x="2463" y="4590"/>
                </a:lnTo>
                <a:lnTo>
                  <a:pt x="1428" y="5625"/>
                </a:lnTo>
                <a:lnTo>
                  <a:pt x="1276" y="5473"/>
                </a:lnTo>
                <a:lnTo>
                  <a:pt x="2302" y="4438"/>
                </a:lnTo>
                <a:close/>
                <a:moveTo>
                  <a:pt x="2605" y="4742"/>
                </a:moveTo>
                <a:lnTo>
                  <a:pt x="2757" y="4893"/>
                </a:lnTo>
                <a:cubicBezTo>
                  <a:pt x="2739" y="4911"/>
                  <a:pt x="2730" y="4929"/>
                  <a:pt x="2712" y="4947"/>
                </a:cubicBezTo>
                <a:lnTo>
                  <a:pt x="1731" y="5928"/>
                </a:lnTo>
                <a:lnTo>
                  <a:pt x="1579" y="5776"/>
                </a:lnTo>
                <a:lnTo>
                  <a:pt x="2605" y="4742"/>
                </a:lnTo>
                <a:close/>
                <a:moveTo>
                  <a:pt x="821" y="5321"/>
                </a:moveTo>
                <a:lnTo>
                  <a:pt x="1579" y="6080"/>
                </a:lnTo>
                <a:lnTo>
                  <a:pt x="1428" y="6231"/>
                </a:lnTo>
                <a:lnTo>
                  <a:pt x="670" y="5473"/>
                </a:lnTo>
                <a:lnTo>
                  <a:pt x="821" y="5321"/>
                </a:lnTo>
                <a:close/>
                <a:moveTo>
                  <a:pt x="4355" y="0"/>
                </a:moveTo>
                <a:cubicBezTo>
                  <a:pt x="4254" y="0"/>
                  <a:pt x="4153" y="40"/>
                  <a:pt x="4077" y="121"/>
                </a:cubicBezTo>
                <a:lnTo>
                  <a:pt x="4068" y="121"/>
                </a:lnTo>
                <a:cubicBezTo>
                  <a:pt x="3997" y="192"/>
                  <a:pt x="3952" y="299"/>
                  <a:pt x="3952" y="397"/>
                </a:cubicBezTo>
                <a:cubicBezTo>
                  <a:pt x="3952" y="504"/>
                  <a:pt x="3997" y="602"/>
                  <a:pt x="4068" y="683"/>
                </a:cubicBezTo>
                <a:lnTo>
                  <a:pt x="4131" y="745"/>
                </a:lnTo>
                <a:cubicBezTo>
                  <a:pt x="4122" y="772"/>
                  <a:pt x="4122" y="790"/>
                  <a:pt x="4122" y="816"/>
                </a:cubicBezTo>
                <a:cubicBezTo>
                  <a:pt x="4122" y="888"/>
                  <a:pt x="4149" y="950"/>
                  <a:pt x="4193" y="995"/>
                </a:cubicBezTo>
                <a:lnTo>
                  <a:pt x="4318" y="1120"/>
                </a:lnTo>
                <a:cubicBezTo>
                  <a:pt x="4341" y="1142"/>
                  <a:pt x="4367" y="1153"/>
                  <a:pt x="4394" y="1153"/>
                </a:cubicBezTo>
                <a:cubicBezTo>
                  <a:pt x="4421" y="1153"/>
                  <a:pt x="4448" y="1142"/>
                  <a:pt x="4470" y="1120"/>
                </a:cubicBezTo>
                <a:cubicBezTo>
                  <a:pt x="4506" y="1075"/>
                  <a:pt x="4506" y="1013"/>
                  <a:pt x="4470" y="968"/>
                </a:cubicBezTo>
                <a:lnTo>
                  <a:pt x="4345" y="843"/>
                </a:lnTo>
                <a:cubicBezTo>
                  <a:pt x="4327" y="834"/>
                  <a:pt x="4327" y="807"/>
                  <a:pt x="4345" y="799"/>
                </a:cubicBezTo>
                <a:lnTo>
                  <a:pt x="4746" y="388"/>
                </a:lnTo>
                <a:cubicBezTo>
                  <a:pt x="4755" y="384"/>
                  <a:pt x="4764" y="381"/>
                  <a:pt x="4773" y="381"/>
                </a:cubicBezTo>
                <a:cubicBezTo>
                  <a:pt x="4782" y="381"/>
                  <a:pt x="4791" y="384"/>
                  <a:pt x="4800" y="388"/>
                </a:cubicBezTo>
                <a:lnTo>
                  <a:pt x="6067" y="1655"/>
                </a:lnTo>
                <a:lnTo>
                  <a:pt x="5915" y="1807"/>
                </a:lnTo>
                <a:lnTo>
                  <a:pt x="5264" y="1164"/>
                </a:lnTo>
                <a:cubicBezTo>
                  <a:pt x="5246" y="1142"/>
                  <a:pt x="5219" y="1131"/>
                  <a:pt x="5192" y="1131"/>
                </a:cubicBezTo>
                <a:cubicBezTo>
                  <a:pt x="5166" y="1131"/>
                  <a:pt x="5139" y="1142"/>
                  <a:pt x="5121" y="1164"/>
                </a:cubicBezTo>
                <a:cubicBezTo>
                  <a:pt x="5076" y="1209"/>
                  <a:pt x="5076" y="1271"/>
                  <a:pt x="5121" y="1316"/>
                </a:cubicBezTo>
                <a:lnTo>
                  <a:pt x="5763" y="1958"/>
                </a:lnTo>
                <a:lnTo>
                  <a:pt x="5612" y="2110"/>
                </a:lnTo>
                <a:lnTo>
                  <a:pt x="4818" y="1316"/>
                </a:lnTo>
                <a:cubicBezTo>
                  <a:pt x="4795" y="1294"/>
                  <a:pt x="4769" y="1282"/>
                  <a:pt x="4742" y="1282"/>
                </a:cubicBezTo>
                <a:cubicBezTo>
                  <a:pt x="4715" y="1282"/>
                  <a:pt x="4688" y="1294"/>
                  <a:pt x="4666" y="1316"/>
                </a:cubicBezTo>
                <a:cubicBezTo>
                  <a:pt x="4622" y="1361"/>
                  <a:pt x="4622" y="1423"/>
                  <a:pt x="4666" y="1468"/>
                </a:cubicBezTo>
                <a:lnTo>
                  <a:pt x="4827" y="1628"/>
                </a:lnTo>
                <a:lnTo>
                  <a:pt x="2757" y="3689"/>
                </a:lnTo>
                <a:lnTo>
                  <a:pt x="2150" y="3841"/>
                </a:lnTo>
                <a:cubicBezTo>
                  <a:pt x="2017" y="3876"/>
                  <a:pt x="1901" y="3939"/>
                  <a:pt x="1802" y="4037"/>
                </a:cubicBezTo>
                <a:lnTo>
                  <a:pt x="1571" y="4278"/>
                </a:lnTo>
                <a:cubicBezTo>
                  <a:pt x="1526" y="4313"/>
                  <a:pt x="1526" y="4385"/>
                  <a:pt x="1571" y="4420"/>
                </a:cubicBezTo>
                <a:cubicBezTo>
                  <a:pt x="1588" y="4443"/>
                  <a:pt x="1615" y="4454"/>
                  <a:pt x="1642" y="4454"/>
                </a:cubicBezTo>
                <a:cubicBezTo>
                  <a:pt x="1669" y="4454"/>
                  <a:pt x="1695" y="4443"/>
                  <a:pt x="1713" y="4420"/>
                </a:cubicBezTo>
                <a:lnTo>
                  <a:pt x="1954" y="4188"/>
                </a:lnTo>
                <a:cubicBezTo>
                  <a:pt x="1972" y="4171"/>
                  <a:pt x="1990" y="4153"/>
                  <a:pt x="2008" y="4144"/>
                </a:cubicBezTo>
                <a:lnTo>
                  <a:pt x="2159" y="4287"/>
                </a:lnTo>
                <a:lnTo>
                  <a:pt x="1124" y="5321"/>
                </a:lnTo>
                <a:lnTo>
                  <a:pt x="973" y="5170"/>
                </a:lnTo>
                <a:lnTo>
                  <a:pt x="1365" y="4777"/>
                </a:lnTo>
                <a:cubicBezTo>
                  <a:pt x="1410" y="4733"/>
                  <a:pt x="1410" y="4661"/>
                  <a:pt x="1365" y="4626"/>
                </a:cubicBezTo>
                <a:cubicBezTo>
                  <a:pt x="1348" y="4603"/>
                  <a:pt x="1321" y="4592"/>
                  <a:pt x="1294" y="4592"/>
                </a:cubicBezTo>
                <a:cubicBezTo>
                  <a:pt x="1267" y="4592"/>
                  <a:pt x="1240" y="4603"/>
                  <a:pt x="1223" y="4626"/>
                </a:cubicBezTo>
                <a:lnTo>
                  <a:pt x="295" y="5544"/>
                </a:lnTo>
                <a:cubicBezTo>
                  <a:pt x="9" y="5830"/>
                  <a:pt x="0" y="6294"/>
                  <a:pt x="277" y="6588"/>
                </a:cubicBezTo>
                <a:cubicBezTo>
                  <a:pt x="295" y="6606"/>
                  <a:pt x="322" y="6624"/>
                  <a:pt x="348" y="6624"/>
                </a:cubicBezTo>
                <a:cubicBezTo>
                  <a:pt x="375" y="6624"/>
                  <a:pt x="402" y="6606"/>
                  <a:pt x="429" y="6588"/>
                </a:cubicBezTo>
                <a:cubicBezTo>
                  <a:pt x="464" y="6553"/>
                  <a:pt x="473" y="6481"/>
                  <a:pt x="429" y="6445"/>
                </a:cubicBezTo>
                <a:cubicBezTo>
                  <a:pt x="232" y="6231"/>
                  <a:pt x="241" y="5901"/>
                  <a:pt x="446" y="5696"/>
                </a:cubicBezTo>
                <a:lnTo>
                  <a:pt x="518" y="5625"/>
                </a:lnTo>
                <a:lnTo>
                  <a:pt x="1276" y="6383"/>
                </a:lnTo>
                <a:lnTo>
                  <a:pt x="1205" y="6454"/>
                </a:lnTo>
                <a:cubicBezTo>
                  <a:pt x="1098" y="6561"/>
                  <a:pt x="955" y="6615"/>
                  <a:pt x="803" y="6615"/>
                </a:cubicBezTo>
                <a:cubicBezTo>
                  <a:pt x="799" y="6614"/>
                  <a:pt x="794" y="6614"/>
                  <a:pt x="790" y="6614"/>
                </a:cubicBezTo>
                <a:cubicBezTo>
                  <a:pt x="734" y="6614"/>
                  <a:pt x="696" y="6664"/>
                  <a:pt x="687" y="6713"/>
                </a:cubicBezTo>
                <a:cubicBezTo>
                  <a:pt x="687" y="6776"/>
                  <a:pt x="732" y="6820"/>
                  <a:pt x="794" y="6820"/>
                </a:cubicBezTo>
                <a:cubicBezTo>
                  <a:pt x="810" y="6822"/>
                  <a:pt x="827" y="6822"/>
                  <a:pt x="843" y="6822"/>
                </a:cubicBezTo>
                <a:cubicBezTo>
                  <a:pt x="1021" y="6822"/>
                  <a:pt x="1226" y="6737"/>
                  <a:pt x="1356" y="6606"/>
                </a:cubicBezTo>
                <a:lnTo>
                  <a:pt x="1499" y="6454"/>
                </a:lnTo>
                <a:lnTo>
                  <a:pt x="2864" y="5098"/>
                </a:lnTo>
                <a:cubicBezTo>
                  <a:pt x="2953" y="5000"/>
                  <a:pt x="3025" y="4884"/>
                  <a:pt x="3060" y="4751"/>
                </a:cubicBezTo>
                <a:lnTo>
                  <a:pt x="3212" y="4144"/>
                </a:lnTo>
                <a:lnTo>
                  <a:pt x="4256" y="3091"/>
                </a:lnTo>
                <a:cubicBezTo>
                  <a:pt x="4300" y="3056"/>
                  <a:pt x="4300" y="2984"/>
                  <a:pt x="4256" y="2948"/>
                </a:cubicBezTo>
                <a:cubicBezTo>
                  <a:pt x="4238" y="2926"/>
                  <a:pt x="4211" y="2915"/>
                  <a:pt x="4183" y="2915"/>
                </a:cubicBezTo>
                <a:cubicBezTo>
                  <a:pt x="4155" y="2915"/>
                  <a:pt x="4126" y="2926"/>
                  <a:pt x="4104" y="2948"/>
                </a:cubicBezTo>
                <a:lnTo>
                  <a:pt x="3399" y="3653"/>
                </a:lnTo>
                <a:lnTo>
                  <a:pt x="3248" y="3502"/>
                </a:lnTo>
                <a:lnTo>
                  <a:pt x="4666" y="2074"/>
                </a:lnTo>
                <a:lnTo>
                  <a:pt x="4827" y="2226"/>
                </a:lnTo>
                <a:lnTo>
                  <a:pt x="4461" y="2592"/>
                </a:lnTo>
                <a:cubicBezTo>
                  <a:pt x="4416" y="2636"/>
                  <a:pt x="4416" y="2699"/>
                  <a:pt x="4461" y="2743"/>
                </a:cubicBezTo>
                <a:cubicBezTo>
                  <a:pt x="4479" y="2761"/>
                  <a:pt x="4506" y="2770"/>
                  <a:pt x="4532" y="2770"/>
                </a:cubicBezTo>
                <a:cubicBezTo>
                  <a:pt x="4559" y="2770"/>
                  <a:pt x="4586" y="2761"/>
                  <a:pt x="4613" y="2743"/>
                </a:cubicBezTo>
                <a:lnTo>
                  <a:pt x="5273" y="2074"/>
                </a:lnTo>
                <a:lnTo>
                  <a:pt x="5460" y="2262"/>
                </a:lnTo>
                <a:lnTo>
                  <a:pt x="5442" y="2279"/>
                </a:lnTo>
                <a:cubicBezTo>
                  <a:pt x="5371" y="2351"/>
                  <a:pt x="5371" y="2467"/>
                  <a:pt x="5442" y="2538"/>
                </a:cubicBezTo>
                <a:lnTo>
                  <a:pt x="6013" y="3109"/>
                </a:lnTo>
                <a:cubicBezTo>
                  <a:pt x="6049" y="3145"/>
                  <a:pt x="6093" y="3163"/>
                  <a:pt x="6138" y="3163"/>
                </a:cubicBezTo>
                <a:cubicBezTo>
                  <a:pt x="6192" y="3163"/>
                  <a:pt x="6236" y="3145"/>
                  <a:pt x="6263" y="3109"/>
                </a:cubicBezTo>
                <a:lnTo>
                  <a:pt x="6281" y="3091"/>
                </a:lnTo>
                <a:lnTo>
                  <a:pt x="6406" y="3216"/>
                </a:lnTo>
                <a:cubicBezTo>
                  <a:pt x="6513" y="3323"/>
                  <a:pt x="6647" y="3377"/>
                  <a:pt x="6789" y="3377"/>
                </a:cubicBezTo>
                <a:cubicBezTo>
                  <a:pt x="6923" y="3377"/>
                  <a:pt x="7066" y="3323"/>
                  <a:pt x="7164" y="3216"/>
                </a:cubicBezTo>
                <a:lnTo>
                  <a:pt x="7173" y="3216"/>
                </a:lnTo>
                <a:cubicBezTo>
                  <a:pt x="7378" y="3002"/>
                  <a:pt x="7378" y="2663"/>
                  <a:pt x="7173" y="2449"/>
                </a:cubicBezTo>
                <a:lnTo>
                  <a:pt x="7048" y="2324"/>
                </a:lnTo>
                <a:lnTo>
                  <a:pt x="7066" y="2315"/>
                </a:lnTo>
                <a:cubicBezTo>
                  <a:pt x="7137" y="2244"/>
                  <a:pt x="7137" y="2128"/>
                  <a:pt x="7066" y="2065"/>
                </a:cubicBezTo>
                <a:lnTo>
                  <a:pt x="6486" y="1485"/>
                </a:lnTo>
                <a:cubicBezTo>
                  <a:pt x="6459" y="1450"/>
                  <a:pt x="6415" y="1432"/>
                  <a:pt x="6361" y="1432"/>
                </a:cubicBezTo>
                <a:cubicBezTo>
                  <a:pt x="6317" y="1432"/>
                  <a:pt x="6272" y="1450"/>
                  <a:pt x="6236" y="1485"/>
                </a:cubicBezTo>
                <a:lnTo>
                  <a:pt x="6218" y="1503"/>
                </a:lnTo>
                <a:lnTo>
                  <a:pt x="6040" y="1325"/>
                </a:lnTo>
                <a:lnTo>
                  <a:pt x="6183" y="1182"/>
                </a:lnTo>
                <a:cubicBezTo>
                  <a:pt x="6299" y="1075"/>
                  <a:pt x="6317" y="852"/>
                  <a:pt x="6183" y="727"/>
                </a:cubicBezTo>
                <a:cubicBezTo>
                  <a:pt x="6128" y="668"/>
                  <a:pt x="6046" y="637"/>
                  <a:pt x="5962" y="637"/>
                </a:cubicBezTo>
                <a:cubicBezTo>
                  <a:pt x="5881" y="637"/>
                  <a:pt x="5798" y="666"/>
                  <a:pt x="5737" y="727"/>
                </a:cubicBezTo>
                <a:lnTo>
                  <a:pt x="5585" y="879"/>
                </a:lnTo>
                <a:lnTo>
                  <a:pt x="4952" y="236"/>
                </a:lnTo>
                <a:cubicBezTo>
                  <a:pt x="4902" y="193"/>
                  <a:pt x="4840" y="167"/>
                  <a:pt x="4779" y="167"/>
                </a:cubicBezTo>
                <a:cubicBezTo>
                  <a:pt x="4753" y="167"/>
                  <a:pt x="4726" y="172"/>
                  <a:pt x="4702" y="183"/>
                </a:cubicBezTo>
                <a:lnTo>
                  <a:pt x="4639" y="121"/>
                </a:lnTo>
                <a:cubicBezTo>
                  <a:pt x="4559" y="40"/>
                  <a:pt x="4456" y="0"/>
                  <a:pt x="4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7" name="Google Shape;2267;p60"/>
          <p:cNvGrpSpPr/>
          <p:nvPr/>
        </p:nvGrpSpPr>
        <p:grpSpPr>
          <a:xfrm>
            <a:off x="6814624" y="3358601"/>
            <a:ext cx="434134" cy="458368"/>
            <a:chOff x="6814624" y="3358601"/>
            <a:chExt cx="434134" cy="458368"/>
          </a:xfrm>
        </p:grpSpPr>
        <p:sp>
          <p:nvSpPr>
            <p:cNvPr id="2268" name="Google Shape;2268;p60"/>
            <p:cNvSpPr/>
            <p:nvPr/>
          </p:nvSpPr>
          <p:spPr>
            <a:xfrm>
              <a:off x="6899063" y="3647007"/>
              <a:ext cx="70999" cy="70305"/>
            </a:xfrm>
            <a:custGeom>
              <a:avLst/>
              <a:gdLst/>
              <a:ahLst/>
              <a:cxnLst/>
              <a:rect l="l" t="t" r="r" b="b"/>
              <a:pathLst>
                <a:path w="1125" h="1114" extrusionOk="0">
                  <a:moveTo>
                    <a:pt x="1013" y="0"/>
                  </a:moveTo>
                  <a:cubicBezTo>
                    <a:pt x="987" y="0"/>
                    <a:pt x="960" y="11"/>
                    <a:pt x="938" y="34"/>
                  </a:cubicBezTo>
                  <a:lnTo>
                    <a:pt x="46" y="926"/>
                  </a:lnTo>
                  <a:cubicBezTo>
                    <a:pt x="1" y="970"/>
                    <a:pt x="1" y="1042"/>
                    <a:pt x="46" y="1077"/>
                  </a:cubicBezTo>
                  <a:cubicBezTo>
                    <a:pt x="63" y="1104"/>
                    <a:pt x="90" y="1113"/>
                    <a:pt x="117" y="1113"/>
                  </a:cubicBezTo>
                  <a:cubicBezTo>
                    <a:pt x="144" y="1113"/>
                    <a:pt x="170" y="1104"/>
                    <a:pt x="188" y="1077"/>
                  </a:cubicBezTo>
                  <a:lnTo>
                    <a:pt x="1089" y="185"/>
                  </a:lnTo>
                  <a:cubicBezTo>
                    <a:pt x="1125" y="141"/>
                    <a:pt x="1125" y="78"/>
                    <a:pt x="1089" y="34"/>
                  </a:cubicBezTo>
                  <a:cubicBezTo>
                    <a:pt x="1067" y="11"/>
                    <a:pt x="1040"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0"/>
            <p:cNvSpPr/>
            <p:nvPr/>
          </p:nvSpPr>
          <p:spPr>
            <a:xfrm>
              <a:off x="6848955" y="3725830"/>
              <a:ext cx="42852" cy="41021"/>
            </a:xfrm>
            <a:custGeom>
              <a:avLst/>
              <a:gdLst/>
              <a:ahLst/>
              <a:cxnLst/>
              <a:rect l="l" t="t" r="r" b="b"/>
              <a:pathLst>
                <a:path w="679" h="650" extrusionOk="0">
                  <a:moveTo>
                    <a:pt x="559" y="0"/>
                  </a:moveTo>
                  <a:cubicBezTo>
                    <a:pt x="532" y="0"/>
                    <a:pt x="505" y="11"/>
                    <a:pt x="483" y="34"/>
                  </a:cubicBezTo>
                  <a:lnTo>
                    <a:pt x="46" y="471"/>
                  </a:lnTo>
                  <a:cubicBezTo>
                    <a:pt x="1" y="515"/>
                    <a:pt x="1" y="578"/>
                    <a:pt x="46" y="622"/>
                  </a:cubicBezTo>
                  <a:cubicBezTo>
                    <a:pt x="66" y="637"/>
                    <a:pt x="94" y="650"/>
                    <a:pt x="124" y="650"/>
                  </a:cubicBezTo>
                  <a:cubicBezTo>
                    <a:pt x="148" y="650"/>
                    <a:pt x="174" y="642"/>
                    <a:pt x="197" y="622"/>
                  </a:cubicBezTo>
                  <a:lnTo>
                    <a:pt x="634" y="185"/>
                  </a:lnTo>
                  <a:cubicBezTo>
                    <a:pt x="679" y="141"/>
                    <a:pt x="679" y="69"/>
                    <a:pt x="634" y="34"/>
                  </a:cubicBezTo>
                  <a:cubicBezTo>
                    <a:pt x="612" y="11"/>
                    <a:pt x="585"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0"/>
            <p:cNvSpPr/>
            <p:nvPr/>
          </p:nvSpPr>
          <p:spPr>
            <a:xfrm>
              <a:off x="6868140" y="3666129"/>
              <a:ext cx="121108" cy="119846"/>
            </a:xfrm>
            <a:custGeom>
              <a:avLst/>
              <a:gdLst/>
              <a:ahLst/>
              <a:cxnLst/>
              <a:rect l="l" t="t" r="r" b="b"/>
              <a:pathLst>
                <a:path w="1919" h="1899" extrusionOk="0">
                  <a:moveTo>
                    <a:pt x="1803" y="1"/>
                  </a:moveTo>
                  <a:cubicBezTo>
                    <a:pt x="1776" y="1"/>
                    <a:pt x="1749" y="12"/>
                    <a:pt x="1731" y="34"/>
                  </a:cubicBezTo>
                  <a:lnTo>
                    <a:pt x="45" y="1720"/>
                  </a:lnTo>
                  <a:cubicBezTo>
                    <a:pt x="0" y="1765"/>
                    <a:pt x="0" y="1827"/>
                    <a:pt x="45" y="1872"/>
                  </a:cubicBezTo>
                  <a:cubicBezTo>
                    <a:pt x="63" y="1890"/>
                    <a:pt x="89" y="1899"/>
                    <a:pt x="116" y="1899"/>
                  </a:cubicBezTo>
                  <a:cubicBezTo>
                    <a:pt x="143" y="1899"/>
                    <a:pt x="170" y="1890"/>
                    <a:pt x="188" y="1872"/>
                  </a:cubicBezTo>
                  <a:lnTo>
                    <a:pt x="1883" y="186"/>
                  </a:lnTo>
                  <a:cubicBezTo>
                    <a:pt x="1918" y="141"/>
                    <a:pt x="1918" y="79"/>
                    <a:pt x="1883" y="34"/>
                  </a:cubicBezTo>
                  <a:cubicBezTo>
                    <a:pt x="1860" y="12"/>
                    <a:pt x="1831" y="1"/>
                    <a:pt x="1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0"/>
            <p:cNvSpPr/>
            <p:nvPr/>
          </p:nvSpPr>
          <p:spPr>
            <a:xfrm>
              <a:off x="6814624" y="3358601"/>
              <a:ext cx="434134" cy="458368"/>
            </a:xfrm>
            <a:custGeom>
              <a:avLst/>
              <a:gdLst/>
              <a:ahLst/>
              <a:cxnLst/>
              <a:rect l="l" t="t" r="r" b="b"/>
              <a:pathLst>
                <a:path w="6879" h="7263" extrusionOk="0">
                  <a:moveTo>
                    <a:pt x="4194" y="2070"/>
                  </a:moveTo>
                  <a:cubicBezTo>
                    <a:pt x="4301" y="2284"/>
                    <a:pt x="4470" y="2472"/>
                    <a:pt x="4675" y="2605"/>
                  </a:cubicBezTo>
                  <a:lnTo>
                    <a:pt x="4604" y="2677"/>
                  </a:lnTo>
                  <a:cubicBezTo>
                    <a:pt x="4542" y="2739"/>
                    <a:pt x="4443" y="2775"/>
                    <a:pt x="4354" y="2775"/>
                  </a:cubicBezTo>
                  <a:cubicBezTo>
                    <a:pt x="4256" y="2775"/>
                    <a:pt x="4167" y="2739"/>
                    <a:pt x="4096" y="2677"/>
                  </a:cubicBezTo>
                  <a:lnTo>
                    <a:pt x="4096" y="2668"/>
                  </a:lnTo>
                  <a:cubicBezTo>
                    <a:pt x="4024" y="2605"/>
                    <a:pt x="3988" y="2516"/>
                    <a:pt x="3988" y="2418"/>
                  </a:cubicBezTo>
                  <a:cubicBezTo>
                    <a:pt x="3988" y="2320"/>
                    <a:pt x="4024" y="2231"/>
                    <a:pt x="4096" y="2159"/>
                  </a:cubicBezTo>
                  <a:lnTo>
                    <a:pt x="4194" y="2070"/>
                  </a:lnTo>
                  <a:close/>
                  <a:moveTo>
                    <a:pt x="5452" y="1"/>
                  </a:moveTo>
                  <a:cubicBezTo>
                    <a:pt x="4970" y="1"/>
                    <a:pt x="4515" y="250"/>
                    <a:pt x="4256" y="661"/>
                  </a:cubicBezTo>
                  <a:cubicBezTo>
                    <a:pt x="4220" y="714"/>
                    <a:pt x="4238" y="777"/>
                    <a:pt x="4292" y="812"/>
                  </a:cubicBezTo>
                  <a:cubicBezTo>
                    <a:pt x="4308" y="822"/>
                    <a:pt x="4327" y="827"/>
                    <a:pt x="4347" y="827"/>
                  </a:cubicBezTo>
                  <a:cubicBezTo>
                    <a:pt x="4382" y="827"/>
                    <a:pt x="4417" y="811"/>
                    <a:pt x="4435" y="777"/>
                  </a:cubicBezTo>
                  <a:cubicBezTo>
                    <a:pt x="4658" y="429"/>
                    <a:pt x="5041" y="215"/>
                    <a:pt x="5452" y="215"/>
                  </a:cubicBezTo>
                  <a:cubicBezTo>
                    <a:pt x="6121" y="215"/>
                    <a:pt x="6665" y="759"/>
                    <a:pt x="6665" y="1428"/>
                  </a:cubicBezTo>
                  <a:cubicBezTo>
                    <a:pt x="6665" y="2088"/>
                    <a:pt x="6121" y="2632"/>
                    <a:pt x="5452" y="2632"/>
                  </a:cubicBezTo>
                  <a:cubicBezTo>
                    <a:pt x="4791" y="2632"/>
                    <a:pt x="4247" y="2088"/>
                    <a:pt x="4247" y="1428"/>
                  </a:cubicBezTo>
                  <a:cubicBezTo>
                    <a:pt x="4247" y="1348"/>
                    <a:pt x="4256" y="1276"/>
                    <a:pt x="4265" y="1196"/>
                  </a:cubicBezTo>
                  <a:cubicBezTo>
                    <a:pt x="4283" y="1142"/>
                    <a:pt x="4238" y="1089"/>
                    <a:pt x="4185" y="1071"/>
                  </a:cubicBezTo>
                  <a:cubicBezTo>
                    <a:pt x="4179" y="1070"/>
                    <a:pt x="4174" y="1070"/>
                    <a:pt x="4168" y="1070"/>
                  </a:cubicBezTo>
                  <a:cubicBezTo>
                    <a:pt x="4119" y="1070"/>
                    <a:pt x="4068" y="1104"/>
                    <a:pt x="4060" y="1160"/>
                  </a:cubicBezTo>
                  <a:cubicBezTo>
                    <a:pt x="4042" y="1249"/>
                    <a:pt x="4033" y="1339"/>
                    <a:pt x="4033" y="1428"/>
                  </a:cubicBezTo>
                  <a:cubicBezTo>
                    <a:pt x="4033" y="1571"/>
                    <a:pt x="4060" y="1713"/>
                    <a:pt x="4104" y="1856"/>
                  </a:cubicBezTo>
                  <a:lnTo>
                    <a:pt x="3944" y="2008"/>
                  </a:lnTo>
                  <a:cubicBezTo>
                    <a:pt x="3837" y="2115"/>
                    <a:pt x="3774" y="2266"/>
                    <a:pt x="3774" y="2418"/>
                  </a:cubicBezTo>
                  <a:cubicBezTo>
                    <a:pt x="3774" y="2498"/>
                    <a:pt x="3792" y="2570"/>
                    <a:pt x="3819" y="2641"/>
                  </a:cubicBezTo>
                  <a:lnTo>
                    <a:pt x="3792" y="2730"/>
                  </a:lnTo>
                  <a:cubicBezTo>
                    <a:pt x="3721" y="2971"/>
                    <a:pt x="3587" y="3194"/>
                    <a:pt x="3409" y="3373"/>
                  </a:cubicBezTo>
                  <a:cubicBezTo>
                    <a:pt x="3239" y="3542"/>
                    <a:pt x="3025" y="3676"/>
                    <a:pt x="2802" y="3747"/>
                  </a:cubicBezTo>
                  <a:lnTo>
                    <a:pt x="2793" y="3756"/>
                  </a:lnTo>
                  <a:cubicBezTo>
                    <a:pt x="2534" y="3837"/>
                    <a:pt x="2293" y="3988"/>
                    <a:pt x="2097" y="4176"/>
                  </a:cubicBezTo>
                  <a:lnTo>
                    <a:pt x="286" y="5986"/>
                  </a:lnTo>
                  <a:cubicBezTo>
                    <a:pt x="1" y="6281"/>
                    <a:pt x="1" y="6754"/>
                    <a:pt x="286" y="7048"/>
                  </a:cubicBezTo>
                  <a:cubicBezTo>
                    <a:pt x="431" y="7189"/>
                    <a:pt x="624" y="7262"/>
                    <a:pt x="818" y="7262"/>
                  </a:cubicBezTo>
                  <a:cubicBezTo>
                    <a:pt x="1006" y="7262"/>
                    <a:pt x="1194" y="7193"/>
                    <a:pt x="1339" y="7048"/>
                  </a:cubicBezTo>
                  <a:lnTo>
                    <a:pt x="3150" y="5237"/>
                  </a:lnTo>
                  <a:cubicBezTo>
                    <a:pt x="3337" y="5050"/>
                    <a:pt x="3498" y="4791"/>
                    <a:pt x="3578" y="4532"/>
                  </a:cubicBezTo>
                  <a:cubicBezTo>
                    <a:pt x="3658" y="4309"/>
                    <a:pt x="3792" y="4095"/>
                    <a:pt x="3962" y="3926"/>
                  </a:cubicBezTo>
                  <a:cubicBezTo>
                    <a:pt x="4015" y="3872"/>
                    <a:pt x="4024" y="3854"/>
                    <a:pt x="4087" y="3801"/>
                  </a:cubicBezTo>
                  <a:cubicBezTo>
                    <a:pt x="4122" y="3756"/>
                    <a:pt x="4122" y="3694"/>
                    <a:pt x="4078" y="3649"/>
                  </a:cubicBezTo>
                  <a:cubicBezTo>
                    <a:pt x="4061" y="3628"/>
                    <a:pt x="4036" y="3619"/>
                    <a:pt x="4010" y="3619"/>
                  </a:cubicBezTo>
                  <a:cubicBezTo>
                    <a:pt x="3981" y="3619"/>
                    <a:pt x="3950" y="3630"/>
                    <a:pt x="3926" y="3649"/>
                  </a:cubicBezTo>
                  <a:cubicBezTo>
                    <a:pt x="3926" y="3649"/>
                    <a:pt x="3819" y="3765"/>
                    <a:pt x="3810" y="3774"/>
                  </a:cubicBezTo>
                  <a:cubicBezTo>
                    <a:pt x="3614" y="3970"/>
                    <a:pt x="3471" y="4211"/>
                    <a:pt x="3382" y="4470"/>
                  </a:cubicBezTo>
                  <a:cubicBezTo>
                    <a:pt x="3310" y="4684"/>
                    <a:pt x="3168" y="4916"/>
                    <a:pt x="2998" y="5085"/>
                  </a:cubicBezTo>
                  <a:lnTo>
                    <a:pt x="1187" y="6896"/>
                  </a:lnTo>
                  <a:cubicBezTo>
                    <a:pt x="1093" y="6996"/>
                    <a:pt x="955" y="7047"/>
                    <a:pt x="815" y="7047"/>
                  </a:cubicBezTo>
                  <a:cubicBezTo>
                    <a:pt x="678" y="7047"/>
                    <a:pt x="539" y="6998"/>
                    <a:pt x="438" y="6896"/>
                  </a:cubicBezTo>
                  <a:cubicBezTo>
                    <a:pt x="233" y="6682"/>
                    <a:pt x="233" y="6352"/>
                    <a:pt x="438" y="6138"/>
                  </a:cubicBezTo>
                  <a:lnTo>
                    <a:pt x="2249" y="4327"/>
                  </a:lnTo>
                  <a:cubicBezTo>
                    <a:pt x="2418" y="4158"/>
                    <a:pt x="2632" y="4033"/>
                    <a:pt x="2855" y="3953"/>
                  </a:cubicBezTo>
                  <a:lnTo>
                    <a:pt x="2864" y="3953"/>
                  </a:lnTo>
                  <a:cubicBezTo>
                    <a:pt x="3123" y="3863"/>
                    <a:pt x="3364" y="3721"/>
                    <a:pt x="3560" y="3524"/>
                  </a:cubicBezTo>
                  <a:cubicBezTo>
                    <a:pt x="3748" y="3337"/>
                    <a:pt x="3890" y="3105"/>
                    <a:pt x="3980" y="2855"/>
                  </a:cubicBezTo>
                  <a:cubicBezTo>
                    <a:pt x="4069" y="2936"/>
                    <a:pt x="4185" y="2980"/>
                    <a:pt x="4310" y="2989"/>
                  </a:cubicBezTo>
                  <a:lnTo>
                    <a:pt x="4292" y="3034"/>
                  </a:lnTo>
                  <a:cubicBezTo>
                    <a:pt x="4265" y="3114"/>
                    <a:pt x="4238" y="3194"/>
                    <a:pt x="4203" y="3275"/>
                  </a:cubicBezTo>
                  <a:cubicBezTo>
                    <a:pt x="4176" y="3328"/>
                    <a:pt x="4194" y="3390"/>
                    <a:pt x="4247" y="3417"/>
                  </a:cubicBezTo>
                  <a:cubicBezTo>
                    <a:pt x="4265" y="3426"/>
                    <a:pt x="4274" y="3426"/>
                    <a:pt x="4292" y="3426"/>
                  </a:cubicBezTo>
                  <a:cubicBezTo>
                    <a:pt x="4336" y="3426"/>
                    <a:pt x="4372" y="3408"/>
                    <a:pt x="4390" y="3364"/>
                  </a:cubicBezTo>
                  <a:cubicBezTo>
                    <a:pt x="4435" y="3283"/>
                    <a:pt x="4470" y="3185"/>
                    <a:pt x="4497" y="3096"/>
                  </a:cubicBezTo>
                  <a:lnTo>
                    <a:pt x="4542" y="2962"/>
                  </a:lnTo>
                  <a:cubicBezTo>
                    <a:pt x="4622" y="2936"/>
                    <a:pt x="4693" y="2882"/>
                    <a:pt x="4756" y="2820"/>
                  </a:cubicBezTo>
                  <a:lnTo>
                    <a:pt x="4863" y="2712"/>
                  </a:lnTo>
                  <a:cubicBezTo>
                    <a:pt x="5041" y="2802"/>
                    <a:pt x="5246" y="2846"/>
                    <a:pt x="5452" y="2846"/>
                  </a:cubicBezTo>
                  <a:cubicBezTo>
                    <a:pt x="6237" y="2846"/>
                    <a:pt x="6879" y="2204"/>
                    <a:pt x="6879" y="1428"/>
                  </a:cubicBezTo>
                  <a:cubicBezTo>
                    <a:pt x="6879" y="643"/>
                    <a:pt x="6237" y="1"/>
                    <a:pt x="5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0"/>
            <p:cNvSpPr/>
            <p:nvPr/>
          </p:nvSpPr>
          <p:spPr>
            <a:xfrm>
              <a:off x="7099496" y="3389019"/>
              <a:ext cx="118899" cy="118836"/>
            </a:xfrm>
            <a:custGeom>
              <a:avLst/>
              <a:gdLst/>
              <a:ahLst/>
              <a:cxnLst/>
              <a:rect l="l" t="t" r="r" b="b"/>
              <a:pathLst>
                <a:path w="1884" h="1883" extrusionOk="0">
                  <a:moveTo>
                    <a:pt x="938" y="0"/>
                  </a:moveTo>
                  <a:cubicBezTo>
                    <a:pt x="420" y="0"/>
                    <a:pt x="1" y="420"/>
                    <a:pt x="1" y="946"/>
                  </a:cubicBezTo>
                  <a:cubicBezTo>
                    <a:pt x="1" y="1463"/>
                    <a:pt x="420" y="1883"/>
                    <a:pt x="938" y="1883"/>
                  </a:cubicBezTo>
                  <a:cubicBezTo>
                    <a:pt x="1214" y="1883"/>
                    <a:pt x="1473" y="1767"/>
                    <a:pt x="1651" y="1561"/>
                  </a:cubicBezTo>
                  <a:cubicBezTo>
                    <a:pt x="1687" y="1517"/>
                    <a:pt x="1687" y="1445"/>
                    <a:pt x="1642" y="1410"/>
                  </a:cubicBezTo>
                  <a:cubicBezTo>
                    <a:pt x="1621" y="1393"/>
                    <a:pt x="1594" y="1384"/>
                    <a:pt x="1568" y="1384"/>
                  </a:cubicBezTo>
                  <a:cubicBezTo>
                    <a:pt x="1538" y="1384"/>
                    <a:pt x="1509" y="1395"/>
                    <a:pt x="1491" y="1419"/>
                  </a:cubicBezTo>
                  <a:cubicBezTo>
                    <a:pt x="1357" y="1579"/>
                    <a:pt x="1152" y="1668"/>
                    <a:pt x="938" y="1668"/>
                  </a:cubicBezTo>
                  <a:cubicBezTo>
                    <a:pt x="536" y="1668"/>
                    <a:pt x="215" y="1347"/>
                    <a:pt x="215" y="946"/>
                  </a:cubicBezTo>
                  <a:cubicBezTo>
                    <a:pt x="215" y="536"/>
                    <a:pt x="536" y="214"/>
                    <a:pt x="938" y="214"/>
                  </a:cubicBezTo>
                  <a:cubicBezTo>
                    <a:pt x="1348" y="214"/>
                    <a:pt x="1669" y="536"/>
                    <a:pt x="1669" y="946"/>
                  </a:cubicBezTo>
                  <a:cubicBezTo>
                    <a:pt x="1669" y="973"/>
                    <a:pt x="1669" y="999"/>
                    <a:pt x="1669" y="1026"/>
                  </a:cubicBezTo>
                  <a:cubicBezTo>
                    <a:pt x="1660" y="1089"/>
                    <a:pt x="1705" y="1142"/>
                    <a:pt x="1758" y="1142"/>
                  </a:cubicBezTo>
                  <a:cubicBezTo>
                    <a:pt x="1764" y="1143"/>
                    <a:pt x="1769" y="1143"/>
                    <a:pt x="1774" y="1143"/>
                  </a:cubicBezTo>
                  <a:cubicBezTo>
                    <a:pt x="1830" y="1143"/>
                    <a:pt x="1874" y="1102"/>
                    <a:pt x="1874" y="1053"/>
                  </a:cubicBezTo>
                  <a:cubicBezTo>
                    <a:pt x="1883" y="1017"/>
                    <a:pt x="1883" y="982"/>
                    <a:pt x="1883" y="946"/>
                  </a:cubicBezTo>
                  <a:cubicBezTo>
                    <a:pt x="1883" y="420"/>
                    <a:pt x="1464"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3" name="Google Shape;2273;p60"/>
          <p:cNvGrpSpPr/>
          <p:nvPr/>
        </p:nvGrpSpPr>
        <p:grpSpPr>
          <a:xfrm>
            <a:off x="7509954" y="3358601"/>
            <a:ext cx="456096" cy="458368"/>
            <a:chOff x="7509954" y="3358601"/>
            <a:chExt cx="456096" cy="458368"/>
          </a:xfrm>
        </p:grpSpPr>
        <p:sp>
          <p:nvSpPr>
            <p:cNvPr id="2274" name="Google Shape;2274;p60"/>
            <p:cNvSpPr/>
            <p:nvPr/>
          </p:nvSpPr>
          <p:spPr>
            <a:xfrm>
              <a:off x="7509954" y="3358601"/>
              <a:ext cx="456096" cy="458368"/>
            </a:xfrm>
            <a:custGeom>
              <a:avLst/>
              <a:gdLst/>
              <a:ahLst/>
              <a:cxnLst/>
              <a:rect l="l" t="t" r="r" b="b"/>
              <a:pathLst>
                <a:path w="7227" h="7263" extrusionOk="0">
                  <a:moveTo>
                    <a:pt x="848" y="357"/>
                  </a:moveTo>
                  <a:lnTo>
                    <a:pt x="990" y="491"/>
                  </a:lnTo>
                  <a:cubicBezTo>
                    <a:pt x="999" y="500"/>
                    <a:pt x="999" y="518"/>
                    <a:pt x="990" y="536"/>
                  </a:cubicBezTo>
                  <a:lnTo>
                    <a:pt x="473" y="1624"/>
                  </a:lnTo>
                  <a:cubicBezTo>
                    <a:pt x="464" y="1642"/>
                    <a:pt x="455" y="1651"/>
                    <a:pt x="437" y="1651"/>
                  </a:cubicBezTo>
                  <a:lnTo>
                    <a:pt x="241" y="1624"/>
                  </a:lnTo>
                  <a:lnTo>
                    <a:pt x="848" y="357"/>
                  </a:lnTo>
                  <a:close/>
                  <a:moveTo>
                    <a:pt x="1106" y="786"/>
                  </a:moveTo>
                  <a:lnTo>
                    <a:pt x="1303" y="875"/>
                  </a:lnTo>
                  <a:lnTo>
                    <a:pt x="937" y="1651"/>
                  </a:lnTo>
                  <a:lnTo>
                    <a:pt x="741" y="1562"/>
                  </a:lnTo>
                  <a:lnTo>
                    <a:pt x="1106" y="786"/>
                  </a:lnTo>
                  <a:close/>
                  <a:moveTo>
                    <a:pt x="3787" y="2166"/>
                  </a:moveTo>
                  <a:cubicBezTo>
                    <a:pt x="3875" y="2166"/>
                    <a:pt x="3965" y="2184"/>
                    <a:pt x="4050" y="2222"/>
                  </a:cubicBezTo>
                  <a:lnTo>
                    <a:pt x="3881" y="2382"/>
                  </a:lnTo>
                  <a:cubicBezTo>
                    <a:pt x="3762" y="2335"/>
                    <a:pt x="3639" y="2311"/>
                    <a:pt x="3520" y="2311"/>
                  </a:cubicBezTo>
                  <a:cubicBezTo>
                    <a:pt x="3461" y="2311"/>
                    <a:pt x="3402" y="2317"/>
                    <a:pt x="3346" y="2329"/>
                  </a:cubicBezTo>
                  <a:cubicBezTo>
                    <a:pt x="3467" y="2225"/>
                    <a:pt x="3625" y="2166"/>
                    <a:pt x="3787" y="2166"/>
                  </a:cubicBezTo>
                  <a:close/>
                  <a:moveTo>
                    <a:pt x="3856" y="1462"/>
                  </a:moveTo>
                  <a:cubicBezTo>
                    <a:pt x="4017" y="1462"/>
                    <a:pt x="4176" y="1497"/>
                    <a:pt x="4327" y="1571"/>
                  </a:cubicBezTo>
                  <a:lnTo>
                    <a:pt x="4604" y="1695"/>
                  </a:lnTo>
                  <a:lnTo>
                    <a:pt x="4220" y="2061"/>
                  </a:lnTo>
                  <a:lnTo>
                    <a:pt x="4166" y="2034"/>
                  </a:lnTo>
                  <a:cubicBezTo>
                    <a:pt x="4048" y="1978"/>
                    <a:pt x="3921" y="1951"/>
                    <a:pt x="3795" y="1951"/>
                  </a:cubicBezTo>
                  <a:cubicBezTo>
                    <a:pt x="3523" y="1951"/>
                    <a:pt x="3255" y="2077"/>
                    <a:pt x="3078" y="2302"/>
                  </a:cubicBezTo>
                  <a:cubicBezTo>
                    <a:pt x="2980" y="2445"/>
                    <a:pt x="2793" y="2686"/>
                    <a:pt x="2694" y="2828"/>
                  </a:cubicBezTo>
                  <a:cubicBezTo>
                    <a:pt x="2683" y="2839"/>
                    <a:pt x="2669" y="2847"/>
                    <a:pt x="2653" y="2847"/>
                  </a:cubicBezTo>
                  <a:cubicBezTo>
                    <a:pt x="2643" y="2847"/>
                    <a:pt x="2633" y="2844"/>
                    <a:pt x="2623" y="2837"/>
                  </a:cubicBezTo>
                  <a:cubicBezTo>
                    <a:pt x="2596" y="2828"/>
                    <a:pt x="2587" y="2802"/>
                    <a:pt x="2596" y="2766"/>
                  </a:cubicBezTo>
                  <a:lnTo>
                    <a:pt x="2837" y="2150"/>
                  </a:lnTo>
                  <a:cubicBezTo>
                    <a:pt x="2953" y="1865"/>
                    <a:pt x="3167" y="1651"/>
                    <a:pt x="3453" y="1535"/>
                  </a:cubicBezTo>
                  <a:cubicBezTo>
                    <a:pt x="3586" y="1486"/>
                    <a:pt x="3722" y="1462"/>
                    <a:pt x="3856" y="1462"/>
                  </a:cubicBezTo>
                  <a:close/>
                  <a:moveTo>
                    <a:pt x="5063" y="1592"/>
                  </a:moveTo>
                  <a:cubicBezTo>
                    <a:pt x="5084" y="1592"/>
                    <a:pt x="5105" y="1600"/>
                    <a:pt x="5121" y="1615"/>
                  </a:cubicBezTo>
                  <a:lnTo>
                    <a:pt x="5487" y="1927"/>
                  </a:lnTo>
                  <a:cubicBezTo>
                    <a:pt x="5513" y="1954"/>
                    <a:pt x="5531" y="1981"/>
                    <a:pt x="5522" y="2017"/>
                  </a:cubicBezTo>
                  <a:cubicBezTo>
                    <a:pt x="5522" y="2052"/>
                    <a:pt x="5513" y="2079"/>
                    <a:pt x="5487" y="2097"/>
                  </a:cubicBezTo>
                  <a:lnTo>
                    <a:pt x="4380" y="2882"/>
                  </a:lnTo>
                  <a:cubicBezTo>
                    <a:pt x="4318" y="2730"/>
                    <a:pt x="4211" y="2588"/>
                    <a:pt x="4077" y="2489"/>
                  </a:cubicBezTo>
                  <a:lnTo>
                    <a:pt x="4987" y="1624"/>
                  </a:lnTo>
                  <a:cubicBezTo>
                    <a:pt x="5007" y="1604"/>
                    <a:pt x="5036" y="1592"/>
                    <a:pt x="5063" y="1592"/>
                  </a:cubicBezTo>
                  <a:close/>
                  <a:moveTo>
                    <a:pt x="5549" y="2311"/>
                  </a:moveTo>
                  <a:cubicBezTo>
                    <a:pt x="5585" y="2347"/>
                    <a:pt x="5621" y="2391"/>
                    <a:pt x="5647" y="2436"/>
                  </a:cubicBezTo>
                  <a:cubicBezTo>
                    <a:pt x="5736" y="2561"/>
                    <a:pt x="5808" y="2695"/>
                    <a:pt x="5861" y="2837"/>
                  </a:cubicBezTo>
                  <a:cubicBezTo>
                    <a:pt x="5888" y="2909"/>
                    <a:pt x="5879" y="2989"/>
                    <a:pt x="5835" y="3051"/>
                  </a:cubicBezTo>
                  <a:cubicBezTo>
                    <a:pt x="5790" y="3114"/>
                    <a:pt x="5728" y="3159"/>
                    <a:pt x="5647" y="3167"/>
                  </a:cubicBezTo>
                  <a:cubicBezTo>
                    <a:pt x="5641" y="3168"/>
                    <a:pt x="5634" y="3168"/>
                    <a:pt x="5627" y="3168"/>
                  </a:cubicBezTo>
                  <a:cubicBezTo>
                    <a:pt x="5527" y="3168"/>
                    <a:pt x="5430" y="3107"/>
                    <a:pt x="5389" y="3007"/>
                  </a:cubicBezTo>
                  <a:cubicBezTo>
                    <a:pt x="5335" y="2855"/>
                    <a:pt x="5255" y="2721"/>
                    <a:pt x="5148" y="2605"/>
                  </a:cubicBezTo>
                  <a:lnTo>
                    <a:pt x="5549" y="2311"/>
                  </a:lnTo>
                  <a:close/>
                  <a:moveTo>
                    <a:pt x="6084" y="2873"/>
                  </a:moveTo>
                  <a:lnTo>
                    <a:pt x="6914" y="3275"/>
                  </a:lnTo>
                  <a:cubicBezTo>
                    <a:pt x="6968" y="3301"/>
                    <a:pt x="6994" y="3364"/>
                    <a:pt x="6968" y="3417"/>
                  </a:cubicBezTo>
                  <a:lnTo>
                    <a:pt x="6477" y="4443"/>
                  </a:lnTo>
                  <a:cubicBezTo>
                    <a:pt x="6468" y="4470"/>
                    <a:pt x="6441" y="4488"/>
                    <a:pt x="6414" y="4497"/>
                  </a:cubicBezTo>
                  <a:cubicBezTo>
                    <a:pt x="6401" y="4501"/>
                    <a:pt x="6388" y="4503"/>
                    <a:pt x="6374" y="4503"/>
                  </a:cubicBezTo>
                  <a:cubicBezTo>
                    <a:pt x="6361" y="4503"/>
                    <a:pt x="6348" y="4501"/>
                    <a:pt x="6334" y="4497"/>
                  </a:cubicBezTo>
                  <a:lnTo>
                    <a:pt x="5005" y="3863"/>
                  </a:lnTo>
                  <a:cubicBezTo>
                    <a:pt x="4889" y="3801"/>
                    <a:pt x="4835" y="3658"/>
                    <a:pt x="4889" y="3533"/>
                  </a:cubicBezTo>
                  <a:lnTo>
                    <a:pt x="5157" y="2989"/>
                  </a:lnTo>
                  <a:cubicBezTo>
                    <a:pt x="5166" y="3016"/>
                    <a:pt x="5183" y="3043"/>
                    <a:pt x="5192" y="3078"/>
                  </a:cubicBezTo>
                  <a:cubicBezTo>
                    <a:pt x="5255" y="3257"/>
                    <a:pt x="5433" y="3382"/>
                    <a:pt x="5621" y="3382"/>
                  </a:cubicBezTo>
                  <a:cubicBezTo>
                    <a:pt x="5763" y="3382"/>
                    <a:pt x="5933" y="3301"/>
                    <a:pt x="6013" y="3159"/>
                  </a:cubicBezTo>
                  <a:cubicBezTo>
                    <a:pt x="6067" y="3078"/>
                    <a:pt x="6093" y="2971"/>
                    <a:pt x="6084" y="2873"/>
                  </a:cubicBezTo>
                  <a:close/>
                  <a:moveTo>
                    <a:pt x="3702" y="1"/>
                  </a:moveTo>
                  <a:cubicBezTo>
                    <a:pt x="2962" y="1"/>
                    <a:pt x="2293" y="215"/>
                    <a:pt x="1811" y="607"/>
                  </a:cubicBezTo>
                  <a:lnTo>
                    <a:pt x="1793" y="598"/>
                  </a:lnTo>
                  <a:cubicBezTo>
                    <a:pt x="1748" y="578"/>
                    <a:pt x="1700" y="567"/>
                    <a:pt x="1653" y="567"/>
                  </a:cubicBezTo>
                  <a:cubicBezTo>
                    <a:pt x="1616" y="567"/>
                    <a:pt x="1579" y="574"/>
                    <a:pt x="1544" y="589"/>
                  </a:cubicBezTo>
                  <a:cubicBezTo>
                    <a:pt x="1490" y="607"/>
                    <a:pt x="1437" y="643"/>
                    <a:pt x="1401" y="687"/>
                  </a:cubicBezTo>
                  <a:lnTo>
                    <a:pt x="1196" y="589"/>
                  </a:lnTo>
                  <a:cubicBezTo>
                    <a:pt x="1231" y="500"/>
                    <a:pt x="1205" y="402"/>
                    <a:pt x="1133" y="340"/>
                  </a:cubicBezTo>
                  <a:lnTo>
                    <a:pt x="955" y="170"/>
                  </a:lnTo>
                  <a:cubicBezTo>
                    <a:pt x="925" y="133"/>
                    <a:pt x="877" y="114"/>
                    <a:pt x="830" y="114"/>
                  </a:cubicBezTo>
                  <a:cubicBezTo>
                    <a:pt x="821" y="114"/>
                    <a:pt x="812" y="115"/>
                    <a:pt x="803" y="116"/>
                  </a:cubicBezTo>
                  <a:cubicBezTo>
                    <a:pt x="750" y="125"/>
                    <a:pt x="696" y="170"/>
                    <a:pt x="669" y="215"/>
                  </a:cubicBezTo>
                  <a:lnTo>
                    <a:pt x="27" y="1580"/>
                  </a:lnTo>
                  <a:cubicBezTo>
                    <a:pt x="0" y="1624"/>
                    <a:pt x="0" y="1687"/>
                    <a:pt x="27" y="1740"/>
                  </a:cubicBezTo>
                  <a:cubicBezTo>
                    <a:pt x="63" y="1785"/>
                    <a:pt x="107" y="1820"/>
                    <a:pt x="161" y="1829"/>
                  </a:cubicBezTo>
                  <a:lnTo>
                    <a:pt x="411" y="1856"/>
                  </a:lnTo>
                  <a:lnTo>
                    <a:pt x="437" y="1856"/>
                  </a:lnTo>
                  <a:cubicBezTo>
                    <a:pt x="527" y="1856"/>
                    <a:pt x="607" y="1820"/>
                    <a:pt x="651" y="1749"/>
                  </a:cubicBezTo>
                  <a:lnTo>
                    <a:pt x="857" y="1847"/>
                  </a:lnTo>
                  <a:cubicBezTo>
                    <a:pt x="821" y="1990"/>
                    <a:pt x="892" y="2133"/>
                    <a:pt x="1026" y="2204"/>
                  </a:cubicBezTo>
                  <a:cubicBezTo>
                    <a:pt x="1008" y="2311"/>
                    <a:pt x="973" y="2382"/>
                    <a:pt x="937" y="2454"/>
                  </a:cubicBezTo>
                  <a:cubicBezTo>
                    <a:pt x="919" y="2498"/>
                    <a:pt x="892" y="2543"/>
                    <a:pt x="883" y="2588"/>
                  </a:cubicBezTo>
                  <a:cubicBezTo>
                    <a:pt x="857" y="2721"/>
                    <a:pt x="928" y="2837"/>
                    <a:pt x="990" y="2944"/>
                  </a:cubicBezTo>
                  <a:cubicBezTo>
                    <a:pt x="1017" y="2980"/>
                    <a:pt x="1044" y="3016"/>
                    <a:pt x="1053" y="3051"/>
                  </a:cubicBezTo>
                  <a:cubicBezTo>
                    <a:pt x="1062" y="3078"/>
                    <a:pt x="1062" y="3105"/>
                    <a:pt x="1053" y="3132"/>
                  </a:cubicBezTo>
                  <a:cubicBezTo>
                    <a:pt x="955" y="3301"/>
                    <a:pt x="839" y="3426"/>
                    <a:pt x="643" y="3578"/>
                  </a:cubicBezTo>
                  <a:cubicBezTo>
                    <a:pt x="562" y="3640"/>
                    <a:pt x="428" y="3747"/>
                    <a:pt x="428" y="3926"/>
                  </a:cubicBezTo>
                  <a:cubicBezTo>
                    <a:pt x="428" y="4113"/>
                    <a:pt x="544" y="4247"/>
                    <a:pt x="776" y="4318"/>
                  </a:cubicBezTo>
                  <a:cubicBezTo>
                    <a:pt x="821" y="4336"/>
                    <a:pt x="839" y="4345"/>
                    <a:pt x="848" y="4354"/>
                  </a:cubicBezTo>
                  <a:cubicBezTo>
                    <a:pt x="839" y="4390"/>
                    <a:pt x="759" y="4470"/>
                    <a:pt x="678" y="4523"/>
                  </a:cubicBezTo>
                  <a:cubicBezTo>
                    <a:pt x="598" y="4586"/>
                    <a:pt x="571" y="4755"/>
                    <a:pt x="705" y="4862"/>
                  </a:cubicBezTo>
                  <a:cubicBezTo>
                    <a:pt x="741" y="4889"/>
                    <a:pt x="767" y="4916"/>
                    <a:pt x="794" y="4943"/>
                  </a:cubicBezTo>
                  <a:cubicBezTo>
                    <a:pt x="696" y="5068"/>
                    <a:pt x="723" y="5201"/>
                    <a:pt x="776" y="5273"/>
                  </a:cubicBezTo>
                  <a:cubicBezTo>
                    <a:pt x="785" y="5300"/>
                    <a:pt x="812" y="5317"/>
                    <a:pt x="839" y="5317"/>
                  </a:cubicBezTo>
                  <a:cubicBezTo>
                    <a:pt x="857" y="5326"/>
                    <a:pt x="919" y="5344"/>
                    <a:pt x="964" y="5371"/>
                  </a:cubicBezTo>
                  <a:cubicBezTo>
                    <a:pt x="919" y="5451"/>
                    <a:pt x="839" y="5585"/>
                    <a:pt x="892" y="5799"/>
                  </a:cubicBezTo>
                  <a:cubicBezTo>
                    <a:pt x="955" y="6067"/>
                    <a:pt x="1160" y="6227"/>
                    <a:pt x="1499" y="6290"/>
                  </a:cubicBezTo>
                  <a:cubicBezTo>
                    <a:pt x="1523" y="6290"/>
                    <a:pt x="1558" y="6294"/>
                    <a:pt x="1601" y="6294"/>
                  </a:cubicBezTo>
                  <a:cubicBezTo>
                    <a:pt x="1622" y="6294"/>
                    <a:pt x="1645" y="6293"/>
                    <a:pt x="1668" y="6290"/>
                  </a:cubicBezTo>
                  <a:cubicBezTo>
                    <a:pt x="1722" y="6290"/>
                    <a:pt x="1767" y="6245"/>
                    <a:pt x="1767" y="6183"/>
                  </a:cubicBezTo>
                  <a:cubicBezTo>
                    <a:pt x="1767" y="6126"/>
                    <a:pt x="1722" y="6083"/>
                    <a:pt x="1673" y="6083"/>
                  </a:cubicBezTo>
                  <a:cubicBezTo>
                    <a:pt x="1669" y="6083"/>
                    <a:pt x="1664" y="6084"/>
                    <a:pt x="1660" y="6085"/>
                  </a:cubicBezTo>
                  <a:cubicBezTo>
                    <a:pt x="1606" y="6085"/>
                    <a:pt x="1561" y="6085"/>
                    <a:pt x="1535" y="6076"/>
                  </a:cubicBezTo>
                  <a:cubicBezTo>
                    <a:pt x="1276" y="6031"/>
                    <a:pt x="1142" y="5933"/>
                    <a:pt x="1098" y="5746"/>
                  </a:cubicBezTo>
                  <a:cubicBezTo>
                    <a:pt x="1071" y="5630"/>
                    <a:pt x="1106" y="5549"/>
                    <a:pt x="1151" y="5469"/>
                  </a:cubicBezTo>
                  <a:cubicBezTo>
                    <a:pt x="1205" y="5371"/>
                    <a:pt x="1160" y="5246"/>
                    <a:pt x="1089" y="5201"/>
                  </a:cubicBezTo>
                  <a:cubicBezTo>
                    <a:pt x="1035" y="5166"/>
                    <a:pt x="982" y="5139"/>
                    <a:pt x="937" y="5130"/>
                  </a:cubicBezTo>
                  <a:cubicBezTo>
                    <a:pt x="937" y="5103"/>
                    <a:pt x="955" y="5068"/>
                    <a:pt x="1008" y="5032"/>
                  </a:cubicBezTo>
                  <a:cubicBezTo>
                    <a:pt x="1026" y="5014"/>
                    <a:pt x="1044" y="4987"/>
                    <a:pt x="1053" y="4961"/>
                  </a:cubicBezTo>
                  <a:cubicBezTo>
                    <a:pt x="1053" y="4934"/>
                    <a:pt x="1044" y="4898"/>
                    <a:pt x="1026" y="4880"/>
                  </a:cubicBezTo>
                  <a:cubicBezTo>
                    <a:pt x="1026" y="4871"/>
                    <a:pt x="928" y="4773"/>
                    <a:pt x="821" y="4684"/>
                  </a:cubicBezTo>
                  <a:cubicBezTo>
                    <a:pt x="910" y="4622"/>
                    <a:pt x="1080" y="4479"/>
                    <a:pt x="1062" y="4318"/>
                  </a:cubicBezTo>
                  <a:cubicBezTo>
                    <a:pt x="1053" y="4256"/>
                    <a:pt x="1008" y="4167"/>
                    <a:pt x="839" y="4113"/>
                  </a:cubicBezTo>
                  <a:cubicBezTo>
                    <a:pt x="660" y="4060"/>
                    <a:pt x="643" y="3997"/>
                    <a:pt x="643" y="3926"/>
                  </a:cubicBezTo>
                  <a:cubicBezTo>
                    <a:pt x="643" y="3863"/>
                    <a:pt x="678" y="3819"/>
                    <a:pt x="776" y="3747"/>
                  </a:cubicBezTo>
                  <a:cubicBezTo>
                    <a:pt x="928" y="3622"/>
                    <a:pt x="1098" y="3471"/>
                    <a:pt x="1240" y="3230"/>
                  </a:cubicBezTo>
                  <a:cubicBezTo>
                    <a:pt x="1285" y="3150"/>
                    <a:pt x="1285" y="3051"/>
                    <a:pt x="1249" y="2971"/>
                  </a:cubicBezTo>
                  <a:cubicBezTo>
                    <a:pt x="1231" y="2918"/>
                    <a:pt x="1196" y="2873"/>
                    <a:pt x="1169" y="2828"/>
                  </a:cubicBezTo>
                  <a:cubicBezTo>
                    <a:pt x="1124" y="2757"/>
                    <a:pt x="1080" y="2686"/>
                    <a:pt x="1089" y="2641"/>
                  </a:cubicBezTo>
                  <a:cubicBezTo>
                    <a:pt x="1098" y="2614"/>
                    <a:pt x="1115" y="2579"/>
                    <a:pt x="1133" y="2543"/>
                  </a:cubicBezTo>
                  <a:cubicBezTo>
                    <a:pt x="1160" y="2481"/>
                    <a:pt x="1196" y="2400"/>
                    <a:pt x="1222" y="2293"/>
                  </a:cubicBezTo>
                  <a:lnTo>
                    <a:pt x="2382" y="2846"/>
                  </a:lnTo>
                  <a:cubicBezTo>
                    <a:pt x="2400" y="2927"/>
                    <a:pt x="2454" y="2998"/>
                    <a:pt x="2534" y="3034"/>
                  </a:cubicBezTo>
                  <a:cubicBezTo>
                    <a:pt x="2561" y="3051"/>
                    <a:pt x="2596" y="3051"/>
                    <a:pt x="2623" y="3060"/>
                  </a:cubicBezTo>
                  <a:cubicBezTo>
                    <a:pt x="2552" y="3462"/>
                    <a:pt x="2748" y="3881"/>
                    <a:pt x="3132" y="4068"/>
                  </a:cubicBezTo>
                  <a:cubicBezTo>
                    <a:pt x="3256" y="4122"/>
                    <a:pt x="3399" y="4158"/>
                    <a:pt x="3533" y="4158"/>
                  </a:cubicBezTo>
                  <a:cubicBezTo>
                    <a:pt x="3622" y="4158"/>
                    <a:pt x="3720" y="4140"/>
                    <a:pt x="3810" y="4113"/>
                  </a:cubicBezTo>
                  <a:cubicBezTo>
                    <a:pt x="3863" y="4095"/>
                    <a:pt x="3890" y="4033"/>
                    <a:pt x="3872" y="3979"/>
                  </a:cubicBezTo>
                  <a:cubicBezTo>
                    <a:pt x="3857" y="3935"/>
                    <a:pt x="3818" y="3903"/>
                    <a:pt x="3775" y="3903"/>
                  </a:cubicBezTo>
                  <a:cubicBezTo>
                    <a:pt x="3766" y="3903"/>
                    <a:pt x="3757" y="3905"/>
                    <a:pt x="3747" y="3908"/>
                  </a:cubicBezTo>
                  <a:cubicBezTo>
                    <a:pt x="3673" y="3930"/>
                    <a:pt x="3599" y="3942"/>
                    <a:pt x="3526" y="3942"/>
                  </a:cubicBezTo>
                  <a:cubicBezTo>
                    <a:pt x="3423" y="3942"/>
                    <a:pt x="3323" y="3919"/>
                    <a:pt x="3230" y="3872"/>
                  </a:cubicBezTo>
                  <a:cubicBezTo>
                    <a:pt x="2873" y="3703"/>
                    <a:pt x="2721" y="3283"/>
                    <a:pt x="2891" y="2927"/>
                  </a:cubicBezTo>
                  <a:cubicBezTo>
                    <a:pt x="3007" y="2680"/>
                    <a:pt x="3270" y="2528"/>
                    <a:pt x="3538" y="2528"/>
                  </a:cubicBezTo>
                  <a:cubicBezTo>
                    <a:pt x="3639" y="2528"/>
                    <a:pt x="3741" y="2550"/>
                    <a:pt x="3836" y="2597"/>
                  </a:cubicBezTo>
                  <a:cubicBezTo>
                    <a:pt x="4184" y="2766"/>
                    <a:pt x="4336" y="3185"/>
                    <a:pt x="4166" y="3542"/>
                  </a:cubicBezTo>
                  <a:cubicBezTo>
                    <a:pt x="4149" y="3587"/>
                    <a:pt x="4122" y="3631"/>
                    <a:pt x="4095" y="3667"/>
                  </a:cubicBezTo>
                  <a:cubicBezTo>
                    <a:pt x="4059" y="3712"/>
                    <a:pt x="4068" y="3783"/>
                    <a:pt x="4113" y="3819"/>
                  </a:cubicBezTo>
                  <a:cubicBezTo>
                    <a:pt x="4131" y="3834"/>
                    <a:pt x="4155" y="3841"/>
                    <a:pt x="4178" y="3841"/>
                  </a:cubicBezTo>
                  <a:cubicBezTo>
                    <a:pt x="4211" y="3841"/>
                    <a:pt x="4244" y="3827"/>
                    <a:pt x="4265" y="3801"/>
                  </a:cubicBezTo>
                  <a:cubicBezTo>
                    <a:pt x="4300" y="3747"/>
                    <a:pt x="4336" y="3685"/>
                    <a:pt x="4363" y="3631"/>
                  </a:cubicBezTo>
                  <a:cubicBezTo>
                    <a:pt x="4443" y="3462"/>
                    <a:pt x="4470" y="3283"/>
                    <a:pt x="4443" y="3105"/>
                  </a:cubicBezTo>
                  <a:lnTo>
                    <a:pt x="4969" y="2730"/>
                  </a:lnTo>
                  <a:cubicBezTo>
                    <a:pt x="4987" y="2739"/>
                    <a:pt x="5005" y="2757"/>
                    <a:pt x="5014" y="2775"/>
                  </a:cubicBezTo>
                  <a:lnTo>
                    <a:pt x="4702" y="3444"/>
                  </a:lnTo>
                  <a:cubicBezTo>
                    <a:pt x="4595" y="3676"/>
                    <a:pt x="4684" y="3944"/>
                    <a:pt x="4916" y="4051"/>
                  </a:cubicBezTo>
                  <a:lnTo>
                    <a:pt x="6031" y="4586"/>
                  </a:lnTo>
                  <a:cubicBezTo>
                    <a:pt x="5977" y="4631"/>
                    <a:pt x="5924" y="4684"/>
                    <a:pt x="5861" y="4738"/>
                  </a:cubicBezTo>
                  <a:cubicBezTo>
                    <a:pt x="5621" y="4961"/>
                    <a:pt x="5647" y="5460"/>
                    <a:pt x="5951" y="6263"/>
                  </a:cubicBezTo>
                  <a:cubicBezTo>
                    <a:pt x="5968" y="6308"/>
                    <a:pt x="5960" y="6361"/>
                    <a:pt x="5942" y="6406"/>
                  </a:cubicBezTo>
                  <a:cubicBezTo>
                    <a:pt x="5915" y="6450"/>
                    <a:pt x="5870" y="6486"/>
                    <a:pt x="5826" y="6495"/>
                  </a:cubicBezTo>
                  <a:lnTo>
                    <a:pt x="3711" y="7039"/>
                  </a:lnTo>
                  <a:cubicBezTo>
                    <a:pt x="3694" y="7044"/>
                    <a:pt x="3676" y="7047"/>
                    <a:pt x="3659" y="7047"/>
                  </a:cubicBezTo>
                  <a:cubicBezTo>
                    <a:pt x="3589" y="7047"/>
                    <a:pt x="3526" y="7005"/>
                    <a:pt x="3497" y="6941"/>
                  </a:cubicBezTo>
                  <a:cubicBezTo>
                    <a:pt x="3381" y="6650"/>
                    <a:pt x="3117" y="5994"/>
                    <a:pt x="2474" y="5994"/>
                  </a:cubicBezTo>
                  <a:cubicBezTo>
                    <a:pt x="2427" y="5994"/>
                    <a:pt x="2379" y="5997"/>
                    <a:pt x="2329" y="6004"/>
                  </a:cubicBezTo>
                  <a:cubicBezTo>
                    <a:pt x="2284" y="6004"/>
                    <a:pt x="2213" y="6013"/>
                    <a:pt x="2141" y="6031"/>
                  </a:cubicBezTo>
                  <a:cubicBezTo>
                    <a:pt x="2079" y="6031"/>
                    <a:pt x="2043" y="6085"/>
                    <a:pt x="2052" y="6147"/>
                  </a:cubicBezTo>
                  <a:cubicBezTo>
                    <a:pt x="2060" y="6196"/>
                    <a:pt x="2106" y="6237"/>
                    <a:pt x="2154" y="6237"/>
                  </a:cubicBezTo>
                  <a:cubicBezTo>
                    <a:pt x="2159" y="6237"/>
                    <a:pt x="2163" y="6237"/>
                    <a:pt x="2168" y="6236"/>
                  </a:cubicBezTo>
                  <a:cubicBezTo>
                    <a:pt x="2222" y="6227"/>
                    <a:pt x="2275" y="6218"/>
                    <a:pt x="2355" y="6210"/>
                  </a:cubicBezTo>
                  <a:cubicBezTo>
                    <a:pt x="2394" y="6204"/>
                    <a:pt x="2432" y="6202"/>
                    <a:pt x="2468" y="6202"/>
                  </a:cubicBezTo>
                  <a:cubicBezTo>
                    <a:pt x="2909" y="6202"/>
                    <a:pt x="3128" y="6592"/>
                    <a:pt x="3301" y="7012"/>
                  </a:cubicBezTo>
                  <a:cubicBezTo>
                    <a:pt x="3363" y="7164"/>
                    <a:pt x="3515" y="7262"/>
                    <a:pt x="3667" y="7262"/>
                  </a:cubicBezTo>
                  <a:cubicBezTo>
                    <a:pt x="3702" y="7262"/>
                    <a:pt x="3729" y="7253"/>
                    <a:pt x="3765" y="7244"/>
                  </a:cubicBezTo>
                  <a:lnTo>
                    <a:pt x="5879" y="6700"/>
                  </a:lnTo>
                  <a:cubicBezTo>
                    <a:pt x="5986" y="6673"/>
                    <a:pt x="6075" y="6602"/>
                    <a:pt x="6129" y="6504"/>
                  </a:cubicBezTo>
                  <a:cubicBezTo>
                    <a:pt x="6183" y="6406"/>
                    <a:pt x="6183" y="6290"/>
                    <a:pt x="6147" y="6192"/>
                  </a:cubicBezTo>
                  <a:cubicBezTo>
                    <a:pt x="5897" y="5514"/>
                    <a:pt x="5844" y="5041"/>
                    <a:pt x="6004" y="4898"/>
                  </a:cubicBezTo>
                  <a:cubicBezTo>
                    <a:pt x="6093" y="4818"/>
                    <a:pt x="6165" y="4746"/>
                    <a:pt x="6236" y="4684"/>
                  </a:cubicBezTo>
                  <a:lnTo>
                    <a:pt x="6245" y="4684"/>
                  </a:lnTo>
                  <a:cubicBezTo>
                    <a:pt x="6290" y="4702"/>
                    <a:pt x="6334" y="4720"/>
                    <a:pt x="6379" y="4720"/>
                  </a:cubicBezTo>
                  <a:cubicBezTo>
                    <a:pt x="6414" y="4720"/>
                    <a:pt x="6450" y="4711"/>
                    <a:pt x="6486" y="4693"/>
                  </a:cubicBezTo>
                  <a:cubicBezTo>
                    <a:pt x="6566" y="4666"/>
                    <a:pt x="6629" y="4613"/>
                    <a:pt x="6664" y="4532"/>
                  </a:cubicBezTo>
                  <a:lnTo>
                    <a:pt x="7155" y="3506"/>
                  </a:lnTo>
                  <a:cubicBezTo>
                    <a:pt x="7226" y="3355"/>
                    <a:pt x="7173" y="3176"/>
                    <a:pt x="7030" y="3087"/>
                  </a:cubicBezTo>
                  <a:cubicBezTo>
                    <a:pt x="7039" y="2953"/>
                    <a:pt x="7039" y="2802"/>
                    <a:pt x="7039" y="2614"/>
                  </a:cubicBezTo>
                  <a:cubicBezTo>
                    <a:pt x="7039" y="1803"/>
                    <a:pt x="6682" y="1125"/>
                    <a:pt x="6013" y="652"/>
                  </a:cubicBezTo>
                  <a:cubicBezTo>
                    <a:pt x="5993" y="642"/>
                    <a:pt x="5972" y="637"/>
                    <a:pt x="5951" y="637"/>
                  </a:cubicBezTo>
                  <a:cubicBezTo>
                    <a:pt x="5916" y="637"/>
                    <a:pt x="5884" y="651"/>
                    <a:pt x="5861" y="679"/>
                  </a:cubicBezTo>
                  <a:cubicBezTo>
                    <a:pt x="5826" y="732"/>
                    <a:pt x="5844" y="794"/>
                    <a:pt x="5888" y="830"/>
                  </a:cubicBezTo>
                  <a:cubicBezTo>
                    <a:pt x="6513" y="1258"/>
                    <a:pt x="6834" y="1865"/>
                    <a:pt x="6834" y="2614"/>
                  </a:cubicBezTo>
                  <a:cubicBezTo>
                    <a:pt x="6834" y="2757"/>
                    <a:pt x="6825" y="2882"/>
                    <a:pt x="6816" y="2989"/>
                  </a:cubicBezTo>
                  <a:lnTo>
                    <a:pt x="5986" y="2597"/>
                  </a:lnTo>
                  <a:cubicBezTo>
                    <a:pt x="5942" y="2498"/>
                    <a:pt x="5888" y="2400"/>
                    <a:pt x="5826" y="2311"/>
                  </a:cubicBezTo>
                  <a:cubicBezTo>
                    <a:pt x="5781" y="2258"/>
                    <a:pt x="5745" y="2213"/>
                    <a:pt x="5701" y="2159"/>
                  </a:cubicBezTo>
                  <a:cubicBezTo>
                    <a:pt x="5728" y="2124"/>
                    <a:pt x="5736" y="2070"/>
                    <a:pt x="5736" y="2026"/>
                  </a:cubicBezTo>
                  <a:cubicBezTo>
                    <a:pt x="5745" y="1927"/>
                    <a:pt x="5701" y="1838"/>
                    <a:pt x="5629" y="1767"/>
                  </a:cubicBezTo>
                  <a:lnTo>
                    <a:pt x="5264" y="1455"/>
                  </a:lnTo>
                  <a:cubicBezTo>
                    <a:pt x="5205" y="1404"/>
                    <a:pt x="5132" y="1380"/>
                    <a:pt x="5060" y="1380"/>
                  </a:cubicBezTo>
                  <a:cubicBezTo>
                    <a:pt x="4978" y="1380"/>
                    <a:pt x="4897" y="1411"/>
                    <a:pt x="4835" y="1472"/>
                  </a:cubicBezTo>
                  <a:lnTo>
                    <a:pt x="4764" y="1535"/>
                  </a:lnTo>
                  <a:lnTo>
                    <a:pt x="4425" y="1374"/>
                  </a:lnTo>
                  <a:cubicBezTo>
                    <a:pt x="4248" y="1293"/>
                    <a:pt x="4052" y="1250"/>
                    <a:pt x="3856" y="1250"/>
                  </a:cubicBezTo>
                  <a:cubicBezTo>
                    <a:pt x="3688" y="1250"/>
                    <a:pt x="3520" y="1282"/>
                    <a:pt x="3363" y="1348"/>
                  </a:cubicBezTo>
                  <a:lnTo>
                    <a:pt x="2819" y="1089"/>
                  </a:lnTo>
                  <a:cubicBezTo>
                    <a:pt x="2805" y="1082"/>
                    <a:pt x="2790" y="1078"/>
                    <a:pt x="2775" y="1078"/>
                  </a:cubicBezTo>
                  <a:cubicBezTo>
                    <a:pt x="2735" y="1078"/>
                    <a:pt x="2696" y="1103"/>
                    <a:pt x="2677" y="1142"/>
                  </a:cubicBezTo>
                  <a:cubicBezTo>
                    <a:pt x="2650" y="1196"/>
                    <a:pt x="2677" y="1258"/>
                    <a:pt x="2730" y="1276"/>
                  </a:cubicBezTo>
                  <a:lnTo>
                    <a:pt x="3132" y="1472"/>
                  </a:lnTo>
                  <a:cubicBezTo>
                    <a:pt x="2909" y="1615"/>
                    <a:pt x="2739" y="1820"/>
                    <a:pt x="2641" y="2079"/>
                  </a:cubicBezTo>
                  <a:lnTo>
                    <a:pt x="2418" y="2632"/>
                  </a:lnTo>
                  <a:lnTo>
                    <a:pt x="1115" y="2008"/>
                  </a:lnTo>
                  <a:cubicBezTo>
                    <a:pt x="1089" y="1999"/>
                    <a:pt x="1071" y="1981"/>
                    <a:pt x="1062" y="1954"/>
                  </a:cubicBezTo>
                  <a:cubicBezTo>
                    <a:pt x="1053" y="1927"/>
                    <a:pt x="1053" y="1892"/>
                    <a:pt x="1071" y="1865"/>
                  </a:cubicBezTo>
                  <a:lnTo>
                    <a:pt x="1561" y="839"/>
                  </a:lnTo>
                  <a:cubicBezTo>
                    <a:pt x="1570" y="812"/>
                    <a:pt x="1588" y="794"/>
                    <a:pt x="1615" y="786"/>
                  </a:cubicBezTo>
                  <a:cubicBezTo>
                    <a:pt x="1626" y="782"/>
                    <a:pt x="1639" y="780"/>
                    <a:pt x="1651" y="780"/>
                  </a:cubicBezTo>
                  <a:cubicBezTo>
                    <a:pt x="1668" y="780"/>
                    <a:pt x="1685" y="784"/>
                    <a:pt x="1695" y="794"/>
                  </a:cubicBezTo>
                  <a:lnTo>
                    <a:pt x="2284" y="1071"/>
                  </a:lnTo>
                  <a:cubicBezTo>
                    <a:pt x="2297" y="1075"/>
                    <a:pt x="2311" y="1078"/>
                    <a:pt x="2325" y="1078"/>
                  </a:cubicBezTo>
                  <a:cubicBezTo>
                    <a:pt x="2367" y="1078"/>
                    <a:pt x="2407" y="1058"/>
                    <a:pt x="2427" y="1018"/>
                  </a:cubicBezTo>
                  <a:cubicBezTo>
                    <a:pt x="2454" y="964"/>
                    <a:pt x="2427" y="902"/>
                    <a:pt x="2373" y="875"/>
                  </a:cubicBezTo>
                  <a:lnTo>
                    <a:pt x="2025" y="705"/>
                  </a:lnTo>
                  <a:cubicBezTo>
                    <a:pt x="2462" y="393"/>
                    <a:pt x="3051" y="215"/>
                    <a:pt x="3702" y="215"/>
                  </a:cubicBezTo>
                  <a:cubicBezTo>
                    <a:pt x="4336" y="215"/>
                    <a:pt x="4969" y="348"/>
                    <a:pt x="5478" y="589"/>
                  </a:cubicBezTo>
                  <a:cubicBezTo>
                    <a:pt x="5494" y="598"/>
                    <a:pt x="5512" y="602"/>
                    <a:pt x="5529" y="602"/>
                  </a:cubicBezTo>
                  <a:cubicBezTo>
                    <a:pt x="5567" y="602"/>
                    <a:pt x="5602" y="582"/>
                    <a:pt x="5621" y="545"/>
                  </a:cubicBezTo>
                  <a:cubicBezTo>
                    <a:pt x="5647" y="491"/>
                    <a:pt x="5621" y="429"/>
                    <a:pt x="5567" y="402"/>
                  </a:cubicBezTo>
                  <a:cubicBezTo>
                    <a:pt x="5032" y="143"/>
                    <a:pt x="4372" y="1"/>
                    <a:pt x="3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0"/>
            <p:cNvSpPr/>
            <p:nvPr/>
          </p:nvSpPr>
          <p:spPr>
            <a:xfrm>
              <a:off x="7704708" y="3538145"/>
              <a:ext cx="56420" cy="49226"/>
            </a:xfrm>
            <a:custGeom>
              <a:avLst/>
              <a:gdLst/>
              <a:ahLst/>
              <a:cxnLst/>
              <a:rect l="l" t="t" r="r" b="b"/>
              <a:pathLst>
                <a:path w="894" h="780" extrusionOk="0">
                  <a:moveTo>
                    <a:pt x="447" y="215"/>
                  </a:moveTo>
                  <a:cubicBezTo>
                    <a:pt x="474" y="215"/>
                    <a:pt x="501" y="215"/>
                    <a:pt x="518" y="233"/>
                  </a:cubicBezTo>
                  <a:cubicBezTo>
                    <a:pt x="608" y="269"/>
                    <a:pt x="643" y="376"/>
                    <a:pt x="608" y="465"/>
                  </a:cubicBezTo>
                  <a:cubicBezTo>
                    <a:pt x="581" y="518"/>
                    <a:pt x="516" y="566"/>
                    <a:pt x="444" y="566"/>
                  </a:cubicBezTo>
                  <a:cubicBezTo>
                    <a:pt x="419" y="566"/>
                    <a:pt x="392" y="560"/>
                    <a:pt x="367" y="545"/>
                  </a:cubicBezTo>
                  <a:cubicBezTo>
                    <a:pt x="277" y="510"/>
                    <a:pt x="242" y="403"/>
                    <a:pt x="286" y="314"/>
                  </a:cubicBezTo>
                  <a:cubicBezTo>
                    <a:pt x="313" y="251"/>
                    <a:pt x="376" y="215"/>
                    <a:pt x="447" y="215"/>
                  </a:cubicBezTo>
                  <a:close/>
                  <a:moveTo>
                    <a:pt x="447" y="1"/>
                  </a:moveTo>
                  <a:cubicBezTo>
                    <a:pt x="303" y="1"/>
                    <a:pt x="161" y="82"/>
                    <a:pt x="90" y="224"/>
                  </a:cubicBezTo>
                  <a:cubicBezTo>
                    <a:pt x="1" y="412"/>
                    <a:pt x="81" y="653"/>
                    <a:pt x="277" y="742"/>
                  </a:cubicBezTo>
                  <a:cubicBezTo>
                    <a:pt x="323" y="767"/>
                    <a:pt x="378" y="780"/>
                    <a:pt x="434" y="780"/>
                  </a:cubicBezTo>
                  <a:cubicBezTo>
                    <a:pt x="576" y="780"/>
                    <a:pt x="731" y="701"/>
                    <a:pt x="795" y="554"/>
                  </a:cubicBezTo>
                  <a:cubicBezTo>
                    <a:pt x="893" y="358"/>
                    <a:pt x="804" y="126"/>
                    <a:pt x="608" y="37"/>
                  </a:cubicBezTo>
                  <a:cubicBezTo>
                    <a:pt x="556" y="12"/>
                    <a:pt x="501" y="1"/>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 name="Google Shape;2276;p60"/>
          <p:cNvGrpSpPr/>
          <p:nvPr/>
        </p:nvGrpSpPr>
        <p:grpSpPr>
          <a:xfrm>
            <a:off x="1198208" y="3985774"/>
            <a:ext cx="417786" cy="457799"/>
            <a:chOff x="1198208" y="3985774"/>
            <a:chExt cx="417786" cy="457799"/>
          </a:xfrm>
        </p:grpSpPr>
        <p:sp>
          <p:nvSpPr>
            <p:cNvPr id="2277" name="Google Shape;2277;p60"/>
            <p:cNvSpPr/>
            <p:nvPr/>
          </p:nvSpPr>
          <p:spPr>
            <a:xfrm>
              <a:off x="1288832" y="3985774"/>
              <a:ext cx="327162" cy="428517"/>
            </a:xfrm>
            <a:custGeom>
              <a:avLst/>
              <a:gdLst/>
              <a:ahLst/>
              <a:cxnLst/>
              <a:rect l="l" t="t" r="r" b="b"/>
              <a:pathLst>
                <a:path w="5184" h="6790" extrusionOk="0">
                  <a:moveTo>
                    <a:pt x="1847" y="0"/>
                  </a:moveTo>
                  <a:cubicBezTo>
                    <a:pt x="1169" y="0"/>
                    <a:pt x="536" y="188"/>
                    <a:pt x="63" y="518"/>
                  </a:cubicBezTo>
                  <a:cubicBezTo>
                    <a:pt x="10" y="554"/>
                    <a:pt x="1" y="616"/>
                    <a:pt x="36" y="670"/>
                  </a:cubicBezTo>
                  <a:cubicBezTo>
                    <a:pt x="59" y="697"/>
                    <a:pt x="91" y="711"/>
                    <a:pt x="126" y="711"/>
                  </a:cubicBezTo>
                  <a:cubicBezTo>
                    <a:pt x="147" y="711"/>
                    <a:pt x="168" y="706"/>
                    <a:pt x="188" y="696"/>
                  </a:cubicBezTo>
                  <a:cubicBezTo>
                    <a:pt x="616" y="384"/>
                    <a:pt x="1214" y="215"/>
                    <a:pt x="1847" y="215"/>
                  </a:cubicBezTo>
                  <a:cubicBezTo>
                    <a:pt x="2632" y="215"/>
                    <a:pt x="3391" y="420"/>
                    <a:pt x="3953" y="768"/>
                  </a:cubicBezTo>
                  <a:cubicBezTo>
                    <a:pt x="4622" y="1196"/>
                    <a:pt x="4970" y="1838"/>
                    <a:pt x="4970" y="2614"/>
                  </a:cubicBezTo>
                  <a:cubicBezTo>
                    <a:pt x="4970" y="3578"/>
                    <a:pt x="4845" y="3979"/>
                    <a:pt x="4006" y="4738"/>
                  </a:cubicBezTo>
                  <a:cubicBezTo>
                    <a:pt x="3765" y="4952"/>
                    <a:pt x="3792" y="5451"/>
                    <a:pt x="4087" y="6254"/>
                  </a:cubicBezTo>
                  <a:cubicBezTo>
                    <a:pt x="4104" y="6308"/>
                    <a:pt x="4104" y="6361"/>
                    <a:pt x="4078" y="6406"/>
                  </a:cubicBezTo>
                  <a:cubicBezTo>
                    <a:pt x="4060" y="6450"/>
                    <a:pt x="4015" y="6477"/>
                    <a:pt x="3971" y="6495"/>
                  </a:cubicBezTo>
                  <a:lnTo>
                    <a:pt x="3623" y="6584"/>
                  </a:lnTo>
                  <a:cubicBezTo>
                    <a:pt x="3560" y="6602"/>
                    <a:pt x="3533" y="6656"/>
                    <a:pt x="3542" y="6709"/>
                  </a:cubicBezTo>
                  <a:cubicBezTo>
                    <a:pt x="3560" y="6763"/>
                    <a:pt x="3596" y="6789"/>
                    <a:pt x="3649" y="6789"/>
                  </a:cubicBezTo>
                  <a:lnTo>
                    <a:pt x="3676" y="6789"/>
                  </a:lnTo>
                  <a:lnTo>
                    <a:pt x="4015" y="6700"/>
                  </a:lnTo>
                  <a:cubicBezTo>
                    <a:pt x="4122" y="6673"/>
                    <a:pt x="4220" y="6602"/>
                    <a:pt x="4265" y="6504"/>
                  </a:cubicBezTo>
                  <a:cubicBezTo>
                    <a:pt x="4318" y="6406"/>
                    <a:pt x="4327" y="6290"/>
                    <a:pt x="4292" y="6183"/>
                  </a:cubicBezTo>
                  <a:cubicBezTo>
                    <a:pt x="4042" y="5505"/>
                    <a:pt x="3988" y="5041"/>
                    <a:pt x="4149" y="4889"/>
                  </a:cubicBezTo>
                  <a:cubicBezTo>
                    <a:pt x="5032" y="4086"/>
                    <a:pt x="5184" y="3622"/>
                    <a:pt x="5184" y="2614"/>
                  </a:cubicBezTo>
                  <a:cubicBezTo>
                    <a:pt x="5184" y="1758"/>
                    <a:pt x="4800" y="1062"/>
                    <a:pt x="4060" y="589"/>
                  </a:cubicBezTo>
                  <a:cubicBezTo>
                    <a:pt x="3480" y="215"/>
                    <a:pt x="2668" y="0"/>
                    <a:pt x="1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0"/>
            <p:cNvSpPr/>
            <p:nvPr/>
          </p:nvSpPr>
          <p:spPr>
            <a:xfrm>
              <a:off x="1198208" y="4037965"/>
              <a:ext cx="297879" cy="405608"/>
            </a:xfrm>
            <a:custGeom>
              <a:avLst/>
              <a:gdLst/>
              <a:ahLst/>
              <a:cxnLst/>
              <a:rect l="l" t="t" r="r" b="b"/>
              <a:pathLst>
                <a:path w="4720" h="6427" extrusionOk="0">
                  <a:moveTo>
                    <a:pt x="1196" y="1"/>
                  </a:moveTo>
                  <a:cubicBezTo>
                    <a:pt x="1166" y="1"/>
                    <a:pt x="1135" y="14"/>
                    <a:pt x="1116" y="39"/>
                  </a:cubicBezTo>
                  <a:cubicBezTo>
                    <a:pt x="812" y="378"/>
                    <a:pt x="643" y="797"/>
                    <a:pt x="616" y="1288"/>
                  </a:cubicBezTo>
                  <a:cubicBezTo>
                    <a:pt x="607" y="1439"/>
                    <a:pt x="554" y="1538"/>
                    <a:pt x="518" y="1618"/>
                  </a:cubicBezTo>
                  <a:cubicBezTo>
                    <a:pt x="491" y="1671"/>
                    <a:pt x="473" y="1716"/>
                    <a:pt x="464" y="1761"/>
                  </a:cubicBezTo>
                  <a:cubicBezTo>
                    <a:pt x="429" y="1894"/>
                    <a:pt x="500" y="2010"/>
                    <a:pt x="571" y="2109"/>
                  </a:cubicBezTo>
                  <a:cubicBezTo>
                    <a:pt x="589" y="2153"/>
                    <a:pt x="616" y="2189"/>
                    <a:pt x="634" y="2224"/>
                  </a:cubicBezTo>
                  <a:cubicBezTo>
                    <a:pt x="643" y="2251"/>
                    <a:pt x="643" y="2278"/>
                    <a:pt x="625" y="2296"/>
                  </a:cubicBezTo>
                  <a:cubicBezTo>
                    <a:pt x="536" y="2465"/>
                    <a:pt x="420" y="2599"/>
                    <a:pt x="223" y="2742"/>
                  </a:cubicBezTo>
                  <a:cubicBezTo>
                    <a:pt x="134" y="2813"/>
                    <a:pt x="0" y="2911"/>
                    <a:pt x="0" y="3099"/>
                  </a:cubicBezTo>
                  <a:cubicBezTo>
                    <a:pt x="0" y="3286"/>
                    <a:pt x="125" y="3420"/>
                    <a:pt x="357" y="3491"/>
                  </a:cubicBezTo>
                  <a:cubicBezTo>
                    <a:pt x="402" y="3500"/>
                    <a:pt x="420" y="3518"/>
                    <a:pt x="429" y="3518"/>
                  </a:cubicBezTo>
                  <a:cubicBezTo>
                    <a:pt x="420" y="3554"/>
                    <a:pt x="339" y="3643"/>
                    <a:pt x="250" y="3696"/>
                  </a:cubicBezTo>
                  <a:cubicBezTo>
                    <a:pt x="241" y="3705"/>
                    <a:pt x="232" y="3714"/>
                    <a:pt x="223" y="3723"/>
                  </a:cubicBezTo>
                  <a:cubicBezTo>
                    <a:pt x="179" y="3795"/>
                    <a:pt x="152" y="3928"/>
                    <a:pt x="286" y="4035"/>
                  </a:cubicBezTo>
                  <a:cubicBezTo>
                    <a:pt x="322" y="4062"/>
                    <a:pt x="348" y="4089"/>
                    <a:pt x="375" y="4107"/>
                  </a:cubicBezTo>
                  <a:cubicBezTo>
                    <a:pt x="277" y="4232"/>
                    <a:pt x="304" y="4366"/>
                    <a:pt x="348" y="4446"/>
                  </a:cubicBezTo>
                  <a:cubicBezTo>
                    <a:pt x="366" y="4464"/>
                    <a:pt x="393" y="4481"/>
                    <a:pt x="420" y="4490"/>
                  </a:cubicBezTo>
                  <a:cubicBezTo>
                    <a:pt x="438" y="4490"/>
                    <a:pt x="500" y="4508"/>
                    <a:pt x="545" y="4535"/>
                  </a:cubicBezTo>
                  <a:cubicBezTo>
                    <a:pt x="491" y="4624"/>
                    <a:pt x="420" y="4758"/>
                    <a:pt x="464" y="4963"/>
                  </a:cubicBezTo>
                  <a:cubicBezTo>
                    <a:pt x="536" y="5240"/>
                    <a:pt x="741" y="5400"/>
                    <a:pt x="1080" y="5454"/>
                  </a:cubicBezTo>
                  <a:cubicBezTo>
                    <a:pt x="1114" y="5460"/>
                    <a:pt x="1155" y="5463"/>
                    <a:pt x="1201" y="5463"/>
                  </a:cubicBezTo>
                  <a:cubicBezTo>
                    <a:pt x="1348" y="5463"/>
                    <a:pt x="1552" y="5434"/>
                    <a:pt x="1776" y="5400"/>
                  </a:cubicBezTo>
                  <a:cubicBezTo>
                    <a:pt x="1829" y="5391"/>
                    <a:pt x="1883" y="5391"/>
                    <a:pt x="1936" y="5383"/>
                  </a:cubicBezTo>
                  <a:cubicBezTo>
                    <a:pt x="1976" y="5377"/>
                    <a:pt x="2014" y="5374"/>
                    <a:pt x="2051" y="5374"/>
                  </a:cubicBezTo>
                  <a:cubicBezTo>
                    <a:pt x="2490" y="5374"/>
                    <a:pt x="2709" y="5757"/>
                    <a:pt x="2882" y="6185"/>
                  </a:cubicBezTo>
                  <a:cubicBezTo>
                    <a:pt x="2944" y="6337"/>
                    <a:pt x="3087" y="6426"/>
                    <a:pt x="3248" y="6426"/>
                  </a:cubicBezTo>
                  <a:cubicBezTo>
                    <a:pt x="3274" y="6426"/>
                    <a:pt x="3310" y="6426"/>
                    <a:pt x="3346" y="6417"/>
                  </a:cubicBezTo>
                  <a:lnTo>
                    <a:pt x="4630" y="6087"/>
                  </a:lnTo>
                  <a:cubicBezTo>
                    <a:pt x="4684" y="6069"/>
                    <a:pt x="4720" y="6016"/>
                    <a:pt x="4702" y="5953"/>
                  </a:cubicBezTo>
                  <a:cubicBezTo>
                    <a:pt x="4694" y="5909"/>
                    <a:pt x="4651" y="5877"/>
                    <a:pt x="4606" y="5877"/>
                  </a:cubicBezTo>
                  <a:cubicBezTo>
                    <a:pt x="4596" y="5877"/>
                    <a:pt x="4586" y="5879"/>
                    <a:pt x="4577" y="5882"/>
                  </a:cubicBezTo>
                  <a:lnTo>
                    <a:pt x="3292" y="6212"/>
                  </a:lnTo>
                  <a:cubicBezTo>
                    <a:pt x="3279" y="6215"/>
                    <a:pt x="3266" y="6216"/>
                    <a:pt x="3253" y="6216"/>
                  </a:cubicBezTo>
                  <a:cubicBezTo>
                    <a:pt x="3178" y="6216"/>
                    <a:pt x="3109" y="6174"/>
                    <a:pt x="3078" y="6105"/>
                  </a:cubicBezTo>
                  <a:cubicBezTo>
                    <a:pt x="2961" y="5812"/>
                    <a:pt x="2695" y="5159"/>
                    <a:pt x="2045" y="5159"/>
                  </a:cubicBezTo>
                  <a:cubicBezTo>
                    <a:pt x="2002" y="5159"/>
                    <a:pt x="1957" y="5162"/>
                    <a:pt x="1910" y="5168"/>
                  </a:cubicBezTo>
                  <a:cubicBezTo>
                    <a:pt x="1856" y="5177"/>
                    <a:pt x="1802" y="5186"/>
                    <a:pt x="1749" y="5195"/>
                  </a:cubicBezTo>
                  <a:cubicBezTo>
                    <a:pt x="1538" y="5224"/>
                    <a:pt x="1326" y="5253"/>
                    <a:pt x="1188" y="5253"/>
                  </a:cubicBezTo>
                  <a:cubicBezTo>
                    <a:pt x="1157" y="5253"/>
                    <a:pt x="1130" y="5252"/>
                    <a:pt x="1107" y="5249"/>
                  </a:cubicBezTo>
                  <a:cubicBezTo>
                    <a:pt x="857" y="5204"/>
                    <a:pt x="723" y="5097"/>
                    <a:pt x="678" y="4919"/>
                  </a:cubicBezTo>
                  <a:cubicBezTo>
                    <a:pt x="643" y="4803"/>
                    <a:pt x="678" y="4713"/>
                    <a:pt x="732" y="4633"/>
                  </a:cubicBezTo>
                  <a:cubicBezTo>
                    <a:pt x="785" y="4535"/>
                    <a:pt x="741" y="4419"/>
                    <a:pt x="661" y="4366"/>
                  </a:cubicBezTo>
                  <a:cubicBezTo>
                    <a:pt x="616" y="4330"/>
                    <a:pt x="562" y="4312"/>
                    <a:pt x="518" y="4294"/>
                  </a:cubicBezTo>
                  <a:cubicBezTo>
                    <a:pt x="518" y="4276"/>
                    <a:pt x="527" y="4241"/>
                    <a:pt x="580" y="4196"/>
                  </a:cubicBezTo>
                  <a:cubicBezTo>
                    <a:pt x="607" y="4178"/>
                    <a:pt x="625" y="4160"/>
                    <a:pt x="625" y="4125"/>
                  </a:cubicBezTo>
                  <a:cubicBezTo>
                    <a:pt x="634" y="4098"/>
                    <a:pt x="625" y="4071"/>
                    <a:pt x="607" y="4044"/>
                  </a:cubicBezTo>
                  <a:cubicBezTo>
                    <a:pt x="607" y="4044"/>
                    <a:pt x="509" y="3946"/>
                    <a:pt x="402" y="3848"/>
                  </a:cubicBezTo>
                  <a:cubicBezTo>
                    <a:pt x="491" y="3786"/>
                    <a:pt x="661" y="3643"/>
                    <a:pt x="634" y="3491"/>
                  </a:cubicBezTo>
                  <a:cubicBezTo>
                    <a:pt x="625" y="3429"/>
                    <a:pt x="580" y="3340"/>
                    <a:pt x="420" y="3286"/>
                  </a:cubicBezTo>
                  <a:cubicBezTo>
                    <a:pt x="241" y="3233"/>
                    <a:pt x="215" y="3161"/>
                    <a:pt x="215" y="3099"/>
                  </a:cubicBezTo>
                  <a:cubicBezTo>
                    <a:pt x="215" y="3027"/>
                    <a:pt x="259" y="2983"/>
                    <a:pt x="348" y="2911"/>
                  </a:cubicBezTo>
                  <a:cubicBezTo>
                    <a:pt x="500" y="2795"/>
                    <a:pt x="678" y="2644"/>
                    <a:pt x="812" y="2403"/>
                  </a:cubicBezTo>
                  <a:cubicBezTo>
                    <a:pt x="857" y="2323"/>
                    <a:pt x="866" y="2224"/>
                    <a:pt x="830" y="2135"/>
                  </a:cubicBezTo>
                  <a:cubicBezTo>
                    <a:pt x="803" y="2091"/>
                    <a:pt x="777" y="2046"/>
                    <a:pt x="750" y="1993"/>
                  </a:cubicBezTo>
                  <a:cubicBezTo>
                    <a:pt x="705" y="1930"/>
                    <a:pt x="661" y="1859"/>
                    <a:pt x="669" y="1805"/>
                  </a:cubicBezTo>
                  <a:cubicBezTo>
                    <a:pt x="678" y="1787"/>
                    <a:pt x="687" y="1752"/>
                    <a:pt x="705" y="1716"/>
                  </a:cubicBezTo>
                  <a:cubicBezTo>
                    <a:pt x="750" y="1618"/>
                    <a:pt x="812" y="1493"/>
                    <a:pt x="821" y="1297"/>
                  </a:cubicBezTo>
                  <a:cubicBezTo>
                    <a:pt x="857" y="860"/>
                    <a:pt x="1008" y="485"/>
                    <a:pt x="1276" y="173"/>
                  </a:cubicBezTo>
                  <a:cubicBezTo>
                    <a:pt x="1312" y="128"/>
                    <a:pt x="1312" y="66"/>
                    <a:pt x="1267" y="30"/>
                  </a:cubicBezTo>
                  <a:cubicBezTo>
                    <a:pt x="1247" y="10"/>
                    <a:pt x="1222" y="1"/>
                    <a:pt x="1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0"/>
            <p:cNvSpPr/>
            <p:nvPr/>
          </p:nvSpPr>
          <p:spPr>
            <a:xfrm>
              <a:off x="1266302" y="4019221"/>
              <a:ext cx="324385" cy="292578"/>
            </a:xfrm>
            <a:custGeom>
              <a:avLst/>
              <a:gdLst/>
              <a:ahLst/>
              <a:cxnLst/>
              <a:rect l="l" t="t" r="r" b="b"/>
              <a:pathLst>
                <a:path w="5140" h="4636" extrusionOk="0">
                  <a:moveTo>
                    <a:pt x="3230" y="3449"/>
                  </a:moveTo>
                  <a:cubicBezTo>
                    <a:pt x="3337" y="3556"/>
                    <a:pt x="3480" y="3637"/>
                    <a:pt x="3641" y="3681"/>
                  </a:cubicBezTo>
                  <a:cubicBezTo>
                    <a:pt x="3721" y="3699"/>
                    <a:pt x="3801" y="3708"/>
                    <a:pt x="3882" y="3708"/>
                  </a:cubicBezTo>
                  <a:lnTo>
                    <a:pt x="3962" y="3708"/>
                  </a:lnTo>
                  <a:cubicBezTo>
                    <a:pt x="3895" y="3892"/>
                    <a:pt x="3720" y="4009"/>
                    <a:pt x="3530" y="4009"/>
                  </a:cubicBezTo>
                  <a:cubicBezTo>
                    <a:pt x="3490" y="4009"/>
                    <a:pt x="3449" y="4004"/>
                    <a:pt x="3409" y="3993"/>
                  </a:cubicBezTo>
                  <a:cubicBezTo>
                    <a:pt x="3302" y="3967"/>
                    <a:pt x="3204" y="3895"/>
                    <a:pt x="3141" y="3806"/>
                  </a:cubicBezTo>
                  <a:cubicBezTo>
                    <a:pt x="3123" y="3770"/>
                    <a:pt x="3088" y="3753"/>
                    <a:pt x="3043" y="3753"/>
                  </a:cubicBezTo>
                  <a:cubicBezTo>
                    <a:pt x="3032" y="3755"/>
                    <a:pt x="3022" y="3756"/>
                    <a:pt x="3012" y="3756"/>
                  </a:cubicBezTo>
                  <a:cubicBezTo>
                    <a:pt x="2986" y="3756"/>
                    <a:pt x="2961" y="3750"/>
                    <a:pt x="2936" y="3744"/>
                  </a:cubicBezTo>
                  <a:cubicBezTo>
                    <a:pt x="2891" y="3735"/>
                    <a:pt x="2847" y="3708"/>
                    <a:pt x="2811" y="3681"/>
                  </a:cubicBezTo>
                  <a:lnTo>
                    <a:pt x="2793" y="3574"/>
                  </a:lnTo>
                  <a:lnTo>
                    <a:pt x="2829" y="3574"/>
                  </a:lnTo>
                  <a:cubicBezTo>
                    <a:pt x="2972" y="3574"/>
                    <a:pt x="3105" y="3530"/>
                    <a:pt x="3230" y="3449"/>
                  </a:cubicBezTo>
                  <a:close/>
                  <a:moveTo>
                    <a:pt x="2445" y="3458"/>
                  </a:moveTo>
                  <a:cubicBezTo>
                    <a:pt x="2481" y="3485"/>
                    <a:pt x="2517" y="3503"/>
                    <a:pt x="2561" y="3521"/>
                  </a:cubicBezTo>
                  <a:lnTo>
                    <a:pt x="2740" y="4422"/>
                  </a:lnTo>
                  <a:lnTo>
                    <a:pt x="2740" y="4422"/>
                  </a:lnTo>
                  <a:lnTo>
                    <a:pt x="2392" y="4324"/>
                  </a:lnTo>
                  <a:cubicBezTo>
                    <a:pt x="2347" y="4315"/>
                    <a:pt x="2311" y="4279"/>
                    <a:pt x="2302" y="4234"/>
                  </a:cubicBezTo>
                  <a:lnTo>
                    <a:pt x="2097" y="3530"/>
                  </a:lnTo>
                  <a:lnTo>
                    <a:pt x="2097" y="3530"/>
                  </a:lnTo>
                  <a:cubicBezTo>
                    <a:pt x="2121" y="3533"/>
                    <a:pt x="2145" y="3535"/>
                    <a:pt x="2169" y="3535"/>
                  </a:cubicBezTo>
                  <a:cubicBezTo>
                    <a:pt x="2264" y="3535"/>
                    <a:pt x="2360" y="3508"/>
                    <a:pt x="2445" y="3458"/>
                  </a:cubicBezTo>
                  <a:close/>
                  <a:moveTo>
                    <a:pt x="2520" y="0"/>
                  </a:moveTo>
                  <a:cubicBezTo>
                    <a:pt x="2296" y="0"/>
                    <a:pt x="2077" y="79"/>
                    <a:pt x="1901" y="229"/>
                  </a:cubicBezTo>
                  <a:cubicBezTo>
                    <a:pt x="1856" y="202"/>
                    <a:pt x="1803" y="184"/>
                    <a:pt x="1749" y="166"/>
                  </a:cubicBezTo>
                  <a:cubicBezTo>
                    <a:pt x="1686" y="148"/>
                    <a:pt x="1620" y="139"/>
                    <a:pt x="1554" y="139"/>
                  </a:cubicBezTo>
                  <a:cubicBezTo>
                    <a:pt x="1427" y="139"/>
                    <a:pt x="1299" y="173"/>
                    <a:pt x="1187" y="238"/>
                  </a:cubicBezTo>
                  <a:cubicBezTo>
                    <a:pt x="1036" y="318"/>
                    <a:pt x="920" y="452"/>
                    <a:pt x="857" y="612"/>
                  </a:cubicBezTo>
                  <a:cubicBezTo>
                    <a:pt x="518" y="666"/>
                    <a:pt x="242" y="907"/>
                    <a:pt x="153" y="1246"/>
                  </a:cubicBezTo>
                  <a:cubicBezTo>
                    <a:pt x="108" y="1406"/>
                    <a:pt x="117" y="1576"/>
                    <a:pt x="170" y="1736"/>
                  </a:cubicBezTo>
                  <a:cubicBezTo>
                    <a:pt x="108" y="1817"/>
                    <a:pt x="72" y="1897"/>
                    <a:pt x="45" y="1995"/>
                  </a:cubicBezTo>
                  <a:cubicBezTo>
                    <a:pt x="1" y="2147"/>
                    <a:pt x="10" y="2298"/>
                    <a:pt x="54" y="2441"/>
                  </a:cubicBezTo>
                  <a:cubicBezTo>
                    <a:pt x="69" y="2485"/>
                    <a:pt x="114" y="2517"/>
                    <a:pt x="159" y="2517"/>
                  </a:cubicBezTo>
                  <a:cubicBezTo>
                    <a:pt x="169" y="2517"/>
                    <a:pt x="179" y="2516"/>
                    <a:pt x="188" y="2513"/>
                  </a:cubicBezTo>
                  <a:cubicBezTo>
                    <a:pt x="251" y="2486"/>
                    <a:pt x="277" y="2432"/>
                    <a:pt x="260" y="2370"/>
                  </a:cubicBezTo>
                  <a:cubicBezTo>
                    <a:pt x="224" y="2272"/>
                    <a:pt x="224" y="2156"/>
                    <a:pt x="251" y="2049"/>
                  </a:cubicBezTo>
                  <a:cubicBezTo>
                    <a:pt x="268" y="1968"/>
                    <a:pt x="313" y="1888"/>
                    <a:pt x="367" y="1826"/>
                  </a:cubicBezTo>
                  <a:cubicBezTo>
                    <a:pt x="393" y="1799"/>
                    <a:pt x="402" y="1754"/>
                    <a:pt x="393" y="1719"/>
                  </a:cubicBezTo>
                  <a:cubicBezTo>
                    <a:pt x="331" y="1585"/>
                    <a:pt x="322" y="1433"/>
                    <a:pt x="358" y="1299"/>
                  </a:cubicBezTo>
                  <a:cubicBezTo>
                    <a:pt x="429" y="1032"/>
                    <a:pt x="670" y="835"/>
                    <a:pt x="946" y="818"/>
                  </a:cubicBezTo>
                  <a:cubicBezTo>
                    <a:pt x="991" y="809"/>
                    <a:pt x="1027" y="782"/>
                    <a:pt x="1036" y="737"/>
                  </a:cubicBezTo>
                  <a:cubicBezTo>
                    <a:pt x="1103" y="505"/>
                    <a:pt x="1322" y="355"/>
                    <a:pt x="1559" y="355"/>
                  </a:cubicBezTo>
                  <a:cubicBezTo>
                    <a:pt x="1604" y="355"/>
                    <a:pt x="1650" y="360"/>
                    <a:pt x="1696" y="372"/>
                  </a:cubicBezTo>
                  <a:cubicBezTo>
                    <a:pt x="1749" y="389"/>
                    <a:pt x="1812" y="416"/>
                    <a:pt x="1856" y="443"/>
                  </a:cubicBezTo>
                  <a:cubicBezTo>
                    <a:pt x="1876" y="459"/>
                    <a:pt x="1897" y="466"/>
                    <a:pt x="1918" y="466"/>
                  </a:cubicBezTo>
                  <a:cubicBezTo>
                    <a:pt x="1945" y="466"/>
                    <a:pt x="1970" y="454"/>
                    <a:pt x="1990" y="434"/>
                  </a:cubicBezTo>
                  <a:cubicBezTo>
                    <a:pt x="2132" y="292"/>
                    <a:pt x="2324" y="212"/>
                    <a:pt x="2522" y="212"/>
                  </a:cubicBezTo>
                  <a:cubicBezTo>
                    <a:pt x="2586" y="212"/>
                    <a:pt x="2650" y="220"/>
                    <a:pt x="2713" y="238"/>
                  </a:cubicBezTo>
                  <a:cubicBezTo>
                    <a:pt x="2927" y="291"/>
                    <a:pt x="3096" y="434"/>
                    <a:pt x="3195" y="630"/>
                  </a:cubicBezTo>
                  <a:cubicBezTo>
                    <a:pt x="3204" y="666"/>
                    <a:pt x="3230" y="684"/>
                    <a:pt x="3257" y="693"/>
                  </a:cubicBezTo>
                  <a:cubicBezTo>
                    <a:pt x="3267" y="695"/>
                    <a:pt x="3276" y="696"/>
                    <a:pt x="3284" y="696"/>
                  </a:cubicBezTo>
                  <a:cubicBezTo>
                    <a:pt x="3307" y="696"/>
                    <a:pt x="3327" y="688"/>
                    <a:pt x="3346" y="675"/>
                  </a:cubicBezTo>
                  <a:cubicBezTo>
                    <a:pt x="3451" y="601"/>
                    <a:pt x="3573" y="561"/>
                    <a:pt x="3697" y="561"/>
                  </a:cubicBezTo>
                  <a:cubicBezTo>
                    <a:pt x="3752" y="561"/>
                    <a:pt x="3808" y="569"/>
                    <a:pt x="3864" y="586"/>
                  </a:cubicBezTo>
                  <a:cubicBezTo>
                    <a:pt x="4096" y="648"/>
                    <a:pt x="4274" y="844"/>
                    <a:pt x="4301" y="1085"/>
                  </a:cubicBezTo>
                  <a:cubicBezTo>
                    <a:pt x="4310" y="1130"/>
                    <a:pt x="4345" y="1157"/>
                    <a:pt x="4381" y="1174"/>
                  </a:cubicBezTo>
                  <a:lnTo>
                    <a:pt x="4390" y="1174"/>
                  </a:lnTo>
                  <a:cubicBezTo>
                    <a:pt x="4711" y="1264"/>
                    <a:pt x="4907" y="1594"/>
                    <a:pt x="4818" y="1915"/>
                  </a:cubicBezTo>
                  <a:cubicBezTo>
                    <a:pt x="4783" y="2058"/>
                    <a:pt x="4693" y="2182"/>
                    <a:pt x="4577" y="2263"/>
                  </a:cubicBezTo>
                  <a:cubicBezTo>
                    <a:pt x="4533" y="2298"/>
                    <a:pt x="4515" y="2352"/>
                    <a:pt x="4542" y="2406"/>
                  </a:cubicBezTo>
                  <a:cubicBezTo>
                    <a:pt x="4631" y="2566"/>
                    <a:pt x="4649" y="2762"/>
                    <a:pt x="4604" y="2950"/>
                  </a:cubicBezTo>
                  <a:cubicBezTo>
                    <a:pt x="4515" y="3277"/>
                    <a:pt x="4214" y="3493"/>
                    <a:pt x="3889" y="3493"/>
                  </a:cubicBezTo>
                  <a:cubicBezTo>
                    <a:pt x="3824" y="3493"/>
                    <a:pt x="3759" y="3485"/>
                    <a:pt x="3694" y="3467"/>
                  </a:cubicBezTo>
                  <a:cubicBezTo>
                    <a:pt x="3578" y="3440"/>
                    <a:pt x="3471" y="3378"/>
                    <a:pt x="3382" y="3298"/>
                  </a:cubicBezTo>
                  <a:cubicBezTo>
                    <a:pt x="3409" y="3262"/>
                    <a:pt x="3435" y="3217"/>
                    <a:pt x="3462" y="3173"/>
                  </a:cubicBezTo>
                  <a:cubicBezTo>
                    <a:pt x="3480" y="3119"/>
                    <a:pt x="3462" y="3057"/>
                    <a:pt x="3409" y="3030"/>
                  </a:cubicBezTo>
                  <a:cubicBezTo>
                    <a:pt x="3394" y="3023"/>
                    <a:pt x="3379" y="3019"/>
                    <a:pt x="3365" y="3019"/>
                  </a:cubicBezTo>
                  <a:cubicBezTo>
                    <a:pt x="3324" y="3019"/>
                    <a:pt x="3286" y="3044"/>
                    <a:pt x="3266" y="3084"/>
                  </a:cubicBezTo>
                  <a:cubicBezTo>
                    <a:pt x="3187" y="3257"/>
                    <a:pt x="3014" y="3360"/>
                    <a:pt x="2828" y="3360"/>
                  </a:cubicBezTo>
                  <a:cubicBezTo>
                    <a:pt x="2784" y="3360"/>
                    <a:pt x="2739" y="3354"/>
                    <a:pt x="2695" y="3342"/>
                  </a:cubicBezTo>
                  <a:cubicBezTo>
                    <a:pt x="2633" y="3324"/>
                    <a:pt x="2561" y="3289"/>
                    <a:pt x="2508" y="3244"/>
                  </a:cubicBezTo>
                  <a:cubicBezTo>
                    <a:pt x="2490" y="3231"/>
                    <a:pt x="2465" y="3224"/>
                    <a:pt x="2441" y="3224"/>
                  </a:cubicBezTo>
                  <a:cubicBezTo>
                    <a:pt x="2416" y="3224"/>
                    <a:pt x="2392" y="3231"/>
                    <a:pt x="2374" y="3244"/>
                  </a:cubicBezTo>
                  <a:cubicBezTo>
                    <a:pt x="2317" y="3295"/>
                    <a:pt x="2247" y="3318"/>
                    <a:pt x="2176" y="3318"/>
                  </a:cubicBezTo>
                  <a:cubicBezTo>
                    <a:pt x="2146" y="3318"/>
                    <a:pt x="2117" y="3314"/>
                    <a:pt x="2088" y="3307"/>
                  </a:cubicBezTo>
                  <a:cubicBezTo>
                    <a:pt x="2008" y="3289"/>
                    <a:pt x="1946" y="3235"/>
                    <a:pt x="1901" y="3173"/>
                  </a:cubicBezTo>
                  <a:cubicBezTo>
                    <a:pt x="1879" y="3136"/>
                    <a:pt x="1850" y="3117"/>
                    <a:pt x="1816" y="3117"/>
                  </a:cubicBezTo>
                  <a:cubicBezTo>
                    <a:pt x="1809" y="3117"/>
                    <a:pt x="1801" y="3118"/>
                    <a:pt x="1794" y="3119"/>
                  </a:cubicBezTo>
                  <a:cubicBezTo>
                    <a:pt x="1778" y="3122"/>
                    <a:pt x="1762" y="3123"/>
                    <a:pt x="1745" y="3123"/>
                  </a:cubicBezTo>
                  <a:cubicBezTo>
                    <a:pt x="1705" y="3123"/>
                    <a:pt x="1662" y="3117"/>
                    <a:pt x="1624" y="3110"/>
                  </a:cubicBezTo>
                  <a:cubicBezTo>
                    <a:pt x="1410" y="3048"/>
                    <a:pt x="1277" y="2834"/>
                    <a:pt x="1312" y="2611"/>
                  </a:cubicBezTo>
                  <a:cubicBezTo>
                    <a:pt x="1321" y="2557"/>
                    <a:pt x="1294" y="2513"/>
                    <a:pt x="1241" y="2495"/>
                  </a:cubicBezTo>
                  <a:cubicBezTo>
                    <a:pt x="1134" y="2450"/>
                    <a:pt x="1071" y="2343"/>
                    <a:pt x="1089" y="2236"/>
                  </a:cubicBezTo>
                  <a:cubicBezTo>
                    <a:pt x="1098" y="2156"/>
                    <a:pt x="1143" y="2093"/>
                    <a:pt x="1214" y="2058"/>
                  </a:cubicBezTo>
                  <a:cubicBezTo>
                    <a:pt x="1268" y="2031"/>
                    <a:pt x="1285" y="1968"/>
                    <a:pt x="1259" y="1915"/>
                  </a:cubicBezTo>
                  <a:cubicBezTo>
                    <a:pt x="1239" y="1883"/>
                    <a:pt x="1201" y="1860"/>
                    <a:pt x="1161" y="1860"/>
                  </a:cubicBezTo>
                  <a:cubicBezTo>
                    <a:pt x="1146" y="1860"/>
                    <a:pt x="1131" y="1863"/>
                    <a:pt x="1116" y="1870"/>
                  </a:cubicBezTo>
                  <a:cubicBezTo>
                    <a:pt x="991" y="1942"/>
                    <a:pt x="902" y="2058"/>
                    <a:pt x="884" y="2200"/>
                  </a:cubicBezTo>
                  <a:cubicBezTo>
                    <a:pt x="848" y="2388"/>
                    <a:pt x="938" y="2566"/>
                    <a:pt x="1098" y="2655"/>
                  </a:cubicBezTo>
                  <a:cubicBezTo>
                    <a:pt x="1003" y="2718"/>
                    <a:pt x="895" y="2755"/>
                    <a:pt x="783" y="2755"/>
                  </a:cubicBezTo>
                  <a:cubicBezTo>
                    <a:pt x="737" y="2755"/>
                    <a:pt x="690" y="2749"/>
                    <a:pt x="643" y="2736"/>
                  </a:cubicBezTo>
                  <a:cubicBezTo>
                    <a:pt x="599" y="2727"/>
                    <a:pt x="563" y="2709"/>
                    <a:pt x="527" y="2691"/>
                  </a:cubicBezTo>
                  <a:cubicBezTo>
                    <a:pt x="511" y="2683"/>
                    <a:pt x="493" y="2679"/>
                    <a:pt x="476" y="2679"/>
                  </a:cubicBezTo>
                  <a:cubicBezTo>
                    <a:pt x="438" y="2679"/>
                    <a:pt x="403" y="2699"/>
                    <a:pt x="384" y="2736"/>
                  </a:cubicBezTo>
                  <a:cubicBezTo>
                    <a:pt x="358" y="2789"/>
                    <a:pt x="376" y="2852"/>
                    <a:pt x="429" y="2878"/>
                  </a:cubicBezTo>
                  <a:cubicBezTo>
                    <a:pt x="483" y="2905"/>
                    <a:pt x="536" y="2923"/>
                    <a:pt x="590" y="2941"/>
                  </a:cubicBezTo>
                  <a:cubicBezTo>
                    <a:pt x="652" y="2959"/>
                    <a:pt x="715" y="2968"/>
                    <a:pt x="786" y="2968"/>
                  </a:cubicBezTo>
                  <a:cubicBezTo>
                    <a:pt x="902" y="2968"/>
                    <a:pt x="1018" y="2941"/>
                    <a:pt x="1125" y="2887"/>
                  </a:cubicBezTo>
                  <a:cubicBezTo>
                    <a:pt x="1187" y="3092"/>
                    <a:pt x="1357" y="3253"/>
                    <a:pt x="1571" y="3315"/>
                  </a:cubicBezTo>
                  <a:cubicBezTo>
                    <a:pt x="1633" y="3324"/>
                    <a:pt x="1696" y="3333"/>
                    <a:pt x="1758" y="3333"/>
                  </a:cubicBezTo>
                  <a:cubicBezTo>
                    <a:pt x="1785" y="3369"/>
                    <a:pt x="1812" y="3396"/>
                    <a:pt x="1839" y="3414"/>
                  </a:cubicBezTo>
                  <a:lnTo>
                    <a:pt x="2097" y="4297"/>
                  </a:lnTo>
                  <a:cubicBezTo>
                    <a:pt x="2124" y="4413"/>
                    <a:pt x="2222" y="4502"/>
                    <a:pt x="2338" y="4529"/>
                  </a:cubicBezTo>
                  <a:lnTo>
                    <a:pt x="2686" y="4627"/>
                  </a:lnTo>
                  <a:cubicBezTo>
                    <a:pt x="2704" y="4627"/>
                    <a:pt x="2722" y="4636"/>
                    <a:pt x="2740" y="4636"/>
                  </a:cubicBezTo>
                  <a:cubicBezTo>
                    <a:pt x="2793" y="4636"/>
                    <a:pt x="2847" y="4609"/>
                    <a:pt x="2882" y="4573"/>
                  </a:cubicBezTo>
                  <a:cubicBezTo>
                    <a:pt x="2936" y="4529"/>
                    <a:pt x="2963" y="4448"/>
                    <a:pt x="2945" y="4377"/>
                  </a:cubicBezTo>
                  <a:lnTo>
                    <a:pt x="2865" y="3949"/>
                  </a:lnTo>
                  <a:lnTo>
                    <a:pt x="2865" y="3949"/>
                  </a:lnTo>
                  <a:cubicBezTo>
                    <a:pt x="2900" y="3958"/>
                    <a:pt x="2936" y="3967"/>
                    <a:pt x="3007" y="3967"/>
                  </a:cubicBezTo>
                  <a:cubicBezTo>
                    <a:pt x="3096" y="4083"/>
                    <a:pt x="3212" y="4163"/>
                    <a:pt x="3355" y="4199"/>
                  </a:cubicBezTo>
                  <a:cubicBezTo>
                    <a:pt x="3409" y="4216"/>
                    <a:pt x="3471" y="4216"/>
                    <a:pt x="3525" y="4216"/>
                  </a:cubicBezTo>
                  <a:cubicBezTo>
                    <a:pt x="3828" y="4216"/>
                    <a:pt x="4096" y="4020"/>
                    <a:pt x="4176" y="3726"/>
                  </a:cubicBezTo>
                  <a:cubicBezTo>
                    <a:pt x="4185" y="3699"/>
                    <a:pt x="4185" y="3681"/>
                    <a:pt x="4194" y="3654"/>
                  </a:cubicBezTo>
                  <a:cubicBezTo>
                    <a:pt x="4488" y="3556"/>
                    <a:pt x="4720" y="3324"/>
                    <a:pt x="4809" y="3003"/>
                  </a:cubicBezTo>
                  <a:cubicBezTo>
                    <a:pt x="4863" y="2798"/>
                    <a:pt x="4845" y="2575"/>
                    <a:pt x="4765" y="2388"/>
                  </a:cubicBezTo>
                  <a:cubicBezTo>
                    <a:pt x="4890" y="2272"/>
                    <a:pt x="4979" y="2138"/>
                    <a:pt x="5023" y="1977"/>
                  </a:cubicBezTo>
                  <a:cubicBezTo>
                    <a:pt x="5139" y="1558"/>
                    <a:pt x="4907" y="1130"/>
                    <a:pt x="4506" y="987"/>
                  </a:cubicBezTo>
                  <a:cubicBezTo>
                    <a:pt x="4435" y="693"/>
                    <a:pt x="4212" y="461"/>
                    <a:pt x="3917" y="380"/>
                  </a:cubicBezTo>
                  <a:cubicBezTo>
                    <a:pt x="3842" y="361"/>
                    <a:pt x="3767" y="351"/>
                    <a:pt x="3693" y="351"/>
                  </a:cubicBezTo>
                  <a:cubicBezTo>
                    <a:pt x="3565" y="351"/>
                    <a:pt x="3441" y="381"/>
                    <a:pt x="3328" y="443"/>
                  </a:cubicBezTo>
                  <a:cubicBezTo>
                    <a:pt x="3204" y="238"/>
                    <a:pt x="2998" y="95"/>
                    <a:pt x="2766" y="33"/>
                  </a:cubicBezTo>
                  <a:cubicBezTo>
                    <a:pt x="2685" y="11"/>
                    <a:pt x="2602" y="0"/>
                    <a:pt x="2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0"/>
            <p:cNvSpPr/>
            <p:nvPr/>
          </p:nvSpPr>
          <p:spPr>
            <a:xfrm>
              <a:off x="1415491" y="4109593"/>
              <a:ext cx="43420" cy="40075"/>
            </a:xfrm>
            <a:custGeom>
              <a:avLst/>
              <a:gdLst/>
              <a:ahLst/>
              <a:cxnLst/>
              <a:rect l="l" t="t" r="r" b="b"/>
              <a:pathLst>
                <a:path w="688" h="635" extrusionOk="0">
                  <a:moveTo>
                    <a:pt x="331" y="215"/>
                  </a:moveTo>
                  <a:cubicBezTo>
                    <a:pt x="349" y="215"/>
                    <a:pt x="367" y="215"/>
                    <a:pt x="385" y="224"/>
                  </a:cubicBezTo>
                  <a:cubicBezTo>
                    <a:pt x="438" y="260"/>
                    <a:pt x="447" y="322"/>
                    <a:pt x="420" y="376"/>
                  </a:cubicBezTo>
                  <a:cubicBezTo>
                    <a:pt x="402" y="403"/>
                    <a:pt x="385" y="411"/>
                    <a:pt x="358" y="420"/>
                  </a:cubicBezTo>
                  <a:cubicBezTo>
                    <a:pt x="347" y="423"/>
                    <a:pt x="338" y="424"/>
                    <a:pt x="328" y="424"/>
                  </a:cubicBezTo>
                  <a:cubicBezTo>
                    <a:pt x="306" y="424"/>
                    <a:pt x="287" y="418"/>
                    <a:pt x="269" y="411"/>
                  </a:cubicBezTo>
                  <a:cubicBezTo>
                    <a:pt x="251" y="394"/>
                    <a:pt x="233" y="376"/>
                    <a:pt x="224" y="340"/>
                  </a:cubicBezTo>
                  <a:cubicBezTo>
                    <a:pt x="215" y="313"/>
                    <a:pt x="224" y="287"/>
                    <a:pt x="242" y="260"/>
                  </a:cubicBezTo>
                  <a:cubicBezTo>
                    <a:pt x="260" y="233"/>
                    <a:pt x="295" y="215"/>
                    <a:pt x="331" y="215"/>
                  </a:cubicBezTo>
                  <a:close/>
                  <a:moveTo>
                    <a:pt x="329" y="0"/>
                  </a:moveTo>
                  <a:cubicBezTo>
                    <a:pt x="221" y="0"/>
                    <a:pt x="113" y="53"/>
                    <a:pt x="54" y="153"/>
                  </a:cubicBezTo>
                  <a:cubicBezTo>
                    <a:pt x="10" y="224"/>
                    <a:pt x="1" y="313"/>
                    <a:pt x="19" y="394"/>
                  </a:cubicBezTo>
                  <a:cubicBezTo>
                    <a:pt x="37" y="474"/>
                    <a:pt x="90" y="545"/>
                    <a:pt x="162" y="590"/>
                  </a:cubicBezTo>
                  <a:cubicBezTo>
                    <a:pt x="215" y="626"/>
                    <a:pt x="269" y="635"/>
                    <a:pt x="331" y="635"/>
                  </a:cubicBezTo>
                  <a:cubicBezTo>
                    <a:pt x="349" y="635"/>
                    <a:pt x="376" y="635"/>
                    <a:pt x="402" y="626"/>
                  </a:cubicBezTo>
                  <a:cubicBezTo>
                    <a:pt x="483" y="608"/>
                    <a:pt x="554" y="554"/>
                    <a:pt x="599" y="483"/>
                  </a:cubicBezTo>
                  <a:cubicBezTo>
                    <a:pt x="688" y="331"/>
                    <a:pt x="643" y="135"/>
                    <a:pt x="492" y="46"/>
                  </a:cubicBezTo>
                  <a:cubicBezTo>
                    <a:pt x="442" y="15"/>
                    <a:pt x="386" y="0"/>
                    <a:pt x="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0"/>
            <p:cNvSpPr/>
            <p:nvPr/>
          </p:nvSpPr>
          <p:spPr>
            <a:xfrm>
              <a:off x="1386777" y="4083087"/>
              <a:ext cx="54148" cy="69421"/>
            </a:xfrm>
            <a:custGeom>
              <a:avLst/>
              <a:gdLst/>
              <a:ahLst/>
              <a:cxnLst/>
              <a:rect l="l" t="t" r="r" b="b"/>
              <a:pathLst>
                <a:path w="858" h="1100" extrusionOk="0">
                  <a:moveTo>
                    <a:pt x="762" y="1"/>
                  </a:moveTo>
                  <a:cubicBezTo>
                    <a:pt x="758" y="1"/>
                    <a:pt x="754" y="1"/>
                    <a:pt x="750" y="2"/>
                  </a:cubicBezTo>
                  <a:cubicBezTo>
                    <a:pt x="501" y="11"/>
                    <a:pt x="278" y="145"/>
                    <a:pt x="144" y="359"/>
                  </a:cubicBezTo>
                  <a:cubicBezTo>
                    <a:pt x="19" y="564"/>
                    <a:pt x="1" y="814"/>
                    <a:pt x="99" y="1037"/>
                  </a:cubicBezTo>
                  <a:cubicBezTo>
                    <a:pt x="117" y="1072"/>
                    <a:pt x="153" y="1099"/>
                    <a:pt x="197" y="1099"/>
                  </a:cubicBezTo>
                  <a:cubicBezTo>
                    <a:pt x="206" y="1099"/>
                    <a:pt x="224" y="1099"/>
                    <a:pt x="233" y="1090"/>
                  </a:cubicBezTo>
                  <a:cubicBezTo>
                    <a:pt x="286" y="1072"/>
                    <a:pt x="313" y="1010"/>
                    <a:pt x="295" y="947"/>
                  </a:cubicBezTo>
                  <a:cubicBezTo>
                    <a:pt x="224" y="796"/>
                    <a:pt x="242" y="608"/>
                    <a:pt x="331" y="466"/>
                  </a:cubicBezTo>
                  <a:cubicBezTo>
                    <a:pt x="420" y="314"/>
                    <a:pt x="581" y="225"/>
                    <a:pt x="759" y="216"/>
                  </a:cubicBezTo>
                  <a:cubicBezTo>
                    <a:pt x="813" y="207"/>
                    <a:pt x="857" y="162"/>
                    <a:pt x="857" y="100"/>
                  </a:cubicBezTo>
                  <a:cubicBezTo>
                    <a:pt x="857" y="50"/>
                    <a:pt x="81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0"/>
            <p:cNvSpPr/>
            <p:nvPr/>
          </p:nvSpPr>
          <p:spPr>
            <a:xfrm>
              <a:off x="1432404" y="4107005"/>
              <a:ext cx="53012" cy="69673"/>
            </a:xfrm>
            <a:custGeom>
              <a:avLst/>
              <a:gdLst/>
              <a:ahLst/>
              <a:cxnLst/>
              <a:rect l="l" t="t" r="r" b="b"/>
              <a:pathLst>
                <a:path w="840" h="1104" extrusionOk="0">
                  <a:moveTo>
                    <a:pt x="633" y="1"/>
                  </a:moveTo>
                  <a:cubicBezTo>
                    <a:pt x="621" y="1"/>
                    <a:pt x="609" y="3"/>
                    <a:pt x="598" y="6"/>
                  </a:cubicBezTo>
                  <a:cubicBezTo>
                    <a:pt x="545" y="33"/>
                    <a:pt x="518" y="96"/>
                    <a:pt x="545" y="149"/>
                  </a:cubicBezTo>
                  <a:cubicBezTo>
                    <a:pt x="616" y="310"/>
                    <a:pt x="598" y="497"/>
                    <a:pt x="509" y="640"/>
                  </a:cubicBezTo>
                  <a:cubicBezTo>
                    <a:pt x="420" y="783"/>
                    <a:pt x="277" y="881"/>
                    <a:pt x="108" y="890"/>
                  </a:cubicBezTo>
                  <a:cubicBezTo>
                    <a:pt x="45" y="899"/>
                    <a:pt x="1" y="952"/>
                    <a:pt x="9" y="1006"/>
                  </a:cubicBezTo>
                  <a:cubicBezTo>
                    <a:pt x="18" y="1068"/>
                    <a:pt x="63" y="1104"/>
                    <a:pt x="117" y="1104"/>
                  </a:cubicBezTo>
                  <a:lnTo>
                    <a:pt x="125" y="1104"/>
                  </a:lnTo>
                  <a:cubicBezTo>
                    <a:pt x="357" y="1086"/>
                    <a:pt x="572" y="952"/>
                    <a:pt x="696" y="756"/>
                  </a:cubicBezTo>
                  <a:cubicBezTo>
                    <a:pt x="821" y="542"/>
                    <a:pt x="839" y="292"/>
                    <a:pt x="741" y="69"/>
                  </a:cubicBezTo>
                  <a:cubicBezTo>
                    <a:pt x="720" y="27"/>
                    <a:pt x="676" y="1"/>
                    <a:pt x="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0"/>
            <p:cNvSpPr/>
            <p:nvPr/>
          </p:nvSpPr>
          <p:spPr>
            <a:xfrm>
              <a:off x="1358630" y="4056140"/>
              <a:ext cx="81159" cy="107035"/>
            </a:xfrm>
            <a:custGeom>
              <a:avLst/>
              <a:gdLst/>
              <a:ahLst/>
              <a:cxnLst/>
              <a:rect l="l" t="t" r="r" b="b"/>
              <a:pathLst>
                <a:path w="1286" h="1696" extrusionOk="0">
                  <a:moveTo>
                    <a:pt x="1178" y="1"/>
                  </a:moveTo>
                  <a:cubicBezTo>
                    <a:pt x="786" y="18"/>
                    <a:pt x="429" y="233"/>
                    <a:pt x="233" y="563"/>
                  </a:cubicBezTo>
                  <a:cubicBezTo>
                    <a:pt x="37" y="884"/>
                    <a:pt x="1" y="1285"/>
                    <a:pt x="153" y="1624"/>
                  </a:cubicBezTo>
                  <a:cubicBezTo>
                    <a:pt x="170" y="1669"/>
                    <a:pt x="206" y="1696"/>
                    <a:pt x="251" y="1696"/>
                  </a:cubicBezTo>
                  <a:cubicBezTo>
                    <a:pt x="260" y="1696"/>
                    <a:pt x="277" y="1687"/>
                    <a:pt x="286" y="1687"/>
                  </a:cubicBezTo>
                  <a:cubicBezTo>
                    <a:pt x="340" y="1660"/>
                    <a:pt x="367" y="1597"/>
                    <a:pt x="349" y="1544"/>
                  </a:cubicBezTo>
                  <a:cubicBezTo>
                    <a:pt x="224" y="1258"/>
                    <a:pt x="251" y="937"/>
                    <a:pt x="411" y="670"/>
                  </a:cubicBezTo>
                  <a:cubicBezTo>
                    <a:pt x="581" y="402"/>
                    <a:pt x="866" y="233"/>
                    <a:pt x="1187" y="215"/>
                  </a:cubicBezTo>
                  <a:cubicBezTo>
                    <a:pt x="1241" y="215"/>
                    <a:pt x="1286" y="161"/>
                    <a:pt x="1286" y="108"/>
                  </a:cubicBezTo>
                  <a:cubicBezTo>
                    <a:pt x="1286" y="45"/>
                    <a:pt x="1232" y="1"/>
                    <a:pt x="1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0"/>
            <p:cNvSpPr/>
            <p:nvPr/>
          </p:nvSpPr>
          <p:spPr>
            <a:xfrm>
              <a:off x="1489833" y="4096277"/>
              <a:ext cx="20889" cy="46638"/>
            </a:xfrm>
            <a:custGeom>
              <a:avLst/>
              <a:gdLst/>
              <a:ahLst/>
              <a:cxnLst/>
              <a:rect l="l" t="t" r="r" b="b"/>
              <a:pathLst>
                <a:path w="331" h="739" extrusionOk="0">
                  <a:moveTo>
                    <a:pt x="122" y="0"/>
                  </a:moveTo>
                  <a:cubicBezTo>
                    <a:pt x="108" y="0"/>
                    <a:pt x="94" y="2"/>
                    <a:pt x="81" y="7"/>
                  </a:cubicBezTo>
                  <a:cubicBezTo>
                    <a:pt x="27" y="34"/>
                    <a:pt x="1" y="96"/>
                    <a:pt x="27" y="150"/>
                  </a:cubicBezTo>
                  <a:cubicBezTo>
                    <a:pt x="90" y="301"/>
                    <a:pt x="116" y="462"/>
                    <a:pt x="99" y="622"/>
                  </a:cubicBezTo>
                  <a:cubicBezTo>
                    <a:pt x="99" y="676"/>
                    <a:pt x="143" y="730"/>
                    <a:pt x="197" y="738"/>
                  </a:cubicBezTo>
                  <a:lnTo>
                    <a:pt x="206" y="738"/>
                  </a:lnTo>
                  <a:cubicBezTo>
                    <a:pt x="259" y="738"/>
                    <a:pt x="304" y="694"/>
                    <a:pt x="313" y="640"/>
                  </a:cubicBezTo>
                  <a:cubicBezTo>
                    <a:pt x="331" y="444"/>
                    <a:pt x="295" y="248"/>
                    <a:pt x="215" y="60"/>
                  </a:cubicBezTo>
                  <a:cubicBezTo>
                    <a:pt x="201" y="20"/>
                    <a:pt x="163"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0"/>
            <p:cNvSpPr/>
            <p:nvPr/>
          </p:nvSpPr>
          <p:spPr>
            <a:xfrm>
              <a:off x="1435244" y="4158944"/>
              <a:ext cx="65382" cy="44745"/>
            </a:xfrm>
            <a:custGeom>
              <a:avLst/>
              <a:gdLst/>
              <a:ahLst/>
              <a:cxnLst/>
              <a:rect l="l" t="t" r="r" b="b"/>
              <a:pathLst>
                <a:path w="1036" h="709" extrusionOk="0">
                  <a:moveTo>
                    <a:pt x="920" y="1"/>
                  </a:moveTo>
                  <a:cubicBezTo>
                    <a:pt x="882" y="1"/>
                    <a:pt x="845" y="18"/>
                    <a:pt x="821" y="49"/>
                  </a:cubicBezTo>
                  <a:cubicBezTo>
                    <a:pt x="660" y="307"/>
                    <a:pt x="402" y="468"/>
                    <a:pt x="98" y="495"/>
                  </a:cubicBezTo>
                  <a:cubicBezTo>
                    <a:pt x="36" y="504"/>
                    <a:pt x="0" y="548"/>
                    <a:pt x="0" y="611"/>
                  </a:cubicBezTo>
                  <a:cubicBezTo>
                    <a:pt x="9" y="664"/>
                    <a:pt x="54" y="709"/>
                    <a:pt x="107" y="709"/>
                  </a:cubicBezTo>
                  <a:lnTo>
                    <a:pt x="116" y="709"/>
                  </a:lnTo>
                  <a:cubicBezTo>
                    <a:pt x="482" y="673"/>
                    <a:pt x="803" y="477"/>
                    <a:pt x="999" y="165"/>
                  </a:cubicBezTo>
                  <a:cubicBezTo>
                    <a:pt x="1035" y="111"/>
                    <a:pt x="1017" y="49"/>
                    <a:pt x="973" y="13"/>
                  </a:cubicBezTo>
                  <a:cubicBezTo>
                    <a:pt x="955" y="5"/>
                    <a:pt x="937" y="1"/>
                    <a:pt x="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60"/>
          <p:cNvGrpSpPr/>
          <p:nvPr/>
        </p:nvGrpSpPr>
        <p:grpSpPr>
          <a:xfrm>
            <a:off x="1881674" y="4053868"/>
            <a:ext cx="457798" cy="321607"/>
            <a:chOff x="1881674" y="4053868"/>
            <a:chExt cx="457798" cy="321607"/>
          </a:xfrm>
        </p:grpSpPr>
        <p:sp>
          <p:nvSpPr>
            <p:cNvPr id="2287" name="Google Shape;2287;p60"/>
            <p:cNvSpPr/>
            <p:nvPr/>
          </p:nvSpPr>
          <p:spPr>
            <a:xfrm>
              <a:off x="1962201" y="4126380"/>
              <a:ext cx="377272" cy="249095"/>
            </a:xfrm>
            <a:custGeom>
              <a:avLst/>
              <a:gdLst/>
              <a:ahLst/>
              <a:cxnLst/>
              <a:rect l="l" t="t" r="r" b="b"/>
              <a:pathLst>
                <a:path w="5978" h="3947" extrusionOk="0">
                  <a:moveTo>
                    <a:pt x="5504" y="1"/>
                  </a:moveTo>
                  <a:cubicBezTo>
                    <a:pt x="5478" y="1"/>
                    <a:pt x="5452" y="10"/>
                    <a:pt x="5433" y="30"/>
                  </a:cubicBezTo>
                  <a:cubicBezTo>
                    <a:pt x="5389" y="56"/>
                    <a:pt x="5380" y="119"/>
                    <a:pt x="5406" y="163"/>
                  </a:cubicBezTo>
                  <a:cubicBezTo>
                    <a:pt x="5647" y="538"/>
                    <a:pt x="5763" y="966"/>
                    <a:pt x="5763" y="1403"/>
                  </a:cubicBezTo>
                  <a:cubicBezTo>
                    <a:pt x="5763" y="2697"/>
                    <a:pt x="4719" y="3741"/>
                    <a:pt x="3426" y="3741"/>
                  </a:cubicBezTo>
                  <a:cubicBezTo>
                    <a:pt x="3024" y="3732"/>
                    <a:pt x="2685" y="3437"/>
                    <a:pt x="2623" y="3036"/>
                  </a:cubicBezTo>
                  <a:lnTo>
                    <a:pt x="2614" y="2973"/>
                  </a:lnTo>
                  <a:cubicBezTo>
                    <a:pt x="2597" y="2845"/>
                    <a:pt x="2490" y="2750"/>
                    <a:pt x="2363" y="2750"/>
                  </a:cubicBezTo>
                  <a:cubicBezTo>
                    <a:pt x="2358" y="2750"/>
                    <a:pt x="2352" y="2750"/>
                    <a:pt x="2346" y="2750"/>
                  </a:cubicBezTo>
                  <a:cubicBezTo>
                    <a:pt x="2222" y="2750"/>
                    <a:pt x="2106" y="2849"/>
                    <a:pt x="2088" y="2973"/>
                  </a:cubicBezTo>
                  <a:lnTo>
                    <a:pt x="2079" y="3045"/>
                  </a:lnTo>
                  <a:cubicBezTo>
                    <a:pt x="2016" y="3446"/>
                    <a:pt x="1677" y="3741"/>
                    <a:pt x="1276" y="3741"/>
                  </a:cubicBezTo>
                  <a:cubicBezTo>
                    <a:pt x="901" y="3741"/>
                    <a:pt x="500" y="3643"/>
                    <a:pt x="170" y="3464"/>
                  </a:cubicBezTo>
                  <a:cubicBezTo>
                    <a:pt x="153" y="3456"/>
                    <a:pt x="136" y="3452"/>
                    <a:pt x="119" y="3452"/>
                  </a:cubicBezTo>
                  <a:cubicBezTo>
                    <a:pt x="81" y="3452"/>
                    <a:pt x="46" y="3472"/>
                    <a:pt x="27" y="3509"/>
                  </a:cubicBezTo>
                  <a:cubicBezTo>
                    <a:pt x="0" y="3562"/>
                    <a:pt x="18" y="3625"/>
                    <a:pt x="72" y="3651"/>
                  </a:cubicBezTo>
                  <a:cubicBezTo>
                    <a:pt x="407" y="3832"/>
                    <a:pt x="825" y="3946"/>
                    <a:pt x="1231" y="3946"/>
                  </a:cubicBezTo>
                  <a:cubicBezTo>
                    <a:pt x="1246" y="3946"/>
                    <a:pt x="1261" y="3946"/>
                    <a:pt x="1276" y="3946"/>
                  </a:cubicBezTo>
                  <a:cubicBezTo>
                    <a:pt x="1517" y="3946"/>
                    <a:pt x="1758" y="3866"/>
                    <a:pt x="1945" y="3705"/>
                  </a:cubicBezTo>
                  <a:cubicBezTo>
                    <a:pt x="2132" y="3544"/>
                    <a:pt x="2257" y="3321"/>
                    <a:pt x="2293" y="3072"/>
                  </a:cubicBezTo>
                  <a:lnTo>
                    <a:pt x="2302" y="3009"/>
                  </a:lnTo>
                  <a:cubicBezTo>
                    <a:pt x="2302" y="2982"/>
                    <a:pt x="2329" y="2965"/>
                    <a:pt x="2355" y="2965"/>
                  </a:cubicBezTo>
                  <a:cubicBezTo>
                    <a:pt x="2382" y="2965"/>
                    <a:pt x="2400" y="2982"/>
                    <a:pt x="2409" y="3009"/>
                  </a:cubicBezTo>
                  <a:lnTo>
                    <a:pt x="2418" y="3063"/>
                  </a:lnTo>
                  <a:cubicBezTo>
                    <a:pt x="2454" y="3312"/>
                    <a:pt x="2570" y="3535"/>
                    <a:pt x="2757" y="3696"/>
                  </a:cubicBezTo>
                  <a:cubicBezTo>
                    <a:pt x="2944" y="3857"/>
                    <a:pt x="3185" y="3946"/>
                    <a:pt x="3435" y="3946"/>
                  </a:cubicBezTo>
                  <a:cubicBezTo>
                    <a:pt x="4835" y="3946"/>
                    <a:pt x="5977" y="2813"/>
                    <a:pt x="5977" y="1403"/>
                  </a:cubicBezTo>
                  <a:cubicBezTo>
                    <a:pt x="5977" y="922"/>
                    <a:pt x="5844" y="458"/>
                    <a:pt x="5585" y="47"/>
                  </a:cubicBezTo>
                  <a:cubicBezTo>
                    <a:pt x="5570" y="17"/>
                    <a:pt x="5537" y="1"/>
                    <a:pt x="5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0"/>
            <p:cNvSpPr/>
            <p:nvPr/>
          </p:nvSpPr>
          <p:spPr>
            <a:xfrm>
              <a:off x="1881674" y="4053868"/>
              <a:ext cx="415579" cy="285510"/>
            </a:xfrm>
            <a:custGeom>
              <a:avLst/>
              <a:gdLst/>
              <a:ahLst/>
              <a:cxnLst/>
              <a:rect l="l" t="t" r="r" b="b"/>
              <a:pathLst>
                <a:path w="6585" h="4524" extrusionOk="0">
                  <a:moveTo>
                    <a:pt x="4854" y="215"/>
                  </a:moveTo>
                  <a:lnTo>
                    <a:pt x="4309" y="697"/>
                  </a:lnTo>
                  <a:cubicBezTo>
                    <a:pt x="4069" y="893"/>
                    <a:pt x="3908" y="1161"/>
                    <a:pt x="3828" y="1455"/>
                  </a:cubicBezTo>
                  <a:cubicBezTo>
                    <a:pt x="3810" y="1509"/>
                    <a:pt x="3801" y="1544"/>
                    <a:pt x="3622" y="1544"/>
                  </a:cubicBezTo>
                  <a:cubicBezTo>
                    <a:pt x="3453" y="1544"/>
                    <a:pt x="3444" y="1509"/>
                    <a:pt x="3426" y="1455"/>
                  </a:cubicBezTo>
                  <a:cubicBezTo>
                    <a:pt x="3346" y="1161"/>
                    <a:pt x="3176" y="893"/>
                    <a:pt x="2944" y="697"/>
                  </a:cubicBezTo>
                  <a:lnTo>
                    <a:pt x="2391" y="215"/>
                  </a:lnTo>
                  <a:lnTo>
                    <a:pt x="2998" y="215"/>
                  </a:lnTo>
                  <a:cubicBezTo>
                    <a:pt x="3087" y="215"/>
                    <a:pt x="3176" y="260"/>
                    <a:pt x="3230" y="331"/>
                  </a:cubicBezTo>
                  <a:cubicBezTo>
                    <a:pt x="3319" y="465"/>
                    <a:pt x="3462" y="545"/>
                    <a:pt x="3622" y="545"/>
                  </a:cubicBezTo>
                  <a:cubicBezTo>
                    <a:pt x="3783" y="545"/>
                    <a:pt x="3935" y="465"/>
                    <a:pt x="4024" y="331"/>
                  </a:cubicBezTo>
                  <a:cubicBezTo>
                    <a:pt x="4077" y="260"/>
                    <a:pt x="4158" y="215"/>
                    <a:pt x="4256" y="215"/>
                  </a:cubicBezTo>
                  <a:close/>
                  <a:moveTo>
                    <a:pt x="2543" y="1"/>
                  </a:moveTo>
                  <a:cubicBezTo>
                    <a:pt x="1142" y="1"/>
                    <a:pt x="1" y="1143"/>
                    <a:pt x="1" y="2543"/>
                  </a:cubicBezTo>
                  <a:cubicBezTo>
                    <a:pt x="1" y="3302"/>
                    <a:pt x="331" y="4015"/>
                    <a:pt x="919" y="4497"/>
                  </a:cubicBezTo>
                  <a:cubicBezTo>
                    <a:pt x="937" y="4515"/>
                    <a:pt x="955" y="4524"/>
                    <a:pt x="982" y="4524"/>
                  </a:cubicBezTo>
                  <a:cubicBezTo>
                    <a:pt x="1018" y="4524"/>
                    <a:pt x="1044" y="4515"/>
                    <a:pt x="1062" y="4488"/>
                  </a:cubicBezTo>
                  <a:cubicBezTo>
                    <a:pt x="1107" y="4435"/>
                    <a:pt x="1089" y="4372"/>
                    <a:pt x="1044" y="4337"/>
                  </a:cubicBezTo>
                  <a:cubicBezTo>
                    <a:pt x="518" y="3890"/>
                    <a:pt x="215" y="3239"/>
                    <a:pt x="215" y="2543"/>
                  </a:cubicBezTo>
                  <a:cubicBezTo>
                    <a:pt x="215" y="1660"/>
                    <a:pt x="705" y="884"/>
                    <a:pt x="1437" y="492"/>
                  </a:cubicBezTo>
                  <a:lnTo>
                    <a:pt x="1606" y="973"/>
                  </a:lnTo>
                  <a:cubicBezTo>
                    <a:pt x="1615" y="991"/>
                    <a:pt x="1624" y="1009"/>
                    <a:pt x="1642" y="1027"/>
                  </a:cubicBezTo>
                  <a:cubicBezTo>
                    <a:pt x="1655" y="1046"/>
                    <a:pt x="1677" y="1061"/>
                    <a:pt x="1708" y="1061"/>
                  </a:cubicBezTo>
                  <a:cubicBezTo>
                    <a:pt x="1721" y="1061"/>
                    <a:pt x="1734" y="1059"/>
                    <a:pt x="1749" y="1054"/>
                  </a:cubicBezTo>
                  <a:cubicBezTo>
                    <a:pt x="1803" y="1036"/>
                    <a:pt x="1829" y="973"/>
                    <a:pt x="1812" y="920"/>
                  </a:cubicBezTo>
                  <a:lnTo>
                    <a:pt x="1633" y="402"/>
                  </a:lnTo>
                  <a:cubicBezTo>
                    <a:pt x="1785" y="331"/>
                    <a:pt x="1945" y="286"/>
                    <a:pt x="2106" y="251"/>
                  </a:cubicBezTo>
                  <a:lnTo>
                    <a:pt x="2811" y="857"/>
                  </a:lnTo>
                  <a:cubicBezTo>
                    <a:pt x="3007" y="1027"/>
                    <a:pt x="3150" y="1259"/>
                    <a:pt x="3221" y="1509"/>
                  </a:cubicBezTo>
                  <a:cubicBezTo>
                    <a:pt x="3275" y="1687"/>
                    <a:pt x="3391" y="1758"/>
                    <a:pt x="3622" y="1758"/>
                  </a:cubicBezTo>
                  <a:cubicBezTo>
                    <a:pt x="3863" y="1758"/>
                    <a:pt x="3979" y="1687"/>
                    <a:pt x="4033" y="1509"/>
                  </a:cubicBezTo>
                  <a:cubicBezTo>
                    <a:pt x="4104" y="1259"/>
                    <a:pt x="4247" y="1027"/>
                    <a:pt x="4443" y="857"/>
                  </a:cubicBezTo>
                  <a:lnTo>
                    <a:pt x="5139" y="251"/>
                  </a:lnTo>
                  <a:cubicBezTo>
                    <a:pt x="5309" y="286"/>
                    <a:pt x="5469" y="331"/>
                    <a:pt x="5621" y="393"/>
                  </a:cubicBezTo>
                  <a:lnTo>
                    <a:pt x="5166" y="1687"/>
                  </a:lnTo>
                  <a:cubicBezTo>
                    <a:pt x="5112" y="1848"/>
                    <a:pt x="5148" y="2026"/>
                    <a:pt x="5264" y="2151"/>
                  </a:cubicBezTo>
                  <a:cubicBezTo>
                    <a:pt x="5469" y="2365"/>
                    <a:pt x="5862" y="2633"/>
                    <a:pt x="6022" y="2686"/>
                  </a:cubicBezTo>
                  <a:lnTo>
                    <a:pt x="6031" y="2686"/>
                  </a:lnTo>
                  <a:cubicBezTo>
                    <a:pt x="6103" y="2713"/>
                    <a:pt x="6174" y="2758"/>
                    <a:pt x="6219" y="2820"/>
                  </a:cubicBezTo>
                  <a:cubicBezTo>
                    <a:pt x="6281" y="2891"/>
                    <a:pt x="6281" y="2989"/>
                    <a:pt x="6219" y="3079"/>
                  </a:cubicBezTo>
                  <a:cubicBezTo>
                    <a:pt x="6210" y="3088"/>
                    <a:pt x="6201" y="3097"/>
                    <a:pt x="6192" y="3105"/>
                  </a:cubicBezTo>
                  <a:cubicBezTo>
                    <a:pt x="6094" y="3177"/>
                    <a:pt x="6031" y="3284"/>
                    <a:pt x="6013" y="3400"/>
                  </a:cubicBezTo>
                  <a:cubicBezTo>
                    <a:pt x="5963" y="3791"/>
                    <a:pt x="5603" y="3965"/>
                    <a:pt x="5085" y="3965"/>
                  </a:cubicBezTo>
                  <a:cubicBezTo>
                    <a:pt x="5047" y="3965"/>
                    <a:pt x="5009" y="3964"/>
                    <a:pt x="4970" y="3962"/>
                  </a:cubicBezTo>
                  <a:cubicBezTo>
                    <a:pt x="4966" y="3961"/>
                    <a:pt x="4962" y="3961"/>
                    <a:pt x="4958" y="3961"/>
                  </a:cubicBezTo>
                  <a:cubicBezTo>
                    <a:pt x="4907" y="3961"/>
                    <a:pt x="4854" y="4011"/>
                    <a:pt x="4863" y="4069"/>
                  </a:cubicBezTo>
                  <a:cubicBezTo>
                    <a:pt x="4863" y="4122"/>
                    <a:pt x="4907" y="4167"/>
                    <a:pt x="4961" y="4176"/>
                  </a:cubicBezTo>
                  <a:cubicBezTo>
                    <a:pt x="4999" y="4177"/>
                    <a:pt x="5036" y="4178"/>
                    <a:pt x="5071" y="4178"/>
                  </a:cubicBezTo>
                  <a:cubicBezTo>
                    <a:pt x="5896" y="4178"/>
                    <a:pt x="6185" y="3794"/>
                    <a:pt x="6227" y="3427"/>
                  </a:cubicBezTo>
                  <a:cubicBezTo>
                    <a:pt x="6236" y="3373"/>
                    <a:pt x="6263" y="3320"/>
                    <a:pt x="6308" y="3284"/>
                  </a:cubicBezTo>
                  <a:cubicBezTo>
                    <a:pt x="6397" y="3212"/>
                    <a:pt x="6459" y="3114"/>
                    <a:pt x="6477" y="2998"/>
                  </a:cubicBezTo>
                  <a:cubicBezTo>
                    <a:pt x="6486" y="2882"/>
                    <a:pt x="6459" y="2775"/>
                    <a:pt x="6388" y="2686"/>
                  </a:cubicBezTo>
                  <a:cubicBezTo>
                    <a:pt x="6317" y="2588"/>
                    <a:pt x="6210" y="2517"/>
                    <a:pt x="6094" y="2481"/>
                  </a:cubicBezTo>
                  <a:cubicBezTo>
                    <a:pt x="5987" y="2445"/>
                    <a:pt x="5612" y="2213"/>
                    <a:pt x="5425" y="2008"/>
                  </a:cubicBezTo>
                  <a:cubicBezTo>
                    <a:pt x="5362" y="1937"/>
                    <a:pt x="5335" y="1848"/>
                    <a:pt x="5371" y="1758"/>
                  </a:cubicBezTo>
                  <a:lnTo>
                    <a:pt x="5817" y="492"/>
                  </a:lnTo>
                  <a:cubicBezTo>
                    <a:pt x="6022" y="599"/>
                    <a:pt x="6219" y="750"/>
                    <a:pt x="6388" y="929"/>
                  </a:cubicBezTo>
                  <a:cubicBezTo>
                    <a:pt x="6409" y="950"/>
                    <a:pt x="6439" y="961"/>
                    <a:pt x="6468" y="961"/>
                  </a:cubicBezTo>
                  <a:cubicBezTo>
                    <a:pt x="6499" y="961"/>
                    <a:pt x="6530" y="948"/>
                    <a:pt x="6549" y="920"/>
                  </a:cubicBezTo>
                  <a:cubicBezTo>
                    <a:pt x="6584" y="875"/>
                    <a:pt x="6584" y="822"/>
                    <a:pt x="6540" y="777"/>
                  </a:cubicBezTo>
                  <a:cubicBezTo>
                    <a:pt x="6058" y="277"/>
                    <a:pt x="5407" y="1"/>
                    <a:pt x="4711" y="1"/>
                  </a:cubicBezTo>
                  <a:lnTo>
                    <a:pt x="4140" y="1"/>
                  </a:lnTo>
                  <a:cubicBezTo>
                    <a:pt x="4033" y="1"/>
                    <a:pt x="3926" y="63"/>
                    <a:pt x="3872" y="170"/>
                  </a:cubicBezTo>
                  <a:cubicBezTo>
                    <a:pt x="3829" y="270"/>
                    <a:pt x="3733" y="331"/>
                    <a:pt x="3624" y="331"/>
                  </a:cubicBezTo>
                  <a:cubicBezTo>
                    <a:pt x="3577" y="331"/>
                    <a:pt x="3528" y="320"/>
                    <a:pt x="3480" y="295"/>
                  </a:cubicBezTo>
                  <a:cubicBezTo>
                    <a:pt x="3453" y="277"/>
                    <a:pt x="3435" y="260"/>
                    <a:pt x="3417" y="233"/>
                  </a:cubicBezTo>
                  <a:cubicBezTo>
                    <a:pt x="3328" y="90"/>
                    <a:pt x="3168" y="1"/>
                    <a:pt x="2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0"/>
            <p:cNvSpPr/>
            <p:nvPr/>
          </p:nvSpPr>
          <p:spPr>
            <a:xfrm>
              <a:off x="2089996" y="4183367"/>
              <a:ext cx="40012" cy="40643"/>
            </a:xfrm>
            <a:custGeom>
              <a:avLst/>
              <a:gdLst/>
              <a:ahLst/>
              <a:cxnLst/>
              <a:rect l="l" t="t" r="r" b="b"/>
              <a:pathLst>
                <a:path w="634" h="644" extrusionOk="0">
                  <a:moveTo>
                    <a:pt x="321" y="215"/>
                  </a:moveTo>
                  <a:cubicBezTo>
                    <a:pt x="375" y="215"/>
                    <a:pt x="429" y="259"/>
                    <a:pt x="429" y="322"/>
                  </a:cubicBezTo>
                  <a:cubicBezTo>
                    <a:pt x="429" y="375"/>
                    <a:pt x="375" y="429"/>
                    <a:pt x="321" y="429"/>
                  </a:cubicBezTo>
                  <a:cubicBezTo>
                    <a:pt x="259" y="429"/>
                    <a:pt x="214" y="375"/>
                    <a:pt x="214" y="322"/>
                  </a:cubicBezTo>
                  <a:cubicBezTo>
                    <a:pt x="214" y="259"/>
                    <a:pt x="259" y="215"/>
                    <a:pt x="321" y="215"/>
                  </a:cubicBezTo>
                  <a:close/>
                  <a:moveTo>
                    <a:pt x="321" y="1"/>
                  </a:moveTo>
                  <a:cubicBezTo>
                    <a:pt x="143" y="1"/>
                    <a:pt x="0" y="144"/>
                    <a:pt x="0" y="322"/>
                  </a:cubicBezTo>
                  <a:cubicBezTo>
                    <a:pt x="0" y="500"/>
                    <a:pt x="143" y="643"/>
                    <a:pt x="321" y="643"/>
                  </a:cubicBezTo>
                  <a:cubicBezTo>
                    <a:pt x="491" y="643"/>
                    <a:pt x="634" y="500"/>
                    <a:pt x="634" y="322"/>
                  </a:cubicBezTo>
                  <a:cubicBezTo>
                    <a:pt x="634" y="144"/>
                    <a:pt x="491"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0"/>
            <p:cNvSpPr/>
            <p:nvPr/>
          </p:nvSpPr>
          <p:spPr>
            <a:xfrm>
              <a:off x="1930079" y="4137424"/>
              <a:ext cx="242721" cy="180558"/>
            </a:xfrm>
            <a:custGeom>
              <a:avLst/>
              <a:gdLst/>
              <a:ahLst/>
              <a:cxnLst/>
              <a:rect l="l" t="t" r="r" b="b"/>
              <a:pathLst>
                <a:path w="3846" h="2861" extrusionOk="0">
                  <a:moveTo>
                    <a:pt x="1109" y="1"/>
                  </a:moveTo>
                  <a:cubicBezTo>
                    <a:pt x="1097" y="1"/>
                    <a:pt x="1084" y="2"/>
                    <a:pt x="1071" y="6"/>
                  </a:cubicBezTo>
                  <a:cubicBezTo>
                    <a:pt x="1018" y="24"/>
                    <a:pt x="991" y="86"/>
                    <a:pt x="1009" y="140"/>
                  </a:cubicBezTo>
                  <a:lnTo>
                    <a:pt x="1116" y="434"/>
                  </a:lnTo>
                  <a:cubicBezTo>
                    <a:pt x="1143" y="524"/>
                    <a:pt x="1125" y="622"/>
                    <a:pt x="1062" y="684"/>
                  </a:cubicBezTo>
                  <a:cubicBezTo>
                    <a:pt x="866" y="889"/>
                    <a:pt x="500" y="1130"/>
                    <a:pt x="393" y="1166"/>
                  </a:cubicBezTo>
                  <a:cubicBezTo>
                    <a:pt x="277" y="1202"/>
                    <a:pt x="170" y="1273"/>
                    <a:pt x="99" y="1362"/>
                  </a:cubicBezTo>
                  <a:cubicBezTo>
                    <a:pt x="28" y="1451"/>
                    <a:pt x="1" y="1567"/>
                    <a:pt x="10" y="1674"/>
                  </a:cubicBezTo>
                  <a:cubicBezTo>
                    <a:pt x="28" y="1790"/>
                    <a:pt x="81" y="1897"/>
                    <a:pt x="170" y="1969"/>
                  </a:cubicBezTo>
                  <a:lnTo>
                    <a:pt x="179" y="1969"/>
                  </a:lnTo>
                  <a:cubicBezTo>
                    <a:pt x="224" y="2004"/>
                    <a:pt x="251" y="2049"/>
                    <a:pt x="259" y="2112"/>
                  </a:cubicBezTo>
                  <a:cubicBezTo>
                    <a:pt x="304" y="2451"/>
                    <a:pt x="536" y="2861"/>
                    <a:pt x="1419" y="2861"/>
                  </a:cubicBezTo>
                  <a:cubicBezTo>
                    <a:pt x="1963" y="2861"/>
                    <a:pt x="2454" y="2540"/>
                    <a:pt x="2677" y="2040"/>
                  </a:cubicBezTo>
                  <a:cubicBezTo>
                    <a:pt x="2695" y="1987"/>
                    <a:pt x="2757" y="1924"/>
                    <a:pt x="2829" y="1915"/>
                  </a:cubicBezTo>
                  <a:cubicBezTo>
                    <a:pt x="2836" y="1915"/>
                    <a:pt x="2844" y="1914"/>
                    <a:pt x="2851" y="1914"/>
                  </a:cubicBezTo>
                  <a:cubicBezTo>
                    <a:pt x="2931" y="1914"/>
                    <a:pt x="3001" y="1958"/>
                    <a:pt x="3034" y="2031"/>
                  </a:cubicBezTo>
                  <a:cubicBezTo>
                    <a:pt x="3159" y="2326"/>
                    <a:pt x="3391" y="2566"/>
                    <a:pt x="3676" y="2709"/>
                  </a:cubicBezTo>
                  <a:cubicBezTo>
                    <a:pt x="3693" y="2718"/>
                    <a:pt x="3710" y="2722"/>
                    <a:pt x="3727" y="2722"/>
                  </a:cubicBezTo>
                  <a:cubicBezTo>
                    <a:pt x="3765" y="2722"/>
                    <a:pt x="3800" y="2702"/>
                    <a:pt x="3819" y="2665"/>
                  </a:cubicBezTo>
                  <a:cubicBezTo>
                    <a:pt x="3846" y="2611"/>
                    <a:pt x="3819" y="2549"/>
                    <a:pt x="3765" y="2522"/>
                  </a:cubicBezTo>
                  <a:cubicBezTo>
                    <a:pt x="3525" y="2397"/>
                    <a:pt x="3337" y="2192"/>
                    <a:pt x="3230" y="1942"/>
                  </a:cubicBezTo>
                  <a:cubicBezTo>
                    <a:pt x="3164" y="1794"/>
                    <a:pt x="3008" y="1699"/>
                    <a:pt x="2844" y="1699"/>
                  </a:cubicBezTo>
                  <a:cubicBezTo>
                    <a:pt x="2830" y="1699"/>
                    <a:pt x="2816" y="1700"/>
                    <a:pt x="2802" y="1701"/>
                  </a:cubicBezTo>
                  <a:cubicBezTo>
                    <a:pt x="2677" y="1719"/>
                    <a:pt x="2534" y="1826"/>
                    <a:pt x="2481" y="1951"/>
                  </a:cubicBezTo>
                  <a:cubicBezTo>
                    <a:pt x="2293" y="2379"/>
                    <a:pt x="1883" y="2647"/>
                    <a:pt x="1419" y="2647"/>
                  </a:cubicBezTo>
                  <a:cubicBezTo>
                    <a:pt x="839" y="2647"/>
                    <a:pt x="518" y="2459"/>
                    <a:pt x="465" y="2085"/>
                  </a:cubicBezTo>
                  <a:cubicBezTo>
                    <a:pt x="456" y="1969"/>
                    <a:pt x="393" y="1871"/>
                    <a:pt x="304" y="1799"/>
                  </a:cubicBezTo>
                  <a:cubicBezTo>
                    <a:pt x="259" y="1764"/>
                    <a:pt x="233" y="1710"/>
                    <a:pt x="224" y="1648"/>
                  </a:cubicBezTo>
                  <a:cubicBezTo>
                    <a:pt x="215" y="1594"/>
                    <a:pt x="233" y="1541"/>
                    <a:pt x="268" y="1496"/>
                  </a:cubicBezTo>
                  <a:cubicBezTo>
                    <a:pt x="313" y="1434"/>
                    <a:pt x="384" y="1389"/>
                    <a:pt x="456" y="1362"/>
                  </a:cubicBezTo>
                  <a:cubicBezTo>
                    <a:pt x="616" y="1309"/>
                    <a:pt x="1018" y="1041"/>
                    <a:pt x="1214" y="836"/>
                  </a:cubicBezTo>
                  <a:cubicBezTo>
                    <a:pt x="1330" y="711"/>
                    <a:pt x="1366" y="533"/>
                    <a:pt x="1312" y="363"/>
                  </a:cubicBezTo>
                  <a:lnTo>
                    <a:pt x="1214" y="69"/>
                  </a:lnTo>
                  <a:cubicBezTo>
                    <a:pt x="1193" y="26"/>
                    <a:pt x="1155"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1" name="Google Shape;2291;p60"/>
          <p:cNvSpPr/>
          <p:nvPr/>
        </p:nvSpPr>
        <p:spPr>
          <a:xfrm>
            <a:off x="2673246" y="3985774"/>
            <a:ext cx="279893" cy="457800"/>
          </a:xfrm>
          <a:custGeom>
            <a:avLst/>
            <a:gdLst/>
            <a:ahLst/>
            <a:cxnLst/>
            <a:rect l="l" t="t" r="r" b="b"/>
            <a:pathLst>
              <a:path w="4435" h="7254" extrusionOk="0">
                <a:moveTo>
                  <a:pt x="831" y="328"/>
                </a:moveTo>
                <a:cubicBezTo>
                  <a:pt x="839" y="328"/>
                  <a:pt x="848" y="331"/>
                  <a:pt x="857" y="339"/>
                </a:cubicBezTo>
                <a:cubicBezTo>
                  <a:pt x="937" y="384"/>
                  <a:pt x="1018" y="420"/>
                  <a:pt x="1107" y="455"/>
                </a:cubicBezTo>
                <a:lnTo>
                  <a:pt x="1134" y="598"/>
                </a:lnTo>
                <a:cubicBezTo>
                  <a:pt x="1151" y="652"/>
                  <a:pt x="1151" y="705"/>
                  <a:pt x="1151" y="759"/>
                </a:cubicBezTo>
                <a:cubicBezTo>
                  <a:pt x="1026" y="714"/>
                  <a:pt x="893" y="687"/>
                  <a:pt x="759" y="678"/>
                </a:cubicBezTo>
                <a:cubicBezTo>
                  <a:pt x="732" y="678"/>
                  <a:pt x="723" y="670"/>
                  <a:pt x="714" y="661"/>
                </a:cubicBezTo>
                <a:cubicBezTo>
                  <a:pt x="705" y="652"/>
                  <a:pt x="696" y="634"/>
                  <a:pt x="705" y="616"/>
                </a:cubicBezTo>
                <a:lnTo>
                  <a:pt x="777" y="366"/>
                </a:lnTo>
                <a:cubicBezTo>
                  <a:pt x="786" y="348"/>
                  <a:pt x="803" y="339"/>
                  <a:pt x="812" y="331"/>
                </a:cubicBezTo>
                <a:cubicBezTo>
                  <a:pt x="817" y="331"/>
                  <a:pt x="824" y="328"/>
                  <a:pt x="831" y="328"/>
                </a:cubicBezTo>
                <a:close/>
                <a:moveTo>
                  <a:pt x="3630" y="328"/>
                </a:moveTo>
                <a:cubicBezTo>
                  <a:pt x="3638" y="328"/>
                  <a:pt x="3645" y="331"/>
                  <a:pt x="3649" y="331"/>
                </a:cubicBezTo>
                <a:cubicBezTo>
                  <a:pt x="3658" y="339"/>
                  <a:pt x="3676" y="348"/>
                  <a:pt x="3676" y="366"/>
                </a:cubicBezTo>
                <a:lnTo>
                  <a:pt x="3747" y="616"/>
                </a:lnTo>
                <a:cubicBezTo>
                  <a:pt x="3756" y="634"/>
                  <a:pt x="3747" y="652"/>
                  <a:pt x="3738" y="661"/>
                </a:cubicBezTo>
                <a:cubicBezTo>
                  <a:pt x="3738" y="670"/>
                  <a:pt x="3721" y="678"/>
                  <a:pt x="3703" y="678"/>
                </a:cubicBezTo>
                <a:cubicBezTo>
                  <a:pt x="3560" y="687"/>
                  <a:pt x="3426" y="714"/>
                  <a:pt x="3301" y="759"/>
                </a:cubicBezTo>
                <a:cubicBezTo>
                  <a:pt x="3301" y="705"/>
                  <a:pt x="3310" y="652"/>
                  <a:pt x="3319" y="598"/>
                </a:cubicBezTo>
                <a:lnTo>
                  <a:pt x="3355" y="455"/>
                </a:lnTo>
                <a:cubicBezTo>
                  <a:pt x="3435" y="420"/>
                  <a:pt x="3524" y="384"/>
                  <a:pt x="3605" y="339"/>
                </a:cubicBezTo>
                <a:cubicBezTo>
                  <a:pt x="3614" y="331"/>
                  <a:pt x="3622" y="328"/>
                  <a:pt x="3630" y="328"/>
                </a:cubicBezTo>
                <a:close/>
                <a:moveTo>
                  <a:pt x="719" y="2304"/>
                </a:moveTo>
                <a:cubicBezTo>
                  <a:pt x="730" y="2304"/>
                  <a:pt x="741" y="2307"/>
                  <a:pt x="750" y="2311"/>
                </a:cubicBezTo>
                <a:cubicBezTo>
                  <a:pt x="848" y="2365"/>
                  <a:pt x="955" y="2409"/>
                  <a:pt x="1062" y="2445"/>
                </a:cubicBezTo>
                <a:cubicBezTo>
                  <a:pt x="1080" y="2543"/>
                  <a:pt x="1089" y="2650"/>
                  <a:pt x="1080" y="2748"/>
                </a:cubicBezTo>
                <a:cubicBezTo>
                  <a:pt x="937" y="2695"/>
                  <a:pt x="786" y="2668"/>
                  <a:pt x="634" y="2659"/>
                </a:cubicBezTo>
                <a:cubicBezTo>
                  <a:pt x="616" y="2659"/>
                  <a:pt x="598" y="2650"/>
                  <a:pt x="580" y="2632"/>
                </a:cubicBezTo>
                <a:cubicBezTo>
                  <a:pt x="580" y="2623"/>
                  <a:pt x="571" y="2614"/>
                  <a:pt x="580" y="2588"/>
                </a:cubicBezTo>
                <a:lnTo>
                  <a:pt x="652" y="2347"/>
                </a:lnTo>
                <a:cubicBezTo>
                  <a:pt x="661" y="2320"/>
                  <a:pt x="679" y="2311"/>
                  <a:pt x="687" y="2311"/>
                </a:cubicBezTo>
                <a:cubicBezTo>
                  <a:pt x="696" y="2307"/>
                  <a:pt x="708" y="2304"/>
                  <a:pt x="719" y="2304"/>
                </a:cubicBezTo>
                <a:close/>
                <a:moveTo>
                  <a:pt x="3738" y="2304"/>
                </a:moveTo>
                <a:cubicBezTo>
                  <a:pt x="3747" y="2304"/>
                  <a:pt x="3756" y="2307"/>
                  <a:pt x="3765" y="2311"/>
                </a:cubicBezTo>
                <a:cubicBezTo>
                  <a:pt x="3783" y="2311"/>
                  <a:pt x="3801" y="2320"/>
                  <a:pt x="3801" y="2347"/>
                </a:cubicBezTo>
                <a:lnTo>
                  <a:pt x="3881" y="2588"/>
                </a:lnTo>
                <a:cubicBezTo>
                  <a:pt x="3881" y="2614"/>
                  <a:pt x="3881" y="2623"/>
                  <a:pt x="3872" y="2632"/>
                </a:cubicBezTo>
                <a:cubicBezTo>
                  <a:pt x="3863" y="2650"/>
                  <a:pt x="3846" y="2659"/>
                  <a:pt x="3819" y="2659"/>
                </a:cubicBezTo>
                <a:cubicBezTo>
                  <a:pt x="3667" y="2668"/>
                  <a:pt x="3515" y="2695"/>
                  <a:pt x="3373" y="2748"/>
                </a:cubicBezTo>
                <a:cubicBezTo>
                  <a:pt x="3364" y="2650"/>
                  <a:pt x="3373" y="2543"/>
                  <a:pt x="3391" y="2445"/>
                </a:cubicBezTo>
                <a:cubicBezTo>
                  <a:pt x="3498" y="2409"/>
                  <a:pt x="3605" y="2365"/>
                  <a:pt x="3712" y="2311"/>
                </a:cubicBezTo>
                <a:cubicBezTo>
                  <a:pt x="3721" y="2307"/>
                  <a:pt x="3730" y="2304"/>
                  <a:pt x="3738" y="2304"/>
                </a:cubicBezTo>
                <a:close/>
                <a:moveTo>
                  <a:pt x="2971" y="1544"/>
                </a:moveTo>
                <a:cubicBezTo>
                  <a:pt x="3069" y="1544"/>
                  <a:pt x="3150" y="1624"/>
                  <a:pt x="3150" y="1722"/>
                </a:cubicBezTo>
                <a:cubicBezTo>
                  <a:pt x="3150" y="1803"/>
                  <a:pt x="3078" y="1901"/>
                  <a:pt x="2971" y="1901"/>
                </a:cubicBezTo>
                <a:lnTo>
                  <a:pt x="2409" y="1901"/>
                </a:lnTo>
                <a:cubicBezTo>
                  <a:pt x="2356" y="1901"/>
                  <a:pt x="2302" y="1936"/>
                  <a:pt x="2302" y="1990"/>
                </a:cubicBezTo>
                <a:cubicBezTo>
                  <a:pt x="2293" y="2061"/>
                  <a:pt x="2338" y="2115"/>
                  <a:pt x="2409" y="2115"/>
                </a:cubicBezTo>
                <a:lnTo>
                  <a:pt x="3239" y="2115"/>
                </a:lnTo>
                <a:cubicBezTo>
                  <a:pt x="3239" y="2115"/>
                  <a:pt x="3239" y="2124"/>
                  <a:pt x="3239" y="2124"/>
                </a:cubicBezTo>
                <a:lnTo>
                  <a:pt x="3194" y="2329"/>
                </a:lnTo>
                <a:cubicBezTo>
                  <a:pt x="3150" y="2552"/>
                  <a:pt x="3150" y="2793"/>
                  <a:pt x="3194" y="3007"/>
                </a:cubicBezTo>
                <a:lnTo>
                  <a:pt x="3239" y="3221"/>
                </a:lnTo>
                <a:cubicBezTo>
                  <a:pt x="3239" y="3221"/>
                  <a:pt x="3239" y="3230"/>
                  <a:pt x="3239" y="3230"/>
                </a:cubicBezTo>
                <a:lnTo>
                  <a:pt x="1214" y="3230"/>
                </a:lnTo>
                <a:cubicBezTo>
                  <a:pt x="1214" y="3230"/>
                  <a:pt x="1214" y="3221"/>
                  <a:pt x="1214" y="3221"/>
                </a:cubicBezTo>
                <a:lnTo>
                  <a:pt x="1258" y="3007"/>
                </a:lnTo>
                <a:cubicBezTo>
                  <a:pt x="1312" y="2793"/>
                  <a:pt x="1312" y="2552"/>
                  <a:pt x="1258" y="2329"/>
                </a:cubicBezTo>
                <a:lnTo>
                  <a:pt x="1214" y="2124"/>
                </a:lnTo>
                <a:cubicBezTo>
                  <a:pt x="1214" y="2124"/>
                  <a:pt x="1214" y="2115"/>
                  <a:pt x="1214" y="2115"/>
                </a:cubicBezTo>
                <a:lnTo>
                  <a:pt x="1901" y="2115"/>
                </a:lnTo>
                <a:cubicBezTo>
                  <a:pt x="1954" y="2115"/>
                  <a:pt x="2008" y="2070"/>
                  <a:pt x="2017" y="2017"/>
                </a:cubicBezTo>
                <a:cubicBezTo>
                  <a:pt x="2017" y="1954"/>
                  <a:pt x="1972" y="1901"/>
                  <a:pt x="1910" y="1901"/>
                </a:cubicBezTo>
                <a:lnTo>
                  <a:pt x="1481" y="1901"/>
                </a:lnTo>
                <a:cubicBezTo>
                  <a:pt x="1392" y="1901"/>
                  <a:pt x="1303" y="1820"/>
                  <a:pt x="1303" y="1722"/>
                </a:cubicBezTo>
                <a:cubicBezTo>
                  <a:pt x="1303" y="1624"/>
                  <a:pt x="1383" y="1544"/>
                  <a:pt x="1481" y="1544"/>
                </a:cubicBezTo>
                <a:close/>
                <a:moveTo>
                  <a:pt x="2962" y="3444"/>
                </a:moveTo>
                <a:cubicBezTo>
                  <a:pt x="3060" y="3444"/>
                  <a:pt x="3141" y="3524"/>
                  <a:pt x="3141" y="3622"/>
                </a:cubicBezTo>
                <a:cubicBezTo>
                  <a:pt x="3141" y="3703"/>
                  <a:pt x="3060" y="3801"/>
                  <a:pt x="2962" y="3801"/>
                </a:cubicBezTo>
                <a:lnTo>
                  <a:pt x="1490" y="3801"/>
                </a:lnTo>
                <a:cubicBezTo>
                  <a:pt x="1401" y="3801"/>
                  <a:pt x="1321" y="3721"/>
                  <a:pt x="1321" y="3622"/>
                </a:cubicBezTo>
                <a:cubicBezTo>
                  <a:pt x="1312" y="3542"/>
                  <a:pt x="1392" y="3444"/>
                  <a:pt x="1490" y="3444"/>
                </a:cubicBezTo>
                <a:close/>
                <a:moveTo>
                  <a:pt x="472" y="4058"/>
                </a:moveTo>
                <a:cubicBezTo>
                  <a:pt x="487" y="4058"/>
                  <a:pt x="503" y="4063"/>
                  <a:pt x="518" y="4068"/>
                </a:cubicBezTo>
                <a:cubicBezTo>
                  <a:pt x="661" y="4158"/>
                  <a:pt x="812" y="4211"/>
                  <a:pt x="973" y="4238"/>
                </a:cubicBezTo>
                <a:lnTo>
                  <a:pt x="1000" y="4381"/>
                </a:lnTo>
                <a:cubicBezTo>
                  <a:pt x="1018" y="4470"/>
                  <a:pt x="1026" y="4559"/>
                  <a:pt x="1018" y="4648"/>
                </a:cubicBezTo>
                <a:lnTo>
                  <a:pt x="1000" y="4639"/>
                </a:lnTo>
                <a:cubicBezTo>
                  <a:pt x="821" y="4532"/>
                  <a:pt x="616" y="4470"/>
                  <a:pt x="402" y="4461"/>
                </a:cubicBezTo>
                <a:cubicBezTo>
                  <a:pt x="375" y="4461"/>
                  <a:pt x="348" y="4452"/>
                  <a:pt x="331" y="4425"/>
                </a:cubicBezTo>
                <a:cubicBezTo>
                  <a:pt x="313" y="4399"/>
                  <a:pt x="313" y="4372"/>
                  <a:pt x="322" y="4345"/>
                </a:cubicBezTo>
                <a:lnTo>
                  <a:pt x="384" y="4131"/>
                </a:lnTo>
                <a:cubicBezTo>
                  <a:pt x="384" y="4095"/>
                  <a:pt x="411" y="4077"/>
                  <a:pt x="438" y="4068"/>
                </a:cubicBezTo>
                <a:cubicBezTo>
                  <a:pt x="449" y="4061"/>
                  <a:pt x="460" y="4058"/>
                  <a:pt x="472" y="4058"/>
                </a:cubicBezTo>
                <a:close/>
                <a:moveTo>
                  <a:pt x="3983" y="4058"/>
                </a:moveTo>
                <a:cubicBezTo>
                  <a:pt x="3995" y="4058"/>
                  <a:pt x="4009" y="4061"/>
                  <a:pt x="4024" y="4068"/>
                </a:cubicBezTo>
                <a:cubicBezTo>
                  <a:pt x="4051" y="4077"/>
                  <a:pt x="4069" y="4095"/>
                  <a:pt x="4077" y="4131"/>
                </a:cubicBezTo>
                <a:lnTo>
                  <a:pt x="4140" y="4345"/>
                </a:lnTo>
                <a:cubicBezTo>
                  <a:pt x="4149" y="4372"/>
                  <a:pt x="4140" y="4399"/>
                  <a:pt x="4122" y="4425"/>
                </a:cubicBezTo>
                <a:cubicBezTo>
                  <a:pt x="4104" y="4452"/>
                  <a:pt x="4077" y="4461"/>
                  <a:pt x="4051" y="4461"/>
                </a:cubicBezTo>
                <a:cubicBezTo>
                  <a:pt x="3846" y="4470"/>
                  <a:pt x="3640" y="4532"/>
                  <a:pt x="3462" y="4639"/>
                </a:cubicBezTo>
                <a:lnTo>
                  <a:pt x="3435" y="4648"/>
                </a:lnTo>
                <a:cubicBezTo>
                  <a:pt x="3426" y="4559"/>
                  <a:pt x="3435" y="4470"/>
                  <a:pt x="3453" y="4381"/>
                </a:cubicBezTo>
                <a:lnTo>
                  <a:pt x="3480" y="4238"/>
                </a:lnTo>
                <a:cubicBezTo>
                  <a:pt x="3640" y="4211"/>
                  <a:pt x="3792" y="4158"/>
                  <a:pt x="3935" y="4068"/>
                </a:cubicBezTo>
                <a:cubicBezTo>
                  <a:pt x="3950" y="4063"/>
                  <a:pt x="3966" y="4058"/>
                  <a:pt x="3983" y="4058"/>
                </a:cubicBezTo>
                <a:close/>
                <a:moveTo>
                  <a:pt x="3275" y="4024"/>
                </a:moveTo>
                <a:cubicBezTo>
                  <a:pt x="3283" y="4024"/>
                  <a:pt x="3292" y="4033"/>
                  <a:pt x="3301" y="4042"/>
                </a:cubicBezTo>
                <a:cubicBezTo>
                  <a:pt x="3301" y="4042"/>
                  <a:pt x="3310" y="4051"/>
                  <a:pt x="3310" y="4068"/>
                </a:cubicBezTo>
                <a:lnTo>
                  <a:pt x="3248" y="4336"/>
                </a:lnTo>
                <a:cubicBezTo>
                  <a:pt x="3212" y="4506"/>
                  <a:pt x="3212" y="4666"/>
                  <a:pt x="3248" y="4827"/>
                </a:cubicBezTo>
                <a:lnTo>
                  <a:pt x="3310" y="5103"/>
                </a:lnTo>
                <a:cubicBezTo>
                  <a:pt x="3310" y="5112"/>
                  <a:pt x="3301" y="5130"/>
                  <a:pt x="3301" y="5130"/>
                </a:cubicBezTo>
                <a:cubicBezTo>
                  <a:pt x="3292" y="5139"/>
                  <a:pt x="3283" y="5148"/>
                  <a:pt x="3275" y="5148"/>
                </a:cubicBezTo>
                <a:lnTo>
                  <a:pt x="2623" y="5148"/>
                </a:lnTo>
                <a:cubicBezTo>
                  <a:pt x="2570" y="5148"/>
                  <a:pt x="2525" y="5184"/>
                  <a:pt x="2516" y="5237"/>
                </a:cubicBezTo>
                <a:cubicBezTo>
                  <a:pt x="2507" y="5300"/>
                  <a:pt x="2561" y="5353"/>
                  <a:pt x="2623" y="5353"/>
                </a:cubicBezTo>
                <a:lnTo>
                  <a:pt x="3025" y="5353"/>
                </a:lnTo>
                <a:cubicBezTo>
                  <a:pt x="3123" y="5353"/>
                  <a:pt x="3203" y="5433"/>
                  <a:pt x="3203" y="5532"/>
                </a:cubicBezTo>
                <a:cubicBezTo>
                  <a:pt x="3203" y="5621"/>
                  <a:pt x="3132" y="5710"/>
                  <a:pt x="3025" y="5710"/>
                </a:cubicBezTo>
                <a:lnTo>
                  <a:pt x="1428" y="5710"/>
                </a:lnTo>
                <a:cubicBezTo>
                  <a:pt x="1339" y="5710"/>
                  <a:pt x="1249" y="5630"/>
                  <a:pt x="1249" y="5532"/>
                </a:cubicBezTo>
                <a:cubicBezTo>
                  <a:pt x="1249" y="5433"/>
                  <a:pt x="1330" y="5353"/>
                  <a:pt x="1428" y="5353"/>
                </a:cubicBezTo>
                <a:lnTo>
                  <a:pt x="2124" y="5353"/>
                </a:lnTo>
                <a:cubicBezTo>
                  <a:pt x="2177" y="5353"/>
                  <a:pt x="2222" y="5317"/>
                  <a:pt x="2231" y="5264"/>
                </a:cubicBezTo>
                <a:cubicBezTo>
                  <a:pt x="2240" y="5201"/>
                  <a:pt x="2186" y="5148"/>
                  <a:pt x="2124" y="5148"/>
                </a:cubicBezTo>
                <a:lnTo>
                  <a:pt x="1187" y="5148"/>
                </a:lnTo>
                <a:cubicBezTo>
                  <a:pt x="1169" y="5148"/>
                  <a:pt x="1160" y="5139"/>
                  <a:pt x="1160" y="5130"/>
                </a:cubicBezTo>
                <a:cubicBezTo>
                  <a:pt x="1151" y="5130"/>
                  <a:pt x="1142" y="5112"/>
                  <a:pt x="1151" y="5103"/>
                </a:cubicBezTo>
                <a:lnTo>
                  <a:pt x="1205" y="4827"/>
                </a:lnTo>
                <a:cubicBezTo>
                  <a:pt x="1241" y="4666"/>
                  <a:pt x="1241" y="4506"/>
                  <a:pt x="1205" y="4336"/>
                </a:cubicBezTo>
                <a:lnTo>
                  <a:pt x="1151" y="4068"/>
                </a:lnTo>
                <a:cubicBezTo>
                  <a:pt x="1142" y="4051"/>
                  <a:pt x="1151" y="4042"/>
                  <a:pt x="1160" y="4042"/>
                </a:cubicBezTo>
                <a:cubicBezTo>
                  <a:pt x="1160" y="4033"/>
                  <a:pt x="1169" y="4024"/>
                  <a:pt x="1187" y="4024"/>
                </a:cubicBezTo>
                <a:close/>
                <a:moveTo>
                  <a:pt x="410" y="5963"/>
                </a:moveTo>
                <a:cubicBezTo>
                  <a:pt x="424" y="5963"/>
                  <a:pt x="440" y="5967"/>
                  <a:pt x="456" y="5978"/>
                </a:cubicBezTo>
                <a:cubicBezTo>
                  <a:pt x="598" y="6058"/>
                  <a:pt x="750" y="6120"/>
                  <a:pt x="919" y="6156"/>
                </a:cubicBezTo>
                <a:lnTo>
                  <a:pt x="955" y="6343"/>
                </a:lnTo>
                <a:cubicBezTo>
                  <a:pt x="973" y="6424"/>
                  <a:pt x="973" y="6513"/>
                  <a:pt x="964" y="6593"/>
                </a:cubicBezTo>
                <a:cubicBezTo>
                  <a:pt x="768" y="6486"/>
                  <a:pt x="545" y="6433"/>
                  <a:pt x="322" y="6424"/>
                </a:cubicBezTo>
                <a:cubicBezTo>
                  <a:pt x="295" y="6424"/>
                  <a:pt x="277" y="6406"/>
                  <a:pt x="259" y="6388"/>
                </a:cubicBezTo>
                <a:cubicBezTo>
                  <a:pt x="241" y="6370"/>
                  <a:pt x="241" y="6343"/>
                  <a:pt x="250" y="6317"/>
                </a:cubicBezTo>
                <a:lnTo>
                  <a:pt x="331" y="6022"/>
                </a:lnTo>
                <a:cubicBezTo>
                  <a:pt x="340" y="6004"/>
                  <a:pt x="357" y="5978"/>
                  <a:pt x="384" y="5969"/>
                </a:cubicBezTo>
                <a:cubicBezTo>
                  <a:pt x="392" y="5965"/>
                  <a:pt x="400" y="5963"/>
                  <a:pt x="410" y="5963"/>
                </a:cubicBezTo>
                <a:close/>
                <a:moveTo>
                  <a:pt x="4044" y="5963"/>
                </a:moveTo>
                <a:cubicBezTo>
                  <a:pt x="4055" y="5963"/>
                  <a:pt x="4066" y="5965"/>
                  <a:pt x="4077" y="5969"/>
                </a:cubicBezTo>
                <a:cubicBezTo>
                  <a:pt x="4095" y="5978"/>
                  <a:pt x="4113" y="6004"/>
                  <a:pt x="4122" y="6022"/>
                </a:cubicBezTo>
                <a:lnTo>
                  <a:pt x="4211" y="6317"/>
                </a:lnTo>
                <a:cubicBezTo>
                  <a:pt x="4211" y="6343"/>
                  <a:pt x="4211" y="6370"/>
                  <a:pt x="4193" y="6388"/>
                </a:cubicBezTo>
                <a:cubicBezTo>
                  <a:pt x="4185" y="6406"/>
                  <a:pt x="4158" y="6424"/>
                  <a:pt x="4131" y="6424"/>
                </a:cubicBezTo>
                <a:cubicBezTo>
                  <a:pt x="3908" y="6433"/>
                  <a:pt x="3694" y="6486"/>
                  <a:pt x="3498" y="6593"/>
                </a:cubicBezTo>
                <a:cubicBezTo>
                  <a:pt x="3480" y="6513"/>
                  <a:pt x="3480" y="6424"/>
                  <a:pt x="3498" y="6343"/>
                </a:cubicBezTo>
                <a:lnTo>
                  <a:pt x="3542" y="6156"/>
                </a:lnTo>
                <a:cubicBezTo>
                  <a:pt x="3703" y="6120"/>
                  <a:pt x="3854" y="6058"/>
                  <a:pt x="3997" y="5978"/>
                </a:cubicBezTo>
                <a:cubicBezTo>
                  <a:pt x="4013" y="5967"/>
                  <a:pt x="4029" y="5963"/>
                  <a:pt x="4044" y="5963"/>
                </a:cubicBezTo>
                <a:close/>
                <a:moveTo>
                  <a:pt x="1232" y="0"/>
                </a:moveTo>
                <a:cubicBezTo>
                  <a:pt x="1134" y="36"/>
                  <a:pt x="1071" y="116"/>
                  <a:pt x="1062" y="206"/>
                </a:cubicBezTo>
                <a:cubicBezTo>
                  <a:pt x="1018" y="188"/>
                  <a:pt x="973" y="161"/>
                  <a:pt x="937" y="143"/>
                </a:cubicBezTo>
                <a:cubicBezTo>
                  <a:pt x="919" y="134"/>
                  <a:pt x="910" y="125"/>
                  <a:pt x="893" y="125"/>
                </a:cubicBezTo>
                <a:cubicBezTo>
                  <a:pt x="873" y="122"/>
                  <a:pt x="854" y="120"/>
                  <a:pt x="835" y="120"/>
                </a:cubicBezTo>
                <a:cubicBezTo>
                  <a:pt x="708" y="120"/>
                  <a:pt x="603" y="196"/>
                  <a:pt x="571" y="313"/>
                </a:cubicBezTo>
                <a:lnTo>
                  <a:pt x="491" y="589"/>
                </a:lnTo>
                <a:cubicBezTo>
                  <a:pt x="491" y="607"/>
                  <a:pt x="482" y="616"/>
                  <a:pt x="491" y="634"/>
                </a:cubicBezTo>
                <a:cubicBezTo>
                  <a:pt x="500" y="786"/>
                  <a:pt x="616" y="893"/>
                  <a:pt x="750" y="893"/>
                </a:cubicBezTo>
                <a:cubicBezTo>
                  <a:pt x="884" y="902"/>
                  <a:pt x="1009" y="928"/>
                  <a:pt x="1125" y="982"/>
                </a:cubicBezTo>
                <a:lnTo>
                  <a:pt x="1062" y="1276"/>
                </a:lnTo>
                <a:cubicBezTo>
                  <a:pt x="1062" y="1285"/>
                  <a:pt x="1062" y="1294"/>
                  <a:pt x="1062" y="1303"/>
                </a:cubicBezTo>
                <a:cubicBezTo>
                  <a:pt x="1062" y="1392"/>
                  <a:pt x="1098" y="1455"/>
                  <a:pt x="1151" y="1499"/>
                </a:cubicBezTo>
                <a:cubicBezTo>
                  <a:pt x="1107" y="1562"/>
                  <a:pt x="1080" y="1633"/>
                  <a:pt x="1080" y="1722"/>
                </a:cubicBezTo>
                <a:cubicBezTo>
                  <a:pt x="1080" y="1776"/>
                  <a:pt x="1098" y="1856"/>
                  <a:pt x="1134" y="1927"/>
                </a:cubicBezTo>
                <a:cubicBezTo>
                  <a:pt x="1062" y="1954"/>
                  <a:pt x="1009" y="2026"/>
                  <a:pt x="1000" y="2124"/>
                </a:cubicBezTo>
                <a:cubicBezTo>
                  <a:pt x="1000" y="2133"/>
                  <a:pt x="1000" y="2142"/>
                  <a:pt x="1000" y="2150"/>
                </a:cubicBezTo>
                <a:lnTo>
                  <a:pt x="1018" y="2204"/>
                </a:lnTo>
                <a:cubicBezTo>
                  <a:pt x="955" y="2177"/>
                  <a:pt x="902" y="2159"/>
                  <a:pt x="848" y="2124"/>
                </a:cubicBezTo>
                <a:cubicBezTo>
                  <a:pt x="808" y="2104"/>
                  <a:pt x="762" y="2092"/>
                  <a:pt x="716" y="2092"/>
                </a:cubicBezTo>
                <a:cubicBezTo>
                  <a:pt x="679" y="2092"/>
                  <a:pt x="642" y="2099"/>
                  <a:pt x="607" y="2115"/>
                </a:cubicBezTo>
                <a:cubicBezTo>
                  <a:pt x="527" y="2142"/>
                  <a:pt x="473" y="2204"/>
                  <a:pt x="447" y="2284"/>
                </a:cubicBezTo>
                <a:lnTo>
                  <a:pt x="375" y="2534"/>
                </a:lnTo>
                <a:cubicBezTo>
                  <a:pt x="348" y="2614"/>
                  <a:pt x="366" y="2695"/>
                  <a:pt x="411" y="2757"/>
                </a:cubicBezTo>
                <a:cubicBezTo>
                  <a:pt x="464" y="2828"/>
                  <a:pt x="545" y="2873"/>
                  <a:pt x="625" y="2873"/>
                </a:cubicBezTo>
                <a:cubicBezTo>
                  <a:pt x="777" y="2882"/>
                  <a:pt x="919" y="2918"/>
                  <a:pt x="1053" y="2971"/>
                </a:cubicBezTo>
                <a:lnTo>
                  <a:pt x="1009" y="3185"/>
                </a:lnTo>
                <a:cubicBezTo>
                  <a:pt x="991" y="3248"/>
                  <a:pt x="1009" y="3310"/>
                  <a:pt x="1053" y="3364"/>
                </a:cubicBezTo>
                <a:cubicBezTo>
                  <a:pt x="1071" y="3399"/>
                  <a:pt x="1107" y="3417"/>
                  <a:pt x="1142" y="3435"/>
                </a:cubicBezTo>
                <a:cubicBezTo>
                  <a:pt x="1107" y="3489"/>
                  <a:pt x="1089" y="3560"/>
                  <a:pt x="1089" y="3622"/>
                </a:cubicBezTo>
                <a:cubicBezTo>
                  <a:pt x="1089" y="3676"/>
                  <a:pt x="1107" y="3747"/>
                  <a:pt x="1134" y="3810"/>
                </a:cubicBezTo>
                <a:cubicBezTo>
                  <a:pt x="1080" y="3828"/>
                  <a:pt x="1026" y="3854"/>
                  <a:pt x="991" y="3899"/>
                </a:cubicBezTo>
                <a:cubicBezTo>
                  <a:pt x="964" y="3935"/>
                  <a:pt x="946" y="3979"/>
                  <a:pt x="937" y="4015"/>
                </a:cubicBezTo>
                <a:cubicBezTo>
                  <a:pt x="830" y="3988"/>
                  <a:pt x="723" y="3952"/>
                  <a:pt x="625" y="3890"/>
                </a:cubicBezTo>
                <a:cubicBezTo>
                  <a:pt x="576" y="3861"/>
                  <a:pt x="523" y="3846"/>
                  <a:pt x="469" y="3846"/>
                </a:cubicBezTo>
                <a:cubicBezTo>
                  <a:pt x="375" y="3846"/>
                  <a:pt x="279" y="3892"/>
                  <a:pt x="206" y="3988"/>
                </a:cubicBezTo>
                <a:cubicBezTo>
                  <a:pt x="197" y="3997"/>
                  <a:pt x="188" y="4015"/>
                  <a:pt x="188" y="4033"/>
                </a:cubicBezTo>
                <a:lnTo>
                  <a:pt x="99" y="4327"/>
                </a:lnTo>
                <a:cubicBezTo>
                  <a:pt x="99" y="4345"/>
                  <a:pt x="99" y="4363"/>
                  <a:pt x="99" y="4381"/>
                </a:cubicBezTo>
                <a:cubicBezTo>
                  <a:pt x="115" y="4559"/>
                  <a:pt x="249" y="4679"/>
                  <a:pt x="408" y="4679"/>
                </a:cubicBezTo>
                <a:cubicBezTo>
                  <a:pt x="423" y="4679"/>
                  <a:pt x="439" y="4678"/>
                  <a:pt x="456" y="4675"/>
                </a:cubicBezTo>
                <a:cubicBezTo>
                  <a:pt x="471" y="4674"/>
                  <a:pt x="488" y="4673"/>
                  <a:pt x="504" y="4673"/>
                </a:cubicBezTo>
                <a:cubicBezTo>
                  <a:pt x="588" y="4673"/>
                  <a:pt x="675" y="4693"/>
                  <a:pt x="750" y="4738"/>
                </a:cubicBezTo>
                <a:lnTo>
                  <a:pt x="982" y="4871"/>
                </a:lnTo>
                <a:lnTo>
                  <a:pt x="937" y="5085"/>
                </a:lnTo>
                <a:cubicBezTo>
                  <a:pt x="937" y="5094"/>
                  <a:pt x="937" y="5103"/>
                  <a:pt x="937" y="5112"/>
                </a:cubicBezTo>
                <a:cubicBezTo>
                  <a:pt x="946" y="5219"/>
                  <a:pt x="1000" y="5291"/>
                  <a:pt x="1080" y="5326"/>
                </a:cubicBezTo>
                <a:cubicBezTo>
                  <a:pt x="1044" y="5389"/>
                  <a:pt x="1026" y="5460"/>
                  <a:pt x="1026" y="5532"/>
                </a:cubicBezTo>
                <a:cubicBezTo>
                  <a:pt x="1026" y="5576"/>
                  <a:pt x="1035" y="5656"/>
                  <a:pt x="1071" y="5719"/>
                </a:cubicBezTo>
                <a:cubicBezTo>
                  <a:pt x="1018" y="5728"/>
                  <a:pt x="973" y="5763"/>
                  <a:pt x="937" y="5808"/>
                </a:cubicBezTo>
                <a:cubicBezTo>
                  <a:pt x="902" y="5844"/>
                  <a:pt x="884" y="5888"/>
                  <a:pt x="884" y="5933"/>
                </a:cubicBezTo>
                <a:cubicBezTo>
                  <a:pt x="768" y="5897"/>
                  <a:pt x="661" y="5853"/>
                  <a:pt x="563" y="5799"/>
                </a:cubicBezTo>
                <a:cubicBezTo>
                  <a:pt x="516" y="5768"/>
                  <a:pt x="462" y="5755"/>
                  <a:pt x="410" y="5755"/>
                </a:cubicBezTo>
                <a:cubicBezTo>
                  <a:pt x="373" y="5755"/>
                  <a:pt x="337" y="5761"/>
                  <a:pt x="304" y="5772"/>
                </a:cubicBezTo>
                <a:cubicBezTo>
                  <a:pt x="215" y="5808"/>
                  <a:pt x="152" y="5879"/>
                  <a:pt x="125" y="5969"/>
                </a:cubicBezTo>
                <a:lnTo>
                  <a:pt x="45" y="6263"/>
                </a:lnTo>
                <a:cubicBezTo>
                  <a:pt x="1" y="6406"/>
                  <a:pt x="72" y="6557"/>
                  <a:pt x="232" y="6629"/>
                </a:cubicBezTo>
                <a:cubicBezTo>
                  <a:pt x="250" y="6629"/>
                  <a:pt x="268" y="6638"/>
                  <a:pt x="286" y="6638"/>
                </a:cubicBezTo>
                <a:cubicBezTo>
                  <a:pt x="500" y="6638"/>
                  <a:pt x="714" y="6700"/>
                  <a:pt x="902" y="6807"/>
                </a:cubicBezTo>
                <a:lnTo>
                  <a:pt x="919" y="6816"/>
                </a:lnTo>
                <a:lnTo>
                  <a:pt x="875" y="6986"/>
                </a:lnTo>
                <a:cubicBezTo>
                  <a:pt x="875" y="6995"/>
                  <a:pt x="875" y="7012"/>
                  <a:pt x="875" y="7021"/>
                </a:cubicBezTo>
                <a:cubicBezTo>
                  <a:pt x="893" y="7164"/>
                  <a:pt x="1000" y="7253"/>
                  <a:pt x="1125" y="7253"/>
                </a:cubicBezTo>
                <a:lnTo>
                  <a:pt x="1571" y="7253"/>
                </a:lnTo>
                <a:cubicBezTo>
                  <a:pt x="1624" y="7253"/>
                  <a:pt x="1669" y="7218"/>
                  <a:pt x="1678" y="7164"/>
                </a:cubicBezTo>
                <a:cubicBezTo>
                  <a:pt x="1687" y="7102"/>
                  <a:pt x="1633" y="7048"/>
                  <a:pt x="1571" y="7048"/>
                </a:cubicBezTo>
                <a:lnTo>
                  <a:pt x="1125" y="7048"/>
                </a:lnTo>
                <a:cubicBezTo>
                  <a:pt x="1116" y="7048"/>
                  <a:pt x="1107" y="7039"/>
                  <a:pt x="1098" y="7030"/>
                </a:cubicBezTo>
                <a:cubicBezTo>
                  <a:pt x="1098" y="7030"/>
                  <a:pt x="1089" y="7012"/>
                  <a:pt x="1089" y="7003"/>
                </a:cubicBezTo>
                <a:lnTo>
                  <a:pt x="1160" y="6664"/>
                </a:lnTo>
                <a:cubicBezTo>
                  <a:pt x="1187" y="6549"/>
                  <a:pt x="1187" y="6424"/>
                  <a:pt x="1160" y="6299"/>
                </a:cubicBezTo>
                <a:lnTo>
                  <a:pt x="1089" y="5969"/>
                </a:lnTo>
                <a:cubicBezTo>
                  <a:pt x="1089" y="5951"/>
                  <a:pt x="1098" y="5942"/>
                  <a:pt x="1098" y="5942"/>
                </a:cubicBezTo>
                <a:cubicBezTo>
                  <a:pt x="1107" y="5933"/>
                  <a:pt x="1116" y="5924"/>
                  <a:pt x="1125" y="5924"/>
                </a:cubicBezTo>
                <a:lnTo>
                  <a:pt x="3328" y="5924"/>
                </a:lnTo>
                <a:cubicBezTo>
                  <a:pt x="3346" y="5924"/>
                  <a:pt x="3355" y="5933"/>
                  <a:pt x="3355" y="5942"/>
                </a:cubicBezTo>
                <a:cubicBezTo>
                  <a:pt x="3364" y="5942"/>
                  <a:pt x="3364" y="5951"/>
                  <a:pt x="3364" y="5969"/>
                </a:cubicBezTo>
                <a:lnTo>
                  <a:pt x="3292" y="6299"/>
                </a:lnTo>
                <a:cubicBezTo>
                  <a:pt x="3266" y="6424"/>
                  <a:pt x="3266" y="6549"/>
                  <a:pt x="3292" y="6664"/>
                </a:cubicBezTo>
                <a:lnTo>
                  <a:pt x="3364" y="7003"/>
                </a:lnTo>
                <a:cubicBezTo>
                  <a:pt x="3364" y="7012"/>
                  <a:pt x="3364" y="7030"/>
                  <a:pt x="3355" y="7030"/>
                </a:cubicBezTo>
                <a:cubicBezTo>
                  <a:pt x="3355" y="7039"/>
                  <a:pt x="3346" y="7048"/>
                  <a:pt x="3328" y="7048"/>
                </a:cubicBezTo>
                <a:lnTo>
                  <a:pt x="2070" y="7048"/>
                </a:lnTo>
                <a:cubicBezTo>
                  <a:pt x="2017" y="7048"/>
                  <a:pt x="1972" y="7084"/>
                  <a:pt x="1963" y="7137"/>
                </a:cubicBezTo>
                <a:cubicBezTo>
                  <a:pt x="1954" y="7200"/>
                  <a:pt x="2008" y="7253"/>
                  <a:pt x="2070" y="7253"/>
                </a:cubicBezTo>
                <a:lnTo>
                  <a:pt x="3382" y="7253"/>
                </a:lnTo>
                <a:cubicBezTo>
                  <a:pt x="3524" y="7209"/>
                  <a:pt x="3596" y="7084"/>
                  <a:pt x="3569" y="6959"/>
                </a:cubicBezTo>
                <a:lnTo>
                  <a:pt x="3542" y="6816"/>
                </a:lnTo>
                <a:lnTo>
                  <a:pt x="3846" y="6638"/>
                </a:lnTo>
                <a:cubicBezTo>
                  <a:pt x="3877" y="6617"/>
                  <a:pt x="3911" y="6608"/>
                  <a:pt x="3945" y="6608"/>
                </a:cubicBezTo>
                <a:cubicBezTo>
                  <a:pt x="3969" y="6608"/>
                  <a:pt x="3993" y="6612"/>
                  <a:pt x="4015" y="6620"/>
                </a:cubicBezTo>
                <a:cubicBezTo>
                  <a:pt x="4052" y="6631"/>
                  <a:pt x="4089" y="6637"/>
                  <a:pt x="4124" y="6637"/>
                </a:cubicBezTo>
                <a:cubicBezTo>
                  <a:pt x="4224" y="6637"/>
                  <a:pt x="4312" y="6592"/>
                  <a:pt x="4372" y="6513"/>
                </a:cubicBezTo>
                <a:cubicBezTo>
                  <a:pt x="4425" y="6441"/>
                  <a:pt x="4434" y="6343"/>
                  <a:pt x="4416" y="6263"/>
                </a:cubicBezTo>
                <a:lnTo>
                  <a:pt x="4327" y="5969"/>
                </a:lnTo>
                <a:cubicBezTo>
                  <a:pt x="4290" y="5842"/>
                  <a:pt x="4178" y="5753"/>
                  <a:pt x="4038" y="5753"/>
                </a:cubicBezTo>
                <a:cubicBezTo>
                  <a:pt x="4011" y="5753"/>
                  <a:pt x="3982" y="5756"/>
                  <a:pt x="3953" y="5763"/>
                </a:cubicBezTo>
                <a:cubicBezTo>
                  <a:pt x="3944" y="5763"/>
                  <a:pt x="3944" y="5763"/>
                  <a:pt x="3935" y="5772"/>
                </a:cubicBezTo>
                <a:cubicBezTo>
                  <a:pt x="3828" y="5844"/>
                  <a:pt x="3703" y="5897"/>
                  <a:pt x="3578" y="5933"/>
                </a:cubicBezTo>
                <a:cubicBezTo>
                  <a:pt x="3569" y="5888"/>
                  <a:pt x="3551" y="5844"/>
                  <a:pt x="3524" y="5808"/>
                </a:cubicBezTo>
                <a:cubicBezTo>
                  <a:pt x="3489" y="5763"/>
                  <a:pt x="3435" y="5728"/>
                  <a:pt x="3382" y="5719"/>
                </a:cubicBezTo>
                <a:cubicBezTo>
                  <a:pt x="3408" y="5683"/>
                  <a:pt x="3435" y="5603"/>
                  <a:pt x="3435" y="5532"/>
                </a:cubicBezTo>
                <a:cubicBezTo>
                  <a:pt x="3435" y="5460"/>
                  <a:pt x="3408" y="5389"/>
                  <a:pt x="3373" y="5326"/>
                </a:cubicBezTo>
                <a:cubicBezTo>
                  <a:pt x="3453" y="5291"/>
                  <a:pt x="3515" y="5210"/>
                  <a:pt x="3524" y="5103"/>
                </a:cubicBezTo>
                <a:cubicBezTo>
                  <a:pt x="3524" y="5103"/>
                  <a:pt x="3524" y="5094"/>
                  <a:pt x="3524" y="5094"/>
                </a:cubicBezTo>
                <a:lnTo>
                  <a:pt x="3471" y="4871"/>
                </a:lnTo>
                <a:lnTo>
                  <a:pt x="3810" y="4675"/>
                </a:lnTo>
                <a:cubicBezTo>
                  <a:pt x="3837" y="4664"/>
                  <a:pt x="3865" y="4656"/>
                  <a:pt x="3893" y="4656"/>
                </a:cubicBezTo>
                <a:cubicBezTo>
                  <a:pt x="3910" y="4656"/>
                  <a:pt x="3927" y="4659"/>
                  <a:pt x="3944" y="4666"/>
                </a:cubicBezTo>
                <a:cubicBezTo>
                  <a:pt x="3978" y="4677"/>
                  <a:pt x="4011" y="4681"/>
                  <a:pt x="4045" y="4681"/>
                </a:cubicBezTo>
                <a:cubicBezTo>
                  <a:pt x="4211" y="4681"/>
                  <a:pt x="4355" y="4555"/>
                  <a:pt x="4363" y="4354"/>
                </a:cubicBezTo>
                <a:cubicBezTo>
                  <a:pt x="4363" y="4354"/>
                  <a:pt x="4363" y="4345"/>
                  <a:pt x="4363" y="4336"/>
                </a:cubicBezTo>
                <a:lnTo>
                  <a:pt x="4265" y="4015"/>
                </a:lnTo>
                <a:cubicBezTo>
                  <a:pt x="4265" y="4006"/>
                  <a:pt x="4265" y="4006"/>
                  <a:pt x="4256" y="3997"/>
                </a:cubicBezTo>
                <a:cubicBezTo>
                  <a:pt x="4186" y="3898"/>
                  <a:pt x="4085" y="3848"/>
                  <a:pt x="3984" y="3848"/>
                </a:cubicBezTo>
                <a:cubicBezTo>
                  <a:pt x="3931" y="3848"/>
                  <a:pt x="3877" y="3862"/>
                  <a:pt x="3828" y="3890"/>
                </a:cubicBezTo>
                <a:cubicBezTo>
                  <a:pt x="3730" y="3952"/>
                  <a:pt x="3622" y="3988"/>
                  <a:pt x="3515" y="4015"/>
                </a:cubicBezTo>
                <a:cubicBezTo>
                  <a:pt x="3507" y="3979"/>
                  <a:pt x="3489" y="3935"/>
                  <a:pt x="3462" y="3899"/>
                </a:cubicBezTo>
                <a:cubicBezTo>
                  <a:pt x="3426" y="3854"/>
                  <a:pt x="3373" y="3828"/>
                  <a:pt x="3319" y="3810"/>
                </a:cubicBezTo>
                <a:cubicBezTo>
                  <a:pt x="3337" y="3774"/>
                  <a:pt x="3364" y="3703"/>
                  <a:pt x="3364" y="3622"/>
                </a:cubicBezTo>
                <a:cubicBezTo>
                  <a:pt x="3364" y="3560"/>
                  <a:pt x="3346" y="3489"/>
                  <a:pt x="3310" y="3435"/>
                </a:cubicBezTo>
                <a:cubicBezTo>
                  <a:pt x="3391" y="3399"/>
                  <a:pt x="3453" y="3328"/>
                  <a:pt x="3462" y="3221"/>
                </a:cubicBezTo>
                <a:cubicBezTo>
                  <a:pt x="3462" y="3221"/>
                  <a:pt x="3462" y="3221"/>
                  <a:pt x="3453" y="3212"/>
                </a:cubicBezTo>
                <a:lnTo>
                  <a:pt x="3399" y="2971"/>
                </a:lnTo>
                <a:cubicBezTo>
                  <a:pt x="3533" y="2918"/>
                  <a:pt x="3685" y="2882"/>
                  <a:pt x="3828" y="2873"/>
                </a:cubicBezTo>
                <a:cubicBezTo>
                  <a:pt x="3917" y="2873"/>
                  <a:pt x="3997" y="2828"/>
                  <a:pt x="4042" y="2757"/>
                </a:cubicBezTo>
                <a:cubicBezTo>
                  <a:pt x="4095" y="2695"/>
                  <a:pt x="4104" y="2614"/>
                  <a:pt x="4086" y="2534"/>
                </a:cubicBezTo>
                <a:lnTo>
                  <a:pt x="4006" y="2284"/>
                </a:lnTo>
                <a:cubicBezTo>
                  <a:pt x="3979" y="2204"/>
                  <a:pt x="3926" y="2142"/>
                  <a:pt x="3846" y="2115"/>
                </a:cubicBezTo>
                <a:cubicBezTo>
                  <a:pt x="3810" y="2099"/>
                  <a:pt x="3773" y="2092"/>
                  <a:pt x="3737" y="2092"/>
                </a:cubicBezTo>
                <a:cubicBezTo>
                  <a:pt x="3690" y="2092"/>
                  <a:pt x="3645" y="2104"/>
                  <a:pt x="3605" y="2124"/>
                </a:cubicBezTo>
                <a:cubicBezTo>
                  <a:pt x="3551" y="2159"/>
                  <a:pt x="3498" y="2177"/>
                  <a:pt x="3444" y="2204"/>
                </a:cubicBezTo>
                <a:lnTo>
                  <a:pt x="3453" y="2142"/>
                </a:lnTo>
                <a:cubicBezTo>
                  <a:pt x="3453" y="2133"/>
                  <a:pt x="3462" y="2133"/>
                  <a:pt x="3453" y="2133"/>
                </a:cubicBezTo>
                <a:cubicBezTo>
                  <a:pt x="3453" y="2026"/>
                  <a:pt x="3399" y="1954"/>
                  <a:pt x="3319" y="1927"/>
                </a:cubicBezTo>
                <a:cubicBezTo>
                  <a:pt x="3346" y="1883"/>
                  <a:pt x="3373" y="1803"/>
                  <a:pt x="3373" y="1722"/>
                </a:cubicBezTo>
                <a:cubicBezTo>
                  <a:pt x="3373" y="1633"/>
                  <a:pt x="3346" y="1562"/>
                  <a:pt x="3301" y="1499"/>
                </a:cubicBezTo>
                <a:cubicBezTo>
                  <a:pt x="3319" y="1481"/>
                  <a:pt x="3328" y="1472"/>
                  <a:pt x="3346" y="1455"/>
                </a:cubicBezTo>
                <a:cubicBezTo>
                  <a:pt x="3391" y="1401"/>
                  <a:pt x="3408" y="1330"/>
                  <a:pt x="3391" y="1258"/>
                </a:cubicBezTo>
                <a:lnTo>
                  <a:pt x="3328" y="982"/>
                </a:lnTo>
                <a:cubicBezTo>
                  <a:pt x="3462" y="919"/>
                  <a:pt x="3605" y="893"/>
                  <a:pt x="3756" y="893"/>
                </a:cubicBezTo>
                <a:lnTo>
                  <a:pt x="3765" y="893"/>
                </a:lnTo>
                <a:cubicBezTo>
                  <a:pt x="3926" y="839"/>
                  <a:pt x="3997" y="687"/>
                  <a:pt x="3953" y="554"/>
                </a:cubicBezTo>
                <a:lnTo>
                  <a:pt x="3881" y="313"/>
                </a:lnTo>
                <a:cubicBezTo>
                  <a:pt x="3851" y="199"/>
                  <a:pt x="3750" y="117"/>
                  <a:pt x="3616" y="117"/>
                </a:cubicBezTo>
                <a:cubicBezTo>
                  <a:pt x="3592" y="117"/>
                  <a:pt x="3568" y="120"/>
                  <a:pt x="3542" y="125"/>
                </a:cubicBezTo>
                <a:cubicBezTo>
                  <a:pt x="3542" y="125"/>
                  <a:pt x="3533" y="125"/>
                  <a:pt x="3533" y="134"/>
                </a:cubicBezTo>
                <a:cubicBezTo>
                  <a:pt x="3489" y="161"/>
                  <a:pt x="3444" y="188"/>
                  <a:pt x="3391" y="206"/>
                </a:cubicBezTo>
                <a:cubicBezTo>
                  <a:pt x="3382" y="116"/>
                  <a:pt x="3319" y="36"/>
                  <a:pt x="3212" y="0"/>
                </a:cubicBezTo>
                <a:lnTo>
                  <a:pt x="2775" y="0"/>
                </a:lnTo>
                <a:cubicBezTo>
                  <a:pt x="2721" y="0"/>
                  <a:pt x="2668" y="36"/>
                  <a:pt x="2668" y="90"/>
                </a:cubicBezTo>
                <a:cubicBezTo>
                  <a:pt x="2659" y="161"/>
                  <a:pt x="2704" y="215"/>
                  <a:pt x="2766" y="215"/>
                </a:cubicBezTo>
                <a:lnTo>
                  <a:pt x="3159" y="215"/>
                </a:lnTo>
                <a:cubicBezTo>
                  <a:pt x="3168" y="215"/>
                  <a:pt x="3176" y="215"/>
                  <a:pt x="3176" y="224"/>
                </a:cubicBezTo>
                <a:cubicBezTo>
                  <a:pt x="3176" y="224"/>
                  <a:pt x="3185" y="232"/>
                  <a:pt x="3185" y="241"/>
                </a:cubicBezTo>
                <a:lnTo>
                  <a:pt x="3114" y="554"/>
                </a:lnTo>
                <a:cubicBezTo>
                  <a:pt x="3078" y="696"/>
                  <a:pt x="3078" y="848"/>
                  <a:pt x="3114" y="991"/>
                </a:cubicBezTo>
                <a:lnTo>
                  <a:pt x="3185" y="1303"/>
                </a:lnTo>
                <a:cubicBezTo>
                  <a:pt x="3185" y="1312"/>
                  <a:pt x="3176" y="1321"/>
                  <a:pt x="3176" y="1321"/>
                </a:cubicBezTo>
                <a:cubicBezTo>
                  <a:pt x="3176" y="1330"/>
                  <a:pt x="3168" y="1330"/>
                  <a:pt x="3159" y="1330"/>
                </a:cubicBezTo>
                <a:lnTo>
                  <a:pt x="1294" y="1330"/>
                </a:lnTo>
                <a:cubicBezTo>
                  <a:pt x="1285" y="1330"/>
                  <a:pt x="1285" y="1330"/>
                  <a:pt x="1276" y="1321"/>
                </a:cubicBezTo>
                <a:cubicBezTo>
                  <a:pt x="1276" y="1321"/>
                  <a:pt x="1276" y="1312"/>
                  <a:pt x="1276" y="1303"/>
                </a:cubicBezTo>
                <a:lnTo>
                  <a:pt x="1339" y="991"/>
                </a:lnTo>
                <a:cubicBezTo>
                  <a:pt x="1374" y="848"/>
                  <a:pt x="1374" y="696"/>
                  <a:pt x="1339" y="554"/>
                </a:cubicBezTo>
                <a:lnTo>
                  <a:pt x="1276" y="241"/>
                </a:lnTo>
                <a:cubicBezTo>
                  <a:pt x="1276" y="232"/>
                  <a:pt x="1276" y="224"/>
                  <a:pt x="1276" y="224"/>
                </a:cubicBezTo>
                <a:cubicBezTo>
                  <a:pt x="1285" y="215"/>
                  <a:pt x="1285" y="215"/>
                  <a:pt x="1294" y="215"/>
                </a:cubicBezTo>
                <a:lnTo>
                  <a:pt x="2266" y="215"/>
                </a:lnTo>
                <a:cubicBezTo>
                  <a:pt x="2320" y="215"/>
                  <a:pt x="2374" y="170"/>
                  <a:pt x="2382" y="116"/>
                </a:cubicBezTo>
                <a:cubicBezTo>
                  <a:pt x="2382" y="54"/>
                  <a:pt x="2338" y="0"/>
                  <a:pt x="2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2" name="Google Shape;2292;p60"/>
          <p:cNvGrpSpPr/>
          <p:nvPr/>
        </p:nvGrpSpPr>
        <p:grpSpPr>
          <a:xfrm>
            <a:off x="3320109" y="3985774"/>
            <a:ext cx="394184" cy="457798"/>
            <a:chOff x="3320109" y="3985774"/>
            <a:chExt cx="394184" cy="457798"/>
          </a:xfrm>
        </p:grpSpPr>
        <p:sp>
          <p:nvSpPr>
            <p:cNvPr id="2293" name="Google Shape;2293;p60"/>
            <p:cNvSpPr/>
            <p:nvPr/>
          </p:nvSpPr>
          <p:spPr>
            <a:xfrm>
              <a:off x="3379242" y="3985774"/>
              <a:ext cx="335051" cy="362630"/>
            </a:xfrm>
            <a:custGeom>
              <a:avLst/>
              <a:gdLst/>
              <a:ahLst/>
              <a:cxnLst/>
              <a:rect l="l" t="t" r="r" b="b"/>
              <a:pathLst>
                <a:path w="5309" h="5746" extrusionOk="0">
                  <a:moveTo>
                    <a:pt x="1927" y="215"/>
                  </a:moveTo>
                  <a:lnTo>
                    <a:pt x="1678" y="893"/>
                  </a:lnTo>
                  <a:cubicBezTo>
                    <a:pt x="1660" y="928"/>
                    <a:pt x="1669" y="973"/>
                    <a:pt x="1687" y="1009"/>
                  </a:cubicBezTo>
                  <a:cubicBezTo>
                    <a:pt x="1713" y="1044"/>
                    <a:pt x="1749" y="1062"/>
                    <a:pt x="1794" y="1062"/>
                  </a:cubicBezTo>
                  <a:lnTo>
                    <a:pt x="2159" y="1071"/>
                  </a:lnTo>
                  <a:cubicBezTo>
                    <a:pt x="2177" y="1071"/>
                    <a:pt x="2186" y="1080"/>
                    <a:pt x="2186" y="1080"/>
                  </a:cubicBezTo>
                  <a:cubicBezTo>
                    <a:pt x="2186" y="1089"/>
                    <a:pt x="2186" y="1098"/>
                    <a:pt x="2186" y="1098"/>
                  </a:cubicBezTo>
                  <a:lnTo>
                    <a:pt x="1722" y="2008"/>
                  </a:lnTo>
                  <a:lnTo>
                    <a:pt x="1820" y="1365"/>
                  </a:lnTo>
                  <a:cubicBezTo>
                    <a:pt x="1829" y="1312"/>
                    <a:pt x="1803" y="1258"/>
                    <a:pt x="1749" y="1232"/>
                  </a:cubicBezTo>
                  <a:cubicBezTo>
                    <a:pt x="1731" y="1223"/>
                    <a:pt x="1713" y="1223"/>
                    <a:pt x="1687" y="1223"/>
                  </a:cubicBezTo>
                  <a:lnTo>
                    <a:pt x="1187" y="1223"/>
                  </a:lnTo>
                  <a:cubicBezTo>
                    <a:pt x="1178" y="1223"/>
                    <a:pt x="1178" y="1214"/>
                    <a:pt x="1178" y="1214"/>
                  </a:cubicBezTo>
                  <a:cubicBezTo>
                    <a:pt x="1169" y="1214"/>
                    <a:pt x="1169" y="1205"/>
                    <a:pt x="1169" y="1187"/>
                  </a:cubicBezTo>
                  <a:lnTo>
                    <a:pt x="1455" y="215"/>
                  </a:lnTo>
                  <a:close/>
                  <a:moveTo>
                    <a:pt x="1437" y="0"/>
                  </a:moveTo>
                  <a:cubicBezTo>
                    <a:pt x="1348" y="0"/>
                    <a:pt x="1267" y="63"/>
                    <a:pt x="1249" y="152"/>
                  </a:cubicBezTo>
                  <a:lnTo>
                    <a:pt x="1134" y="563"/>
                  </a:lnTo>
                  <a:cubicBezTo>
                    <a:pt x="670" y="723"/>
                    <a:pt x="295" y="973"/>
                    <a:pt x="36" y="1312"/>
                  </a:cubicBezTo>
                  <a:cubicBezTo>
                    <a:pt x="1" y="1356"/>
                    <a:pt x="1" y="1419"/>
                    <a:pt x="45" y="1455"/>
                  </a:cubicBezTo>
                  <a:cubicBezTo>
                    <a:pt x="63" y="1472"/>
                    <a:pt x="90" y="1481"/>
                    <a:pt x="117" y="1481"/>
                  </a:cubicBezTo>
                  <a:cubicBezTo>
                    <a:pt x="152" y="1481"/>
                    <a:pt x="179" y="1472"/>
                    <a:pt x="206" y="1446"/>
                  </a:cubicBezTo>
                  <a:cubicBezTo>
                    <a:pt x="411" y="1178"/>
                    <a:pt x="705" y="964"/>
                    <a:pt x="1053" y="821"/>
                  </a:cubicBezTo>
                  <a:lnTo>
                    <a:pt x="1053" y="821"/>
                  </a:lnTo>
                  <a:lnTo>
                    <a:pt x="964" y="1133"/>
                  </a:lnTo>
                  <a:cubicBezTo>
                    <a:pt x="946" y="1214"/>
                    <a:pt x="964" y="1285"/>
                    <a:pt x="1009" y="1348"/>
                  </a:cubicBezTo>
                  <a:cubicBezTo>
                    <a:pt x="1053" y="1401"/>
                    <a:pt x="1116" y="1428"/>
                    <a:pt x="1187" y="1428"/>
                  </a:cubicBezTo>
                  <a:lnTo>
                    <a:pt x="1597" y="1428"/>
                  </a:lnTo>
                  <a:lnTo>
                    <a:pt x="1490" y="2133"/>
                  </a:lnTo>
                  <a:cubicBezTo>
                    <a:pt x="1490" y="2150"/>
                    <a:pt x="1490" y="2168"/>
                    <a:pt x="1490" y="2177"/>
                  </a:cubicBezTo>
                  <a:cubicBezTo>
                    <a:pt x="1499" y="2284"/>
                    <a:pt x="1571" y="2356"/>
                    <a:pt x="1669" y="2356"/>
                  </a:cubicBezTo>
                  <a:cubicBezTo>
                    <a:pt x="1722" y="2356"/>
                    <a:pt x="1803" y="2320"/>
                    <a:pt x="1838" y="2249"/>
                  </a:cubicBezTo>
                  <a:cubicBezTo>
                    <a:pt x="1847" y="2240"/>
                    <a:pt x="2374" y="1196"/>
                    <a:pt x="2382" y="1187"/>
                  </a:cubicBezTo>
                  <a:cubicBezTo>
                    <a:pt x="2409" y="1116"/>
                    <a:pt x="2400" y="1035"/>
                    <a:pt x="2365" y="973"/>
                  </a:cubicBezTo>
                  <a:cubicBezTo>
                    <a:pt x="2320" y="902"/>
                    <a:pt x="2249" y="857"/>
                    <a:pt x="2168" y="857"/>
                  </a:cubicBezTo>
                  <a:lnTo>
                    <a:pt x="1919" y="857"/>
                  </a:lnTo>
                  <a:lnTo>
                    <a:pt x="1999" y="625"/>
                  </a:lnTo>
                  <a:cubicBezTo>
                    <a:pt x="2052" y="616"/>
                    <a:pt x="2106" y="616"/>
                    <a:pt x="2159" y="616"/>
                  </a:cubicBezTo>
                  <a:cubicBezTo>
                    <a:pt x="2543" y="616"/>
                    <a:pt x="2936" y="670"/>
                    <a:pt x="3292" y="768"/>
                  </a:cubicBezTo>
                  <a:lnTo>
                    <a:pt x="2748" y="1071"/>
                  </a:lnTo>
                  <a:cubicBezTo>
                    <a:pt x="2677" y="1116"/>
                    <a:pt x="2623" y="1187"/>
                    <a:pt x="2614" y="1276"/>
                  </a:cubicBezTo>
                  <a:cubicBezTo>
                    <a:pt x="2605" y="1356"/>
                    <a:pt x="2632" y="1437"/>
                    <a:pt x="2695" y="1490"/>
                  </a:cubicBezTo>
                  <a:lnTo>
                    <a:pt x="3078" y="1874"/>
                  </a:lnTo>
                  <a:cubicBezTo>
                    <a:pt x="2998" y="1936"/>
                    <a:pt x="2873" y="2026"/>
                    <a:pt x="2739" y="2124"/>
                  </a:cubicBezTo>
                  <a:cubicBezTo>
                    <a:pt x="2659" y="2017"/>
                    <a:pt x="2561" y="1919"/>
                    <a:pt x="2445" y="1838"/>
                  </a:cubicBezTo>
                  <a:cubicBezTo>
                    <a:pt x="2430" y="1826"/>
                    <a:pt x="2410" y="1820"/>
                    <a:pt x="2390" y="1820"/>
                  </a:cubicBezTo>
                  <a:cubicBezTo>
                    <a:pt x="2351" y="1820"/>
                    <a:pt x="2311" y="1842"/>
                    <a:pt x="2293" y="1883"/>
                  </a:cubicBezTo>
                  <a:cubicBezTo>
                    <a:pt x="2266" y="1927"/>
                    <a:pt x="2284" y="1990"/>
                    <a:pt x="2329" y="2017"/>
                  </a:cubicBezTo>
                  <a:cubicBezTo>
                    <a:pt x="2418" y="2079"/>
                    <a:pt x="2498" y="2159"/>
                    <a:pt x="2570" y="2249"/>
                  </a:cubicBezTo>
                  <a:cubicBezTo>
                    <a:pt x="2472" y="2320"/>
                    <a:pt x="2391" y="2373"/>
                    <a:pt x="2338" y="2418"/>
                  </a:cubicBezTo>
                  <a:cubicBezTo>
                    <a:pt x="2293" y="2356"/>
                    <a:pt x="2231" y="2293"/>
                    <a:pt x="2168" y="2249"/>
                  </a:cubicBezTo>
                  <a:cubicBezTo>
                    <a:pt x="2146" y="2234"/>
                    <a:pt x="2122" y="2227"/>
                    <a:pt x="2099" y="2227"/>
                  </a:cubicBezTo>
                  <a:cubicBezTo>
                    <a:pt x="2067" y="2227"/>
                    <a:pt x="2037" y="2240"/>
                    <a:pt x="2017" y="2266"/>
                  </a:cubicBezTo>
                  <a:cubicBezTo>
                    <a:pt x="1981" y="2320"/>
                    <a:pt x="1990" y="2382"/>
                    <a:pt x="2043" y="2418"/>
                  </a:cubicBezTo>
                  <a:cubicBezTo>
                    <a:pt x="2195" y="2534"/>
                    <a:pt x="2293" y="2704"/>
                    <a:pt x="2293" y="2918"/>
                  </a:cubicBezTo>
                  <a:cubicBezTo>
                    <a:pt x="2293" y="3114"/>
                    <a:pt x="2195" y="3301"/>
                    <a:pt x="2026" y="3417"/>
                  </a:cubicBezTo>
                  <a:cubicBezTo>
                    <a:pt x="1990" y="3444"/>
                    <a:pt x="1972" y="3506"/>
                    <a:pt x="1990" y="3551"/>
                  </a:cubicBezTo>
                  <a:cubicBezTo>
                    <a:pt x="2008" y="3596"/>
                    <a:pt x="2043" y="3614"/>
                    <a:pt x="2088" y="3614"/>
                  </a:cubicBezTo>
                  <a:cubicBezTo>
                    <a:pt x="2106" y="3614"/>
                    <a:pt x="2124" y="3605"/>
                    <a:pt x="2142" y="3596"/>
                  </a:cubicBezTo>
                  <a:cubicBezTo>
                    <a:pt x="2374" y="3444"/>
                    <a:pt x="2507" y="3185"/>
                    <a:pt x="2507" y="2918"/>
                  </a:cubicBezTo>
                  <a:cubicBezTo>
                    <a:pt x="2507" y="2873"/>
                    <a:pt x="2507" y="2837"/>
                    <a:pt x="2498" y="2802"/>
                  </a:cubicBezTo>
                  <a:cubicBezTo>
                    <a:pt x="2507" y="2802"/>
                    <a:pt x="2748" y="2721"/>
                    <a:pt x="2766" y="2721"/>
                  </a:cubicBezTo>
                  <a:cubicBezTo>
                    <a:pt x="2784" y="2784"/>
                    <a:pt x="2784" y="2846"/>
                    <a:pt x="2784" y="2909"/>
                  </a:cubicBezTo>
                  <a:cubicBezTo>
                    <a:pt x="2784" y="3275"/>
                    <a:pt x="2605" y="3614"/>
                    <a:pt x="2302" y="3819"/>
                  </a:cubicBezTo>
                  <a:cubicBezTo>
                    <a:pt x="2258" y="3845"/>
                    <a:pt x="2240" y="3908"/>
                    <a:pt x="2266" y="3952"/>
                  </a:cubicBezTo>
                  <a:cubicBezTo>
                    <a:pt x="2284" y="3997"/>
                    <a:pt x="2320" y="4015"/>
                    <a:pt x="2365" y="4015"/>
                  </a:cubicBezTo>
                  <a:cubicBezTo>
                    <a:pt x="2382" y="4015"/>
                    <a:pt x="2400" y="4015"/>
                    <a:pt x="2418" y="3997"/>
                  </a:cubicBezTo>
                  <a:cubicBezTo>
                    <a:pt x="2784" y="3756"/>
                    <a:pt x="2998" y="3346"/>
                    <a:pt x="2998" y="2909"/>
                  </a:cubicBezTo>
                  <a:cubicBezTo>
                    <a:pt x="2998" y="2820"/>
                    <a:pt x="2989" y="2739"/>
                    <a:pt x="2971" y="2650"/>
                  </a:cubicBezTo>
                  <a:lnTo>
                    <a:pt x="3257" y="2561"/>
                  </a:lnTo>
                  <a:cubicBezTo>
                    <a:pt x="3310" y="2543"/>
                    <a:pt x="3346" y="2489"/>
                    <a:pt x="3337" y="2436"/>
                  </a:cubicBezTo>
                  <a:cubicBezTo>
                    <a:pt x="3322" y="2384"/>
                    <a:pt x="3277" y="2351"/>
                    <a:pt x="3227" y="2351"/>
                  </a:cubicBezTo>
                  <a:cubicBezTo>
                    <a:pt x="3216" y="2351"/>
                    <a:pt x="3205" y="2353"/>
                    <a:pt x="3194" y="2356"/>
                  </a:cubicBezTo>
                  <a:lnTo>
                    <a:pt x="2463" y="2597"/>
                  </a:lnTo>
                  <a:cubicBezTo>
                    <a:pt x="2650" y="2445"/>
                    <a:pt x="3266" y="1999"/>
                    <a:pt x="3275" y="1990"/>
                  </a:cubicBezTo>
                  <a:cubicBezTo>
                    <a:pt x="3319" y="1963"/>
                    <a:pt x="3346" y="1901"/>
                    <a:pt x="3328" y="1847"/>
                  </a:cubicBezTo>
                  <a:cubicBezTo>
                    <a:pt x="3319" y="1829"/>
                    <a:pt x="3301" y="1803"/>
                    <a:pt x="3292" y="1794"/>
                  </a:cubicBezTo>
                  <a:lnTo>
                    <a:pt x="2846" y="1339"/>
                  </a:lnTo>
                  <a:cubicBezTo>
                    <a:pt x="2829" y="1330"/>
                    <a:pt x="2820" y="1312"/>
                    <a:pt x="2829" y="1303"/>
                  </a:cubicBezTo>
                  <a:cubicBezTo>
                    <a:pt x="2829" y="1285"/>
                    <a:pt x="2837" y="1267"/>
                    <a:pt x="2855" y="1258"/>
                  </a:cubicBezTo>
                  <a:lnTo>
                    <a:pt x="4006" y="616"/>
                  </a:lnTo>
                  <a:lnTo>
                    <a:pt x="4479" y="1089"/>
                  </a:lnTo>
                  <a:lnTo>
                    <a:pt x="3605" y="1490"/>
                  </a:lnTo>
                  <a:cubicBezTo>
                    <a:pt x="3560" y="1508"/>
                    <a:pt x="3533" y="1544"/>
                    <a:pt x="3524" y="1588"/>
                  </a:cubicBezTo>
                  <a:cubicBezTo>
                    <a:pt x="3524" y="1633"/>
                    <a:pt x="3533" y="1669"/>
                    <a:pt x="3560" y="1704"/>
                  </a:cubicBezTo>
                  <a:lnTo>
                    <a:pt x="3890" y="2043"/>
                  </a:lnTo>
                  <a:cubicBezTo>
                    <a:pt x="3899" y="2061"/>
                    <a:pt x="3908" y="2079"/>
                    <a:pt x="3908" y="2097"/>
                  </a:cubicBezTo>
                  <a:cubicBezTo>
                    <a:pt x="3899" y="2106"/>
                    <a:pt x="3899" y="2124"/>
                    <a:pt x="3881" y="2133"/>
                  </a:cubicBezTo>
                  <a:lnTo>
                    <a:pt x="3676" y="2204"/>
                  </a:lnTo>
                  <a:cubicBezTo>
                    <a:pt x="3622" y="2213"/>
                    <a:pt x="3587" y="2266"/>
                    <a:pt x="3596" y="2320"/>
                  </a:cubicBezTo>
                  <a:cubicBezTo>
                    <a:pt x="3610" y="2372"/>
                    <a:pt x="3656" y="2405"/>
                    <a:pt x="3706" y="2405"/>
                  </a:cubicBezTo>
                  <a:cubicBezTo>
                    <a:pt x="3717" y="2405"/>
                    <a:pt x="3728" y="2403"/>
                    <a:pt x="3738" y="2400"/>
                  </a:cubicBezTo>
                  <a:lnTo>
                    <a:pt x="3944" y="2338"/>
                  </a:lnTo>
                  <a:cubicBezTo>
                    <a:pt x="3953" y="2338"/>
                    <a:pt x="3953" y="2329"/>
                    <a:pt x="3953" y="2329"/>
                  </a:cubicBezTo>
                  <a:cubicBezTo>
                    <a:pt x="4033" y="2302"/>
                    <a:pt x="4095" y="2231"/>
                    <a:pt x="4113" y="2142"/>
                  </a:cubicBezTo>
                  <a:cubicBezTo>
                    <a:pt x="4131" y="2052"/>
                    <a:pt x="4104" y="1963"/>
                    <a:pt x="4042" y="1892"/>
                  </a:cubicBezTo>
                  <a:lnTo>
                    <a:pt x="3792" y="1633"/>
                  </a:lnTo>
                  <a:lnTo>
                    <a:pt x="4416" y="1348"/>
                  </a:lnTo>
                  <a:cubicBezTo>
                    <a:pt x="4871" y="1740"/>
                    <a:pt x="5094" y="2258"/>
                    <a:pt x="5094" y="2873"/>
                  </a:cubicBezTo>
                  <a:cubicBezTo>
                    <a:pt x="5094" y="3783"/>
                    <a:pt x="4978" y="4158"/>
                    <a:pt x="4185" y="4871"/>
                  </a:cubicBezTo>
                  <a:cubicBezTo>
                    <a:pt x="4033" y="5014"/>
                    <a:pt x="3997" y="5273"/>
                    <a:pt x="4077" y="5665"/>
                  </a:cubicBezTo>
                  <a:cubicBezTo>
                    <a:pt x="4086" y="5710"/>
                    <a:pt x="4131" y="5746"/>
                    <a:pt x="4176" y="5746"/>
                  </a:cubicBezTo>
                  <a:cubicBezTo>
                    <a:pt x="4193" y="5746"/>
                    <a:pt x="4202" y="5746"/>
                    <a:pt x="4220" y="5737"/>
                  </a:cubicBezTo>
                  <a:cubicBezTo>
                    <a:pt x="4265" y="5719"/>
                    <a:pt x="4292" y="5665"/>
                    <a:pt x="4283" y="5621"/>
                  </a:cubicBezTo>
                  <a:cubicBezTo>
                    <a:pt x="4220" y="5317"/>
                    <a:pt x="4238" y="5112"/>
                    <a:pt x="4327" y="5032"/>
                  </a:cubicBezTo>
                  <a:cubicBezTo>
                    <a:pt x="5166" y="4274"/>
                    <a:pt x="5309" y="3828"/>
                    <a:pt x="5309" y="2873"/>
                  </a:cubicBezTo>
                  <a:cubicBezTo>
                    <a:pt x="5309" y="2507"/>
                    <a:pt x="5237" y="2168"/>
                    <a:pt x="5086" y="1874"/>
                  </a:cubicBezTo>
                  <a:cubicBezTo>
                    <a:pt x="4970" y="1642"/>
                    <a:pt x="4818" y="1428"/>
                    <a:pt x="4613" y="1249"/>
                  </a:cubicBezTo>
                  <a:cubicBezTo>
                    <a:pt x="4657" y="1214"/>
                    <a:pt x="4675" y="1160"/>
                    <a:pt x="4684" y="1116"/>
                  </a:cubicBezTo>
                  <a:cubicBezTo>
                    <a:pt x="4693" y="1044"/>
                    <a:pt x="4675" y="982"/>
                    <a:pt x="4622" y="937"/>
                  </a:cubicBezTo>
                  <a:lnTo>
                    <a:pt x="4158" y="464"/>
                  </a:lnTo>
                  <a:cubicBezTo>
                    <a:pt x="4117" y="424"/>
                    <a:pt x="4062" y="403"/>
                    <a:pt x="4005" y="403"/>
                  </a:cubicBezTo>
                  <a:cubicBezTo>
                    <a:pt x="3963" y="403"/>
                    <a:pt x="3919" y="415"/>
                    <a:pt x="3881" y="438"/>
                  </a:cubicBezTo>
                  <a:lnTo>
                    <a:pt x="3542" y="625"/>
                  </a:lnTo>
                  <a:cubicBezTo>
                    <a:pt x="3114" y="482"/>
                    <a:pt x="2641" y="402"/>
                    <a:pt x="2159" y="402"/>
                  </a:cubicBezTo>
                  <a:lnTo>
                    <a:pt x="2079" y="402"/>
                  </a:lnTo>
                  <a:lnTo>
                    <a:pt x="2142" y="250"/>
                  </a:lnTo>
                  <a:cubicBezTo>
                    <a:pt x="2142" y="250"/>
                    <a:pt x="2142" y="241"/>
                    <a:pt x="2142" y="241"/>
                  </a:cubicBezTo>
                  <a:cubicBezTo>
                    <a:pt x="2159" y="170"/>
                    <a:pt x="2142" y="108"/>
                    <a:pt x="2088" y="54"/>
                  </a:cubicBezTo>
                  <a:cubicBezTo>
                    <a:pt x="2052" y="18"/>
                    <a:pt x="1999" y="0"/>
                    <a:pt x="1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0"/>
            <p:cNvSpPr/>
            <p:nvPr/>
          </p:nvSpPr>
          <p:spPr>
            <a:xfrm>
              <a:off x="3320109" y="4092932"/>
              <a:ext cx="343508" cy="350639"/>
            </a:xfrm>
            <a:custGeom>
              <a:avLst/>
              <a:gdLst/>
              <a:ahLst/>
              <a:cxnLst/>
              <a:rect l="l" t="t" r="r" b="b"/>
              <a:pathLst>
                <a:path w="5443" h="5556" extrusionOk="0">
                  <a:moveTo>
                    <a:pt x="814" y="1"/>
                  </a:moveTo>
                  <a:cubicBezTo>
                    <a:pt x="771" y="1"/>
                    <a:pt x="729" y="26"/>
                    <a:pt x="715" y="69"/>
                  </a:cubicBezTo>
                  <a:cubicBezTo>
                    <a:pt x="634" y="265"/>
                    <a:pt x="590" y="479"/>
                    <a:pt x="572" y="702"/>
                  </a:cubicBezTo>
                  <a:cubicBezTo>
                    <a:pt x="563" y="845"/>
                    <a:pt x="518" y="934"/>
                    <a:pt x="483" y="1014"/>
                  </a:cubicBezTo>
                  <a:cubicBezTo>
                    <a:pt x="465" y="1059"/>
                    <a:pt x="438" y="1104"/>
                    <a:pt x="429" y="1148"/>
                  </a:cubicBezTo>
                  <a:cubicBezTo>
                    <a:pt x="402" y="1273"/>
                    <a:pt x="474" y="1389"/>
                    <a:pt x="527" y="1487"/>
                  </a:cubicBezTo>
                  <a:cubicBezTo>
                    <a:pt x="554" y="1523"/>
                    <a:pt x="581" y="1559"/>
                    <a:pt x="590" y="1594"/>
                  </a:cubicBezTo>
                  <a:cubicBezTo>
                    <a:pt x="599" y="1612"/>
                    <a:pt x="599" y="1639"/>
                    <a:pt x="590" y="1657"/>
                  </a:cubicBezTo>
                  <a:cubicBezTo>
                    <a:pt x="500" y="1817"/>
                    <a:pt x="393" y="1933"/>
                    <a:pt x="206" y="2076"/>
                  </a:cubicBezTo>
                  <a:cubicBezTo>
                    <a:pt x="126" y="2139"/>
                    <a:pt x="1" y="2237"/>
                    <a:pt x="1" y="2415"/>
                  </a:cubicBezTo>
                  <a:cubicBezTo>
                    <a:pt x="1" y="2593"/>
                    <a:pt x="117" y="2718"/>
                    <a:pt x="340" y="2790"/>
                  </a:cubicBezTo>
                  <a:cubicBezTo>
                    <a:pt x="376" y="2799"/>
                    <a:pt x="384" y="2808"/>
                    <a:pt x="393" y="2817"/>
                  </a:cubicBezTo>
                  <a:cubicBezTo>
                    <a:pt x="384" y="2852"/>
                    <a:pt x="313" y="2924"/>
                    <a:pt x="242" y="2968"/>
                  </a:cubicBezTo>
                  <a:cubicBezTo>
                    <a:pt x="224" y="2977"/>
                    <a:pt x="215" y="2986"/>
                    <a:pt x="206" y="2995"/>
                  </a:cubicBezTo>
                  <a:cubicBezTo>
                    <a:pt x="161" y="3066"/>
                    <a:pt x="144" y="3200"/>
                    <a:pt x="268" y="3298"/>
                  </a:cubicBezTo>
                  <a:cubicBezTo>
                    <a:pt x="295" y="3325"/>
                    <a:pt x="322" y="3343"/>
                    <a:pt x="340" y="3370"/>
                  </a:cubicBezTo>
                  <a:cubicBezTo>
                    <a:pt x="251" y="3486"/>
                    <a:pt x="277" y="3610"/>
                    <a:pt x="331" y="3682"/>
                  </a:cubicBezTo>
                  <a:cubicBezTo>
                    <a:pt x="340" y="3709"/>
                    <a:pt x="367" y="3726"/>
                    <a:pt x="393" y="3726"/>
                  </a:cubicBezTo>
                  <a:cubicBezTo>
                    <a:pt x="393" y="3726"/>
                    <a:pt x="456" y="3744"/>
                    <a:pt x="500" y="3771"/>
                  </a:cubicBezTo>
                  <a:cubicBezTo>
                    <a:pt x="456" y="3851"/>
                    <a:pt x="384" y="3976"/>
                    <a:pt x="438" y="4173"/>
                  </a:cubicBezTo>
                  <a:cubicBezTo>
                    <a:pt x="500" y="4431"/>
                    <a:pt x="697" y="4583"/>
                    <a:pt x="1018" y="4636"/>
                  </a:cubicBezTo>
                  <a:cubicBezTo>
                    <a:pt x="1053" y="4643"/>
                    <a:pt x="1093" y="4646"/>
                    <a:pt x="1139" y="4646"/>
                  </a:cubicBezTo>
                  <a:cubicBezTo>
                    <a:pt x="1280" y="4646"/>
                    <a:pt x="1469" y="4619"/>
                    <a:pt x="1678" y="4592"/>
                  </a:cubicBezTo>
                  <a:cubicBezTo>
                    <a:pt x="1732" y="4583"/>
                    <a:pt x="1776" y="4574"/>
                    <a:pt x="1830" y="4565"/>
                  </a:cubicBezTo>
                  <a:cubicBezTo>
                    <a:pt x="1864" y="4561"/>
                    <a:pt x="1897" y="4558"/>
                    <a:pt x="1928" y="4558"/>
                  </a:cubicBezTo>
                  <a:cubicBezTo>
                    <a:pt x="2343" y="4558"/>
                    <a:pt x="2547" y="4925"/>
                    <a:pt x="2713" y="5323"/>
                  </a:cubicBezTo>
                  <a:cubicBezTo>
                    <a:pt x="2766" y="5466"/>
                    <a:pt x="2909" y="5555"/>
                    <a:pt x="3061" y="5555"/>
                  </a:cubicBezTo>
                  <a:cubicBezTo>
                    <a:pt x="3088" y="5555"/>
                    <a:pt x="3123" y="5555"/>
                    <a:pt x="3150" y="5546"/>
                  </a:cubicBezTo>
                  <a:lnTo>
                    <a:pt x="5148" y="5038"/>
                  </a:lnTo>
                  <a:cubicBezTo>
                    <a:pt x="5246" y="5011"/>
                    <a:pt x="5336" y="4940"/>
                    <a:pt x="5380" y="4842"/>
                  </a:cubicBezTo>
                  <a:cubicBezTo>
                    <a:pt x="5434" y="4752"/>
                    <a:pt x="5443" y="4636"/>
                    <a:pt x="5398" y="4538"/>
                  </a:cubicBezTo>
                  <a:cubicBezTo>
                    <a:pt x="5380" y="4485"/>
                    <a:pt x="5362" y="4440"/>
                    <a:pt x="5353" y="4387"/>
                  </a:cubicBezTo>
                  <a:cubicBezTo>
                    <a:pt x="5332" y="4344"/>
                    <a:pt x="5294" y="4319"/>
                    <a:pt x="5248" y="4319"/>
                  </a:cubicBezTo>
                  <a:cubicBezTo>
                    <a:pt x="5236" y="4319"/>
                    <a:pt x="5224" y="4320"/>
                    <a:pt x="5211" y="4324"/>
                  </a:cubicBezTo>
                  <a:cubicBezTo>
                    <a:pt x="5157" y="4342"/>
                    <a:pt x="5130" y="4404"/>
                    <a:pt x="5148" y="4458"/>
                  </a:cubicBezTo>
                  <a:cubicBezTo>
                    <a:pt x="5166" y="4512"/>
                    <a:pt x="5184" y="4556"/>
                    <a:pt x="5202" y="4610"/>
                  </a:cubicBezTo>
                  <a:cubicBezTo>
                    <a:pt x="5220" y="4654"/>
                    <a:pt x="5220" y="4708"/>
                    <a:pt x="5193" y="4743"/>
                  </a:cubicBezTo>
                  <a:cubicBezTo>
                    <a:pt x="5175" y="4788"/>
                    <a:pt x="5139" y="4815"/>
                    <a:pt x="5095" y="4824"/>
                  </a:cubicBezTo>
                  <a:lnTo>
                    <a:pt x="3096" y="5341"/>
                  </a:lnTo>
                  <a:cubicBezTo>
                    <a:pt x="3084" y="5344"/>
                    <a:pt x="3072" y="5346"/>
                    <a:pt x="3059" y="5346"/>
                  </a:cubicBezTo>
                  <a:cubicBezTo>
                    <a:pt x="2997" y="5346"/>
                    <a:pt x="2931" y="5310"/>
                    <a:pt x="2909" y="5243"/>
                  </a:cubicBezTo>
                  <a:cubicBezTo>
                    <a:pt x="2801" y="4968"/>
                    <a:pt x="2544" y="4350"/>
                    <a:pt x="1929" y="4350"/>
                  </a:cubicBezTo>
                  <a:cubicBezTo>
                    <a:pt x="1886" y="4350"/>
                    <a:pt x="1841" y="4353"/>
                    <a:pt x="1794" y="4360"/>
                  </a:cubicBezTo>
                  <a:cubicBezTo>
                    <a:pt x="1749" y="4369"/>
                    <a:pt x="1696" y="4369"/>
                    <a:pt x="1651" y="4378"/>
                  </a:cubicBezTo>
                  <a:cubicBezTo>
                    <a:pt x="1455" y="4407"/>
                    <a:pt x="1252" y="4436"/>
                    <a:pt x="1121" y="4436"/>
                  </a:cubicBezTo>
                  <a:cubicBezTo>
                    <a:pt x="1092" y="4436"/>
                    <a:pt x="1066" y="4434"/>
                    <a:pt x="1045" y="4431"/>
                  </a:cubicBezTo>
                  <a:cubicBezTo>
                    <a:pt x="813" y="4396"/>
                    <a:pt x="688" y="4297"/>
                    <a:pt x="643" y="4128"/>
                  </a:cubicBezTo>
                  <a:cubicBezTo>
                    <a:pt x="616" y="4021"/>
                    <a:pt x="652" y="3941"/>
                    <a:pt x="697" y="3860"/>
                  </a:cubicBezTo>
                  <a:cubicBezTo>
                    <a:pt x="750" y="3771"/>
                    <a:pt x="706" y="3655"/>
                    <a:pt x="634" y="3602"/>
                  </a:cubicBezTo>
                  <a:cubicBezTo>
                    <a:pt x="590" y="3575"/>
                    <a:pt x="536" y="3548"/>
                    <a:pt x="491" y="3539"/>
                  </a:cubicBezTo>
                  <a:cubicBezTo>
                    <a:pt x="500" y="3521"/>
                    <a:pt x="509" y="3486"/>
                    <a:pt x="554" y="3459"/>
                  </a:cubicBezTo>
                  <a:cubicBezTo>
                    <a:pt x="581" y="3441"/>
                    <a:pt x="590" y="3414"/>
                    <a:pt x="599" y="3387"/>
                  </a:cubicBezTo>
                  <a:cubicBezTo>
                    <a:pt x="599" y="3352"/>
                    <a:pt x="590" y="3325"/>
                    <a:pt x="581" y="3307"/>
                  </a:cubicBezTo>
                  <a:cubicBezTo>
                    <a:pt x="581" y="3298"/>
                    <a:pt x="500" y="3209"/>
                    <a:pt x="384" y="3120"/>
                  </a:cubicBezTo>
                  <a:cubicBezTo>
                    <a:pt x="474" y="3066"/>
                    <a:pt x="625" y="2932"/>
                    <a:pt x="607" y="2781"/>
                  </a:cubicBezTo>
                  <a:cubicBezTo>
                    <a:pt x="599" y="2718"/>
                    <a:pt x="554" y="2629"/>
                    <a:pt x="402" y="2585"/>
                  </a:cubicBezTo>
                  <a:cubicBezTo>
                    <a:pt x="215" y="2522"/>
                    <a:pt x="215" y="2451"/>
                    <a:pt x="215" y="2406"/>
                  </a:cubicBezTo>
                  <a:cubicBezTo>
                    <a:pt x="215" y="2353"/>
                    <a:pt x="242" y="2317"/>
                    <a:pt x="340" y="2246"/>
                  </a:cubicBezTo>
                  <a:cubicBezTo>
                    <a:pt x="483" y="2130"/>
                    <a:pt x="643" y="1987"/>
                    <a:pt x="777" y="1764"/>
                  </a:cubicBezTo>
                  <a:cubicBezTo>
                    <a:pt x="813" y="1684"/>
                    <a:pt x="822" y="1585"/>
                    <a:pt x="786" y="1505"/>
                  </a:cubicBezTo>
                  <a:cubicBezTo>
                    <a:pt x="768" y="1461"/>
                    <a:pt x="741" y="1416"/>
                    <a:pt x="715" y="1371"/>
                  </a:cubicBezTo>
                  <a:cubicBezTo>
                    <a:pt x="670" y="1309"/>
                    <a:pt x="625" y="1238"/>
                    <a:pt x="634" y="1202"/>
                  </a:cubicBezTo>
                  <a:cubicBezTo>
                    <a:pt x="643" y="1175"/>
                    <a:pt x="661" y="1148"/>
                    <a:pt x="670" y="1113"/>
                  </a:cubicBezTo>
                  <a:cubicBezTo>
                    <a:pt x="715" y="1023"/>
                    <a:pt x="768" y="899"/>
                    <a:pt x="786" y="720"/>
                  </a:cubicBezTo>
                  <a:cubicBezTo>
                    <a:pt x="795" y="515"/>
                    <a:pt x="839" y="319"/>
                    <a:pt x="911" y="149"/>
                  </a:cubicBezTo>
                  <a:cubicBezTo>
                    <a:pt x="929" y="96"/>
                    <a:pt x="902" y="33"/>
                    <a:pt x="848" y="6"/>
                  </a:cubicBezTo>
                  <a:cubicBezTo>
                    <a:pt x="837" y="3"/>
                    <a:pt x="826" y="1"/>
                    <a:pt x="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0"/>
            <p:cNvSpPr/>
            <p:nvPr/>
          </p:nvSpPr>
          <p:spPr>
            <a:xfrm>
              <a:off x="3465385" y="4149604"/>
              <a:ext cx="40580" cy="40580"/>
            </a:xfrm>
            <a:custGeom>
              <a:avLst/>
              <a:gdLst/>
              <a:ahLst/>
              <a:cxnLst/>
              <a:rect l="l" t="t" r="r" b="b"/>
              <a:pathLst>
                <a:path w="643" h="643" extrusionOk="0">
                  <a:moveTo>
                    <a:pt x="322" y="215"/>
                  </a:moveTo>
                  <a:cubicBezTo>
                    <a:pt x="384" y="215"/>
                    <a:pt x="429" y="259"/>
                    <a:pt x="429" y="322"/>
                  </a:cubicBezTo>
                  <a:cubicBezTo>
                    <a:pt x="429" y="384"/>
                    <a:pt x="384" y="438"/>
                    <a:pt x="322" y="438"/>
                  </a:cubicBezTo>
                  <a:cubicBezTo>
                    <a:pt x="259" y="438"/>
                    <a:pt x="215" y="384"/>
                    <a:pt x="215" y="322"/>
                  </a:cubicBezTo>
                  <a:cubicBezTo>
                    <a:pt x="215" y="259"/>
                    <a:pt x="259" y="215"/>
                    <a:pt x="322" y="215"/>
                  </a:cubicBezTo>
                  <a:close/>
                  <a:moveTo>
                    <a:pt x="322" y="1"/>
                  </a:moveTo>
                  <a:cubicBezTo>
                    <a:pt x="143" y="1"/>
                    <a:pt x="0" y="143"/>
                    <a:pt x="0" y="322"/>
                  </a:cubicBezTo>
                  <a:cubicBezTo>
                    <a:pt x="0" y="500"/>
                    <a:pt x="143" y="643"/>
                    <a:pt x="322" y="643"/>
                  </a:cubicBezTo>
                  <a:cubicBezTo>
                    <a:pt x="500" y="643"/>
                    <a:pt x="643" y="500"/>
                    <a:pt x="643" y="322"/>
                  </a:cubicBezTo>
                  <a:cubicBezTo>
                    <a:pt x="643" y="143"/>
                    <a:pt x="500"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0"/>
            <p:cNvSpPr/>
            <p:nvPr/>
          </p:nvSpPr>
          <p:spPr>
            <a:xfrm>
              <a:off x="3433831" y="4126821"/>
              <a:ext cx="33890" cy="86461"/>
            </a:xfrm>
            <a:custGeom>
              <a:avLst/>
              <a:gdLst/>
              <a:ahLst/>
              <a:cxnLst/>
              <a:rect l="l" t="t" r="r" b="b"/>
              <a:pathLst>
                <a:path w="537" h="1370" extrusionOk="0">
                  <a:moveTo>
                    <a:pt x="396" y="0"/>
                  </a:moveTo>
                  <a:cubicBezTo>
                    <a:pt x="373" y="0"/>
                    <a:pt x="350" y="8"/>
                    <a:pt x="331" y="23"/>
                  </a:cubicBezTo>
                  <a:cubicBezTo>
                    <a:pt x="126" y="174"/>
                    <a:pt x="1" y="424"/>
                    <a:pt x="1" y="683"/>
                  </a:cubicBezTo>
                  <a:cubicBezTo>
                    <a:pt x="1" y="950"/>
                    <a:pt x="135" y="1200"/>
                    <a:pt x="349" y="1352"/>
                  </a:cubicBezTo>
                  <a:cubicBezTo>
                    <a:pt x="367" y="1370"/>
                    <a:pt x="393" y="1370"/>
                    <a:pt x="411" y="1370"/>
                  </a:cubicBezTo>
                  <a:cubicBezTo>
                    <a:pt x="447" y="1370"/>
                    <a:pt x="483" y="1361"/>
                    <a:pt x="500" y="1325"/>
                  </a:cubicBezTo>
                  <a:cubicBezTo>
                    <a:pt x="536" y="1280"/>
                    <a:pt x="518" y="1209"/>
                    <a:pt x="474" y="1182"/>
                  </a:cubicBezTo>
                  <a:cubicBezTo>
                    <a:pt x="313" y="1066"/>
                    <a:pt x="215" y="879"/>
                    <a:pt x="215" y="683"/>
                  </a:cubicBezTo>
                  <a:cubicBezTo>
                    <a:pt x="215" y="486"/>
                    <a:pt x="304" y="308"/>
                    <a:pt x="456" y="192"/>
                  </a:cubicBezTo>
                  <a:cubicBezTo>
                    <a:pt x="509" y="156"/>
                    <a:pt x="518" y="85"/>
                    <a:pt x="483" y="40"/>
                  </a:cubicBezTo>
                  <a:cubicBezTo>
                    <a:pt x="462" y="14"/>
                    <a:pt x="429"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0"/>
            <p:cNvSpPr/>
            <p:nvPr/>
          </p:nvSpPr>
          <p:spPr>
            <a:xfrm>
              <a:off x="3415277" y="4205707"/>
              <a:ext cx="34395" cy="32943"/>
            </a:xfrm>
            <a:custGeom>
              <a:avLst/>
              <a:gdLst/>
              <a:ahLst/>
              <a:cxnLst/>
              <a:rect l="l" t="t" r="r" b="b"/>
              <a:pathLst>
                <a:path w="545" h="522" extrusionOk="0">
                  <a:moveTo>
                    <a:pt x="125" y="0"/>
                  </a:moveTo>
                  <a:cubicBezTo>
                    <a:pt x="103" y="0"/>
                    <a:pt x="81" y="7"/>
                    <a:pt x="63" y="21"/>
                  </a:cubicBezTo>
                  <a:cubicBezTo>
                    <a:pt x="9" y="48"/>
                    <a:pt x="0" y="120"/>
                    <a:pt x="36" y="164"/>
                  </a:cubicBezTo>
                  <a:cubicBezTo>
                    <a:pt x="125" y="298"/>
                    <a:pt x="232" y="414"/>
                    <a:pt x="366" y="503"/>
                  </a:cubicBezTo>
                  <a:cubicBezTo>
                    <a:pt x="384" y="512"/>
                    <a:pt x="402" y="521"/>
                    <a:pt x="429" y="521"/>
                  </a:cubicBezTo>
                  <a:cubicBezTo>
                    <a:pt x="455" y="521"/>
                    <a:pt x="491" y="503"/>
                    <a:pt x="518" y="476"/>
                  </a:cubicBezTo>
                  <a:cubicBezTo>
                    <a:pt x="545" y="423"/>
                    <a:pt x="536" y="360"/>
                    <a:pt x="491" y="325"/>
                  </a:cubicBezTo>
                  <a:cubicBezTo>
                    <a:pt x="375" y="253"/>
                    <a:pt x="286" y="155"/>
                    <a:pt x="206" y="48"/>
                  </a:cubicBezTo>
                  <a:cubicBezTo>
                    <a:pt x="190" y="16"/>
                    <a:pt x="157"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0"/>
            <p:cNvSpPr/>
            <p:nvPr/>
          </p:nvSpPr>
          <p:spPr>
            <a:xfrm>
              <a:off x="3402908" y="4101515"/>
              <a:ext cx="45061" cy="88733"/>
            </a:xfrm>
            <a:custGeom>
              <a:avLst/>
              <a:gdLst/>
              <a:ahLst/>
              <a:cxnLst/>
              <a:rect l="l" t="t" r="r" b="b"/>
              <a:pathLst>
                <a:path w="714" h="1406" extrusionOk="0">
                  <a:moveTo>
                    <a:pt x="596" y="0"/>
                  </a:moveTo>
                  <a:cubicBezTo>
                    <a:pt x="573" y="0"/>
                    <a:pt x="549" y="7"/>
                    <a:pt x="527" y="22"/>
                  </a:cubicBezTo>
                  <a:cubicBezTo>
                    <a:pt x="196" y="272"/>
                    <a:pt x="0" y="664"/>
                    <a:pt x="0" y="1075"/>
                  </a:cubicBezTo>
                  <a:cubicBezTo>
                    <a:pt x="0" y="1155"/>
                    <a:pt x="9" y="1244"/>
                    <a:pt x="18" y="1325"/>
                  </a:cubicBezTo>
                  <a:cubicBezTo>
                    <a:pt x="26" y="1358"/>
                    <a:pt x="73" y="1406"/>
                    <a:pt x="129" y="1406"/>
                  </a:cubicBezTo>
                  <a:cubicBezTo>
                    <a:pt x="134" y="1406"/>
                    <a:pt x="138" y="1405"/>
                    <a:pt x="143" y="1405"/>
                  </a:cubicBezTo>
                  <a:cubicBezTo>
                    <a:pt x="205" y="1396"/>
                    <a:pt x="241" y="1342"/>
                    <a:pt x="232" y="1280"/>
                  </a:cubicBezTo>
                  <a:cubicBezTo>
                    <a:pt x="214" y="1217"/>
                    <a:pt x="214" y="1146"/>
                    <a:pt x="214" y="1075"/>
                  </a:cubicBezTo>
                  <a:cubicBezTo>
                    <a:pt x="214" y="727"/>
                    <a:pt x="375" y="406"/>
                    <a:pt x="660" y="192"/>
                  </a:cubicBezTo>
                  <a:cubicBezTo>
                    <a:pt x="705" y="156"/>
                    <a:pt x="714" y="93"/>
                    <a:pt x="678" y="40"/>
                  </a:cubicBezTo>
                  <a:cubicBezTo>
                    <a:pt x="657" y="14"/>
                    <a:pt x="628"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9" name="Google Shape;2299;p60"/>
          <p:cNvSpPr/>
          <p:nvPr/>
        </p:nvSpPr>
        <p:spPr>
          <a:xfrm>
            <a:off x="3990071" y="3985774"/>
            <a:ext cx="460072" cy="457800"/>
          </a:xfrm>
          <a:custGeom>
            <a:avLst/>
            <a:gdLst/>
            <a:ahLst/>
            <a:cxnLst/>
            <a:rect l="l" t="t" r="r" b="b"/>
            <a:pathLst>
              <a:path w="7290" h="7254" extrusionOk="0">
                <a:moveTo>
                  <a:pt x="5443" y="1620"/>
                </a:moveTo>
                <a:cubicBezTo>
                  <a:pt x="5498" y="1620"/>
                  <a:pt x="5554" y="1642"/>
                  <a:pt x="5594" y="1687"/>
                </a:cubicBezTo>
                <a:cubicBezTo>
                  <a:pt x="5684" y="1767"/>
                  <a:pt x="5684" y="1910"/>
                  <a:pt x="5594" y="1990"/>
                </a:cubicBezTo>
                <a:lnTo>
                  <a:pt x="5255" y="2329"/>
                </a:lnTo>
                <a:lnTo>
                  <a:pt x="4952" y="2017"/>
                </a:lnTo>
                <a:lnTo>
                  <a:pt x="5291" y="1687"/>
                </a:lnTo>
                <a:cubicBezTo>
                  <a:pt x="5331" y="1642"/>
                  <a:pt x="5387" y="1620"/>
                  <a:pt x="5443" y="1620"/>
                </a:cubicBezTo>
                <a:close/>
                <a:moveTo>
                  <a:pt x="3676" y="2534"/>
                </a:moveTo>
                <a:lnTo>
                  <a:pt x="3837" y="2686"/>
                </a:lnTo>
                <a:lnTo>
                  <a:pt x="3667" y="2846"/>
                </a:lnTo>
                <a:lnTo>
                  <a:pt x="3516" y="2695"/>
                </a:lnTo>
                <a:lnTo>
                  <a:pt x="3676" y="2534"/>
                </a:lnTo>
                <a:close/>
                <a:moveTo>
                  <a:pt x="4675" y="2043"/>
                </a:moveTo>
                <a:lnTo>
                  <a:pt x="5238" y="2605"/>
                </a:lnTo>
                <a:lnTo>
                  <a:pt x="4952" y="2891"/>
                </a:lnTo>
                <a:lnTo>
                  <a:pt x="4390" y="2329"/>
                </a:lnTo>
                <a:lnTo>
                  <a:pt x="4675" y="2043"/>
                </a:lnTo>
                <a:close/>
                <a:moveTo>
                  <a:pt x="3989" y="2240"/>
                </a:moveTo>
                <a:cubicBezTo>
                  <a:pt x="3989" y="2240"/>
                  <a:pt x="3997" y="2240"/>
                  <a:pt x="4006" y="2249"/>
                </a:cubicBezTo>
                <a:lnTo>
                  <a:pt x="5023" y="3266"/>
                </a:lnTo>
                <a:cubicBezTo>
                  <a:pt x="5041" y="3283"/>
                  <a:pt x="5041" y="3310"/>
                  <a:pt x="5023" y="3319"/>
                </a:cubicBezTo>
                <a:lnTo>
                  <a:pt x="4899" y="3453"/>
                </a:lnTo>
                <a:lnTo>
                  <a:pt x="3828" y="2382"/>
                </a:lnTo>
                <a:lnTo>
                  <a:pt x="3962" y="2249"/>
                </a:lnTo>
                <a:cubicBezTo>
                  <a:pt x="3971" y="2240"/>
                  <a:pt x="3980" y="2240"/>
                  <a:pt x="3989" y="2240"/>
                </a:cubicBezTo>
                <a:close/>
                <a:moveTo>
                  <a:pt x="3989" y="2837"/>
                </a:moveTo>
                <a:lnTo>
                  <a:pt x="4444" y="3292"/>
                </a:lnTo>
                <a:lnTo>
                  <a:pt x="4283" y="3462"/>
                </a:lnTo>
                <a:lnTo>
                  <a:pt x="3819" y="2998"/>
                </a:lnTo>
                <a:lnTo>
                  <a:pt x="3989" y="2837"/>
                </a:lnTo>
                <a:close/>
                <a:moveTo>
                  <a:pt x="4595" y="3444"/>
                </a:moveTo>
                <a:lnTo>
                  <a:pt x="4747" y="3596"/>
                </a:lnTo>
                <a:lnTo>
                  <a:pt x="4586" y="3765"/>
                </a:lnTo>
                <a:lnTo>
                  <a:pt x="4426" y="3614"/>
                </a:lnTo>
                <a:lnTo>
                  <a:pt x="4595" y="3444"/>
                </a:lnTo>
                <a:close/>
                <a:moveTo>
                  <a:pt x="1187" y="5630"/>
                </a:moveTo>
                <a:lnTo>
                  <a:pt x="1339" y="5790"/>
                </a:lnTo>
                <a:lnTo>
                  <a:pt x="920" y="6210"/>
                </a:lnTo>
                <a:lnTo>
                  <a:pt x="768" y="6049"/>
                </a:lnTo>
                <a:lnTo>
                  <a:pt x="1187" y="5630"/>
                </a:lnTo>
                <a:close/>
                <a:moveTo>
                  <a:pt x="1491" y="5942"/>
                </a:moveTo>
                <a:lnTo>
                  <a:pt x="1642" y="6094"/>
                </a:lnTo>
                <a:lnTo>
                  <a:pt x="1232" y="6513"/>
                </a:lnTo>
                <a:lnTo>
                  <a:pt x="1071" y="6352"/>
                </a:lnTo>
                <a:lnTo>
                  <a:pt x="1491" y="5942"/>
                </a:lnTo>
                <a:close/>
                <a:moveTo>
                  <a:pt x="884" y="4738"/>
                </a:moveTo>
                <a:cubicBezTo>
                  <a:pt x="893" y="4738"/>
                  <a:pt x="902" y="4746"/>
                  <a:pt x="911" y="4746"/>
                </a:cubicBezTo>
                <a:lnTo>
                  <a:pt x="2526" y="6370"/>
                </a:lnTo>
                <a:cubicBezTo>
                  <a:pt x="2543" y="6379"/>
                  <a:pt x="2543" y="6406"/>
                  <a:pt x="2526" y="6415"/>
                </a:cubicBezTo>
                <a:lnTo>
                  <a:pt x="2427" y="6522"/>
                </a:lnTo>
                <a:cubicBezTo>
                  <a:pt x="2418" y="6526"/>
                  <a:pt x="2410" y="6528"/>
                  <a:pt x="2401" y="6528"/>
                </a:cubicBezTo>
                <a:cubicBezTo>
                  <a:pt x="2392" y="6528"/>
                  <a:pt x="2383" y="6526"/>
                  <a:pt x="2374" y="6522"/>
                </a:cubicBezTo>
                <a:lnTo>
                  <a:pt x="759" y="4907"/>
                </a:lnTo>
                <a:cubicBezTo>
                  <a:pt x="741" y="4889"/>
                  <a:pt x="741" y="4871"/>
                  <a:pt x="759" y="4854"/>
                </a:cubicBezTo>
                <a:lnTo>
                  <a:pt x="866" y="4746"/>
                </a:lnTo>
                <a:cubicBezTo>
                  <a:pt x="866" y="4746"/>
                  <a:pt x="875" y="4738"/>
                  <a:pt x="884" y="4738"/>
                </a:cubicBezTo>
                <a:close/>
                <a:moveTo>
                  <a:pt x="7173" y="0"/>
                </a:moveTo>
                <a:cubicBezTo>
                  <a:pt x="7147" y="0"/>
                  <a:pt x="7120" y="9"/>
                  <a:pt x="7102" y="27"/>
                </a:cubicBezTo>
                <a:lnTo>
                  <a:pt x="5657" y="1472"/>
                </a:lnTo>
                <a:cubicBezTo>
                  <a:pt x="5590" y="1432"/>
                  <a:pt x="5514" y="1411"/>
                  <a:pt x="5437" y="1411"/>
                </a:cubicBezTo>
                <a:cubicBezTo>
                  <a:pt x="5330" y="1411"/>
                  <a:pt x="5223" y="1452"/>
                  <a:pt x="5139" y="1535"/>
                </a:cubicBezTo>
                <a:lnTo>
                  <a:pt x="4800" y="1874"/>
                </a:lnTo>
                <a:cubicBezTo>
                  <a:pt x="4773" y="1837"/>
                  <a:pt x="4726" y="1819"/>
                  <a:pt x="4677" y="1819"/>
                </a:cubicBezTo>
                <a:cubicBezTo>
                  <a:pt x="4632" y="1819"/>
                  <a:pt x="4585" y="1835"/>
                  <a:pt x="4551" y="1865"/>
                </a:cubicBezTo>
                <a:lnTo>
                  <a:pt x="4238" y="2177"/>
                </a:lnTo>
                <a:lnTo>
                  <a:pt x="4158" y="2097"/>
                </a:lnTo>
                <a:cubicBezTo>
                  <a:pt x="4109" y="2052"/>
                  <a:pt x="4047" y="2030"/>
                  <a:pt x="3984" y="2030"/>
                </a:cubicBezTo>
                <a:cubicBezTo>
                  <a:pt x="3922" y="2030"/>
                  <a:pt x="3859" y="2052"/>
                  <a:pt x="3810" y="2097"/>
                </a:cubicBezTo>
                <a:lnTo>
                  <a:pt x="1187" y="4720"/>
                </a:lnTo>
                <a:lnTo>
                  <a:pt x="1062" y="4604"/>
                </a:lnTo>
                <a:cubicBezTo>
                  <a:pt x="1013" y="4555"/>
                  <a:pt x="951" y="4530"/>
                  <a:pt x="889" y="4530"/>
                </a:cubicBezTo>
                <a:cubicBezTo>
                  <a:pt x="826" y="4530"/>
                  <a:pt x="764" y="4555"/>
                  <a:pt x="715" y="4604"/>
                </a:cubicBezTo>
                <a:lnTo>
                  <a:pt x="608" y="4702"/>
                </a:lnTo>
                <a:cubicBezTo>
                  <a:pt x="509" y="4800"/>
                  <a:pt x="509" y="4961"/>
                  <a:pt x="608" y="5059"/>
                </a:cubicBezTo>
                <a:lnTo>
                  <a:pt x="1036" y="5487"/>
                </a:lnTo>
                <a:lnTo>
                  <a:pt x="616" y="5897"/>
                </a:lnTo>
                <a:lnTo>
                  <a:pt x="554" y="5835"/>
                </a:lnTo>
                <a:cubicBezTo>
                  <a:pt x="505" y="5786"/>
                  <a:pt x="440" y="5761"/>
                  <a:pt x="376" y="5761"/>
                </a:cubicBezTo>
                <a:cubicBezTo>
                  <a:pt x="311" y="5761"/>
                  <a:pt x="246" y="5786"/>
                  <a:pt x="197" y="5835"/>
                </a:cubicBezTo>
                <a:lnTo>
                  <a:pt x="99" y="5933"/>
                </a:lnTo>
                <a:cubicBezTo>
                  <a:pt x="1" y="6031"/>
                  <a:pt x="1" y="6192"/>
                  <a:pt x="99" y="6290"/>
                </a:cubicBezTo>
                <a:lnTo>
                  <a:pt x="295" y="6495"/>
                </a:lnTo>
                <a:cubicBezTo>
                  <a:pt x="318" y="6513"/>
                  <a:pt x="344" y="6522"/>
                  <a:pt x="371" y="6522"/>
                </a:cubicBezTo>
                <a:cubicBezTo>
                  <a:pt x="398" y="6522"/>
                  <a:pt x="425" y="6513"/>
                  <a:pt x="447" y="6495"/>
                </a:cubicBezTo>
                <a:cubicBezTo>
                  <a:pt x="492" y="6450"/>
                  <a:pt x="492" y="6379"/>
                  <a:pt x="447" y="6343"/>
                </a:cubicBezTo>
                <a:lnTo>
                  <a:pt x="242" y="6138"/>
                </a:lnTo>
                <a:cubicBezTo>
                  <a:pt x="233" y="6120"/>
                  <a:pt x="233" y="6102"/>
                  <a:pt x="242" y="6085"/>
                </a:cubicBezTo>
                <a:lnTo>
                  <a:pt x="349" y="5986"/>
                </a:lnTo>
                <a:cubicBezTo>
                  <a:pt x="358" y="5978"/>
                  <a:pt x="367" y="5973"/>
                  <a:pt x="376" y="5973"/>
                </a:cubicBezTo>
                <a:cubicBezTo>
                  <a:pt x="384" y="5973"/>
                  <a:pt x="393" y="5978"/>
                  <a:pt x="402" y="5986"/>
                </a:cubicBezTo>
                <a:lnTo>
                  <a:pt x="1294" y="6879"/>
                </a:lnTo>
                <a:cubicBezTo>
                  <a:pt x="1312" y="6896"/>
                  <a:pt x="1312" y="6914"/>
                  <a:pt x="1294" y="6932"/>
                </a:cubicBezTo>
                <a:lnTo>
                  <a:pt x="1196" y="7030"/>
                </a:lnTo>
                <a:cubicBezTo>
                  <a:pt x="1187" y="7039"/>
                  <a:pt x="1176" y="7044"/>
                  <a:pt x="1166" y="7044"/>
                </a:cubicBezTo>
                <a:cubicBezTo>
                  <a:pt x="1156" y="7044"/>
                  <a:pt x="1147" y="7039"/>
                  <a:pt x="1143" y="7030"/>
                </a:cubicBezTo>
                <a:lnTo>
                  <a:pt x="795" y="6691"/>
                </a:lnTo>
                <a:cubicBezTo>
                  <a:pt x="777" y="6669"/>
                  <a:pt x="750" y="6658"/>
                  <a:pt x="722" y="6658"/>
                </a:cubicBezTo>
                <a:cubicBezTo>
                  <a:pt x="694" y="6658"/>
                  <a:pt x="665" y="6669"/>
                  <a:pt x="643" y="6691"/>
                </a:cubicBezTo>
                <a:cubicBezTo>
                  <a:pt x="608" y="6727"/>
                  <a:pt x="608" y="6798"/>
                  <a:pt x="643" y="6843"/>
                </a:cubicBezTo>
                <a:lnTo>
                  <a:pt x="991" y="7182"/>
                </a:lnTo>
                <a:cubicBezTo>
                  <a:pt x="1036" y="7235"/>
                  <a:pt x="1107" y="7253"/>
                  <a:pt x="1170" y="7253"/>
                </a:cubicBezTo>
                <a:cubicBezTo>
                  <a:pt x="1232" y="7253"/>
                  <a:pt x="1294" y="7235"/>
                  <a:pt x="1339" y="7182"/>
                </a:cubicBezTo>
                <a:lnTo>
                  <a:pt x="1446" y="7084"/>
                </a:lnTo>
                <a:cubicBezTo>
                  <a:pt x="1544" y="6986"/>
                  <a:pt x="1544" y="6825"/>
                  <a:pt x="1446" y="6727"/>
                </a:cubicBezTo>
                <a:lnTo>
                  <a:pt x="1375" y="6664"/>
                </a:lnTo>
                <a:lnTo>
                  <a:pt x="1794" y="6245"/>
                </a:lnTo>
                <a:lnTo>
                  <a:pt x="2222" y="6673"/>
                </a:lnTo>
                <a:cubicBezTo>
                  <a:pt x="2276" y="6718"/>
                  <a:pt x="2338" y="6745"/>
                  <a:pt x="2401" y="6745"/>
                </a:cubicBezTo>
                <a:cubicBezTo>
                  <a:pt x="2463" y="6745"/>
                  <a:pt x="2526" y="6718"/>
                  <a:pt x="2579" y="6673"/>
                </a:cubicBezTo>
                <a:lnTo>
                  <a:pt x="2677" y="6566"/>
                </a:lnTo>
                <a:cubicBezTo>
                  <a:pt x="2775" y="6468"/>
                  <a:pt x="2775" y="6317"/>
                  <a:pt x="2677" y="6218"/>
                </a:cubicBezTo>
                <a:lnTo>
                  <a:pt x="2552" y="6094"/>
                </a:lnTo>
                <a:lnTo>
                  <a:pt x="2936" y="5710"/>
                </a:lnTo>
                <a:cubicBezTo>
                  <a:pt x="2981" y="5665"/>
                  <a:pt x="2981" y="5603"/>
                  <a:pt x="2936" y="5558"/>
                </a:cubicBezTo>
                <a:cubicBezTo>
                  <a:pt x="2918" y="5540"/>
                  <a:pt x="2891" y="5532"/>
                  <a:pt x="2863" y="5532"/>
                </a:cubicBezTo>
                <a:cubicBezTo>
                  <a:pt x="2836" y="5532"/>
                  <a:pt x="2807" y="5540"/>
                  <a:pt x="2784" y="5558"/>
                </a:cubicBezTo>
                <a:lnTo>
                  <a:pt x="2410" y="5942"/>
                </a:lnTo>
                <a:lnTo>
                  <a:pt x="1339" y="4871"/>
                </a:lnTo>
                <a:lnTo>
                  <a:pt x="1839" y="4372"/>
                </a:lnTo>
                <a:lnTo>
                  <a:pt x="2088" y="4613"/>
                </a:lnTo>
                <a:cubicBezTo>
                  <a:pt x="2106" y="4630"/>
                  <a:pt x="2133" y="4648"/>
                  <a:pt x="2160" y="4648"/>
                </a:cubicBezTo>
                <a:cubicBezTo>
                  <a:pt x="2187" y="4648"/>
                  <a:pt x="2213" y="4630"/>
                  <a:pt x="2240" y="4613"/>
                </a:cubicBezTo>
                <a:cubicBezTo>
                  <a:pt x="2276" y="4568"/>
                  <a:pt x="2276" y="4506"/>
                  <a:pt x="2240" y="4461"/>
                </a:cubicBezTo>
                <a:lnTo>
                  <a:pt x="1990" y="4220"/>
                </a:lnTo>
                <a:lnTo>
                  <a:pt x="2151" y="4068"/>
                </a:lnTo>
                <a:lnTo>
                  <a:pt x="2597" y="4515"/>
                </a:lnTo>
                <a:cubicBezTo>
                  <a:pt x="2615" y="4532"/>
                  <a:pt x="2642" y="4541"/>
                  <a:pt x="2668" y="4541"/>
                </a:cubicBezTo>
                <a:cubicBezTo>
                  <a:pt x="2695" y="4541"/>
                  <a:pt x="2722" y="4532"/>
                  <a:pt x="2749" y="4515"/>
                </a:cubicBezTo>
                <a:cubicBezTo>
                  <a:pt x="2784" y="4470"/>
                  <a:pt x="2784" y="4407"/>
                  <a:pt x="2749" y="4363"/>
                </a:cubicBezTo>
                <a:lnTo>
                  <a:pt x="2294" y="3917"/>
                </a:lnTo>
                <a:lnTo>
                  <a:pt x="2454" y="3756"/>
                </a:lnTo>
                <a:lnTo>
                  <a:pt x="2695" y="4006"/>
                </a:lnTo>
                <a:cubicBezTo>
                  <a:pt x="2713" y="4024"/>
                  <a:pt x="2749" y="4033"/>
                  <a:pt x="2775" y="4033"/>
                </a:cubicBezTo>
                <a:cubicBezTo>
                  <a:pt x="2802" y="4033"/>
                  <a:pt x="2829" y="4024"/>
                  <a:pt x="2847" y="4006"/>
                </a:cubicBezTo>
                <a:cubicBezTo>
                  <a:pt x="2891" y="3961"/>
                  <a:pt x="2891" y="3899"/>
                  <a:pt x="2847" y="3854"/>
                </a:cubicBezTo>
                <a:lnTo>
                  <a:pt x="2606" y="3614"/>
                </a:lnTo>
                <a:lnTo>
                  <a:pt x="2757" y="3453"/>
                </a:lnTo>
                <a:lnTo>
                  <a:pt x="3204" y="3899"/>
                </a:lnTo>
                <a:cubicBezTo>
                  <a:pt x="3221" y="3926"/>
                  <a:pt x="3248" y="3935"/>
                  <a:pt x="3275" y="3935"/>
                </a:cubicBezTo>
                <a:cubicBezTo>
                  <a:pt x="3311" y="3935"/>
                  <a:pt x="3337" y="3926"/>
                  <a:pt x="3355" y="3899"/>
                </a:cubicBezTo>
                <a:cubicBezTo>
                  <a:pt x="3400" y="3863"/>
                  <a:pt x="3400" y="3792"/>
                  <a:pt x="3355" y="3756"/>
                </a:cubicBezTo>
                <a:lnTo>
                  <a:pt x="2909" y="3301"/>
                </a:lnTo>
                <a:lnTo>
                  <a:pt x="3061" y="3150"/>
                </a:lnTo>
                <a:lnTo>
                  <a:pt x="3391" y="3480"/>
                </a:lnTo>
                <a:cubicBezTo>
                  <a:pt x="3418" y="3506"/>
                  <a:pt x="3444" y="3515"/>
                  <a:pt x="3471" y="3515"/>
                </a:cubicBezTo>
                <a:cubicBezTo>
                  <a:pt x="3498" y="3515"/>
                  <a:pt x="3525" y="3506"/>
                  <a:pt x="3543" y="3480"/>
                </a:cubicBezTo>
                <a:cubicBezTo>
                  <a:pt x="3587" y="3444"/>
                  <a:pt x="3587" y="3373"/>
                  <a:pt x="3543" y="3337"/>
                </a:cubicBezTo>
                <a:lnTo>
                  <a:pt x="3212" y="2998"/>
                </a:lnTo>
                <a:lnTo>
                  <a:pt x="3364" y="2846"/>
                </a:lnTo>
                <a:lnTo>
                  <a:pt x="4435" y="3917"/>
                </a:lnTo>
                <a:lnTo>
                  <a:pt x="4283" y="4068"/>
                </a:lnTo>
                <a:lnTo>
                  <a:pt x="3890" y="3685"/>
                </a:lnTo>
                <a:cubicBezTo>
                  <a:pt x="3868" y="3663"/>
                  <a:pt x="3841" y="3651"/>
                  <a:pt x="3815" y="3651"/>
                </a:cubicBezTo>
                <a:cubicBezTo>
                  <a:pt x="3788" y="3651"/>
                  <a:pt x="3761" y="3663"/>
                  <a:pt x="3739" y="3685"/>
                </a:cubicBezTo>
                <a:cubicBezTo>
                  <a:pt x="3703" y="3721"/>
                  <a:pt x="3703" y="3792"/>
                  <a:pt x="3739" y="3828"/>
                </a:cubicBezTo>
                <a:lnTo>
                  <a:pt x="4131" y="4220"/>
                </a:lnTo>
                <a:lnTo>
                  <a:pt x="3141" y="5210"/>
                </a:lnTo>
                <a:cubicBezTo>
                  <a:pt x="3096" y="5255"/>
                  <a:pt x="3096" y="5317"/>
                  <a:pt x="3141" y="5362"/>
                </a:cubicBezTo>
                <a:cubicBezTo>
                  <a:pt x="3159" y="5380"/>
                  <a:pt x="3186" y="5389"/>
                  <a:pt x="3212" y="5389"/>
                </a:cubicBezTo>
                <a:cubicBezTo>
                  <a:pt x="3239" y="5389"/>
                  <a:pt x="3266" y="5380"/>
                  <a:pt x="3284" y="5362"/>
                </a:cubicBezTo>
                <a:lnTo>
                  <a:pt x="5175" y="3471"/>
                </a:lnTo>
                <a:cubicBezTo>
                  <a:pt x="5273" y="3373"/>
                  <a:pt x="5273" y="3212"/>
                  <a:pt x="5175" y="3123"/>
                </a:cubicBezTo>
                <a:lnTo>
                  <a:pt x="5104" y="3043"/>
                </a:lnTo>
                <a:lnTo>
                  <a:pt x="5407" y="2730"/>
                </a:lnTo>
                <a:cubicBezTo>
                  <a:pt x="5469" y="2668"/>
                  <a:pt x="5478" y="2543"/>
                  <a:pt x="5407" y="2481"/>
                </a:cubicBezTo>
                <a:lnTo>
                  <a:pt x="5746" y="2142"/>
                </a:lnTo>
                <a:cubicBezTo>
                  <a:pt x="5889" y="1999"/>
                  <a:pt x="5907" y="1785"/>
                  <a:pt x="5808" y="1615"/>
                </a:cubicBezTo>
                <a:lnTo>
                  <a:pt x="7245" y="179"/>
                </a:lnTo>
                <a:cubicBezTo>
                  <a:pt x="7289" y="143"/>
                  <a:pt x="7289" y="72"/>
                  <a:pt x="7245" y="27"/>
                </a:cubicBezTo>
                <a:cubicBezTo>
                  <a:pt x="7227" y="9"/>
                  <a:pt x="7200" y="0"/>
                  <a:pt x="7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0" name="Google Shape;2300;p60"/>
          <p:cNvGrpSpPr/>
          <p:nvPr/>
        </p:nvGrpSpPr>
        <p:grpSpPr>
          <a:xfrm>
            <a:off x="4694994" y="4005464"/>
            <a:ext cx="457737" cy="418419"/>
            <a:chOff x="4694994" y="4005464"/>
            <a:chExt cx="457737" cy="418419"/>
          </a:xfrm>
        </p:grpSpPr>
        <p:sp>
          <p:nvSpPr>
            <p:cNvPr id="2301" name="Google Shape;2301;p60"/>
            <p:cNvSpPr/>
            <p:nvPr/>
          </p:nvSpPr>
          <p:spPr>
            <a:xfrm>
              <a:off x="4694994" y="4005464"/>
              <a:ext cx="457737" cy="418419"/>
            </a:xfrm>
            <a:custGeom>
              <a:avLst/>
              <a:gdLst/>
              <a:ahLst/>
              <a:cxnLst/>
              <a:rect l="l" t="t" r="r" b="b"/>
              <a:pathLst>
                <a:path w="7253" h="6630" extrusionOk="0">
                  <a:moveTo>
                    <a:pt x="3229" y="1"/>
                  </a:moveTo>
                  <a:cubicBezTo>
                    <a:pt x="2774" y="1"/>
                    <a:pt x="2337" y="242"/>
                    <a:pt x="2088" y="625"/>
                  </a:cubicBezTo>
                  <a:cubicBezTo>
                    <a:pt x="1998" y="598"/>
                    <a:pt x="1909" y="590"/>
                    <a:pt x="1820" y="590"/>
                  </a:cubicBezTo>
                  <a:cubicBezTo>
                    <a:pt x="1686" y="590"/>
                    <a:pt x="1552" y="616"/>
                    <a:pt x="1427" y="661"/>
                  </a:cubicBezTo>
                  <a:cubicBezTo>
                    <a:pt x="1383" y="679"/>
                    <a:pt x="1356" y="732"/>
                    <a:pt x="1365" y="777"/>
                  </a:cubicBezTo>
                  <a:cubicBezTo>
                    <a:pt x="1372" y="836"/>
                    <a:pt x="1423" y="871"/>
                    <a:pt x="1475" y="871"/>
                  </a:cubicBezTo>
                  <a:cubicBezTo>
                    <a:pt x="1486" y="871"/>
                    <a:pt x="1497" y="869"/>
                    <a:pt x="1508" y="866"/>
                  </a:cubicBezTo>
                  <a:cubicBezTo>
                    <a:pt x="1606" y="821"/>
                    <a:pt x="1713" y="804"/>
                    <a:pt x="1820" y="804"/>
                  </a:cubicBezTo>
                  <a:cubicBezTo>
                    <a:pt x="1918" y="804"/>
                    <a:pt x="2007" y="821"/>
                    <a:pt x="2105" y="848"/>
                  </a:cubicBezTo>
                  <a:cubicBezTo>
                    <a:pt x="2117" y="853"/>
                    <a:pt x="2129" y="855"/>
                    <a:pt x="2141" y="855"/>
                  </a:cubicBezTo>
                  <a:cubicBezTo>
                    <a:pt x="2176" y="855"/>
                    <a:pt x="2210" y="837"/>
                    <a:pt x="2230" y="804"/>
                  </a:cubicBezTo>
                  <a:cubicBezTo>
                    <a:pt x="2435" y="438"/>
                    <a:pt x="2819" y="215"/>
                    <a:pt x="3229" y="215"/>
                  </a:cubicBezTo>
                  <a:cubicBezTo>
                    <a:pt x="3568" y="215"/>
                    <a:pt x="3890" y="366"/>
                    <a:pt x="4113" y="625"/>
                  </a:cubicBezTo>
                  <a:cubicBezTo>
                    <a:pt x="4130" y="643"/>
                    <a:pt x="4157" y="661"/>
                    <a:pt x="4193" y="661"/>
                  </a:cubicBezTo>
                  <a:cubicBezTo>
                    <a:pt x="4220" y="661"/>
                    <a:pt x="4255" y="643"/>
                    <a:pt x="4273" y="625"/>
                  </a:cubicBezTo>
                  <a:cubicBezTo>
                    <a:pt x="4452" y="402"/>
                    <a:pt x="4728" y="277"/>
                    <a:pt x="5014" y="277"/>
                  </a:cubicBezTo>
                  <a:cubicBezTo>
                    <a:pt x="5397" y="277"/>
                    <a:pt x="5736" y="500"/>
                    <a:pt x="5888" y="857"/>
                  </a:cubicBezTo>
                  <a:cubicBezTo>
                    <a:pt x="5906" y="893"/>
                    <a:pt x="5950" y="920"/>
                    <a:pt x="5986" y="920"/>
                  </a:cubicBezTo>
                  <a:cubicBezTo>
                    <a:pt x="5991" y="920"/>
                    <a:pt x="5997" y="919"/>
                    <a:pt x="6002" y="919"/>
                  </a:cubicBezTo>
                  <a:cubicBezTo>
                    <a:pt x="6521" y="919"/>
                    <a:pt x="6958" y="1353"/>
                    <a:pt x="6958" y="1874"/>
                  </a:cubicBezTo>
                  <a:cubicBezTo>
                    <a:pt x="6958" y="2106"/>
                    <a:pt x="6878" y="2329"/>
                    <a:pt x="6726" y="2499"/>
                  </a:cubicBezTo>
                  <a:cubicBezTo>
                    <a:pt x="6691" y="2543"/>
                    <a:pt x="6691" y="2597"/>
                    <a:pt x="6726" y="2641"/>
                  </a:cubicBezTo>
                  <a:cubicBezTo>
                    <a:pt x="6932" y="2855"/>
                    <a:pt x="7048" y="3141"/>
                    <a:pt x="7039" y="3444"/>
                  </a:cubicBezTo>
                  <a:cubicBezTo>
                    <a:pt x="7039" y="4069"/>
                    <a:pt x="6521" y="4586"/>
                    <a:pt x="5888" y="4595"/>
                  </a:cubicBezTo>
                  <a:cubicBezTo>
                    <a:pt x="5701" y="4595"/>
                    <a:pt x="5478" y="4542"/>
                    <a:pt x="5299" y="4434"/>
                  </a:cubicBezTo>
                  <a:cubicBezTo>
                    <a:pt x="5335" y="4354"/>
                    <a:pt x="5362" y="4274"/>
                    <a:pt x="5379" y="4185"/>
                  </a:cubicBezTo>
                  <a:cubicBezTo>
                    <a:pt x="5388" y="4140"/>
                    <a:pt x="5362" y="4087"/>
                    <a:pt x="5317" y="4069"/>
                  </a:cubicBezTo>
                  <a:cubicBezTo>
                    <a:pt x="5304" y="4063"/>
                    <a:pt x="5291" y="4061"/>
                    <a:pt x="5278" y="4061"/>
                  </a:cubicBezTo>
                  <a:cubicBezTo>
                    <a:pt x="5228" y="4061"/>
                    <a:pt x="5181" y="4099"/>
                    <a:pt x="5174" y="4149"/>
                  </a:cubicBezTo>
                  <a:cubicBezTo>
                    <a:pt x="5103" y="4524"/>
                    <a:pt x="4782" y="4791"/>
                    <a:pt x="4407" y="4791"/>
                  </a:cubicBezTo>
                  <a:cubicBezTo>
                    <a:pt x="4291" y="4791"/>
                    <a:pt x="4184" y="4765"/>
                    <a:pt x="4077" y="4720"/>
                  </a:cubicBezTo>
                  <a:cubicBezTo>
                    <a:pt x="4063" y="4714"/>
                    <a:pt x="4048" y="4711"/>
                    <a:pt x="4033" y="4711"/>
                  </a:cubicBezTo>
                  <a:cubicBezTo>
                    <a:pt x="4000" y="4711"/>
                    <a:pt x="3968" y="4725"/>
                    <a:pt x="3943" y="4756"/>
                  </a:cubicBezTo>
                  <a:cubicBezTo>
                    <a:pt x="3845" y="4898"/>
                    <a:pt x="3684" y="4979"/>
                    <a:pt x="3515" y="4979"/>
                  </a:cubicBezTo>
                  <a:cubicBezTo>
                    <a:pt x="3381" y="4979"/>
                    <a:pt x="3256" y="4925"/>
                    <a:pt x="3158" y="4827"/>
                  </a:cubicBezTo>
                  <a:cubicBezTo>
                    <a:pt x="3135" y="4810"/>
                    <a:pt x="3108" y="4800"/>
                    <a:pt x="3083" y="4800"/>
                  </a:cubicBezTo>
                  <a:cubicBezTo>
                    <a:pt x="3068" y="4800"/>
                    <a:pt x="3055" y="4803"/>
                    <a:pt x="3042" y="4809"/>
                  </a:cubicBezTo>
                  <a:cubicBezTo>
                    <a:pt x="2962" y="4845"/>
                    <a:pt x="2864" y="4863"/>
                    <a:pt x="2774" y="4863"/>
                  </a:cubicBezTo>
                  <a:cubicBezTo>
                    <a:pt x="2418" y="4863"/>
                    <a:pt x="2114" y="4586"/>
                    <a:pt x="2088" y="4220"/>
                  </a:cubicBezTo>
                  <a:cubicBezTo>
                    <a:pt x="2079" y="4167"/>
                    <a:pt x="2034" y="4131"/>
                    <a:pt x="1989" y="4122"/>
                  </a:cubicBezTo>
                  <a:cubicBezTo>
                    <a:pt x="1740" y="4104"/>
                    <a:pt x="1561" y="3872"/>
                    <a:pt x="1624" y="3614"/>
                  </a:cubicBezTo>
                  <a:cubicBezTo>
                    <a:pt x="1650" y="3525"/>
                    <a:pt x="1713" y="3435"/>
                    <a:pt x="1793" y="3391"/>
                  </a:cubicBezTo>
                  <a:cubicBezTo>
                    <a:pt x="1855" y="3352"/>
                    <a:pt x="1931" y="3327"/>
                    <a:pt x="2003" y="3327"/>
                  </a:cubicBezTo>
                  <a:cubicBezTo>
                    <a:pt x="2013" y="3327"/>
                    <a:pt x="2024" y="3327"/>
                    <a:pt x="2034" y="3328"/>
                  </a:cubicBezTo>
                  <a:cubicBezTo>
                    <a:pt x="2088" y="3328"/>
                    <a:pt x="2141" y="3284"/>
                    <a:pt x="2141" y="3230"/>
                  </a:cubicBezTo>
                  <a:cubicBezTo>
                    <a:pt x="2168" y="2936"/>
                    <a:pt x="2391" y="2704"/>
                    <a:pt x="2676" y="2677"/>
                  </a:cubicBezTo>
                  <a:cubicBezTo>
                    <a:pt x="2694" y="2676"/>
                    <a:pt x="2712" y="2675"/>
                    <a:pt x="2730" y="2675"/>
                  </a:cubicBezTo>
                  <a:cubicBezTo>
                    <a:pt x="2819" y="2675"/>
                    <a:pt x="2907" y="2693"/>
                    <a:pt x="2989" y="2731"/>
                  </a:cubicBezTo>
                  <a:cubicBezTo>
                    <a:pt x="3003" y="2734"/>
                    <a:pt x="3018" y="2736"/>
                    <a:pt x="3032" y="2736"/>
                  </a:cubicBezTo>
                  <a:cubicBezTo>
                    <a:pt x="3052" y="2736"/>
                    <a:pt x="3071" y="2732"/>
                    <a:pt x="3087" y="2722"/>
                  </a:cubicBezTo>
                  <a:cubicBezTo>
                    <a:pt x="3221" y="2641"/>
                    <a:pt x="3363" y="2606"/>
                    <a:pt x="3515" y="2606"/>
                  </a:cubicBezTo>
                  <a:cubicBezTo>
                    <a:pt x="3684" y="2606"/>
                    <a:pt x="3845" y="2650"/>
                    <a:pt x="3979" y="2739"/>
                  </a:cubicBezTo>
                  <a:cubicBezTo>
                    <a:pt x="3925" y="2838"/>
                    <a:pt x="3899" y="2945"/>
                    <a:pt x="3899" y="3061"/>
                  </a:cubicBezTo>
                  <a:cubicBezTo>
                    <a:pt x="3899" y="3114"/>
                    <a:pt x="3934" y="3159"/>
                    <a:pt x="3979" y="3177"/>
                  </a:cubicBezTo>
                  <a:cubicBezTo>
                    <a:pt x="3984" y="3177"/>
                    <a:pt x="3989" y="3178"/>
                    <a:pt x="3994" y="3178"/>
                  </a:cubicBezTo>
                  <a:cubicBezTo>
                    <a:pt x="4059" y="3178"/>
                    <a:pt x="4113" y="3127"/>
                    <a:pt x="4113" y="3070"/>
                  </a:cubicBezTo>
                  <a:cubicBezTo>
                    <a:pt x="4113" y="2811"/>
                    <a:pt x="4318" y="2606"/>
                    <a:pt x="4577" y="2606"/>
                  </a:cubicBezTo>
                  <a:cubicBezTo>
                    <a:pt x="4737" y="2606"/>
                    <a:pt x="4880" y="2686"/>
                    <a:pt x="4969" y="2820"/>
                  </a:cubicBezTo>
                  <a:cubicBezTo>
                    <a:pt x="4987" y="2850"/>
                    <a:pt x="5018" y="2868"/>
                    <a:pt x="5052" y="2868"/>
                  </a:cubicBezTo>
                  <a:cubicBezTo>
                    <a:pt x="5069" y="2868"/>
                    <a:pt x="5086" y="2864"/>
                    <a:pt x="5103" y="2855"/>
                  </a:cubicBezTo>
                  <a:cubicBezTo>
                    <a:pt x="5165" y="2829"/>
                    <a:pt x="5183" y="2757"/>
                    <a:pt x="5147" y="2704"/>
                  </a:cubicBezTo>
                  <a:cubicBezTo>
                    <a:pt x="5023" y="2508"/>
                    <a:pt x="4808" y="2392"/>
                    <a:pt x="4577" y="2392"/>
                  </a:cubicBezTo>
                  <a:cubicBezTo>
                    <a:pt x="4398" y="2392"/>
                    <a:pt x="4229" y="2463"/>
                    <a:pt x="4113" y="2579"/>
                  </a:cubicBezTo>
                  <a:cubicBezTo>
                    <a:pt x="3934" y="2454"/>
                    <a:pt x="3729" y="2392"/>
                    <a:pt x="3515" y="2392"/>
                  </a:cubicBezTo>
                  <a:cubicBezTo>
                    <a:pt x="3345" y="2392"/>
                    <a:pt x="3176" y="2436"/>
                    <a:pt x="3024" y="2516"/>
                  </a:cubicBezTo>
                  <a:cubicBezTo>
                    <a:pt x="2928" y="2479"/>
                    <a:pt x="2825" y="2461"/>
                    <a:pt x="2721" y="2461"/>
                  </a:cubicBezTo>
                  <a:cubicBezTo>
                    <a:pt x="2700" y="2461"/>
                    <a:pt x="2679" y="2461"/>
                    <a:pt x="2658" y="2463"/>
                  </a:cubicBezTo>
                  <a:cubicBezTo>
                    <a:pt x="2302" y="2508"/>
                    <a:pt x="2016" y="2766"/>
                    <a:pt x="1945" y="3114"/>
                  </a:cubicBezTo>
                  <a:cubicBezTo>
                    <a:pt x="1918" y="3123"/>
                    <a:pt x="1891" y="3123"/>
                    <a:pt x="1856" y="3132"/>
                  </a:cubicBezTo>
                  <a:cubicBezTo>
                    <a:pt x="1588" y="3203"/>
                    <a:pt x="1401" y="3453"/>
                    <a:pt x="1401" y="3730"/>
                  </a:cubicBezTo>
                  <a:cubicBezTo>
                    <a:pt x="1401" y="4024"/>
                    <a:pt x="1606" y="4265"/>
                    <a:pt x="1882" y="4327"/>
                  </a:cubicBezTo>
                  <a:cubicBezTo>
                    <a:pt x="1882" y="4345"/>
                    <a:pt x="1891" y="4363"/>
                    <a:pt x="1900" y="4390"/>
                  </a:cubicBezTo>
                  <a:cubicBezTo>
                    <a:pt x="1728" y="4588"/>
                    <a:pt x="1482" y="4703"/>
                    <a:pt x="1216" y="4703"/>
                  </a:cubicBezTo>
                  <a:cubicBezTo>
                    <a:pt x="1206" y="4703"/>
                    <a:pt x="1196" y="4702"/>
                    <a:pt x="1187" y="4702"/>
                  </a:cubicBezTo>
                  <a:cubicBezTo>
                    <a:pt x="732" y="4693"/>
                    <a:pt x="366" y="4327"/>
                    <a:pt x="339" y="3872"/>
                  </a:cubicBezTo>
                  <a:cubicBezTo>
                    <a:pt x="330" y="3721"/>
                    <a:pt x="366" y="3569"/>
                    <a:pt x="428" y="3435"/>
                  </a:cubicBezTo>
                  <a:cubicBezTo>
                    <a:pt x="446" y="3400"/>
                    <a:pt x="446" y="3355"/>
                    <a:pt x="419" y="3319"/>
                  </a:cubicBezTo>
                  <a:cubicBezTo>
                    <a:pt x="285" y="3141"/>
                    <a:pt x="214" y="2927"/>
                    <a:pt x="214" y="2695"/>
                  </a:cubicBezTo>
                  <a:cubicBezTo>
                    <a:pt x="214" y="2267"/>
                    <a:pt x="482" y="1874"/>
                    <a:pt x="892" y="1731"/>
                  </a:cubicBezTo>
                  <a:cubicBezTo>
                    <a:pt x="937" y="1714"/>
                    <a:pt x="963" y="1678"/>
                    <a:pt x="963" y="1633"/>
                  </a:cubicBezTo>
                  <a:cubicBezTo>
                    <a:pt x="972" y="1446"/>
                    <a:pt x="1035" y="1276"/>
                    <a:pt x="1151" y="1125"/>
                  </a:cubicBezTo>
                  <a:cubicBezTo>
                    <a:pt x="1187" y="1089"/>
                    <a:pt x="1187" y="1027"/>
                    <a:pt x="1142" y="982"/>
                  </a:cubicBezTo>
                  <a:cubicBezTo>
                    <a:pt x="1122" y="962"/>
                    <a:pt x="1096" y="953"/>
                    <a:pt x="1071" y="953"/>
                  </a:cubicBezTo>
                  <a:cubicBezTo>
                    <a:pt x="1040" y="953"/>
                    <a:pt x="1010" y="966"/>
                    <a:pt x="990" y="991"/>
                  </a:cubicBezTo>
                  <a:cubicBezTo>
                    <a:pt x="856" y="1152"/>
                    <a:pt x="776" y="1348"/>
                    <a:pt x="758" y="1553"/>
                  </a:cubicBezTo>
                  <a:cubicBezTo>
                    <a:pt x="303" y="1749"/>
                    <a:pt x="0" y="2195"/>
                    <a:pt x="0" y="2695"/>
                  </a:cubicBezTo>
                  <a:cubicBezTo>
                    <a:pt x="0" y="2954"/>
                    <a:pt x="71" y="3186"/>
                    <a:pt x="214" y="3400"/>
                  </a:cubicBezTo>
                  <a:cubicBezTo>
                    <a:pt x="152" y="3551"/>
                    <a:pt x="116" y="3712"/>
                    <a:pt x="125" y="3881"/>
                  </a:cubicBezTo>
                  <a:cubicBezTo>
                    <a:pt x="152" y="4443"/>
                    <a:pt x="616" y="4898"/>
                    <a:pt x="1178" y="4916"/>
                  </a:cubicBezTo>
                  <a:cubicBezTo>
                    <a:pt x="1196" y="4917"/>
                    <a:pt x="1214" y="4918"/>
                    <a:pt x="1232" y="4918"/>
                  </a:cubicBezTo>
                  <a:cubicBezTo>
                    <a:pt x="1502" y="4918"/>
                    <a:pt x="1788" y="4796"/>
                    <a:pt x="1980" y="4604"/>
                  </a:cubicBezTo>
                  <a:cubicBezTo>
                    <a:pt x="2141" y="4889"/>
                    <a:pt x="2435" y="5077"/>
                    <a:pt x="2774" y="5077"/>
                  </a:cubicBezTo>
                  <a:cubicBezTo>
                    <a:pt x="2864" y="5077"/>
                    <a:pt x="2953" y="5059"/>
                    <a:pt x="3033" y="5041"/>
                  </a:cubicBezTo>
                  <a:cubicBezTo>
                    <a:pt x="3229" y="5353"/>
                    <a:pt x="3506" y="5603"/>
                    <a:pt x="3836" y="5773"/>
                  </a:cubicBezTo>
                  <a:cubicBezTo>
                    <a:pt x="3872" y="5790"/>
                    <a:pt x="3899" y="5817"/>
                    <a:pt x="3934" y="5835"/>
                  </a:cubicBezTo>
                  <a:cubicBezTo>
                    <a:pt x="3952" y="5853"/>
                    <a:pt x="3970" y="5862"/>
                    <a:pt x="3997" y="5862"/>
                  </a:cubicBezTo>
                  <a:cubicBezTo>
                    <a:pt x="4032" y="5862"/>
                    <a:pt x="4068" y="5844"/>
                    <a:pt x="4086" y="5799"/>
                  </a:cubicBezTo>
                  <a:cubicBezTo>
                    <a:pt x="4113" y="5755"/>
                    <a:pt x="4104" y="5701"/>
                    <a:pt x="4059" y="5666"/>
                  </a:cubicBezTo>
                  <a:cubicBezTo>
                    <a:pt x="4023" y="5639"/>
                    <a:pt x="3979" y="5612"/>
                    <a:pt x="3934" y="5585"/>
                  </a:cubicBezTo>
                  <a:cubicBezTo>
                    <a:pt x="3738" y="5478"/>
                    <a:pt x="3560" y="5344"/>
                    <a:pt x="3408" y="5184"/>
                  </a:cubicBezTo>
                  <a:lnTo>
                    <a:pt x="3408" y="5184"/>
                  </a:lnTo>
                  <a:cubicBezTo>
                    <a:pt x="3438" y="5189"/>
                    <a:pt x="3470" y="5191"/>
                    <a:pt x="3502" y="5191"/>
                  </a:cubicBezTo>
                  <a:cubicBezTo>
                    <a:pt x="3705" y="5191"/>
                    <a:pt x="3929" y="5097"/>
                    <a:pt x="4068" y="4943"/>
                  </a:cubicBezTo>
                  <a:cubicBezTo>
                    <a:pt x="4166" y="4979"/>
                    <a:pt x="4273" y="4996"/>
                    <a:pt x="4380" y="5005"/>
                  </a:cubicBezTo>
                  <a:lnTo>
                    <a:pt x="5112" y="6361"/>
                  </a:lnTo>
                  <a:cubicBezTo>
                    <a:pt x="5121" y="6379"/>
                    <a:pt x="5112" y="6388"/>
                    <a:pt x="5112" y="6397"/>
                  </a:cubicBezTo>
                  <a:cubicBezTo>
                    <a:pt x="5112" y="6406"/>
                    <a:pt x="5103" y="6415"/>
                    <a:pt x="5085" y="6415"/>
                  </a:cubicBezTo>
                  <a:lnTo>
                    <a:pt x="4648" y="6415"/>
                  </a:lnTo>
                  <a:cubicBezTo>
                    <a:pt x="4594" y="6415"/>
                    <a:pt x="4541" y="6388"/>
                    <a:pt x="4505" y="6335"/>
                  </a:cubicBezTo>
                  <a:lnTo>
                    <a:pt x="4371" y="6112"/>
                  </a:lnTo>
                  <a:cubicBezTo>
                    <a:pt x="4349" y="6074"/>
                    <a:pt x="4308" y="6056"/>
                    <a:pt x="4269" y="6056"/>
                  </a:cubicBezTo>
                  <a:cubicBezTo>
                    <a:pt x="4262" y="6056"/>
                    <a:pt x="4254" y="6057"/>
                    <a:pt x="4246" y="6058"/>
                  </a:cubicBezTo>
                  <a:cubicBezTo>
                    <a:pt x="4175" y="6085"/>
                    <a:pt x="4157" y="6156"/>
                    <a:pt x="4193" y="6219"/>
                  </a:cubicBezTo>
                  <a:lnTo>
                    <a:pt x="4327" y="6451"/>
                  </a:lnTo>
                  <a:cubicBezTo>
                    <a:pt x="4398" y="6558"/>
                    <a:pt x="4514" y="6629"/>
                    <a:pt x="4648" y="6629"/>
                  </a:cubicBezTo>
                  <a:lnTo>
                    <a:pt x="5076" y="6629"/>
                  </a:lnTo>
                  <a:cubicBezTo>
                    <a:pt x="5156" y="6629"/>
                    <a:pt x="5237" y="6593"/>
                    <a:pt x="5281" y="6522"/>
                  </a:cubicBezTo>
                  <a:cubicBezTo>
                    <a:pt x="5344" y="6442"/>
                    <a:pt x="5344" y="6344"/>
                    <a:pt x="5299" y="6263"/>
                  </a:cubicBezTo>
                  <a:lnTo>
                    <a:pt x="4844" y="5416"/>
                  </a:lnTo>
                  <a:lnTo>
                    <a:pt x="4844" y="5416"/>
                  </a:lnTo>
                  <a:cubicBezTo>
                    <a:pt x="4933" y="5425"/>
                    <a:pt x="5014" y="5451"/>
                    <a:pt x="5085" y="5487"/>
                  </a:cubicBezTo>
                  <a:cubicBezTo>
                    <a:pt x="5228" y="5567"/>
                    <a:pt x="5388" y="5603"/>
                    <a:pt x="5558" y="5603"/>
                  </a:cubicBezTo>
                  <a:cubicBezTo>
                    <a:pt x="5727" y="5603"/>
                    <a:pt x="5888" y="5559"/>
                    <a:pt x="6040" y="5487"/>
                  </a:cubicBezTo>
                  <a:cubicBezTo>
                    <a:pt x="6084" y="5460"/>
                    <a:pt x="6102" y="5407"/>
                    <a:pt x="6093" y="5362"/>
                  </a:cubicBezTo>
                  <a:cubicBezTo>
                    <a:pt x="6081" y="5312"/>
                    <a:pt x="6037" y="5284"/>
                    <a:pt x="5994" y="5284"/>
                  </a:cubicBezTo>
                  <a:cubicBezTo>
                    <a:pt x="5976" y="5284"/>
                    <a:pt x="5957" y="5289"/>
                    <a:pt x="5941" y="5300"/>
                  </a:cubicBezTo>
                  <a:cubicBezTo>
                    <a:pt x="5825" y="5362"/>
                    <a:pt x="5692" y="5389"/>
                    <a:pt x="5558" y="5389"/>
                  </a:cubicBezTo>
                  <a:cubicBezTo>
                    <a:pt x="5424" y="5389"/>
                    <a:pt x="5299" y="5362"/>
                    <a:pt x="5183" y="5300"/>
                  </a:cubicBezTo>
                  <a:cubicBezTo>
                    <a:pt x="5063" y="5236"/>
                    <a:pt x="4921" y="5200"/>
                    <a:pt x="4777" y="5200"/>
                  </a:cubicBezTo>
                  <a:cubicBezTo>
                    <a:pt x="4761" y="5200"/>
                    <a:pt x="4744" y="5201"/>
                    <a:pt x="4728" y="5202"/>
                  </a:cubicBezTo>
                  <a:lnTo>
                    <a:pt x="4612" y="4979"/>
                  </a:lnTo>
                  <a:cubicBezTo>
                    <a:pt x="4844" y="4934"/>
                    <a:pt x="5049" y="4800"/>
                    <a:pt x="5192" y="4613"/>
                  </a:cubicBezTo>
                  <a:cubicBezTo>
                    <a:pt x="5377" y="4731"/>
                    <a:pt x="5618" y="4801"/>
                    <a:pt x="5847" y="4801"/>
                  </a:cubicBezTo>
                  <a:cubicBezTo>
                    <a:pt x="5861" y="4801"/>
                    <a:pt x="5874" y="4801"/>
                    <a:pt x="5888" y="4800"/>
                  </a:cubicBezTo>
                  <a:cubicBezTo>
                    <a:pt x="6057" y="4800"/>
                    <a:pt x="6218" y="4773"/>
                    <a:pt x="6361" y="4720"/>
                  </a:cubicBezTo>
                  <a:lnTo>
                    <a:pt x="6361" y="4720"/>
                  </a:lnTo>
                  <a:cubicBezTo>
                    <a:pt x="6343" y="4818"/>
                    <a:pt x="6307" y="4907"/>
                    <a:pt x="6263" y="4996"/>
                  </a:cubicBezTo>
                  <a:cubicBezTo>
                    <a:pt x="6236" y="5041"/>
                    <a:pt x="6236" y="5095"/>
                    <a:pt x="6272" y="5130"/>
                  </a:cubicBezTo>
                  <a:cubicBezTo>
                    <a:pt x="6298" y="5148"/>
                    <a:pt x="6325" y="5157"/>
                    <a:pt x="6343" y="5157"/>
                  </a:cubicBezTo>
                  <a:cubicBezTo>
                    <a:pt x="6387" y="5157"/>
                    <a:pt x="6414" y="5139"/>
                    <a:pt x="6441" y="5104"/>
                  </a:cubicBezTo>
                  <a:cubicBezTo>
                    <a:pt x="6530" y="4952"/>
                    <a:pt x="6584" y="4782"/>
                    <a:pt x="6584" y="4604"/>
                  </a:cubicBezTo>
                  <a:cubicBezTo>
                    <a:pt x="6985" y="4372"/>
                    <a:pt x="7253" y="3935"/>
                    <a:pt x="7253" y="3444"/>
                  </a:cubicBezTo>
                  <a:cubicBezTo>
                    <a:pt x="7253" y="3123"/>
                    <a:pt x="7146" y="2811"/>
                    <a:pt x="6941" y="2561"/>
                  </a:cubicBezTo>
                  <a:cubicBezTo>
                    <a:pt x="7092" y="2365"/>
                    <a:pt x="7173" y="2124"/>
                    <a:pt x="7173" y="1874"/>
                  </a:cubicBezTo>
                  <a:cubicBezTo>
                    <a:pt x="7173" y="1250"/>
                    <a:pt x="6673" y="741"/>
                    <a:pt x="6057" y="705"/>
                  </a:cubicBezTo>
                  <a:cubicBezTo>
                    <a:pt x="5861" y="313"/>
                    <a:pt x="5460" y="63"/>
                    <a:pt x="5014" y="63"/>
                  </a:cubicBezTo>
                  <a:cubicBezTo>
                    <a:pt x="4701" y="63"/>
                    <a:pt x="4407" y="179"/>
                    <a:pt x="4193" y="402"/>
                  </a:cubicBezTo>
                  <a:cubicBezTo>
                    <a:pt x="3934" y="143"/>
                    <a:pt x="3595" y="1"/>
                    <a:pt x="3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0"/>
            <p:cNvSpPr/>
            <p:nvPr/>
          </p:nvSpPr>
          <p:spPr>
            <a:xfrm>
              <a:off x="4971410" y="4081825"/>
              <a:ext cx="32691" cy="42536"/>
            </a:xfrm>
            <a:custGeom>
              <a:avLst/>
              <a:gdLst/>
              <a:ahLst/>
              <a:cxnLst/>
              <a:rect l="l" t="t" r="r" b="b"/>
              <a:pathLst>
                <a:path w="518" h="674" extrusionOk="0">
                  <a:moveTo>
                    <a:pt x="399" y="1"/>
                  </a:moveTo>
                  <a:cubicBezTo>
                    <a:pt x="382" y="1"/>
                    <a:pt x="365" y="5"/>
                    <a:pt x="348" y="13"/>
                  </a:cubicBezTo>
                  <a:cubicBezTo>
                    <a:pt x="134" y="120"/>
                    <a:pt x="0" y="325"/>
                    <a:pt x="0" y="566"/>
                  </a:cubicBezTo>
                  <a:cubicBezTo>
                    <a:pt x="0" y="620"/>
                    <a:pt x="54" y="673"/>
                    <a:pt x="107" y="673"/>
                  </a:cubicBezTo>
                  <a:cubicBezTo>
                    <a:pt x="170" y="673"/>
                    <a:pt x="214" y="620"/>
                    <a:pt x="214" y="566"/>
                  </a:cubicBezTo>
                  <a:cubicBezTo>
                    <a:pt x="214" y="405"/>
                    <a:pt x="304" y="272"/>
                    <a:pt x="437" y="200"/>
                  </a:cubicBezTo>
                  <a:cubicBezTo>
                    <a:pt x="491" y="173"/>
                    <a:pt x="518" y="111"/>
                    <a:pt x="491" y="58"/>
                  </a:cubicBezTo>
                  <a:cubicBezTo>
                    <a:pt x="472" y="21"/>
                    <a:pt x="437"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0"/>
            <p:cNvSpPr/>
            <p:nvPr/>
          </p:nvSpPr>
          <p:spPr>
            <a:xfrm>
              <a:off x="5019246" y="4082961"/>
              <a:ext cx="74975" cy="108928"/>
            </a:xfrm>
            <a:custGeom>
              <a:avLst/>
              <a:gdLst/>
              <a:ahLst/>
              <a:cxnLst/>
              <a:rect l="l" t="t" r="r" b="b"/>
              <a:pathLst>
                <a:path w="1188" h="1726" extrusionOk="0">
                  <a:moveTo>
                    <a:pt x="123" y="0"/>
                  </a:moveTo>
                  <a:cubicBezTo>
                    <a:pt x="86" y="0"/>
                    <a:pt x="46" y="20"/>
                    <a:pt x="27" y="57"/>
                  </a:cubicBezTo>
                  <a:cubicBezTo>
                    <a:pt x="1" y="102"/>
                    <a:pt x="9" y="173"/>
                    <a:pt x="63" y="200"/>
                  </a:cubicBezTo>
                  <a:cubicBezTo>
                    <a:pt x="99" y="218"/>
                    <a:pt x="125" y="245"/>
                    <a:pt x="152" y="271"/>
                  </a:cubicBezTo>
                  <a:cubicBezTo>
                    <a:pt x="215" y="341"/>
                    <a:pt x="305" y="378"/>
                    <a:pt x="401" y="378"/>
                  </a:cubicBezTo>
                  <a:cubicBezTo>
                    <a:pt x="428" y="378"/>
                    <a:pt x="455" y="375"/>
                    <a:pt x="482" y="370"/>
                  </a:cubicBezTo>
                  <a:cubicBezTo>
                    <a:pt x="509" y="361"/>
                    <a:pt x="545" y="361"/>
                    <a:pt x="580" y="361"/>
                  </a:cubicBezTo>
                  <a:cubicBezTo>
                    <a:pt x="795" y="370"/>
                    <a:pt x="964" y="548"/>
                    <a:pt x="964" y="753"/>
                  </a:cubicBezTo>
                  <a:cubicBezTo>
                    <a:pt x="973" y="833"/>
                    <a:pt x="946" y="905"/>
                    <a:pt x="910" y="976"/>
                  </a:cubicBezTo>
                  <a:cubicBezTo>
                    <a:pt x="893" y="967"/>
                    <a:pt x="875" y="958"/>
                    <a:pt x="866" y="949"/>
                  </a:cubicBezTo>
                  <a:cubicBezTo>
                    <a:pt x="786" y="907"/>
                    <a:pt x="703" y="887"/>
                    <a:pt x="621" y="887"/>
                  </a:cubicBezTo>
                  <a:cubicBezTo>
                    <a:pt x="565" y="887"/>
                    <a:pt x="509" y="896"/>
                    <a:pt x="456" y="914"/>
                  </a:cubicBezTo>
                  <a:cubicBezTo>
                    <a:pt x="402" y="932"/>
                    <a:pt x="366" y="985"/>
                    <a:pt x="384" y="1048"/>
                  </a:cubicBezTo>
                  <a:cubicBezTo>
                    <a:pt x="398" y="1090"/>
                    <a:pt x="440" y="1116"/>
                    <a:pt x="484" y="1116"/>
                  </a:cubicBezTo>
                  <a:cubicBezTo>
                    <a:pt x="495" y="1116"/>
                    <a:pt x="507" y="1114"/>
                    <a:pt x="518" y="1110"/>
                  </a:cubicBezTo>
                  <a:cubicBezTo>
                    <a:pt x="548" y="1100"/>
                    <a:pt x="579" y="1095"/>
                    <a:pt x="611" y="1095"/>
                  </a:cubicBezTo>
                  <a:cubicBezTo>
                    <a:pt x="664" y="1095"/>
                    <a:pt x="718" y="1109"/>
                    <a:pt x="768" y="1137"/>
                  </a:cubicBezTo>
                  <a:cubicBezTo>
                    <a:pt x="839" y="1172"/>
                    <a:pt x="893" y="1244"/>
                    <a:pt x="919" y="1324"/>
                  </a:cubicBezTo>
                  <a:cubicBezTo>
                    <a:pt x="946" y="1404"/>
                    <a:pt x="937" y="1494"/>
                    <a:pt x="902" y="1574"/>
                  </a:cubicBezTo>
                  <a:cubicBezTo>
                    <a:pt x="875" y="1619"/>
                    <a:pt x="893" y="1690"/>
                    <a:pt x="946" y="1717"/>
                  </a:cubicBezTo>
                  <a:cubicBezTo>
                    <a:pt x="964" y="1726"/>
                    <a:pt x="973" y="1726"/>
                    <a:pt x="991" y="1726"/>
                  </a:cubicBezTo>
                  <a:cubicBezTo>
                    <a:pt x="1035" y="1726"/>
                    <a:pt x="1071" y="1708"/>
                    <a:pt x="1089" y="1672"/>
                  </a:cubicBezTo>
                  <a:cubicBezTo>
                    <a:pt x="1178" y="1494"/>
                    <a:pt x="1160" y="1288"/>
                    <a:pt x="1062" y="1128"/>
                  </a:cubicBezTo>
                  <a:cubicBezTo>
                    <a:pt x="1142" y="1021"/>
                    <a:pt x="1187" y="887"/>
                    <a:pt x="1178" y="753"/>
                  </a:cubicBezTo>
                  <a:cubicBezTo>
                    <a:pt x="1169" y="423"/>
                    <a:pt x="910" y="164"/>
                    <a:pt x="589" y="147"/>
                  </a:cubicBezTo>
                  <a:cubicBezTo>
                    <a:pt x="536" y="147"/>
                    <a:pt x="482" y="155"/>
                    <a:pt x="438" y="164"/>
                  </a:cubicBezTo>
                  <a:cubicBezTo>
                    <a:pt x="428" y="166"/>
                    <a:pt x="420" y="167"/>
                    <a:pt x="411" y="167"/>
                  </a:cubicBezTo>
                  <a:cubicBezTo>
                    <a:pt x="369" y="167"/>
                    <a:pt x="333" y="149"/>
                    <a:pt x="304" y="120"/>
                  </a:cubicBezTo>
                  <a:cubicBezTo>
                    <a:pt x="259" y="84"/>
                    <a:pt x="224" y="48"/>
                    <a:pt x="170" y="13"/>
                  </a:cubicBezTo>
                  <a:cubicBezTo>
                    <a:pt x="156" y="4"/>
                    <a:pt x="14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0"/>
            <p:cNvSpPr/>
            <p:nvPr/>
          </p:nvSpPr>
          <p:spPr>
            <a:xfrm>
              <a:off x="4785618" y="4087126"/>
              <a:ext cx="59197" cy="52949"/>
            </a:xfrm>
            <a:custGeom>
              <a:avLst/>
              <a:gdLst/>
              <a:ahLst/>
              <a:cxnLst/>
              <a:rect l="l" t="t" r="r" b="b"/>
              <a:pathLst>
                <a:path w="938" h="839" extrusionOk="0">
                  <a:moveTo>
                    <a:pt x="527" y="0"/>
                  </a:moveTo>
                  <a:cubicBezTo>
                    <a:pt x="241" y="0"/>
                    <a:pt x="0" y="232"/>
                    <a:pt x="0" y="518"/>
                  </a:cubicBezTo>
                  <a:cubicBezTo>
                    <a:pt x="0" y="616"/>
                    <a:pt x="27" y="705"/>
                    <a:pt x="81" y="785"/>
                  </a:cubicBezTo>
                  <a:cubicBezTo>
                    <a:pt x="98" y="821"/>
                    <a:pt x="134" y="839"/>
                    <a:pt x="170" y="839"/>
                  </a:cubicBezTo>
                  <a:cubicBezTo>
                    <a:pt x="188" y="839"/>
                    <a:pt x="205" y="830"/>
                    <a:pt x="223" y="821"/>
                  </a:cubicBezTo>
                  <a:cubicBezTo>
                    <a:pt x="277" y="794"/>
                    <a:pt x="286" y="723"/>
                    <a:pt x="259" y="678"/>
                  </a:cubicBezTo>
                  <a:cubicBezTo>
                    <a:pt x="232" y="634"/>
                    <a:pt x="214" y="571"/>
                    <a:pt x="214" y="518"/>
                  </a:cubicBezTo>
                  <a:cubicBezTo>
                    <a:pt x="214" y="348"/>
                    <a:pt x="357" y="214"/>
                    <a:pt x="527" y="214"/>
                  </a:cubicBezTo>
                  <a:cubicBezTo>
                    <a:pt x="607" y="214"/>
                    <a:pt x="687" y="241"/>
                    <a:pt x="741" y="304"/>
                  </a:cubicBezTo>
                  <a:cubicBezTo>
                    <a:pt x="763" y="326"/>
                    <a:pt x="790" y="337"/>
                    <a:pt x="817" y="337"/>
                  </a:cubicBezTo>
                  <a:cubicBezTo>
                    <a:pt x="843" y="337"/>
                    <a:pt x="870" y="326"/>
                    <a:pt x="892" y="304"/>
                  </a:cubicBezTo>
                  <a:cubicBezTo>
                    <a:pt x="937" y="259"/>
                    <a:pt x="937" y="197"/>
                    <a:pt x="892" y="152"/>
                  </a:cubicBezTo>
                  <a:cubicBezTo>
                    <a:pt x="794" y="54"/>
                    <a:pt x="660"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60"/>
          <p:cNvGrpSpPr/>
          <p:nvPr/>
        </p:nvGrpSpPr>
        <p:grpSpPr>
          <a:xfrm>
            <a:off x="5398150" y="4038154"/>
            <a:ext cx="457800" cy="353037"/>
            <a:chOff x="5398150" y="4038154"/>
            <a:chExt cx="457800" cy="353037"/>
          </a:xfrm>
        </p:grpSpPr>
        <p:sp>
          <p:nvSpPr>
            <p:cNvPr id="2306" name="Google Shape;2306;p60"/>
            <p:cNvSpPr/>
            <p:nvPr/>
          </p:nvSpPr>
          <p:spPr>
            <a:xfrm>
              <a:off x="5398150" y="4038154"/>
              <a:ext cx="457800" cy="353037"/>
            </a:xfrm>
            <a:custGeom>
              <a:avLst/>
              <a:gdLst/>
              <a:ahLst/>
              <a:cxnLst/>
              <a:rect l="l" t="t" r="r" b="b"/>
              <a:pathLst>
                <a:path w="7254" h="5594" extrusionOk="0">
                  <a:moveTo>
                    <a:pt x="2525" y="0"/>
                  </a:moveTo>
                  <a:cubicBezTo>
                    <a:pt x="1999" y="0"/>
                    <a:pt x="1508" y="152"/>
                    <a:pt x="1142" y="411"/>
                  </a:cubicBezTo>
                  <a:cubicBezTo>
                    <a:pt x="732" y="705"/>
                    <a:pt x="500" y="1133"/>
                    <a:pt x="464" y="1642"/>
                  </a:cubicBezTo>
                  <a:cubicBezTo>
                    <a:pt x="455" y="1749"/>
                    <a:pt x="420" y="1820"/>
                    <a:pt x="393" y="1882"/>
                  </a:cubicBezTo>
                  <a:cubicBezTo>
                    <a:pt x="375" y="1927"/>
                    <a:pt x="357" y="1963"/>
                    <a:pt x="348" y="1998"/>
                  </a:cubicBezTo>
                  <a:cubicBezTo>
                    <a:pt x="322" y="2106"/>
                    <a:pt x="384" y="2204"/>
                    <a:pt x="438" y="2284"/>
                  </a:cubicBezTo>
                  <a:cubicBezTo>
                    <a:pt x="455" y="2311"/>
                    <a:pt x="473" y="2346"/>
                    <a:pt x="482" y="2364"/>
                  </a:cubicBezTo>
                  <a:cubicBezTo>
                    <a:pt x="482" y="2382"/>
                    <a:pt x="482" y="2391"/>
                    <a:pt x="482" y="2400"/>
                  </a:cubicBezTo>
                  <a:cubicBezTo>
                    <a:pt x="411" y="2525"/>
                    <a:pt x="322" y="2623"/>
                    <a:pt x="179" y="2739"/>
                  </a:cubicBezTo>
                  <a:cubicBezTo>
                    <a:pt x="107" y="2792"/>
                    <a:pt x="0" y="2873"/>
                    <a:pt x="0" y="3024"/>
                  </a:cubicBezTo>
                  <a:cubicBezTo>
                    <a:pt x="0" y="3194"/>
                    <a:pt x="116" y="3301"/>
                    <a:pt x="313" y="3354"/>
                  </a:cubicBezTo>
                  <a:cubicBezTo>
                    <a:pt x="295" y="3381"/>
                    <a:pt x="250" y="3426"/>
                    <a:pt x="206" y="3461"/>
                  </a:cubicBezTo>
                  <a:cubicBezTo>
                    <a:pt x="188" y="3470"/>
                    <a:pt x="179" y="3479"/>
                    <a:pt x="170" y="3488"/>
                  </a:cubicBezTo>
                  <a:cubicBezTo>
                    <a:pt x="134" y="3551"/>
                    <a:pt x="107" y="3667"/>
                    <a:pt x="223" y="3756"/>
                  </a:cubicBezTo>
                  <a:cubicBezTo>
                    <a:pt x="241" y="3774"/>
                    <a:pt x="259" y="3783"/>
                    <a:pt x="268" y="3800"/>
                  </a:cubicBezTo>
                  <a:cubicBezTo>
                    <a:pt x="206" y="3899"/>
                    <a:pt x="232" y="4006"/>
                    <a:pt x="268" y="4068"/>
                  </a:cubicBezTo>
                  <a:cubicBezTo>
                    <a:pt x="286" y="4086"/>
                    <a:pt x="313" y="4104"/>
                    <a:pt x="330" y="4113"/>
                  </a:cubicBezTo>
                  <a:cubicBezTo>
                    <a:pt x="348" y="4113"/>
                    <a:pt x="375" y="4122"/>
                    <a:pt x="402" y="4131"/>
                  </a:cubicBezTo>
                  <a:cubicBezTo>
                    <a:pt x="366" y="4202"/>
                    <a:pt x="313" y="4300"/>
                    <a:pt x="357" y="4461"/>
                  </a:cubicBezTo>
                  <a:cubicBezTo>
                    <a:pt x="411" y="4675"/>
                    <a:pt x="571" y="4809"/>
                    <a:pt x="839" y="4844"/>
                  </a:cubicBezTo>
                  <a:cubicBezTo>
                    <a:pt x="872" y="4852"/>
                    <a:pt x="911" y="4855"/>
                    <a:pt x="956" y="4855"/>
                  </a:cubicBezTo>
                  <a:cubicBezTo>
                    <a:pt x="1069" y="4855"/>
                    <a:pt x="1217" y="4834"/>
                    <a:pt x="1383" y="4809"/>
                  </a:cubicBezTo>
                  <a:cubicBezTo>
                    <a:pt x="1419" y="4800"/>
                    <a:pt x="1463" y="4800"/>
                    <a:pt x="1499" y="4791"/>
                  </a:cubicBezTo>
                  <a:cubicBezTo>
                    <a:pt x="1526" y="4788"/>
                    <a:pt x="1551" y="4786"/>
                    <a:pt x="1576" y="4786"/>
                  </a:cubicBezTo>
                  <a:cubicBezTo>
                    <a:pt x="1703" y="4786"/>
                    <a:pt x="1811" y="4825"/>
                    <a:pt x="1901" y="4907"/>
                  </a:cubicBezTo>
                  <a:cubicBezTo>
                    <a:pt x="1927" y="4925"/>
                    <a:pt x="1954" y="4933"/>
                    <a:pt x="1972" y="4933"/>
                  </a:cubicBezTo>
                  <a:cubicBezTo>
                    <a:pt x="2008" y="4933"/>
                    <a:pt x="2034" y="4925"/>
                    <a:pt x="2052" y="4898"/>
                  </a:cubicBezTo>
                  <a:cubicBezTo>
                    <a:pt x="2097" y="4853"/>
                    <a:pt x="2088" y="4791"/>
                    <a:pt x="2043" y="4755"/>
                  </a:cubicBezTo>
                  <a:cubicBezTo>
                    <a:pt x="1907" y="4634"/>
                    <a:pt x="1751" y="4571"/>
                    <a:pt x="1571" y="4571"/>
                  </a:cubicBezTo>
                  <a:cubicBezTo>
                    <a:pt x="1539" y="4571"/>
                    <a:pt x="1506" y="4573"/>
                    <a:pt x="1472" y="4577"/>
                  </a:cubicBezTo>
                  <a:cubicBezTo>
                    <a:pt x="1437" y="4586"/>
                    <a:pt x="1392" y="4594"/>
                    <a:pt x="1356" y="4594"/>
                  </a:cubicBezTo>
                  <a:cubicBezTo>
                    <a:pt x="1197" y="4616"/>
                    <a:pt x="1037" y="4644"/>
                    <a:pt x="935" y="4644"/>
                  </a:cubicBezTo>
                  <a:cubicBezTo>
                    <a:pt x="912" y="4644"/>
                    <a:pt x="891" y="4642"/>
                    <a:pt x="875" y="4639"/>
                  </a:cubicBezTo>
                  <a:cubicBezTo>
                    <a:pt x="634" y="4603"/>
                    <a:pt x="580" y="4487"/>
                    <a:pt x="562" y="4407"/>
                  </a:cubicBezTo>
                  <a:cubicBezTo>
                    <a:pt x="545" y="4336"/>
                    <a:pt x="562" y="4273"/>
                    <a:pt x="598" y="4211"/>
                  </a:cubicBezTo>
                  <a:cubicBezTo>
                    <a:pt x="643" y="4131"/>
                    <a:pt x="616" y="4024"/>
                    <a:pt x="545" y="3970"/>
                  </a:cubicBezTo>
                  <a:cubicBezTo>
                    <a:pt x="509" y="3952"/>
                    <a:pt x="473" y="3934"/>
                    <a:pt x="446" y="3925"/>
                  </a:cubicBezTo>
                  <a:cubicBezTo>
                    <a:pt x="446" y="3916"/>
                    <a:pt x="464" y="3899"/>
                    <a:pt x="482" y="3881"/>
                  </a:cubicBezTo>
                  <a:cubicBezTo>
                    <a:pt x="509" y="3872"/>
                    <a:pt x="518" y="3845"/>
                    <a:pt x="527" y="3818"/>
                  </a:cubicBezTo>
                  <a:cubicBezTo>
                    <a:pt x="527" y="3783"/>
                    <a:pt x="518" y="3756"/>
                    <a:pt x="500" y="3738"/>
                  </a:cubicBezTo>
                  <a:cubicBezTo>
                    <a:pt x="500" y="3729"/>
                    <a:pt x="455" y="3676"/>
                    <a:pt x="366" y="3604"/>
                  </a:cubicBezTo>
                  <a:cubicBezTo>
                    <a:pt x="438" y="3542"/>
                    <a:pt x="545" y="3435"/>
                    <a:pt x="536" y="3319"/>
                  </a:cubicBezTo>
                  <a:cubicBezTo>
                    <a:pt x="527" y="3265"/>
                    <a:pt x="482" y="3185"/>
                    <a:pt x="348" y="3140"/>
                  </a:cubicBezTo>
                  <a:cubicBezTo>
                    <a:pt x="215" y="3105"/>
                    <a:pt x="215" y="3051"/>
                    <a:pt x="215" y="3024"/>
                  </a:cubicBezTo>
                  <a:cubicBezTo>
                    <a:pt x="215" y="2989"/>
                    <a:pt x="232" y="2962"/>
                    <a:pt x="304" y="2899"/>
                  </a:cubicBezTo>
                  <a:cubicBezTo>
                    <a:pt x="429" y="2810"/>
                    <a:pt x="562" y="2694"/>
                    <a:pt x="661" y="2507"/>
                  </a:cubicBezTo>
                  <a:cubicBezTo>
                    <a:pt x="705" y="2436"/>
                    <a:pt x="705" y="2355"/>
                    <a:pt x="678" y="2284"/>
                  </a:cubicBezTo>
                  <a:cubicBezTo>
                    <a:pt x="661" y="2239"/>
                    <a:pt x="634" y="2204"/>
                    <a:pt x="616" y="2168"/>
                  </a:cubicBezTo>
                  <a:cubicBezTo>
                    <a:pt x="589" y="2132"/>
                    <a:pt x="554" y="2070"/>
                    <a:pt x="554" y="2043"/>
                  </a:cubicBezTo>
                  <a:cubicBezTo>
                    <a:pt x="562" y="2034"/>
                    <a:pt x="571" y="2007"/>
                    <a:pt x="589" y="1981"/>
                  </a:cubicBezTo>
                  <a:cubicBezTo>
                    <a:pt x="616" y="1909"/>
                    <a:pt x="669" y="1802"/>
                    <a:pt x="678" y="1651"/>
                  </a:cubicBezTo>
                  <a:cubicBezTo>
                    <a:pt x="741" y="660"/>
                    <a:pt x="1651" y="214"/>
                    <a:pt x="2525" y="214"/>
                  </a:cubicBezTo>
                  <a:cubicBezTo>
                    <a:pt x="2793" y="214"/>
                    <a:pt x="3060" y="250"/>
                    <a:pt x="3301" y="303"/>
                  </a:cubicBezTo>
                  <a:cubicBezTo>
                    <a:pt x="3203" y="348"/>
                    <a:pt x="3114" y="402"/>
                    <a:pt x="3025" y="455"/>
                  </a:cubicBezTo>
                  <a:cubicBezTo>
                    <a:pt x="2454" y="821"/>
                    <a:pt x="2159" y="1365"/>
                    <a:pt x="2159" y="2025"/>
                  </a:cubicBezTo>
                  <a:cubicBezTo>
                    <a:pt x="2159" y="2801"/>
                    <a:pt x="2275" y="3167"/>
                    <a:pt x="2953" y="3783"/>
                  </a:cubicBezTo>
                  <a:cubicBezTo>
                    <a:pt x="2998" y="3818"/>
                    <a:pt x="3114" y="4006"/>
                    <a:pt x="2837" y="4737"/>
                  </a:cubicBezTo>
                  <a:cubicBezTo>
                    <a:pt x="2811" y="4826"/>
                    <a:pt x="2819" y="4925"/>
                    <a:pt x="2855" y="5005"/>
                  </a:cubicBezTo>
                  <a:cubicBezTo>
                    <a:pt x="2900" y="5085"/>
                    <a:pt x="2980" y="5148"/>
                    <a:pt x="3060" y="5165"/>
                  </a:cubicBezTo>
                  <a:lnTo>
                    <a:pt x="3203" y="5201"/>
                  </a:lnTo>
                  <a:lnTo>
                    <a:pt x="2525" y="5380"/>
                  </a:lnTo>
                  <a:cubicBezTo>
                    <a:pt x="2518" y="5381"/>
                    <a:pt x="2511" y="5381"/>
                    <a:pt x="2505" y="5381"/>
                  </a:cubicBezTo>
                  <a:cubicBezTo>
                    <a:pt x="2458" y="5381"/>
                    <a:pt x="2415" y="5355"/>
                    <a:pt x="2391" y="5308"/>
                  </a:cubicBezTo>
                  <a:cubicBezTo>
                    <a:pt x="2373" y="5272"/>
                    <a:pt x="2364" y="5228"/>
                    <a:pt x="2347" y="5192"/>
                  </a:cubicBezTo>
                  <a:cubicBezTo>
                    <a:pt x="2327" y="5152"/>
                    <a:pt x="2286" y="5132"/>
                    <a:pt x="2245" y="5132"/>
                  </a:cubicBezTo>
                  <a:cubicBezTo>
                    <a:pt x="2231" y="5132"/>
                    <a:pt x="2217" y="5134"/>
                    <a:pt x="2204" y="5139"/>
                  </a:cubicBezTo>
                  <a:cubicBezTo>
                    <a:pt x="2150" y="5165"/>
                    <a:pt x="2133" y="5228"/>
                    <a:pt x="2150" y="5281"/>
                  </a:cubicBezTo>
                  <a:cubicBezTo>
                    <a:pt x="2168" y="5317"/>
                    <a:pt x="2186" y="5353"/>
                    <a:pt x="2195" y="5388"/>
                  </a:cubicBezTo>
                  <a:cubicBezTo>
                    <a:pt x="2249" y="5513"/>
                    <a:pt x="2373" y="5594"/>
                    <a:pt x="2498" y="5594"/>
                  </a:cubicBezTo>
                  <a:cubicBezTo>
                    <a:pt x="2525" y="5594"/>
                    <a:pt x="2552" y="5594"/>
                    <a:pt x="2579" y="5585"/>
                  </a:cubicBezTo>
                  <a:lnTo>
                    <a:pt x="3631" y="5308"/>
                  </a:lnTo>
                  <a:lnTo>
                    <a:pt x="4675" y="5585"/>
                  </a:lnTo>
                  <a:cubicBezTo>
                    <a:pt x="4702" y="5594"/>
                    <a:pt x="4729" y="5594"/>
                    <a:pt x="4755" y="5594"/>
                  </a:cubicBezTo>
                  <a:cubicBezTo>
                    <a:pt x="4889" y="5594"/>
                    <a:pt x="5005" y="5513"/>
                    <a:pt x="5059" y="5388"/>
                  </a:cubicBezTo>
                  <a:cubicBezTo>
                    <a:pt x="5182" y="5075"/>
                    <a:pt x="5352" y="4785"/>
                    <a:pt x="5672" y="4785"/>
                  </a:cubicBezTo>
                  <a:cubicBezTo>
                    <a:pt x="5699" y="4785"/>
                    <a:pt x="5726" y="4787"/>
                    <a:pt x="5754" y="4791"/>
                  </a:cubicBezTo>
                  <a:cubicBezTo>
                    <a:pt x="5790" y="4800"/>
                    <a:pt x="5835" y="4800"/>
                    <a:pt x="5870" y="4809"/>
                  </a:cubicBezTo>
                  <a:cubicBezTo>
                    <a:pt x="6037" y="4834"/>
                    <a:pt x="6185" y="4855"/>
                    <a:pt x="6298" y="4855"/>
                  </a:cubicBezTo>
                  <a:cubicBezTo>
                    <a:pt x="6342" y="4855"/>
                    <a:pt x="6382" y="4852"/>
                    <a:pt x="6415" y="4844"/>
                  </a:cubicBezTo>
                  <a:cubicBezTo>
                    <a:pt x="6682" y="4809"/>
                    <a:pt x="6852" y="4675"/>
                    <a:pt x="6905" y="4461"/>
                  </a:cubicBezTo>
                  <a:cubicBezTo>
                    <a:pt x="6941" y="4300"/>
                    <a:pt x="6896" y="4202"/>
                    <a:pt x="6852" y="4131"/>
                  </a:cubicBezTo>
                  <a:cubicBezTo>
                    <a:pt x="6879" y="4122"/>
                    <a:pt x="6914" y="4113"/>
                    <a:pt x="6923" y="4113"/>
                  </a:cubicBezTo>
                  <a:cubicBezTo>
                    <a:pt x="6950" y="4104"/>
                    <a:pt x="6968" y="4086"/>
                    <a:pt x="6986" y="4068"/>
                  </a:cubicBezTo>
                  <a:cubicBezTo>
                    <a:pt x="7030" y="4006"/>
                    <a:pt x="7048" y="3899"/>
                    <a:pt x="6986" y="3800"/>
                  </a:cubicBezTo>
                  <a:cubicBezTo>
                    <a:pt x="6995" y="3783"/>
                    <a:pt x="7012" y="3774"/>
                    <a:pt x="7030" y="3756"/>
                  </a:cubicBezTo>
                  <a:cubicBezTo>
                    <a:pt x="7146" y="3667"/>
                    <a:pt x="7128" y="3551"/>
                    <a:pt x="7084" y="3488"/>
                  </a:cubicBezTo>
                  <a:cubicBezTo>
                    <a:pt x="7075" y="3479"/>
                    <a:pt x="7066" y="3470"/>
                    <a:pt x="7057" y="3461"/>
                  </a:cubicBezTo>
                  <a:cubicBezTo>
                    <a:pt x="7012" y="3426"/>
                    <a:pt x="6959" y="3381"/>
                    <a:pt x="6941" y="3354"/>
                  </a:cubicBezTo>
                  <a:cubicBezTo>
                    <a:pt x="6950" y="3354"/>
                    <a:pt x="6959" y="3354"/>
                    <a:pt x="6968" y="3346"/>
                  </a:cubicBezTo>
                  <a:cubicBezTo>
                    <a:pt x="7164" y="3292"/>
                    <a:pt x="7253" y="3176"/>
                    <a:pt x="7253" y="3024"/>
                  </a:cubicBezTo>
                  <a:cubicBezTo>
                    <a:pt x="7253" y="2873"/>
                    <a:pt x="7146" y="2792"/>
                    <a:pt x="7084" y="2739"/>
                  </a:cubicBezTo>
                  <a:cubicBezTo>
                    <a:pt x="6932" y="2623"/>
                    <a:pt x="6843" y="2525"/>
                    <a:pt x="6780" y="2400"/>
                  </a:cubicBezTo>
                  <a:cubicBezTo>
                    <a:pt x="6771" y="2391"/>
                    <a:pt x="6771" y="2382"/>
                    <a:pt x="6771" y="2364"/>
                  </a:cubicBezTo>
                  <a:cubicBezTo>
                    <a:pt x="6789" y="2346"/>
                    <a:pt x="6807" y="2311"/>
                    <a:pt x="6825" y="2284"/>
                  </a:cubicBezTo>
                  <a:cubicBezTo>
                    <a:pt x="6870" y="2204"/>
                    <a:pt x="6932" y="2106"/>
                    <a:pt x="6905" y="1998"/>
                  </a:cubicBezTo>
                  <a:cubicBezTo>
                    <a:pt x="6896" y="1963"/>
                    <a:pt x="6879" y="1927"/>
                    <a:pt x="6861" y="1882"/>
                  </a:cubicBezTo>
                  <a:cubicBezTo>
                    <a:pt x="6834" y="1820"/>
                    <a:pt x="6798" y="1749"/>
                    <a:pt x="6789" y="1642"/>
                  </a:cubicBezTo>
                  <a:cubicBezTo>
                    <a:pt x="6754" y="1071"/>
                    <a:pt x="6477" y="616"/>
                    <a:pt x="5978" y="321"/>
                  </a:cubicBezTo>
                  <a:cubicBezTo>
                    <a:pt x="5963" y="313"/>
                    <a:pt x="5946" y="309"/>
                    <a:pt x="5929" y="309"/>
                  </a:cubicBezTo>
                  <a:cubicBezTo>
                    <a:pt x="5892" y="309"/>
                    <a:pt x="5853" y="327"/>
                    <a:pt x="5835" y="357"/>
                  </a:cubicBezTo>
                  <a:cubicBezTo>
                    <a:pt x="5808" y="411"/>
                    <a:pt x="5826" y="473"/>
                    <a:pt x="5870" y="509"/>
                  </a:cubicBezTo>
                  <a:cubicBezTo>
                    <a:pt x="6174" y="687"/>
                    <a:pt x="6540" y="1026"/>
                    <a:pt x="6584" y="1651"/>
                  </a:cubicBezTo>
                  <a:cubicBezTo>
                    <a:pt x="6593" y="1802"/>
                    <a:pt x="6638" y="1909"/>
                    <a:pt x="6673" y="1981"/>
                  </a:cubicBezTo>
                  <a:cubicBezTo>
                    <a:pt x="6682" y="2007"/>
                    <a:pt x="6700" y="2034"/>
                    <a:pt x="6700" y="2043"/>
                  </a:cubicBezTo>
                  <a:cubicBezTo>
                    <a:pt x="6709" y="2070"/>
                    <a:pt x="6673" y="2132"/>
                    <a:pt x="6647" y="2168"/>
                  </a:cubicBezTo>
                  <a:cubicBezTo>
                    <a:pt x="6620" y="2204"/>
                    <a:pt x="6593" y="2239"/>
                    <a:pt x="6575" y="2284"/>
                  </a:cubicBezTo>
                  <a:cubicBezTo>
                    <a:pt x="6548" y="2355"/>
                    <a:pt x="6557" y="2436"/>
                    <a:pt x="6593" y="2507"/>
                  </a:cubicBezTo>
                  <a:cubicBezTo>
                    <a:pt x="6700" y="2694"/>
                    <a:pt x="6834" y="2810"/>
                    <a:pt x="6950" y="2899"/>
                  </a:cubicBezTo>
                  <a:cubicBezTo>
                    <a:pt x="7021" y="2962"/>
                    <a:pt x="7048" y="2989"/>
                    <a:pt x="7048" y="3024"/>
                  </a:cubicBezTo>
                  <a:cubicBezTo>
                    <a:pt x="7048" y="3051"/>
                    <a:pt x="7048" y="3105"/>
                    <a:pt x="6905" y="3140"/>
                  </a:cubicBezTo>
                  <a:cubicBezTo>
                    <a:pt x="6771" y="3185"/>
                    <a:pt x="6736" y="3265"/>
                    <a:pt x="6727" y="3319"/>
                  </a:cubicBezTo>
                  <a:cubicBezTo>
                    <a:pt x="6709" y="3435"/>
                    <a:pt x="6816" y="3542"/>
                    <a:pt x="6887" y="3604"/>
                  </a:cubicBezTo>
                  <a:cubicBezTo>
                    <a:pt x="6798" y="3676"/>
                    <a:pt x="6754" y="3729"/>
                    <a:pt x="6754" y="3738"/>
                  </a:cubicBezTo>
                  <a:cubicBezTo>
                    <a:pt x="6736" y="3756"/>
                    <a:pt x="6727" y="3783"/>
                    <a:pt x="6736" y="3818"/>
                  </a:cubicBezTo>
                  <a:cubicBezTo>
                    <a:pt x="6736" y="3845"/>
                    <a:pt x="6754" y="3872"/>
                    <a:pt x="6771" y="3881"/>
                  </a:cubicBezTo>
                  <a:cubicBezTo>
                    <a:pt x="6798" y="3899"/>
                    <a:pt x="6807" y="3916"/>
                    <a:pt x="6807" y="3925"/>
                  </a:cubicBezTo>
                  <a:cubicBezTo>
                    <a:pt x="6780" y="3934"/>
                    <a:pt x="6745" y="3952"/>
                    <a:pt x="6709" y="3970"/>
                  </a:cubicBezTo>
                  <a:cubicBezTo>
                    <a:pt x="6638" y="4024"/>
                    <a:pt x="6611" y="4131"/>
                    <a:pt x="6656" y="4211"/>
                  </a:cubicBezTo>
                  <a:cubicBezTo>
                    <a:pt x="6682" y="4255"/>
                    <a:pt x="6718" y="4309"/>
                    <a:pt x="6691" y="4407"/>
                  </a:cubicBezTo>
                  <a:cubicBezTo>
                    <a:pt x="6673" y="4487"/>
                    <a:pt x="6620" y="4603"/>
                    <a:pt x="6379" y="4639"/>
                  </a:cubicBezTo>
                  <a:cubicBezTo>
                    <a:pt x="6364" y="4642"/>
                    <a:pt x="6345" y="4644"/>
                    <a:pt x="6322" y="4644"/>
                  </a:cubicBezTo>
                  <a:cubicBezTo>
                    <a:pt x="6223" y="4644"/>
                    <a:pt x="6058" y="4616"/>
                    <a:pt x="5906" y="4594"/>
                  </a:cubicBezTo>
                  <a:cubicBezTo>
                    <a:pt x="5862" y="4594"/>
                    <a:pt x="5826" y="4586"/>
                    <a:pt x="5781" y="4577"/>
                  </a:cubicBezTo>
                  <a:cubicBezTo>
                    <a:pt x="5743" y="4571"/>
                    <a:pt x="5706" y="4569"/>
                    <a:pt x="5671" y="4569"/>
                  </a:cubicBezTo>
                  <a:cubicBezTo>
                    <a:pt x="5163" y="4569"/>
                    <a:pt x="4954" y="5083"/>
                    <a:pt x="4862" y="5308"/>
                  </a:cubicBezTo>
                  <a:cubicBezTo>
                    <a:pt x="4847" y="5355"/>
                    <a:pt x="4797" y="5381"/>
                    <a:pt x="4749" y="5381"/>
                  </a:cubicBezTo>
                  <a:cubicBezTo>
                    <a:pt x="4742" y="5381"/>
                    <a:pt x="4735" y="5381"/>
                    <a:pt x="4729" y="5380"/>
                  </a:cubicBezTo>
                  <a:lnTo>
                    <a:pt x="4051" y="5201"/>
                  </a:lnTo>
                  <a:lnTo>
                    <a:pt x="4193" y="5165"/>
                  </a:lnTo>
                  <a:cubicBezTo>
                    <a:pt x="4283" y="5148"/>
                    <a:pt x="4354" y="5085"/>
                    <a:pt x="4398" y="5005"/>
                  </a:cubicBezTo>
                  <a:cubicBezTo>
                    <a:pt x="4443" y="4925"/>
                    <a:pt x="4443" y="4826"/>
                    <a:pt x="4416" y="4737"/>
                  </a:cubicBezTo>
                  <a:cubicBezTo>
                    <a:pt x="4140" y="4006"/>
                    <a:pt x="4256" y="3818"/>
                    <a:pt x="4300" y="3783"/>
                  </a:cubicBezTo>
                  <a:cubicBezTo>
                    <a:pt x="4488" y="3604"/>
                    <a:pt x="4630" y="3461"/>
                    <a:pt x="4737" y="3328"/>
                  </a:cubicBezTo>
                  <a:cubicBezTo>
                    <a:pt x="4773" y="3283"/>
                    <a:pt x="4764" y="3212"/>
                    <a:pt x="4720" y="3176"/>
                  </a:cubicBezTo>
                  <a:cubicBezTo>
                    <a:pt x="4701" y="3161"/>
                    <a:pt x="4678" y="3154"/>
                    <a:pt x="4654" y="3154"/>
                  </a:cubicBezTo>
                  <a:cubicBezTo>
                    <a:pt x="4622" y="3154"/>
                    <a:pt x="4589" y="3168"/>
                    <a:pt x="4568" y="3194"/>
                  </a:cubicBezTo>
                  <a:cubicBezTo>
                    <a:pt x="4470" y="3319"/>
                    <a:pt x="4336" y="3461"/>
                    <a:pt x="4158" y="3622"/>
                  </a:cubicBezTo>
                  <a:cubicBezTo>
                    <a:pt x="3961" y="3800"/>
                    <a:pt x="3988" y="4184"/>
                    <a:pt x="4220" y="4817"/>
                  </a:cubicBezTo>
                  <a:cubicBezTo>
                    <a:pt x="4229" y="4844"/>
                    <a:pt x="4229" y="4880"/>
                    <a:pt x="4211" y="4907"/>
                  </a:cubicBezTo>
                  <a:cubicBezTo>
                    <a:pt x="4193" y="4933"/>
                    <a:pt x="4167" y="4951"/>
                    <a:pt x="4140" y="4960"/>
                  </a:cubicBezTo>
                  <a:lnTo>
                    <a:pt x="3631" y="5094"/>
                  </a:lnTo>
                  <a:lnTo>
                    <a:pt x="3114" y="4960"/>
                  </a:lnTo>
                  <a:cubicBezTo>
                    <a:pt x="3087" y="4951"/>
                    <a:pt x="3060" y="4933"/>
                    <a:pt x="3042" y="4907"/>
                  </a:cubicBezTo>
                  <a:cubicBezTo>
                    <a:pt x="3034" y="4880"/>
                    <a:pt x="3034" y="4844"/>
                    <a:pt x="3042" y="4817"/>
                  </a:cubicBezTo>
                  <a:cubicBezTo>
                    <a:pt x="3274" y="4184"/>
                    <a:pt x="3292" y="3800"/>
                    <a:pt x="3096" y="3622"/>
                  </a:cubicBezTo>
                  <a:cubicBezTo>
                    <a:pt x="2463" y="3051"/>
                    <a:pt x="2373" y="2757"/>
                    <a:pt x="2373" y="2025"/>
                  </a:cubicBezTo>
                  <a:cubicBezTo>
                    <a:pt x="2373" y="1428"/>
                    <a:pt x="2632" y="964"/>
                    <a:pt x="3141" y="642"/>
                  </a:cubicBezTo>
                  <a:cubicBezTo>
                    <a:pt x="3283" y="544"/>
                    <a:pt x="3453" y="464"/>
                    <a:pt x="3631" y="402"/>
                  </a:cubicBezTo>
                  <a:cubicBezTo>
                    <a:pt x="3810" y="464"/>
                    <a:pt x="3970" y="544"/>
                    <a:pt x="4122" y="642"/>
                  </a:cubicBezTo>
                  <a:cubicBezTo>
                    <a:pt x="4630" y="964"/>
                    <a:pt x="4889" y="1428"/>
                    <a:pt x="4889" y="2025"/>
                  </a:cubicBezTo>
                  <a:cubicBezTo>
                    <a:pt x="4889" y="2382"/>
                    <a:pt x="4862" y="2605"/>
                    <a:pt x="4791" y="2801"/>
                  </a:cubicBezTo>
                  <a:cubicBezTo>
                    <a:pt x="4773" y="2855"/>
                    <a:pt x="4800" y="2917"/>
                    <a:pt x="4853" y="2935"/>
                  </a:cubicBezTo>
                  <a:cubicBezTo>
                    <a:pt x="4866" y="2939"/>
                    <a:pt x="4879" y="2941"/>
                    <a:pt x="4891" y="2941"/>
                  </a:cubicBezTo>
                  <a:cubicBezTo>
                    <a:pt x="4937" y="2941"/>
                    <a:pt x="4975" y="2915"/>
                    <a:pt x="4996" y="2873"/>
                  </a:cubicBezTo>
                  <a:cubicBezTo>
                    <a:pt x="5068" y="2650"/>
                    <a:pt x="5103" y="2409"/>
                    <a:pt x="5103" y="2025"/>
                  </a:cubicBezTo>
                  <a:cubicBezTo>
                    <a:pt x="5103" y="1365"/>
                    <a:pt x="4800" y="821"/>
                    <a:pt x="4229" y="455"/>
                  </a:cubicBezTo>
                  <a:cubicBezTo>
                    <a:pt x="4149" y="402"/>
                    <a:pt x="4051" y="348"/>
                    <a:pt x="3952" y="303"/>
                  </a:cubicBezTo>
                  <a:cubicBezTo>
                    <a:pt x="4202" y="250"/>
                    <a:pt x="4461" y="214"/>
                    <a:pt x="4729" y="214"/>
                  </a:cubicBezTo>
                  <a:cubicBezTo>
                    <a:pt x="4978" y="214"/>
                    <a:pt x="5219" y="250"/>
                    <a:pt x="5433" y="312"/>
                  </a:cubicBezTo>
                  <a:cubicBezTo>
                    <a:pt x="5446" y="316"/>
                    <a:pt x="5459" y="318"/>
                    <a:pt x="5471" y="318"/>
                  </a:cubicBezTo>
                  <a:cubicBezTo>
                    <a:pt x="5517" y="318"/>
                    <a:pt x="5553" y="292"/>
                    <a:pt x="5567" y="250"/>
                  </a:cubicBezTo>
                  <a:cubicBezTo>
                    <a:pt x="5585" y="187"/>
                    <a:pt x="5558" y="134"/>
                    <a:pt x="5496" y="116"/>
                  </a:cubicBezTo>
                  <a:cubicBezTo>
                    <a:pt x="5255" y="45"/>
                    <a:pt x="4996" y="0"/>
                    <a:pt x="4729" y="0"/>
                  </a:cubicBezTo>
                  <a:cubicBezTo>
                    <a:pt x="4345" y="0"/>
                    <a:pt x="3970" y="63"/>
                    <a:pt x="3631" y="179"/>
                  </a:cubicBezTo>
                  <a:cubicBezTo>
                    <a:pt x="3292" y="63"/>
                    <a:pt x="2909" y="0"/>
                    <a:pt x="2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0"/>
            <p:cNvSpPr/>
            <p:nvPr/>
          </p:nvSpPr>
          <p:spPr>
            <a:xfrm>
              <a:off x="5582238" y="4106248"/>
              <a:ext cx="89616" cy="144206"/>
            </a:xfrm>
            <a:custGeom>
              <a:avLst/>
              <a:gdLst/>
              <a:ahLst/>
              <a:cxnLst/>
              <a:rect l="l" t="t" r="r" b="b"/>
              <a:pathLst>
                <a:path w="1420" h="2285" extrusionOk="0">
                  <a:moveTo>
                    <a:pt x="473" y="1"/>
                  </a:moveTo>
                  <a:cubicBezTo>
                    <a:pt x="384" y="1"/>
                    <a:pt x="313" y="63"/>
                    <a:pt x="286" y="161"/>
                  </a:cubicBezTo>
                  <a:lnTo>
                    <a:pt x="215" y="411"/>
                  </a:lnTo>
                  <a:cubicBezTo>
                    <a:pt x="206" y="464"/>
                    <a:pt x="224" y="518"/>
                    <a:pt x="277" y="536"/>
                  </a:cubicBezTo>
                  <a:cubicBezTo>
                    <a:pt x="292" y="542"/>
                    <a:pt x="306" y="545"/>
                    <a:pt x="320" y="545"/>
                  </a:cubicBezTo>
                  <a:cubicBezTo>
                    <a:pt x="366" y="545"/>
                    <a:pt x="406" y="514"/>
                    <a:pt x="420" y="473"/>
                  </a:cubicBezTo>
                  <a:lnTo>
                    <a:pt x="491" y="215"/>
                  </a:lnTo>
                  <a:lnTo>
                    <a:pt x="946" y="215"/>
                  </a:lnTo>
                  <a:lnTo>
                    <a:pt x="705" y="866"/>
                  </a:lnTo>
                  <a:cubicBezTo>
                    <a:pt x="688" y="902"/>
                    <a:pt x="696" y="946"/>
                    <a:pt x="723" y="982"/>
                  </a:cubicBezTo>
                  <a:cubicBezTo>
                    <a:pt x="741" y="1018"/>
                    <a:pt x="777" y="1035"/>
                    <a:pt x="821" y="1035"/>
                  </a:cubicBezTo>
                  <a:lnTo>
                    <a:pt x="1178" y="1044"/>
                  </a:lnTo>
                  <a:cubicBezTo>
                    <a:pt x="1187" y="1044"/>
                    <a:pt x="1196" y="1053"/>
                    <a:pt x="1196" y="1053"/>
                  </a:cubicBezTo>
                  <a:cubicBezTo>
                    <a:pt x="1196" y="1062"/>
                    <a:pt x="1196" y="1062"/>
                    <a:pt x="1196" y="1062"/>
                  </a:cubicBezTo>
                  <a:lnTo>
                    <a:pt x="759" y="1919"/>
                  </a:lnTo>
                  <a:lnTo>
                    <a:pt x="848" y="1330"/>
                  </a:lnTo>
                  <a:cubicBezTo>
                    <a:pt x="857" y="1276"/>
                    <a:pt x="830" y="1223"/>
                    <a:pt x="786" y="1196"/>
                  </a:cubicBezTo>
                  <a:cubicBezTo>
                    <a:pt x="768" y="1187"/>
                    <a:pt x="741" y="1178"/>
                    <a:pt x="723" y="1178"/>
                  </a:cubicBezTo>
                  <a:lnTo>
                    <a:pt x="224" y="1178"/>
                  </a:lnTo>
                  <a:cubicBezTo>
                    <a:pt x="224" y="1169"/>
                    <a:pt x="224" y="1169"/>
                    <a:pt x="224" y="1160"/>
                  </a:cubicBezTo>
                  <a:lnTo>
                    <a:pt x="286" y="946"/>
                  </a:lnTo>
                  <a:cubicBezTo>
                    <a:pt x="295" y="902"/>
                    <a:pt x="277" y="848"/>
                    <a:pt x="233" y="821"/>
                  </a:cubicBezTo>
                  <a:cubicBezTo>
                    <a:pt x="215" y="812"/>
                    <a:pt x="198" y="807"/>
                    <a:pt x="181" y="807"/>
                  </a:cubicBezTo>
                  <a:cubicBezTo>
                    <a:pt x="135" y="807"/>
                    <a:pt x="94" y="838"/>
                    <a:pt x="81" y="884"/>
                  </a:cubicBezTo>
                  <a:lnTo>
                    <a:pt x="18" y="1098"/>
                  </a:lnTo>
                  <a:cubicBezTo>
                    <a:pt x="18" y="1098"/>
                    <a:pt x="18" y="1098"/>
                    <a:pt x="18" y="1107"/>
                  </a:cubicBezTo>
                  <a:cubicBezTo>
                    <a:pt x="1" y="1178"/>
                    <a:pt x="10" y="1250"/>
                    <a:pt x="54" y="1303"/>
                  </a:cubicBezTo>
                  <a:cubicBezTo>
                    <a:pt x="99" y="1366"/>
                    <a:pt x="170" y="1392"/>
                    <a:pt x="241" y="1392"/>
                  </a:cubicBezTo>
                  <a:lnTo>
                    <a:pt x="625" y="1392"/>
                  </a:lnTo>
                  <a:lnTo>
                    <a:pt x="527" y="2061"/>
                  </a:lnTo>
                  <a:cubicBezTo>
                    <a:pt x="527" y="2079"/>
                    <a:pt x="527" y="2097"/>
                    <a:pt x="527" y="2115"/>
                  </a:cubicBezTo>
                  <a:cubicBezTo>
                    <a:pt x="536" y="2213"/>
                    <a:pt x="607" y="2284"/>
                    <a:pt x="705" y="2284"/>
                  </a:cubicBezTo>
                  <a:cubicBezTo>
                    <a:pt x="768" y="2284"/>
                    <a:pt x="830" y="2249"/>
                    <a:pt x="866" y="2177"/>
                  </a:cubicBezTo>
                  <a:cubicBezTo>
                    <a:pt x="875" y="2168"/>
                    <a:pt x="1383" y="1160"/>
                    <a:pt x="1392" y="1151"/>
                  </a:cubicBezTo>
                  <a:cubicBezTo>
                    <a:pt x="1419" y="1080"/>
                    <a:pt x="1419" y="1009"/>
                    <a:pt x="1374" y="937"/>
                  </a:cubicBezTo>
                  <a:cubicBezTo>
                    <a:pt x="1330" y="875"/>
                    <a:pt x="1258" y="830"/>
                    <a:pt x="1178" y="830"/>
                  </a:cubicBezTo>
                  <a:lnTo>
                    <a:pt x="946" y="830"/>
                  </a:lnTo>
                  <a:cubicBezTo>
                    <a:pt x="955" y="803"/>
                    <a:pt x="1151" y="268"/>
                    <a:pt x="1160" y="241"/>
                  </a:cubicBezTo>
                  <a:cubicBezTo>
                    <a:pt x="1178" y="179"/>
                    <a:pt x="1160" y="108"/>
                    <a:pt x="1116" y="63"/>
                  </a:cubicBezTo>
                  <a:cubicBezTo>
                    <a:pt x="1071" y="18"/>
                    <a:pt x="1027"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60"/>
          <p:cNvGrpSpPr/>
          <p:nvPr/>
        </p:nvGrpSpPr>
        <p:grpSpPr>
          <a:xfrm>
            <a:off x="6099098" y="3985774"/>
            <a:ext cx="460569" cy="457793"/>
            <a:chOff x="6099098" y="3985774"/>
            <a:chExt cx="460569" cy="457793"/>
          </a:xfrm>
        </p:grpSpPr>
        <p:sp>
          <p:nvSpPr>
            <p:cNvPr id="2309" name="Google Shape;2309;p60"/>
            <p:cNvSpPr/>
            <p:nvPr/>
          </p:nvSpPr>
          <p:spPr>
            <a:xfrm>
              <a:off x="6099098" y="4025154"/>
              <a:ext cx="269164" cy="381248"/>
            </a:xfrm>
            <a:custGeom>
              <a:avLst/>
              <a:gdLst/>
              <a:ahLst/>
              <a:cxnLst/>
              <a:rect l="l" t="t" r="r" b="b"/>
              <a:pathLst>
                <a:path w="4265" h="6041" extrusionOk="0">
                  <a:moveTo>
                    <a:pt x="2730" y="1"/>
                  </a:moveTo>
                  <a:cubicBezTo>
                    <a:pt x="2097" y="1"/>
                    <a:pt x="1642" y="90"/>
                    <a:pt x="1303" y="286"/>
                  </a:cubicBezTo>
                  <a:cubicBezTo>
                    <a:pt x="865" y="536"/>
                    <a:pt x="634" y="973"/>
                    <a:pt x="589" y="1580"/>
                  </a:cubicBezTo>
                  <a:cubicBezTo>
                    <a:pt x="589" y="1589"/>
                    <a:pt x="589" y="1981"/>
                    <a:pt x="589" y="1990"/>
                  </a:cubicBezTo>
                  <a:cubicBezTo>
                    <a:pt x="589" y="2115"/>
                    <a:pt x="544" y="2240"/>
                    <a:pt x="455" y="2329"/>
                  </a:cubicBezTo>
                  <a:cubicBezTo>
                    <a:pt x="259" y="2526"/>
                    <a:pt x="116" y="2793"/>
                    <a:pt x="71" y="3097"/>
                  </a:cubicBezTo>
                  <a:cubicBezTo>
                    <a:pt x="27" y="3391"/>
                    <a:pt x="36" y="3685"/>
                    <a:pt x="89" y="3971"/>
                  </a:cubicBezTo>
                  <a:lnTo>
                    <a:pt x="170" y="4390"/>
                  </a:lnTo>
                  <a:cubicBezTo>
                    <a:pt x="196" y="4524"/>
                    <a:pt x="179" y="4658"/>
                    <a:pt x="116" y="4774"/>
                  </a:cubicBezTo>
                  <a:cubicBezTo>
                    <a:pt x="0" y="5032"/>
                    <a:pt x="9" y="5327"/>
                    <a:pt x="161" y="5568"/>
                  </a:cubicBezTo>
                  <a:cubicBezTo>
                    <a:pt x="196" y="5630"/>
                    <a:pt x="241" y="5684"/>
                    <a:pt x="295" y="5737"/>
                  </a:cubicBezTo>
                  <a:cubicBezTo>
                    <a:pt x="316" y="5759"/>
                    <a:pt x="344" y="5771"/>
                    <a:pt x="373" y="5771"/>
                  </a:cubicBezTo>
                  <a:cubicBezTo>
                    <a:pt x="392" y="5771"/>
                    <a:pt x="411" y="5766"/>
                    <a:pt x="428" y="5755"/>
                  </a:cubicBezTo>
                  <a:cubicBezTo>
                    <a:pt x="482" y="5710"/>
                    <a:pt x="491" y="5639"/>
                    <a:pt x="446" y="5586"/>
                  </a:cubicBezTo>
                  <a:cubicBezTo>
                    <a:pt x="410" y="5550"/>
                    <a:pt x="375" y="5505"/>
                    <a:pt x="339" y="5452"/>
                  </a:cubicBezTo>
                  <a:cubicBezTo>
                    <a:pt x="232" y="5282"/>
                    <a:pt x="223" y="5059"/>
                    <a:pt x="312" y="4863"/>
                  </a:cubicBezTo>
                  <a:cubicBezTo>
                    <a:pt x="384" y="4702"/>
                    <a:pt x="410" y="4524"/>
                    <a:pt x="375" y="4354"/>
                  </a:cubicBezTo>
                  <a:lnTo>
                    <a:pt x="295" y="3935"/>
                  </a:lnTo>
                  <a:cubicBezTo>
                    <a:pt x="250" y="3667"/>
                    <a:pt x="241" y="3400"/>
                    <a:pt x="286" y="3123"/>
                  </a:cubicBezTo>
                  <a:cubicBezTo>
                    <a:pt x="321" y="2891"/>
                    <a:pt x="419" y="2668"/>
                    <a:pt x="607" y="2472"/>
                  </a:cubicBezTo>
                  <a:cubicBezTo>
                    <a:pt x="732" y="2347"/>
                    <a:pt x="803" y="2169"/>
                    <a:pt x="803" y="1990"/>
                  </a:cubicBezTo>
                  <a:lnTo>
                    <a:pt x="803" y="1589"/>
                  </a:lnTo>
                  <a:cubicBezTo>
                    <a:pt x="839" y="1054"/>
                    <a:pt x="1035" y="688"/>
                    <a:pt x="1410" y="474"/>
                  </a:cubicBezTo>
                  <a:cubicBezTo>
                    <a:pt x="1713" y="295"/>
                    <a:pt x="2132" y="206"/>
                    <a:pt x="2730" y="206"/>
                  </a:cubicBezTo>
                  <a:cubicBezTo>
                    <a:pt x="3096" y="206"/>
                    <a:pt x="3435" y="340"/>
                    <a:pt x="3676" y="581"/>
                  </a:cubicBezTo>
                  <a:cubicBezTo>
                    <a:pt x="3890" y="795"/>
                    <a:pt x="3988" y="1054"/>
                    <a:pt x="4023" y="1232"/>
                  </a:cubicBezTo>
                  <a:cubicBezTo>
                    <a:pt x="4032" y="1286"/>
                    <a:pt x="4041" y="1339"/>
                    <a:pt x="4041" y="1393"/>
                  </a:cubicBezTo>
                  <a:cubicBezTo>
                    <a:pt x="4050" y="1464"/>
                    <a:pt x="4050" y="1535"/>
                    <a:pt x="4050" y="1607"/>
                  </a:cubicBezTo>
                  <a:cubicBezTo>
                    <a:pt x="4015" y="2588"/>
                    <a:pt x="3577" y="3516"/>
                    <a:pt x="2837" y="4158"/>
                  </a:cubicBezTo>
                  <a:lnTo>
                    <a:pt x="2123" y="4792"/>
                  </a:lnTo>
                  <a:cubicBezTo>
                    <a:pt x="1989" y="4916"/>
                    <a:pt x="1891" y="5086"/>
                    <a:pt x="1847" y="5264"/>
                  </a:cubicBezTo>
                  <a:cubicBezTo>
                    <a:pt x="1775" y="5594"/>
                    <a:pt x="1481" y="5826"/>
                    <a:pt x="1142" y="5826"/>
                  </a:cubicBezTo>
                  <a:cubicBezTo>
                    <a:pt x="1103" y="5826"/>
                    <a:pt x="1062" y="5828"/>
                    <a:pt x="1020" y="5828"/>
                  </a:cubicBezTo>
                  <a:cubicBezTo>
                    <a:pt x="957" y="5828"/>
                    <a:pt x="890" y="5825"/>
                    <a:pt x="821" y="5809"/>
                  </a:cubicBezTo>
                  <a:cubicBezTo>
                    <a:pt x="811" y="5805"/>
                    <a:pt x="802" y="5804"/>
                    <a:pt x="792" y="5804"/>
                  </a:cubicBezTo>
                  <a:cubicBezTo>
                    <a:pt x="747" y="5804"/>
                    <a:pt x="703" y="5836"/>
                    <a:pt x="696" y="5880"/>
                  </a:cubicBezTo>
                  <a:cubicBezTo>
                    <a:pt x="678" y="5942"/>
                    <a:pt x="714" y="5996"/>
                    <a:pt x="767" y="6014"/>
                  </a:cubicBezTo>
                  <a:cubicBezTo>
                    <a:pt x="865" y="6040"/>
                    <a:pt x="1026" y="6040"/>
                    <a:pt x="1142" y="6040"/>
                  </a:cubicBezTo>
                  <a:cubicBezTo>
                    <a:pt x="1579" y="6040"/>
                    <a:pt x="1954" y="5737"/>
                    <a:pt x="2052" y="5309"/>
                  </a:cubicBezTo>
                  <a:cubicBezTo>
                    <a:pt x="2088" y="5175"/>
                    <a:pt x="2159" y="5041"/>
                    <a:pt x="2266" y="4943"/>
                  </a:cubicBezTo>
                  <a:lnTo>
                    <a:pt x="2980" y="4319"/>
                  </a:lnTo>
                  <a:cubicBezTo>
                    <a:pt x="3756" y="3641"/>
                    <a:pt x="4229" y="2651"/>
                    <a:pt x="4264" y="1616"/>
                  </a:cubicBezTo>
                  <a:cubicBezTo>
                    <a:pt x="4264" y="1535"/>
                    <a:pt x="4264" y="1455"/>
                    <a:pt x="4255" y="1375"/>
                  </a:cubicBezTo>
                  <a:cubicBezTo>
                    <a:pt x="4247" y="1312"/>
                    <a:pt x="4247" y="1250"/>
                    <a:pt x="4238" y="1196"/>
                  </a:cubicBezTo>
                  <a:cubicBezTo>
                    <a:pt x="4238" y="1187"/>
                    <a:pt x="4229" y="1187"/>
                    <a:pt x="4229" y="1187"/>
                  </a:cubicBezTo>
                  <a:cubicBezTo>
                    <a:pt x="4184" y="982"/>
                    <a:pt x="4077" y="679"/>
                    <a:pt x="3827" y="429"/>
                  </a:cubicBezTo>
                  <a:cubicBezTo>
                    <a:pt x="3542" y="153"/>
                    <a:pt x="3149"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0"/>
            <p:cNvSpPr/>
            <p:nvPr/>
          </p:nvSpPr>
          <p:spPr>
            <a:xfrm>
              <a:off x="6208276" y="4058222"/>
              <a:ext cx="128429" cy="120161"/>
            </a:xfrm>
            <a:custGeom>
              <a:avLst/>
              <a:gdLst/>
              <a:ahLst/>
              <a:cxnLst/>
              <a:rect l="l" t="t" r="r" b="b"/>
              <a:pathLst>
                <a:path w="2035" h="1904" extrusionOk="0">
                  <a:moveTo>
                    <a:pt x="676" y="1"/>
                  </a:moveTo>
                  <a:cubicBezTo>
                    <a:pt x="469" y="1"/>
                    <a:pt x="263" y="48"/>
                    <a:pt x="72" y="146"/>
                  </a:cubicBezTo>
                  <a:cubicBezTo>
                    <a:pt x="19" y="164"/>
                    <a:pt x="1" y="235"/>
                    <a:pt x="28" y="289"/>
                  </a:cubicBezTo>
                  <a:cubicBezTo>
                    <a:pt x="40" y="321"/>
                    <a:pt x="82" y="344"/>
                    <a:pt x="124" y="344"/>
                  </a:cubicBezTo>
                  <a:cubicBezTo>
                    <a:pt x="139" y="344"/>
                    <a:pt x="156" y="341"/>
                    <a:pt x="170" y="333"/>
                  </a:cubicBezTo>
                  <a:cubicBezTo>
                    <a:pt x="328" y="252"/>
                    <a:pt x="498" y="211"/>
                    <a:pt x="669" y="211"/>
                  </a:cubicBezTo>
                  <a:cubicBezTo>
                    <a:pt x="798" y="211"/>
                    <a:pt x="927" y="234"/>
                    <a:pt x="1053" y="280"/>
                  </a:cubicBezTo>
                  <a:cubicBezTo>
                    <a:pt x="1491" y="432"/>
                    <a:pt x="1785" y="833"/>
                    <a:pt x="1812" y="1288"/>
                  </a:cubicBezTo>
                  <a:cubicBezTo>
                    <a:pt x="1821" y="1449"/>
                    <a:pt x="1794" y="1609"/>
                    <a:pt x="1740" y="1761"/>
                  </a:cubicBezTo>
                  <a:cubicBezTo>
                    <a:pt x="1723" y="1814"/>
                    <a:pt x="1749" y="1877"/>
                    <a:pt x="1803" y="1895"/>
                  </a:cubicBezTo>
                  <a:cubicBezTo>
                    <a:pt x="1812" y="1895"/>
                    <a:pt x="1830" y="1903"/>
                    <a:pt x="1839" y="1903"/>
                  </a:cubicBezTo>
                  <a:cubicBezTo>
                    <a:pt x="1883" y="1903"/>
                    <a:pt x="1919" y="1877"/>
                    <a:pt x="1937" y="1832"/>
                  </a:cubicBezTo>
                  <a:cubicBezTo>
                    <a:pt x="2008" y="1654"/>
                    <a:pt x="2035" y="1466"/>
                    <a:pt x="2026" y="1279"/>
                  </a:cubicBezTo>
                  <a:cubicBezTo>
                    <a:pt x="1990" y="735"/>
                    <a:pt x="1642" y="262"/>
                    <a:pt x="1125" y="75"/>
                  </a:cubicBezTo>
                  <a:cubicBezTo>
                    <a:pt x="978" y="26"/>
                    <a:pt x="827"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0"/>
            <p:cNvSpPr/>
            <p:nvPr/>
          </p:nvSpPr>
          <p:spPr>
            <a:xfrm>
              <a:off x="6163847" y="4085738"/>
              <a:ext cx="122181" cy="134866"/>
            </a:xfrm>
            <a:custGeom>
              <a:avLst/>
              <a:gdLst/>
              <a:ahLst/>
              <a:cxnLst/>
              <a:rect l="l" t="t" r="r" b="b"/>
              <a:pathLst>
                <a:path w="1936" h="2137" extrusionOk="0">
                  <a:moveTo>
                    <a:pt x="437" y="0"/>
                  </a:moveTo>
                  <a:cubicBezTo>
                    <a:pt x="406" y="0"/>
                    <a:pt x="374" y="14"/>
                    <a:pt x="348" y="40"/>
                  </a:cubicBezTo>
                  <a:cubicBezTo>
                    <a:pt x="250" y="147"/>
                    <a:pt x="170" y="281"/>
                    <a:pt x="116" y="424"/>
                  </a:cubicBezTo>
                  <a:cubicBezTo>
                    <a:pt x="18" y="665"/>
                    <a:pt x="0" y="932"/>
                    <a:pt x="54" y="1191"/>
                  </a:cubicBezTo>
                  <a:lnTo>
                    <a:pt x="54" y="1200"/>
                  </a:lnTo>
                  <a:cubicBezTo>
                    <a:pt x="98" y="1414"/>
                    <a:pt x="250" y="1583"/>
                    <a:pt x="464" y="1664"/>
                  </a:cubicBezTo>
                  <a:lnTo>
                    <a:pt x="509" y="1682"/>
                  </a:lnTo>
                  <a:cubicBezTo>
                    <a:pt x="535" y="1691"/>
                    <a:pt x="562" y="1717"/>
                    <a:pt x="580" y="1744"/>
                  </a:cubicBezTo>
                  <a:cubicBezTo>
                    <a:pt x="589" y="1780"/>
                    <a:pt x="589" y="1815"/>
                    <a:pt x="580" y="1842"/>
                  </a:cubicBezTo>
                  <a:cubicBezTo>
                    <a:pt x="571" y="1878"/>
                    <a:pt x="544" y="1896"/>
                    <a:pt x="517" y="1914"/>
                  </a:cubicBezTo>
                  <a:cubicBezTo>
                    <a:pt x="497" y="1919"/>
                    <a:pt x="476" y="1924"/>
                    <a:pt x="457" y="1924"/>
                  </a:cubicBezTo>
                  <a:cubicBezTo>
                    <a:pt x="444" y="1924"/>
                    <a:pt x="431" y="1921"/>
                    <a:pt x="419" y="1914"/>
                  </a:cubicBezTo>
                  <a:lnTo>
                    <a:pt x="205" y="1833"/>
                  </a:lnTo>
                  <a:cubicBezTo>
                    <a:pt x="192" y="1830"/>
                    <a:pt x="180" y="1828"/>
                    <a:pt x="167" y="1828"/>
                  </a:cubicBezTo>
                  <a:cubicBezTo>
                    <a:pt x="122" y="1828"/>
                    <a:pt x="84" y="1853"/>
                    <a:pt x="62" y="1896"/>
                  </a:cubicBezTo>
                  <a:cubicBezTo>
                    <a:pt x="45" y="1949"/>
                    <a:pt x="71" y="2012"/>
                    <a:pt x="125" y="2030"/>
                  </a:cubicBezTo>
                  <a:lnTo>
                    <a:pt x="339" y="2119"/>
                  </a:lnTo>
                  <a:cubicBezTo>
                    <a:pt x="384" y="2128"/>
                    <a:pt x="419" y="2137"/>
                    <a:pt x="464" y="2137"/>
                  </a:cubicBezTo>
                  <a:cubicBezTo>
                    <a:pt x="509" y="2137"/>
                    <a:pt x="553" y="2128"/>
                    <a:pt x="598" y="2110"/>
                  </a:cubicBezTo>
                  <a:cubicBezTo>
                    <a:pt x="687" y="2065"/>
                    <a:pt x="749" y="2003"/>
                    <a:pt x="776" y="1914"/>
                  </a:cubicBezTo>
                  <a:cubicBezTo>
                    <a:pt x="812" y="1833"/>
                    <a:pt x="803" y="1744"/>
                    <a:pt x="767" y="1664"/>
                  </a:cubicBezTo>
                  <a:cubicBezTo>
                    <a:pt x="732" y="1575"/>
                    <a:pt x="669" y="1512"/>
                    <a:pt x="580" y="1485"/>
                  </a:cubicBezTo>
                  <a:lnTo>
                    <a:pt x="535" y="1467"/>
                  </a:lnTo>
                  <a:cubicBezTo>
                    <a:pt x="393" y="1414"/>
                    <a:pt x="294" y="1298"/>
                    <a:pt x="259" y="1155"/>
                  </a:cubicBezTo>
                  <a:lnTo>
                    <a:pt x="259" y="1146"/>
                  </a:lnTo>
                  <a:cubicBezTo>
                    <a:pt x="241" y="1048"/>
                    <a:pt x="232" y="950"/>
                    <a:pt x="241" y="843"/>
                  </a:cubicBezTo>
                  <a:cubicBezTo>
                    <a:pt x="312" y="816"/>
                    <a:pt x="384" y="789"/>
                    <a:pt x="455" y="772"/>
                  </a:cubicBezTo>
                  <a:cubicBezTo>
                    <a:pt x="518" y="761"/>
                    <a:pt x="580" y="757"/>
                    <a:pt x="643" y="757"/>
                  </a:cubicBezTo>
                  <a:cubicBezTo>
                    <a:pt x="687" y="757"/>
                    <a:pt x="732" y="759"/>
                    <a:pt x="776" y="763"/>
                  </a:cubicBezTo>
                  <a:cubicBezTo>
                    <a:pt x="839" y="772"/>
                    <a:pt x="901" y="789"/>
                    <a:pt x="963" y="807"/>
                  </a:cubicBezTo>
                  <a:cubicBezTo>
                    <a:pt x="1017" y="825"/>
                    <a:pt x="1079" y="852"/>
                    <a:pt x="1142" y="879"/>
                  </a:cubicBezTo>
                  <a:cubicBezTo>
                    <a:pt x="1508" y="1066"/>
                    <a:pt x="1722" y="1459"/>
                    <a:pt x="1686" y="1869"/>
                  </a:cubicBezTo>
                  <a:cubicBezTo>
                    <a:pt x="1686" y="1931"/>
                    <a:pt x="1731" y="1976"/>
                    <a:pt x="1784" y="1985"/>
                  </a:cubicBezTo>
                  <a:lnTo>
                    <a:pt x="1793" y="1985"/>
                  </a:lnTo>
                  <a:cubicBezTo>
                    <a:pt x="1856" y="1985"/>
                    <a:pt x="1900" y="1940"/>
                    <a:pt x="1900" y="1887"/>
                  </a:cubicBezTo>
                  <a:cubicBezTo>
                    <a:pt x="1936" y="1387"/>
                    <a:pt x="1677" y="923"/>
                    <a:pt x="1240" y="691"/>
                  </a:cubicBezTo>
                  <a:cubicBezTo>
                    <a:pt x="1231" y="682"/>
                    <a:pt x="1231" y="682"/>
                    <a:pt x="1231" y="682"/>
                  </a:cubicBezTo>
                  <a:cubicBezTo>
                    <a:pt x="1169" y="656"/>
                    <a:pt x="1097" y="629"/>
                    <a:pt x="1026" y="602"/>
                  </a:cubicBezTo>
                  <a:cubicBezTo>
                    <a:pt x="955" y="584"/>
                    <a:pt x="883" y="566"/>
                    <a:pt x="812" y="558"/>
                  </a:cubicBezTo>
                  <a:cubicBezTo>
                    <a:pt x="752" y="550"/>
                    <a:pt x="692" y="545"/>
                    <a:pt x="632" y="545"/>
                  </a:cubicBezTo>
                  <a:cubicBezTo>
                    <a:pt x="560" y="545"/>
                    <a:pt x="488" y="552"/>
                    <a:pt x="419" y="566"/>
                  </a:cubicBezTo>
                  <a:cubicBezTo>
                    <a:pt x="375" y="575"/>
                    <a:pt x="330" y="584"/>
                    <a:pt x="286" y="602"/>
                  </a:cubicBezTo>
                  <a:cubicBezTo>
                    <a:pt x="294" y="566"/>
                    <a:pt x="303" y="531"/>
                    <a:pt x="312" y="504"/>
                  </a:cubicBezTo>
                  <a:cubicBezTo>
                    <a:pt x="366" y="379"/>
                    <a:pt x="428" y="272"/>
                    <a:pt x="509" y="174"/>
                  </a:cubicBezTo>
                  <a:cubicBezTo>
                    <a:pt x="553" y="129"/>
                    <a:pt x="544" y="67"/>
                    <a:pt x="500" y="22"/>
                  </a:cubicBezTo>
                  <a:cubicBezTo>
                    <a:pt x="481" y="7"/>
                    <a:pt x="459"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0"/>
            <p:cNvSpPr/>
            <p:nvPr/>
          </p:nvSpPr>
          <p:spPr>
            <a:xfrm>
              <a:off x="6161007" y="4227227"/>
              <a:ext cx="114923" cy="78888"/>
            </a:xfrm>
            <a:custGeom>
              <a:avLst/>
              <a:gdLst/>
              <a:ahLst/>
              <a:cxnLst/>
              <a:rect l="l" t="t" r="r" b="b"/>
              <a:pathLst>
                <a:path w="1821" h="1250" extrusionOk="0">
                  <a:moveTo>
                    <a:pt x="1691" y="1"/>
                  </a:moveTo>
                  <a:cubicBezTo>
                    <a:pt x="1656" y="1"/>
                    <a:pt x="1623" y="21"/>
                    <a:pt x="1606" y="55"/>
                  </a:cubicBezTo>
                  <a:cubicBezTo>
                    <a:pt x="1490" y="260"/>
                    <a:pt x="1303" y="421"/>
                    <a:pt x="1089" y="510"/>
                  </a:cubicBezTo>
                  <a:cubicBezTo>
                    <a:pt x="928" y="581"/>
                    <a:pt x="794" y="715"/>
                    <a:pt x="723" y="876"/>
                  </a:cubicBezTo>
                  <a:cubicBezTo>
                    <a:pt x="682" y="977"/>
                    <a:pt x="586" y="1038"/>
                    <a:pt x="483" y="1038"/>
                  </a:cubicBezTo>
                  <a:cubicBezTo>
                    <a:pt x="450" y="1038"/>
                    <a:pt x="416" y="1032"/>
                    <a:pt x="384" y="1019"/>
                  </a:cubicBezTo>
                  <a:cubicBezTo>
                    <a:pt x="250" y="965"/>
                    <a:pt x="188" y="813"/>
                    <a:pt x="241" y="680"/>
                  </a:cubicBezTo>
                  <a:lnTo>
                    <a:pt x="339" y="448"/>
                  </a:lnTo>
                  <a:cubicBezTo>
                    <a:pt x="366" y="394"/>
                    <a:pt x="339" y="332"/>
                    <a:pt x="277" y="305"/>
                  </a:cubicBezTo>
                  <a:cubicBezTo>
                    <a:pt x="266" y="301"/>
                    <a:pt x="254" y="299"/>
                    <a:pt x="243" y="299"/>
                  </a:cubicBezTo>
                  <a:cubicBezTo>
                    <a:pt x="199" y="299"/>
                    <a:pt x="157" y="325"/>
                    <a:pt x="143" y="367"/>
                  </a:cubicBezTo>
                  <a:lnTo>
                    <a:pt x="45" y="608"/>
                  </a:lnTo>
                  <a:cubicBezTo>
                    <a:pt x="0" y="724"/>
                    <a:pt x="0" y="849"/>
                    <a:pt x="54" y="965"/>
                  </a:cubicBezTo>
                  <a:cubicBezTo>
                    <a:pt x="99" y="1081"/>
                    <a:pt x="188" y="1170"/>
                    <a:pt x="304" y="1215"/>
                  </a:cubicBezTo>
                  <a:cubicBezTo>
                    <a:pt x="355" y="1239"/>
                    <a:pt x="413" y="1250"/>
                    <a:pt x="471" y="1250"/>
                  </a:cubicBezTo>
                  <a:cubicBezTo>
                    <a:pt x="656" y="1250"/>
                    <a:pt x="852" y="1139"/>
                    <a:pt x="919" y="956"/>
                  </a:cubicBezTo>
                  <a:cubicBezTo>
                    <a:pt x="964" y="840"/>
                    <a:pt x="1053" y="751"/>
                    <a:pt x="1169" y="706"/>
                  </a:cubicBezTo>
                  <a:cubicBezTo>
                    <a:pt x="1428" y="608"/>
                    <a:pt x="1651" y="412"/>
                    <a:pt x="1794" y="162"/>
                  </a:cubicBezTo>
                  <a:cubicBezTo>
                    <a:pt x="1820" y="109"/>
                    <a:pt x="1802" y="46"/>
                    <a:pt x="1749" y="19"/>
                  </a:cubicBezTo>
                  <a:cubicBezTo>
                    <a:pt x="1730" y="7"/>
                    <a:pt x="1710" y="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0"/>
            <p:cNvSpPr/>
            <p:nvPr/>
          </p:nvSpPr>
          <p:spPr>
            <a:xfrm>
              <a:off x="6316949" y="4271782"/>
              <a:ext cx="176266" cy="171785"/>
            </a:xfrm>
            <a:custGeom>
              <a:avLst/>
              <a:gdLst/>
              <a:ahLst/>
              <a:cxnLst/>
              <a:rect l="l" t="t" r="r" b="b"/>
              <a:pathLst>
                <a:path w="2793" h="2722" extrusionOk="0">
                  <a:moveTo>
                    <a:pt x="672" y="219"/>
                  </a:moveTo>
                  <a:cubicBezTo>
                    <a:pt x="707" y="219"/>
                    <a:pt x="744" y="230"/>
                    <a:pt x="777" y="259"/>
                  </a:cubicBezTo>
                  <a:lnTo>
                    <a:pt x="1267" y="750"/>
                  </a:lnTo>
                  <a:cubicBezTo>
                    <a:pt x="1303" y="785"/>
                    <a:pt x="1350" y="803"/>
                    <a:pt x="1397" y="803"/>
                  </a:cubicBezTo>
                  <a:cubicBezTo>
                    <a:pt x="1444" y="803"/>
                    <a:pt x="1490" y="785"/>
                    <a:pt x="1526" y="750"/>
                  </a:cubicBezTo>
                  <a:lnTo>
                    <a:pt x="2008" y="259"/>
                  </a:lnTo>
                  <a:cubicBezTo>
                    <a:pt x="2039" y="232"/>
                    <a:pt x="2079" y="219"/>
                    <a:pt x="2118" y="219"/>
                  </a:cubicBezTo>
                  <a:cubicBezTo>
                    <a:pt x="2157" y="219"/>
                    <a:pt x="2195" y="232"/>
                    <a:pt x="2222" y="259"/>
                  </a:cubicBezTo>
                  <a:lnTo>
                    <a:pt x="2498" y="536"/>
                  </a:lnTo>
                  <a:cubicBezTo>
                    <a:pt x="2561" y="589"/>
                    <a:pt x="2561" y="687"/>
                    <a:pt x="2498" y="750"/>
                  </a:cubicBezTo>
                  <a:lnTo>
                    <a:pt x="2008" y="1231"/>
                  </a:lnTo>
                  <a:cubicBezTo>
                    <a:pt x="1936" y="1303"/>
                    <a:pt x="1936" y="1419"/>
                    <a:pt x="2008" y="1490"/>
                  </a:cubicBezTo>
                  <a:lnTo>
                    <a:pt x="2498" y="1981"/>
                  </a:lnTo>
                  <a:cubicBezTo>
                    <a:pt x="2561" y="2043"/>
                    <a:pt x="2561" y="2132"/>
                    <a:pt x="2498" y="2195"/>
                  </a:cubicBezTo>
                  <a:lnTo>
                    <a:pt x="2222" y="2471"/>
                  </a:lnTo>
                  <a:cubicBezTo>
                    <a:pt x="2195" y="2498"/>
                    <a:pt x="2157" y="2512"/>
                    <a:pt x="2118" y="2512"/>
                  </a:cubicBezTo>
                  <a:cubicBezTo>
                    <a:pt x="2079" y="2512"/>
                    <a:pt x="2039" y="2498"/>
                    <a:pt x="2008" y="2471"/>
                  </a:cubicBezTo>
                  <a:lnTo>
                    <a:pt x="1526" y="1981"/>
                  </a:lnTo>
                  <a:cubicBezTo>
                    <a:pt x="1490" y="1945"/>
                    <a:pt x="1444" y="1927"/>
                    <a:pt x="1397" y="1927"/>
                  </a:cubicBezTo>
                  <a:cubicBezTo>
                    <a:pt x="1350" y="1927"/>
                    <a:pt x="1303" y="1945"/>
                    <a:pt x="1267" y="1981"/>
                  </a:cubicBezTo>
                  <a:lnTo>
                    <a:pt x="777" y="2471"/>
                  </a:lnTo>
                  <a:cubicBezTo>
                    <a:pt x="745" y="2498"/>
                    <a:pt x="708" y="2512"/>
                    <a:pt x="670" y="2512"/>
                  </a:cubicBezTo>
                  <a:cubicBezTo>
                    <a:pt x="632" y="2512"/>
                    <a:pt x="594" y="2498"/>
                    <a:pt x="563" y="2471"/>
                  </a:cubicBezTo>
                  <a:lnTo>
                    <a:pt x="286" y="2195"/>
                  </a:lnTo>
                  <a:cubicBezTo>
                    <a:pt x="232" y="2132"/>
                    <a:pt x="232" y="2043"/>
                    <a:pt x="286" y="1981"/>
                  </a:cubicBezTo>
                  <a:lnTo>
                    <a:pt x="777" y="1490"/>
                  </a:lnTo>
                  <a:cubicBezTo>
                    <a:pt x="848" y="1419"/>
                    <a:pt x="848" y="1303"/>
                    <a:pt x="777" y="1231"/>
                  </a:cubicBezTo>
                  <a:lnTo>
                    <a:pt x="286" y="750"/>
                  </a:lnTo>
                  <a:cubicBezTo>
                    <a:pt x="232" y="687"/>
                    <a:pt x="232" y="589"/>
                    <a:pt x="286" y="536"/>
                  </a:cubicBezTo>
                  <a:lnTo>
                    <a:pt x="563" y="259"/>
                  </a:lnTo>
                  <a:cubicBezTo>
                    <a:pt x="592" y="235"/>
                    <a:pt x="631" y="219"/>
                    <a:pt x="672" y="219"/>
                  </a:cubicBezTo>
                  <a:close/>
                  <a:moveTo>
                    <a:pt x="670" y="0"/>
                  </a:moveTo>
                  <a:cubicBezTo>
                    <a:pt x="576" y="0"/>
                    <a:pt x="482" y="36"/>
                    <a:pt x="411" y="107"/>
                  </a:cubicBezTo>
                  <a:lnTo>
                    <a:pt x="143" y="384"/>
                  </a:lnTo>
                  <a:cubicBezTo>
                    <a:pt x="1" y="527"/>
                    <a:pt x="1" y="759"/>
                    <a:pt x="143" y="901"/>
                  </a:cubicBezTo>
                  <a:lnTo>
                    <a:pt x="607" y="1365"/>
                  </a:lnTo>
                  <a:lnTo>
                    <a:pt x="143" y="1829"/>
                  </a:lnTo>
                  <a:cubicBezTo>
                    <a:pt x="1" y="1972"/>
                    <a:pt x="1" y="2204"/>
                    <a:pt x="143" y="2347"/>
                  </a:cubicBezTo>
                  <a:lnTo>
                    <a:pt x="411" y="2614"/>
                  </a:lnTo>
                  <a:cubicBezTo>
                    <a:pt x="482" y="2686"/>
                    <a:pt x="580" y="2721"/>
                    <a:pt x="670" y="2721"/>
                  </a:cubicBezTo>
                  <a:cubicBezTo>
                    <a:pt x="759" y="2721"/>
                    <a:pt x="857" y="2686"/>
                    <a:pt x="928" y="2614"/>
                  </a:cubicBezTo>
                  <a:lnTo>
                    <a:pt x="1392" y="2150"/>
                  </a:lnTo>
                  <a:lnTo>
                    <a:pt x="1865" y="2614"/>
                  </a:lnTo>
                  <a:cubicBezTo>
                    <a:pt x="1932" y="2686"/>
                    <a:pt x="2023" y="2721"/>
                    <a:pt x="2116" y="2721"/>
                  </a:cubicBezTo>
                  <a:cubicBezTo>
                    <a:pt x="2209" y="2721"/>
                    <a:pt x="2302" y="2686"/>
                    <a:pt x="2374" y="2614"/>
                  </a:cubicBezTo>
                  <a:lnTo>
                    <a:pt x="2650" y="2347"/>
                  </a:lnTo>
                  <a:cubicBezTo>
                    <a:pt x="2793" y="2204"/>
                    <a:pt x="2793" y="1972"/>
                    <a:pt x="2650" y="1829"/>
                  </a:cubicBezTo>
                  <a:lnTo>
                    <a:pt x="2177" y="1365"/>
                  </a:lnTo>
                  <a:lnTo>
                    <a:pt x="2650" y="901"/>
                  </a:lnTo>
                  <a:cubicBezTo>
                    <a:pt x="2793" y="759"/>
                    <a:pt x="2793" y="527"/>
                    <a:pt x="2650" y="384"/>
                  </a:cubicBezTo>
                  <a:lnTo>
                    <a:pt x="2374" y="107"/>
                  </a:lnTo>
                  <a:cubicBezTo>
                    <a:pt x="2302" y="36"/>
                    <a:pt x="2209" y="0"/>
                    <a:pt x="2116" y="0"/>
                  </a:cubicBezTo>
                  <a:cubicBezTo>
                    <a:pt x="2023" y="0"/>
                    <a:pt x="1932" y="36"/>
                    <a:pt x="1865" y="107"/>
                  </a:cubicBezTo>
                  <a:lnTo>
                    <a:pt x="1392" y="580"/>
                  </a:lnTo>
                  <a:lnTo>
                    <a:pt x="928" y="107"/>
                  </a:lnTo>
                  <a:cubicBezTo>
                    <a:pt x="857" y="36"/>
                    <a:pt x="76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0"/>
            <p:cNvSpPr/>
            <p:nvPr/>
          </p:nvSpPr>
          <p:spPr>
            <a:xfrm>
              <a:off x="6377218" y="4043203"/>
              <a:ext cx="70999" cy="169577"/>
            </a:xfrm>
            <a:custGeom>
              <a:avLst/>
              <a:gdLst/>
              <a:ahLst/>
              <a:cxnLst/>
              <a:rect l="l" t="t" r="r" b="b"/>
              <a:pathLst>
                <a:path w="1125" h="2687" extrusionOk="0">
                  <a:moveTo>
                    <a:pt x="372" y="216"/>
                  </a:moveTo>
                  <a:cubicBezTo>
                    <a:pt x="400" y="216"/>
                    <a:pt x="431" y="226"/>
                    <a:pt x="455" y="259"/>
                  </a:cubicBezTo>
                  <a:cubicBezTo>
                    <a:pt x="901" y="884"/>
                    <a:pt x="901" y="1802"/>
                    <a:pt x="455" y="2427"/>
                  </a:cubicBezTo>
                  <a:cubicBezTo>
                    <a:pt x="437" y="2451"/>
                    <a:pt x="411" y="2475"/>
                    <a:pt x="375" y="2475"/>
                  </a:cubicBezTo>
                  <a:cubicBezTo>
                    <a:pt x="357" y="2475"/>
                    <a:pt x="336" y="2469"/>
                    <a:pt x="312" y="2454"/>
                  </a:cubicBezTo>
                  <a:cubicBezTo>
                    <a:pt x="277" y="2427"/>
                    <a:pt x="250" y="2365"/>
                    <a:pt x="286" y="2311"/>
                  </a:cubicBezTo>
                  <a:cubicBezTo>
                    <a:pt x="678" y="1758"/>
                    <a:pt x="678" y="928"/>
                    <a:pt x="286" y="384"/>
                  </a:cubicBezTo>
                  <a:cubicBezTo>
                    <a:pt x="259" y="339"/>
                    <a:pt x="250" y="277"/>
                    <a:pt x="312" y="232"/>
                  </a:cubicBezTo>
                  <a:cubicBezTo>
                    <a:pt x="325" y="224"/>
                    <a:pt x="347" y="216"/>
                    <a:pt x="372" y="216"/>
                  </a:cubicBezTo>
                  <a:close/>
                  <a:moveTo>
                    <a:pt x="365" y="1"/>
                  </a:moveTo>
                  <a:cubicBezTo>
                    <a:pt x="303" y="1"/>
                    <a:pt x="240" y="18"/>
                    <a:pt x="187" y="54"/>
                  </a:cubicBezTo>
                  <a:cubicBezTo>
                    <a:pt x="54" y="143"/>
                    <a:pt x="0" y="357"/>
                    <a:pt x="107" y="500"/>
                  </a:cubicBezTo>
                  <a:cubicBezTo>
                    <a:pt x="455" y="982"/>
                    <a:pt x="455" y="1704"/>
                    <a:pt x="107" y="2186"/>
                  </a:cubicBezTo>
                  <a:cubicBezTo>
                    <a:pt x="63" y="2257"/>
                    <a:pt x="45" y="2338"/>
                    <a:pt x="54" y="2427"/>
                  </a:cubicBezTo>
                  <a:cubicBezTo>
                    <a:pt x="71" y="2507"/>
                    <a:pt x="116" y="2579"/>
                    <a:pt x="187" y="2632"/>
                  </a:cubicBezTo>
                  <a:cubicBezTo>
                    <a:pt x="237" y="2668"/>
                    <a:pt x="302" y="2686"/>
                    <a:pt x="369" y="2686"/>
                  </a:cubicBezTo>
                  <a:cubicBezTo>
                    <a:pt x="470" y="2686"/>
                    <a:pt x="574" y="2643"/>
                    <a:pt x="633" y="2552"/>
                  </a:cubicBezTo>
                  <a:cubicBezTo>
                    <a:pt x="1124" y="1856"/>
                    <a:pt x="1124" y="839"/>
                    <a:pt x="633" y="134"/>
                  </a:cubicBezTo>
                  <a:cubicBezTo>
                    <a:pt x="577" y="50"/>
                    <a:pt x="471" y="1"/>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0"/>
            <p:cNvSpPr/>
            <p:nvPr/>
          </p:nvSpPr>
          <p:spPr>
            <a:xfrm>
              <a:off x="6428399" y="4016508"/>
              <a:ext cx="70999" cy="222968"/>
            </a:xfrm>
            <a:custGeom>
              <a:avLst/>
              <a:gdLst/>
              <a:ahLst/>
              <a:cxnLst/>
              <a:rect l="l" t="t" r="r" b="b"/>
              <a:pathLst>
                <a:path w="1125" h="3533" extrusionOk="0">
                  <a:moveTo>
                    <a:pt x="364" y="210"/>
                  </a:moveTo>
                  <a:cubicBezTo>
                    <a:pt x="392" y="210"/>
                    <a:pt x="423" y="221"/>
                    <a:pt x="447" y="254"/>
                  </a:cubicBezTo>
                  <a:cubicBezTo>
                    <a:pt x="750" y="673"/>
                    <a:pt x="911" y="1217"/>
                    <a:pt x="911" y="1771"/>
                  </a:cubicBezTo>
                  <a:cubicBezTo>
                    <a:pt x="911" y="2324"/>
                    <a:pt x="750" y="2859"/>
                    <a:pt x="447" y="3278"/>
                  </a:cubicBezTo>
                  <a:cubicBezTo>
                    <a:pt x="428" y="3297"/>
                    <a:pt x="401" y="3324"/>
                    <a:pt x="363" y="3324"/>
                  </a:cubicBezTo>
                  <a:cubicBezTo>
                    <a:pt x="345" y="3324"/>
                    <a:pt x="326" y="3319"/>
                    <a:pt x="304" y="3305"/>
                  </a:cubicBezTo>
                  <a:cubicBezTo>
                    <a:pt x="277" y="3287"/>
                    <a:pt x="260" y="3260"/>
                    <a:pt x="260" y="3234"/>
                  </a:cubicBezTo>
                  <a:cubicBezTo>
                    <a:pt x="251" y="3207"/>
                    <a:pt x="260" y="3180"/>
                    <a:pt x="277" y="3153"/>
                  </a:cubicBezTo>
                  <a:cubicBezTo>
                    <a:pt x="839" y="2368"/>
                    <a:pt x="839" y="1173"/>
                    <a:pt x="277" y="379"/>
                  </a:cubicBezTo>
                  <a:cubicBezTo>
                    <a:pt x="242" y="325"/>
                    <a:pt x="251" y="263"/>
                    <a:pt x="304" y="227"/>
                  </a:cubicBezTo>
                  <a:cubicBezTo>
                    <a:pt x="317" y="219"/>
                    <a:pt x="339" y="210"/>
                    <a:pt x="364" y="210"/>
                  </a:cubicBezTo>
                  <a:close/>
                  <a:moveTo>
                    <a:pt x="358" y="0"/>
                  </a:moveTo>
                  <a:cubicBezTo>
                    <a:pt x="295" y="0"/>
                    <a:pt x="232" y="18"/>
                    <a:pt x="179" y="58"/>
                  </a:cubicBezTo>
                  <a:cubicBezTo>
                    <a:pt x="37" y="156"/>
                    <a:pt x="1" y="361"/>
                    <a:pt x="99" y="504"/>
                  </a:cubicBezTo>
                  <a:cubicBezTo>
                    <a:pt x="616" y="1226"/>
                    <a:pt x="616" y="2315"/>
                    <a:pt x="99" y="3037"/>
                  </a:cubicBezTo>
                  <a:cubicBezTo>
                    <a:pt x="1" y="3180"/>
                    <a:pt x="37" y="3376"/>
                    <a:pt x="179" y="3474"/>
                  </a:cubicBezTo>
                  <a:cubicBezTo>
                    <a:pt x="229" y="3514"/>
                    <a:pt x="294" y="3533"/>
                    <a:pt x="361" y="3533"/>
                  </a:cubicBezTo>
                  <a:cubicBezTo>
                    <a:pt x="462" y="3533"/>
                    <a:pt x="566" y="3489"/>
                    <a:pt x="625" y="3403"/>
                  </a:cubicBezTo>
                  <a:cubicBezTo>
                    <a:pt x="947" y="2948"/>
                    <a:pt x="1125" y="2359"/>
                    <a:pt x="1125" y="1771"/>
                  </a:cubicBezTo>
                  <a:cubicBezTo>
                    <a:pt x="1125" y="1173"/>
                    <a:pt x="947" y="593"/>
                    <a:pt x="625" y="129"/>
                  </a:cubicBezTo>
                  <a:cubicBezTo>
                    <a:pt x="569" y="51"/>
                    <a:pt x="464"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0"/>
            <p:cNvSpPr/>
            <p:nvPr/>
          </p:nvSpPr>
          <p:spPr>
            <a:xfrm>
              <a:off x="6478507" y="3985774"/>
              <a:ext cx="81159" cy="284437"/>
            </a:xfrm>
            <a:custGeom>
              <a:avLst/>
              <a:gdLst/>
              <a:ahLst/>
              <a:cxnLst/>
              <a:rect l="l" t="t" r="r" b="b"/>
              <a:pathLst>
                <a:path w="1286" h="4507" extrusionOk="0">
                  <a:moveTo>
                    <a:pt x="373" y="1"/>
                  </a:moveTo>
                  <a:cubicBezTo>
                    <a:pt x="309" y="1"/>
                    <a:pt x="245" y="21"/>
                    <a:pt x="188" y="63"/>
                  </a:cubicBezTo>
                  <a:cubicBezTo>
                    <a:pt x="54" y="143"/>
                    <a:pt x="1" y="357"/>
                    <a:pt x="108" y="500"/>
                  </a:cubicBezTo>
                  <a:cubicBezTo>
                    <a:pt x="251" y="696"/>
                    <a:pt x="358" y="910"/>
                    <a:pt x="447" y="1142"/>
                  </a:cubicBezTo>
                  <a:cubicBezTo>
                    <a:pt x="461" y="1185"/>
                    <a:pt x="503" y="1210"/>
                    <a:pt x="547" y="1210"/>
                  </a:cubicBezTo>
                  <a:cubicBezTo>
                    <a:pt x="558" y="1210"/>
                    <a:pt x="570" y="1209"/>
                    <a:pt x="581" y="1205"/>
                  </a:cubicBezTo>
                  <a:cubicBezTo>
                    <a:pt x="634" y="1187"/>
                    <a:pt x="661" y="1125"/>
                    <a:pt x="643" y="1071"/>
                  </a:cubicBezTo>
                  <a:cubicBezTo>
                    <a:pt x="554" y="821"/>
                    <a:pt x="429" y="589"/>
                    <a:pt x="286" y="384"/>
                  </a:cubicBezTo>
                  <a:cubicBezTo>
                    <a:pt x="260" y="348"/>
                    <a:pt x="251" y="277"/>
                    <a:pt x="313" y="232"/>
                  </a:cubicBezTo>
                  <a:cubicBezTo>
                    <a:pt x="331" y="218"/>
                    <a:pt x="352" y="211"/>
                    <a:pt x="372" y="211"/>
                  </a:cubicBezTo>
                  <a:cubicBezTo>
                    <a:pt x="403" y="211"/>
                    <a:pt x="434" y="227"/>
                    <a:pt x="456" y="259"/>
                  </a:cubicBezTo>
                  <a:cubicBezTo>
                    <a:pt x="848" y="812"/>
                    <a:pt x="1071" y="1526"/>
                    <a:pt x="1071" y="2258"/>
                  </a:cubicBezTo>
                  <a:cubicBezTo>
                    <a:pt x="1071" y="2980"/>
                    <a:pt x="848" y="3694"/>
                    <a:pt x="456" y="4247"/>
                  </a:cubicBezTo>
                  <a:cubicBezTo>
                    <a:pt x="438" y="4271"/>
                    <a:pt x="412" y="4294"/>
                    <a:pt x="376" y="4294"/>
                  </a:cubicBezTo>
                  <a:cubicBezTo>
                    <a:pt x="358" y="4294"/>
                    <a:pt x="337" y="4289"/>
                    <a:pt x="313" y="4274"/>
                  </a:cubicBezTo>
                  <a:cubicBezTo>
                    <a:pt x="277" y="4247"/>
                    <a:pt x="242" y="4184"/>
                    <a:pt x="286" y="4131"/>
                  </a:cubicBezTo>
                  <a:cubicBezTo>
                    <a:pt x="777" y="3426"/>
                    <a:pt x="964" y="2472"/>
                    <a:pt x="786" y="1562"/>
                  </a:cubicBezTo>
                  <a:cubicBezTo>
                    <a:pt x="778" y="1514"/>
                    <a:pt x="727" y="1480"/>
                    <a:pt x="678" y="1480"/>
                  </a:cubicBezTo>
                  <a:cubicBezTo>
                    <a:pt x="672" y="1480"/>
                    <a:pt x="667" y="1480"/>
                    <a:pt x="661" y="1481"/>
                  </a:cubicBezTo>
                  <a:cubicBezTo>
                    <a:pt x="599" y="1490"/>
                    <a:pt x="563" y="1544"/>
                    <a:pt x="572" y="1606"/>
                  </a:cubicBezTo>
                  <a:cubicBezTo>
                    <a:pt x="750" y="2454"/>
                    <a:pt x="572" y="3355"/>
                    <a:pt x="108" y="4006"/>
                  </a:cubicBezTo>
                  <a:cubicBezTo>
                    <a:pt x="19" y="4131"/>
                    <a:pt x="37" y="4345"/>
                    <a:pt x="188" y="4452"/>
                  </a:cubicBezTo>
                  <a:cubicBezTo>
                    <a:pt x="234" y="4487"/>
                    <a:pt x="299" y="4506"/>
                    <a:pt x="366" y="4506"/>
                  </a:cubicBezTo>
                  <a:cubicBezTo>
                    <a:pt x="467" y="4506"/>
                    <a:pt x="575" y="4463"/>
                    <a:pt x="634" y="4372"/>
                  </a:cubicBezTo>
                  <a:cubicBezTo>
                    <a:pt x="1054" y="3783"/>
                    <a:pt x="1286" y="3025"/>
                    <a:pt x="1286" y="2258"/>
                  </a:cubicBezTo>
                  <a:cubicBezTo>
                    <a:pt x="1286" y="1481"/>
                    <a:pt x="1054" y="723"/>
                    <a:pt x="634" y="134"/>
                  </a:cubicBezTo>
                  <a:cubicBezTo>
                    <a:pt x="569" y="48"/>
                    <a:pt x="472" y="1"/>
                    <a:pt x="3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60"/>
          <p:cNvGrpSpPr/>
          <p:nvPr/>
        </p:nvGrpSpPr>
        <p:grpSpPr>
          <a:xfrm>
            <a:off x="6803958" y="3985774"/>
            <a:ext cx="460009" cy="457798"/>
            <a:chOff x="6803958" y="3985774"/>
            <a:chExt cx="460009" cy="457798"/>
          </a:xfrm>
        </p:grpSpPr>
        <p:sp>
          <p:nvSpPr>
            <p:cNvPr id="2318" name="Google Shape;2318;p60"/>
            <p:cNvSpPr/>
            <p:nvPr/>
          </p:nvSpPr>
          <p:spPr>
            <a:xfrm>
              <a:off x="6803958" y="3985774"/>
              <a:ext cx="284374" cy="279388"/>
            </a:xfrm>
            <a:custGeom>
              <a:avLst/>
              <a:gdLst/>
              <a:ahLst/>
              <a:cxnLst/>
              <a:rect l="l" t="t" r="r" b="b"/>
              <a:pathLst>
                <a:path w="4506" h="4427" extrusionOk="0">
                  <a:moveTo>
                    <a:pt x="4050" y="0"/>
                  </a:moveTo>
                  <a:cubicBezTo>
                    <a:pt x="3952" y="0"/>
                    <a:pt x="3872" y="81"/>
                    <a:pt x="3872" y="179"/>
                  </a:cubicBezTo>
                  <a:lnTo>
                    <a:pt x="3872" y="1785"/>
                  </a:lnTo>
                  <a:lnTo>
                    <a:pt x="3649" y="1883"/>
                  </a:lnTo>
                  <a:lnTo>
                    <a:pt x="3444" y="1767"/>
                  </a:lnTo>
                  <a:cubicBezTo>
                    <a:pt x="3421" y="1758"/>
                    <a:pt x="3397" y="1753"/>
                    <a:pt x="3372" y="1753"/>
                  </a:cubicBezTo>
                  <a:cubicBezTo>
                    <a:pt x="3348" y="1753"/>
                    <a:pt x="3323" y="1758"/>
                    <a:pt x="3301" y="1767"/>
                  </a:cubicBezTo>
                  <a:lnTo>
                    <a:pt x="3123" y="1865"/>
                  </a:lnTo>
                  <a:lnTo>
                    <a:pt x="2935" y="1669"/>
                  </a:lnTo>
                  <a:cubicBezTo>
                    <a:pt x="2909" y="1642"/>
                    <a:pt x="2873" y="1624"/>
                    <a:pt x="2828" y="1624"/>
                  </a:cubicBezTo>
                  <a:cubicBezTo>
                    <a:pt x="2793" y="1624"/>
                    <a:pt x="2748" y="1642"/>
                    <a:pt x="2721" y="1669"/>
                  </a:cubicBezTo>
                  <a:lnTo>
                    <a:pt x="2534" y="1865"/>
                  </a:lnTo>
                  <a:lnTo>
                    <a:pt x="2364" y="1776"/>
                  </a:lnTo>
                  <a:cubicBezTo>
                    <a:pt x="2344" y="1766"/>
                    <a:pt x="2320" y="1761"/>
                    <a:pt x="2296" y="1761"/>
                  </a:cubicBezTo>
                  <a:cubicBezTo>
                    <a:pt x="2256" y="1761"/>
                    <a:pt x="2214" y="1775"/>
                    <a:pt x="2186" y="1803"/>
                  </a:cubicBezTo>
                  <a:lnTo>
                    <a:pt x="2016" y="1981"/>
                  </a:lnTo>
                  <a:lnTo>
                    <a:pt x="1847" y="1803"/>
                  </a:lnTo>
                  <a:cubicBezTo>
                    <a:pt x="1819" y="1775"/>
                    <a:pt x="1781" y="1761"/>
                    <a:pt x="1741" y="1761"/>
                  </a:cubicBezTo>
                  <a:cubicBezTo>
                    <a:pt x="1717" y="1761"/>
                    <a:pt x="1692" y="1766"/>
                    <a:pt x="1668" y="1776"/>
                  </a:cubicBezTo>
                  <a:lnTo>
                    <a:pt x="1499" y="1865"/>
                  </a:lnTo>
                  <a:lnTo>
                    <a:pt x="1312" y="1669"/>
                  </a:lnTo>
                  <a:cubicBezTo>
                    <a:pt x="1285" y="1642"/>
                    <a:pt x="1240" y="1624"/>
                    <a:pt x="1205" y="1624"/>
                  </a:cubicBezTo>
                  <a:cubicBezTo>
                    <a:pt x="1160" y="1624"/>
                    <a:pt x="1124" y="1642"/>
                    <a:pt x="1098" y="1669"/>
                  </a:cubicBezTo>
                  <a:lnTo>
                    <a:pt x="910" y="1865"/>
                  </a:lnTo>
                  <a:lnTo>
                    <a:pt x="741" y="1776"/>
                  </a:lnTo>
                  <a:cubicBezTo>
                    <a:pt x="717" y="1766"/>
                    <a:pt x="693" y="1761"/>
                    <a:pt x="669" y="1761"/>
                  </a:cubicBezTo>
                  <a:cubicBezTo>
                    <a:pt x="628" y="1761"/>
                    <a:pt x="590" y="1775"/>
                    <a:pt x="562" y="1803"/>
                  </a:cubicBezTo>
                  <a:lnTo>
                    <a:pt x="393" y="1981"/>
                  </a:lnTo>
                  <a:lnTo>
                    <a:pt x="197" y="1785"/>
                  </a:lnTo>
                  <a:cubicBezTo>
                    <a:pt x="174" y="1762"/>
                    <a:pt x="145" y="1751"/>
                    <a:pt x="116" y="1751"/>
                  </a:cubicBezTo>
                  <a:cubicBezTo>
                    <a:pt x="87" y="1751"/>
                    <a:pt x="58" y="1762"/>
                    <a:pt x="36" y="1785"/>
                  </a:cubicBezTo>
                  <a:cubicBezTo>
                    <a:pt x="0" y="1829"/>
                    <a:pt x="9" y="1892"/>
                    <a:pt x="45" y="1927"/>
                  </a:cubicBezTo>
                  <a:lnTo>
                    <a:pt x="286" y="2177"/>
                  </a:lnTo>
                  <a:cubicBezTo>
                    <a:pt x="312" y="2213"/>
                    <a:pt x="348" y="2222"/>
                    <a:pt x="393" y="2222"/>
                  </a:cubicBezTo>
                  <a:cubicBezTo>
                    <a:pt x="428" y="2222"/>
                    <a:pt x="473" y="2213"/>
                    <a:pt x="500" y="2177"/>
                  </a:cubicBezTo>
                  <a:lnTo>
                    <a:pt x="687" y="1990"/>
                  </a:lnTo>
                  <a:lnTo>
                    <a:pt x="857" y="2079"/>
                  </a:lnTo>
                  <a:cubicBezTo>
                    <a:pt x="876" y="2089"/>
                    <a:pt x="899" y="2094"/>
                    <a:pt x="922" y="2094"/>
                  </a:cubicBezTo>
                  <a:cubicBezTo>
                    <a:pt x="963" y="2094"/>
                    <a:pt x="1006" y="2078"/>
                    <a:pt x="1035" y="2043"/>
                  </a:cubicBezTo>
                  <a:lnTo>
                    <a:pt x="1205" y="1865"/>
                  </a:lnTo>
                  <a:lnTo>
                    <a:pt x="1374" y="2043"/>
                  </a:lnTo>
                  <a:cubicBezTo>
                    <a:pt x="1403" y="2078"/>
                    <a:pt x="1442" y="2094"/>
                    <a:pt x="1483" y="2094"/>
                  </a:cubicBezTo>
                  <a:cubicBezTo>
                    <a:pt x="1507" y="2094"/>
                    <a:pt x="1530" y="2089"/>
                    <a:pt x="1553" y="2079"/>
                  </a:cubicBezTo>
                  <a:lnTo>
                    <a:pt x="1722" y="1990"/>
                  </a:lnTo>
                  <a:lnTo>
                    <a:pt x="1909" y="2177"/>
                  </a:lnTo>
                  <a:cubicBezTo>
                    <a:pt x="1936" y="2213"/>
                    <a:pt x="1972" y="2222"/>
                    <a:pt x="2016" y="2222"/>
                  </a:cubicBezTo>
                  <a:cubicBezTo>
                    <a:pt x="2061" y="2222"/>
                    <a:pt x="2097" y="2213"/>
                    <a:pt x="2123" y="2177"/>
                  </a:cubicBezTo>
                  <a:lnTo>
                    <a:pt x="2311" y="1990"/>
                  </a:lnTo>
                  <a:lnTo>
                    <a:pt x="2480" y="2079"/>
                  </a:lnTo>
                  <a:cubicBezTo>
                    <a:pt x="2503" y="2089"/>
                    <a:pt x="2526" y="2094"/>
                    <a:pt x="2549" y="2094"/>
                  </a:cubicBezTo>
                  <a:cubicBezTo>
                    <a:pt x="2591" y="2094"/>
                    <a:pt x="2630" y="2078"/>
                    <a:pt x="2659" y="2043"/>
                  </a:cubicBezTo>
                  <a:lnTo>
                    <a:pt x="2828" y="1865"/>
                  </a:lnTo>
                  <a:lnTo>
                    <a:pt x="2998" y="2043"/>
                  </a:lnTo>
                  <a:cubicBezTo>
                    <a:pt x="3032" y="2078"/>
                    <a:pt x="3074" y="2094"/>
                    <a:pt x="3113" y="2094"/>
                  </a:cubicBezTo>
                  <a:cubicBezTo>
                    <a:pt x="3135" y="2094"/>
                    <a:pt x="3157" y="2089"/>
                    <a:pt x="3176" y="2079"/>
                  </a:cubicBezTo>
                  <a:lnTo>
                    <a:pt x="3372" y="1972"/>
                  </a:lnTo>
                  <a:lnTo>
                    <a:pt x="3578" y="2079"/>
                  </a:lnTo>
                  <a:cubicBezTo>
                    <a:pt x="3597" y="2094"/>
                    <a:pt x="3620" y="2100"/>
                    <a:pt x="3643" y="2100"/>
                  </a:cubicBezTo>
                  <a:cubicBezTo>
                    <a:pt x="3662" y="2100"/>
                    <a:pt x="3682" y="2096"/>
                    <a:pt x="3702" y="2088"/>
                  </a:cubicBezTo>
                  <a:lnTo>
                    <a:pt x="3872" y="2017"/>
                  </a:lnTo>
                  <a:lnTo>
                    <a:pt x="3872" y="3515"/>
                  </a:lnTo>
                  <a:lnTo>
                    <a:pt x="3649" y="3694"/>
                  </a:lnTo>
                  <a:lnTo>
                    <a:pt x="3471" y="3506"/>
                  </a:lnTo>
                  <a:cubicBezTo>
                    <a:pt x="3442" y="3472"/>
                    <a:pt x="3402" y="3456"/>
                    <a:pt x="3361" y="3456"/>
                  </a:cubicBezTo>
                  <a:cubicBezTo>
                    <a:pt x="3338" y="3456"/>
                    <a:pt x="3315" y="3461"/>
                    <a:pt x="3292" y="3471"/>
                  </a:cubicBezTo>
                  <a:lnTo>
                    <a:pt x="3105" y="3578"/>
                  </a:lnTo>
                  <a:lnTo>
                    <a:pt x="2900" y="3471"/>
                  </a:lnTo>
                  <a:cubicBezTo>
                    <a:pt x="2877" y="3457"/>
                    <a:pt x="2853" y="3451"/>
                    <a:pt x="2828" y="3451"/>
                  </a:cubicBezTo>
                  <a:cubicBezTo>
                    <a:pt x="2804" y="3451"/>
                    <a:pt x="2779" y="3457"/>
                    <a:pt x="2757" y="3471"/>
                  </a:cubicBezTo>
                  <a:lnTo>
                    <a:pt x="2561" y="3578"/>
                  </a:lnTo>
                  <a:lnTo>
                    <a:pt x="2364" y="3471"/>
                  </a:lnTo>
                  <a:cubicBezTo>
                    <a:pt x="2345" y="3461"/>
                    <a:pt x="2322" y="3456"/>
                    <a:pt x="2299" y="3456"/>
                  </a:cubicBezTo>
                  <a:cubicBezTo>
                    <a:pt x="2258" y="3456"/>
                    <a:pt x="2215" y="3472"/>
                    <a:pt x="2186" y="3506"/>
                  </a:cubicBezTo>
                  <a:lnTo>
                    <a:pt x="2016" y="3685"/>
                  </a:lnTo>
                  <a:lnTo>
                    <a:pt x="1856" y="3515"/>
                  </a:lnTo>
                  <a:cubicBezTo>
                    <a:pt x="1829" y="3480"/>
                    <a:pt x="1784" y="3471"/>
                    <a:pt x="1749" y="3471"/>
                  </a:cubicBezTo>
                  <a:cubicBezTo>
                    <a:pt x="1704" y="3471"/>
                    <a:pt x="1668" y="3480"/>
                    <a:pt x="1642" y="3515"/>
                  </a:cubicBezTo>
                  <a:lnTo>
                    <a:pt x="1472" y="3685"/>
                  </a:lnTo>
                  <a:lnTo>
                    <a:pt x="1303" y="3506"/>
                  </a:lnTo>
                  <a:cubicBezTo>
                    <a:pt x="1274" y="3472"/>
                    <a:pt x="1235" y="3456"/>
                    <a:pt x="1193" y="3456"/>
                  </a:cubicBezTo>
                  <a:cubicBezTo>
                    <a:pt x="1170" y="3456"/>
                    <a:pt x="1147" y="3461"/>
                    <a:pt x="1124" y="3471"/>
                  </a:cubicBezTo>
                  <a:lnTo>
                    <a:pt x="937" y="3578"/>
                  </a:lnTo>
                  <a:lnTo>
                    <a:pt x="741" y="3471"/>
                  </a:lnTo>
                  <a:cubicBezTo>
                    <a:pt x="718" y="3461"/>
                    <a:pt x="695" y="3456"/>
                    <a:pt x="672" y="3456"/>
                  </a:cubicBezTo>
                  <a:cubicBezTo>
                    <a:pt x="630" y="3456"/>
                    <a:pt x="591" y="3472"/>
                    <a:pt x="562" y="3506"/>
                  </a:cubicBezTo>
                  <a:lnTo>
                    <a:pt x="393" y="3685"/>
                  </a:lnTo>
                  <a:lnTo>
                    <a:pt x="197" y="3480"/>
                  </a:lnTo>
                  <a:cubicBezTo>
                    <a:pt x="175" y="3458"/>
                    <a:pt x="147" y="3446"/>
                    <a:pt x="118" y="3446"/>
                  </a:cubicBezTo>
                  <a:cubicBezTo>
                    <a:pt x="99" y="3446"/>
                    <a:pt x="80" y="3451"/>
                    <a:pt x="63" y="3462"/>
                  </a:cubicBezTo>
                  <a:cubicBezTo>
                    <a:pt x="9" y="3498"/>
                    <a:pt x="0" y="3578"/>
                    <a:pt x="45" y="3631"/>
                  </a:cubicBezTo>
                  <a:lnTo>
                    <a:pt x="286" y="3881"/>
                  </a:lnTo>
                  <a:cubicBezTo>
                    <a:pt x="312" y="3908"/>
                    <a:pt x="348" y="3926"/>
                    <a:pt x="393" y="3926"/>
                  </a:cubicBezTo>
                  <a:cubicBezTo>
                    <a:pt x="428" y="3926"/>
                    <a:pt x="473" y="3908"/>
                    <a:pt x="500" y="3881"/>
                  </a:cubicBezTo>
                  <a:lnTo>
                    <a:pt x="687" y="3685"/>
                  </a:lnTo>
                  <a:lnTo>
                    <a:pt x="866" y="3783"/>
                  </a:lnTo>
                  <a:cubicBezTo>
                    <a:pt x="888" y="3792"/>
                    <a:pt x="912" y="3796"/>
                    <a:pt x="937" y="3796"/>
                  </a:cubicBezTo>
                  <a:cubicBezTo>
                    <a:pt x="961" y="3796"/>
                    <a:pt x="986" y="3792"/>
                    <a:pt x="1008" y="3783"/>
                  </a:cubicBezTo>
                  <a:lnTo>
                    <a:pt x="1187" y="3685"/>
                  </a:lnTo>
                  <a:lnTo>
                    <a:pt x="1365" y="3881"/>
                  </a:lnTo>
                  <a:cubicBezTo>
                    <a:pt x="1392" y="3908"/>
                    <a:pt x="1437" y="3926"/>
                    <a:pt x="1472" y="3926"/>
                  </a:cubicBezTo>
                  <a:cubicBezTo>
                    <a:pt x="1517" y="3926"/>
                    <a:pt x="1553" y="3908"/>
                    <a:pt x="1579" y="3881"/>
                  </a:cubicBezTo>
                  <a:lnTo>
                    <a:pt x="1749" y="3712"/>
                  </a:lnTo>
                  <a:lnTo>
                    <a:pt x="1909" y="3881"/>
                  </a:lnTo>
                  <a:cubicBezTo>
                    <a:pt x="1936" y="3908"/>
                    <a:pt x="1981" y="3926"/>
                    <a:pt x="2016" y="3926"/>
                  </a:cubicBezTo>
                  <a:cubicBezTo>
                    <a:pt x="2061" y="3926"/>
                    <a:pt x="2097" y="3908"/>
                    <a:pt x="2123" y="3881"/>
                  </a:cubicBezTo>
                  <a:lnTo>
                    <a:pt x="2311" y="3685"/>
                  </a:lnTo>
                  <a:lnTo>
                    <a:pt x="2489" y="3783"/>
                  </a:lnTo>
                  <a:cubicBezTo>
                    <a:pt x="2512" y="3792"/>
                    <a:pt x="2536" y="3796"/>
                    <a:pt x="2559" y="3796"/>
                  </a:cubicBezTo>
                  <a:cubicBezTo>
                    <a:pt x="2583" y="3796"/>
                    <a:pt x="2605" y="3792"/>
                    <a:pt x="2623" y="3783"/>
                  </a:cubicBezTo>
                  <a:lnTo>
                    <a:pt x="2828" y="3676"/>
                  </a:lnTo>
                  <a:lnTo>
                    <a:pt x="3033" y="3783"/>
                  </a:lnTo>
                  <a:cubicBezTo>
                    <a:pt x="3056" y="3792"/>
                    <a:pt x="3078" y="3796"/>
                    <a:pt x="3100" y="3796"/>
                  </a:cubicBezTo>
                  <a:cubicBezTo>
                    <a:pt x="3123" y="3796"/>
                    <a:pt x="3145" y="3792"/>
                    <a:pt x="3167" y="3783"/>
                  </a:cubicBezTo>
                  <a:lnTo>
                    <a:pt x="3346" y="3685"/>
                  </a:lnTo>
                  <a:lnTo>
                    <a:pt x="3542" y="3881"/>
                  </a:lnTo>
                  <a:cubicBezTo>
                    <a:pt x="3569" y="3908"/>
                    <a:pt x="3604" y="3926"/>
                    <a:pt x="3649" y="3926"/>
                  </a:cubicBezTo>
                  <a:cubicBezTo>
                    <a:pt x="3676" y="3926"/>
                    <a:pt x="3711" y="3917"/>
                    <a:pt x="3738" y="3890"/>
                  </a:cubicBezTo>
                  <a:lnTo>
                    <a:pt x="3872" y="3783"/>
                  </a:lnTo>
                  <a:lnTo>
                    <a:pt x="3872" y="4318"/>
                  </a:lnTo>
                  <a:cubicBezTo>
                    <a:pt x="3872" y="4372"/>
                    <a:pt x="3908" y="4416"/>
                    <a:pt x="3961" y="4425"/>
                  </a:cubicBezTo>
                  <a:cubicBezTo>
                    <a:pt x="3966" y="4426"/>
                    <a:pt x="3970" y="4426"/>
                    <a:pt x="3975" y="4426"/>
                  </a:cubicBezTo>
                  <a:cubicBezTo>
                    <a:pt x="4033" y="4426"/>
                    <a:pt x="4086" y="4376"/>
                    <a:pt x="4086" y="4318"/>
                  </a:cubicBezTo>
                  <a:lnTo>
                    <a:pt x="4086" y="215"/>
                  </a:lnTo>
                  <a:lnTo>
                    <a:pt x="4291" y="215"/>
                  </a:lnTo>
                  <a:lnTo>
                    <a:pt x="4291" y="687"/>
                  </a:lnTo>
                  <a:cubicBezTo>
                    <a:pt x="4291" y="750"/>
                    <a:pt x="4336" y="794"/>
                    <a:pt x="4389" y="803"/>
                  </a:cubicBezTo>
                  <a:cubicBezTo>
                    <a:pt x="4394" y="804"/>
                    <a:pt x="4399" y="804"/>
                    <a:pt x="4403" y="804"/>
                  </a:cubicBezTo>
                  <a:cubicBezTo>
                    <a:pt x="4459" y="804"/>
                    <a:pt x="4505" y="754"/>
                    <a:pt x="4505" y="696"/>
                  </a:cubicBezTo>
                  <a:lnTo>
                    <a:pt x="4505" y="179"/>
                  </a:lnTo>
                  <a:cubicBezTo>
                    <a:pt x="4505" y="81"/>
                    <a:pt x="4425" y="0"/>
                    <a:pt x="4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0"/>
            <p:cNvSpPr/>
            <p:nvPr/>
          </p:nvSpPr>
          <p:spPr>
            <a:xfrm>
              <a:off x="6803958" y="4052795"/>
              <a:ext cx="460009" cy="390777"/>
            </a:xfrm>
            <a:custGeom>
              <a:avLst/>
              <a:gdLst/>
              <a:ahLst/>
              <a:cxnLst/>
              <a:rect l="l" t="t" r="r" b="b"/>
              <a:pathLst>
                <a:path w="7289" h="6192" extrusionOk="0">
                  <a:moveTo>
                    <a:pt x="4996" y="0"/>
                  </a:moveTo>
                  <a:cubicBezTo>
                    <a:pt x="4925" y="0"/>
                    <a:pt x="4871" y="45"/>
                    <a:pt x="4853" y="116"/>
                  </a:cubicBezTo>
                  <a:lnTo>
                    <a:pt x="4684" y="1017"/>
                  </a:lnTo>
                  <a:lnTo>
                    <a:pt x="4505" y="633"/>
                  </a:lnTo>
                  <a:lnTo>
                    <a:pt x="4505" y="134"/>
                  </a:lnTo>
                  <a:cubicBezTo>
                    <a:pt x="4505" y="80"/>
                    <a:pt x="4470" y="36"/>
                    <a:pt x="4416" y="27"/>
                  </a:cubicBezTo>
                  <a:cubicBezTo>
                    <a:pt x="4412" y="26"/>
                    <a:pt x="4407" y="26"/>
                    <a:pt x="4402" y="26"/>
                  </a:cubicBezTo>
                  <a:cubicBezTo>
                    <a:pt x="4345" y="26"/>
                    <a:pt x="4291" y="76"/>
                    <a:pt x="4291" y="134"/>
                  </a:cubicBezTo>
                  <a:lnTo>
                    <a:pt x="4291" y="5986"/>
                  </a:lnTo>
                  <a:lnTo>
                    <a:pt x="4086" y="5986"/>
                  </a:lnTo>
                  <a:lnTo>
                    <a:pt x="4086" y="3756"/>
                  </a:lnTo>
                  <a:cubicBezTo>
                    <a:pt x="4086" y="3702"/>
                    <a:pt x="4050" y="3658"/>
                    <a:pt x="4006" y="3649"/>
                  </a:cubicBezTo>
                  <a:cubicBezTo>
                    <a:pt x="3991" y="3644"/>
                    <a:pt x="3977" y="3642"/>
                    <a:pt x="3964" y="3642"/>
                  </a:cubicBezTo>
                  <a:cubicBezTo>
                    <a:pt x="3902" y="3642"/>
                    <a:pt x="3854" y="3688"/>
                    <a:pt x="3854" y="3747"/>
                  </a:cubicBezTo>
                  <a:lnTo>
                    <a:pt x="3854" y="4157"/>
                  </a:lnTo>
                  <a:lnTo>
                    <a:pt x="3667" y="4327"/>
                  </a:lnTo>
                  <a:lnTo>
                    <a:pt x="3488" y="4050"/>
                  </a:lnTo>
                  <a:cubicBezTo>
                    <a:pt x="3462" y="4006"/>
                    <a:pt x="3426" y="3979"/>
                    <a:pt x="3372" y="3979"/>
                  </a:cubicBezTo>
                  <a:cubicBezTo>
                    <a:pt x="3365" y="3977"/>
                    <a:pt x="3357" y="3977"/>
                    <a:pt x="3350" y="3977"/>
                  </a:cubicBezTo>
                  <a:cubicBezTo>
                    <a:pt x="3313" y="3977"/>
                    <a:pt x="3279" y="3994"/>
                    <a:pt x="3256" y="4023"/>
                  </a:cubicBezTo>
                  <a:lnTo>
                    <a:pt x="3078" y="4211"/>
                  </a:lnTo>
                  <a:lnTo>
                    <a:pt x="2900" y="4113"/>
                  </a:lnTo>
                  <a:cubicBezTo>
                    <a:pt x="2877" y="4104"/>
                    <a:pt x="2853" y="4099"/>
                    <a:pt x="2828" y="4099"/>
                  </a:cubicBezTo>
                  <a:cubicBezTo>
                    <a:pt x="2804" y="4099"/>
                    <a:pt x="2779" y="4104"/>
                    <a:pt x="2757" y="4113"/>
                  </a:cubicBezTo>
                  <a:lnTo>
                    <a:pt x="2552" y="4220"/>
                  </a:lnTo>
                  <a:lnTo>
                    <a:pt x="2364" y="4122"/>
                  </a:lnTo>
                  <a:cubicBezTo>
                    <a:pt x="2341" y="4108"/>
                    <a:pt x="2317" y="4103"/>
                    <a:pt x="2294" y="4103"/>
                  </a:cubicBezTo>
                  <a:cubicBezTo>
                    <a:pt x="2253" y="4103"/>
                    <a:pt x="2214" y="4120"/>
                    <a:pt x="2186" y="4148"/>
                  </a:cubicBezTo>
                  <a:lnTo>
                    <a:pt x="2016" y="4327"/>
                  </a:lnTo>
                  <a:lnTo>
                    <a:pt x="1838" y="4148"/>
                  </a:lnTo>
                  <a:cubicBezTo>
                    <a:pt x="1810" y="4120"/>
                    <a:pt x="1771" y="4103"/>
                    <a:pt x="1732" y="4103"/>
                  </a:cubicBezTo>
                  <a:cubicBezTo>
                    <a:pt x="1710" y="4103"/>
                    <a:pt x="1688" y="4108"/>
                    <a:pt x="1668" y="4122"/>
                  </a:cubicBezTo>
                  <a:lnTo>
                    <a:pt x="1490" y="4211"/>
                  </a:lnTo>
                  <a:lnTo>
                    <a:pt x="1312" y="4015"/>
                  </a:lnTo>
                  <a:cubicBezTo>
                    <a:pt x="1285" y="3988"/>
                    <a:pt x="1240" y="3970"/>
                    <a:pt x="1205" y="3970"/>
                  </a:cubicBezTo>
                  <a:cubicBezTo>
                    <a:pt x="1160" y="3970"/>
                    <a:pt x="1124" y="3988"/>
                    <a:pt x="1098" y="4015"/>
                  </a:cubicBezTo>
                  <a:lnTo>
                    <a:pt x="910" y="4211"/>
                  </a:lnTo>
                  <a:lnTo>
                    <a:pt x="741" y="4122"/>
                  </a:lnTo>
                  <a:cubicBezTo>
                    <a:pt x="718" y="4108"/>
                    <a:pt x="694" y="4103"/>
                    <a:pt x="670" y="4103"/>
                  </a:cubicBezTo>
                  <a:cubicBezTo>
                    <a:pt x="629" y="4103"/>
                    <a:pt x="591" y="4120"/>
                    <a:pt x="562" y="4148"/>
                  </a:cubicBezTo>
                  <a:lnTo>
                    <a:pt x="393" y="4327"/>
                  </a:lnTo>
                  <a:lnTo>
                    <a:pt x="197" y="4122"/>
                  </a:lnTo>
                  <a:cubicBezTo>
                    <a:pt x="174" y="4104"/>
                    <a:pt x="147" y="4095"/>
                    <a:pt x="121" y="4095"/>
                  </a:cubicBezTo>
                  <a:cubicBezTo>
                    <a:pt x="94" y="4095"/>
                    <a:pt x="67" y="4104"/>
                    <a:pt x="45" y="4122"/>
                  </a:cubicBezTo>
                  <a:cubicBezTo>
                    <a:pt x="0" y="4166"/>
                    <a:pt x="0" y="4229"/>
                    <a:pt x="45" y="4273"/>
                  </a:cubicBezTo>
                  <a:lnTo>
                    <a:pt x="286" y="4523"/>
                  </a:lnTo>
                  <a:cubicBezTo>
                    <a:pt x="312" y="4550"/>
                    <a:pt x="348" y="4568"/>
                    <a:pt x="393" y="4568"/>
                  </a:cubicBezTo>
                  <a:cubicBezTo>
                    <a:pt x="428" y="4568"/>
                    <a:pt x="464" y="4550"/>
                    <a:pt x="500" y="4523"/>
                  </a:cubicBezTo>
                  <a:lnTo>
                    <a:pt x="678" y="4327"/>
                  </a:lnTo>
                  <a:lnTo>
                    <a:pt x="857" y="4425"/>
                  </a:lnTo>
                  <a:cubicBezTo>
                    <a:pt x="876" y="4435"/>
                    <a:pt x="897" y="4440"/>
                    <a:pt x="919" y="4440"/>
                  </a:cubicBezTo>
                  <a:cubicBezTo>
                    <a:pt x="958" y="4440"/>
                    <a:pt x="998" y="4424"/>
                    <a:pt x="1026" y="4389"/>
                  </a:cubicBezTo>
                  <a:lnTo>
                    <a:pt x="1205" y="4211"/>
                  </a:lnTo>
                  <a:lnTo>
                    <a:pt x="1374" y="4389"/>
                  </a:lnTo>
                  <a:cubicBezTo>
                    <a:pt x="1403" y="4424"/>
                    <a:pt x="1442" y="4440"/>
                    <a:pt x="1483" y="4440"/>
                  </a:cubicBezTo>
                  <a:cubicBezTo>
                    <a:pt x="1507" y="4440"/>
                    <a:pt x="1530" y="4435"/>
                    <a:pt x="1553" y="4425"/>
                  </a:cubicBezTo>
                  <a:lnTo>
                    <a:pt x="1722" y="4327"/>
                  </a:lnTo>
                  <a:lnTo>
                    <a:pt x="1909" y="4523"/>
                  </a:lnTo>
                  <a:cubicBezTo>
                    <a:pt x="1936" y="4550"/>
                    <a:pt x="1972" y="4568"/>
                    <a:pt x="2016" y="4568"/>
                  </a:cubicBezTo>
                  <a:cubicBezTo>
                    <a:pt x="2052" y="4568"/>
                    <a:pt x="2097" y="4550"/>
                    <a:pt x="2123" y="4523"/>
                  </a:cubicBezTo>
                  <a:lnTo>
                    <a:pt x="2311" y="4327"/>
                  </a:lnTo>
                  <a:lnTo>
                    <a:pt x="2489" y="4425"/>
                  </a:lnTo>
                  <a:cubicBezTo>
                    <a:pt x="2512" y="4438"/>
                    <a:pt x="2534" y="4445"/>
                    <a:pt x="2556" y="4445"/>
                  </a:cubicBezTo>
                  <a:cubicBezTo>
                    <a:pt x="2578" y="4445"/>
                    <a:pt x="2601" y="4438"/>
                    <a:pt x="2623" y="4425"/>
                  </a:cubicBezTo>
                  <a:lnTo>
                    <a:pt x="2828" y="4318"/>
                  </a:lnTo>
                  <a:lnTo>
                    <a:pt x="3024" y="4425"/>
                  </a:lnTo>
                  <a:cubicBezTo>
                    <a:pt x="3044" y="4435"/>
                    <a:pt x="3065" y="4440"/>
                    <a:pt x="3087" y="4440"/>
                  </a:cubicBezTo>
                  <a:cubicBezTo>
                    <a:pt x="3126" y="4440"/>
                    <a:pt x="3165" y="4424"/>
                    <a:pt x="3194" y="4389"/>
                  </a:cubicBezTo>
                  <a:lnTo>
                    <a:pt x="3355" y="4229"/>
                  </a:lnTo>
                  <a:lnTo>
                    <a:pt x="3524" y="4496"/>
                  </a:lnTo>
                  <a:cubicBezTo>
                    <a:pt x="3551" y="4532"/>
                    <a:pt x="3587" y="4559"/>
                    <a:pt x="3622" y="4568"/>
                  </a:cubicBezTo>
                  <a:cubicBezTo>
                    <a:pt x="3630" y="4569"/>
                    <a:pt x="3638" y="4570"/>
                    <a:pt x="3646" y="4570"/>
                  </a:cubicBezTo>
                  <a:cubicBezTo>
                    <a:pt x="3682" y="4570"/>
                    <a:pt x="3718" y="4554"/>
                    <a:pt x="3747" y="4532"/>
                  </a:cubicBezTo>
                  <a:lnTo>
                    <a:pt x="3872" y="4434"/>
                  </a:lnTo>
                  <a:lnTo>
                    <a:pt x="3872" y="6022"/>
                  </a:lnTo>
                  <a:cubicBezTo>
                    <a:pt x="3863" y="6120"/>
                    <a:pt x="4041" y="6191"/>
                    <a:pt x="4041" y="6191"/>
                  </a:cubicBezTo>
                  <a:lnTo>
                    <a:pt x="4327" y="6191"/>
                  </a:lnTo>
                  <a:cubicBezTo>
                    <a:pt x="4327" y="6191"/>
                    <a:pt x="4505" y="6120"/>
                    <a:pt x="4496" y="6022"/>
                  </a:cubicBezTo>
                  <a:lnTo>
                    <a:pt x="4496" y="4871"/>
                  </a:lnTo>
                  <a:lnTo>
                    <a:pt x="4577" y="5085"/>
                  </a:lnTo>
                  <a:cubicBezTo>
                    <a:pt x="4595" y="5148"/>
                    <a:pt x="4648" y="5183"/>
                    <a:pt x="4719" y="5183"/>
                  </a:cubicBezTo>
                  <a:cubicBezTo>
                    <a:pt x="4791" y="5183"/>
                    <a:pt x="4844" y="5139"/>
                    <a:pt x="4862" y="5067"/>
                  </a:cubicBezTo>
                  <a:lnTo>
                    <a:pt x="5005" y="4452"/>
                  </a:lnTo>
                  <a:lnTo>
                    <a:pt x="5112" y="4782"/>
                  </a:lnTo>
                  <a:cubicBezTo>
                    <a:pt x="5128" y="4839"/>
                    <a:pt x="5182" y="4881"/>
                    <a:pt x="5246" y="4881"/>
                  </a:cubicBezTo>
                  <a:cubicBezTo>
                    <a:pt x="5251" y="4881"/>
                    <a:pt x="5258" y="4881"/>
                    <a:pt x="5264" y="4880"/>
                  </a:cubicBezTo>
                  <a:cubicBezTo>
                    <a:pt x="5335" y="4880"/>
                    <a:pt x="5389" y="4826"/>
                    <a:pt x="5397" y="4764"/>
                  </a:cubicBezTo>
                  <a:lnTo>
                    <a:pt x="5558" y="3925"/>
                  </a:lnTo>
                  <a:lnTo>
                    <a:pt x="5683" y="4309"/>
                  </a:lnTo>
                  <a:cubicBezTo>
                    <a:pt x="5701" y="4354"/>
                    <a:pt x="5736" y="4389"/>
                    <a:pt x="5790" y="4407"/>
                  </a:cubicBezTo>
                  <a:cubicBezTo>
                    <a:pt x="5799" y="4409"/>
                    <a:pt x="5808" y="4409"/>
                    <a:pt x="5817" y="4409"/>
                  </a:cubicBezTo>
                  <a:cubicBezTo>
                    <a:pt x="5861" y="4409"/>
                    <a:pt x="5903" y="4392"/>
                    <a:pt x="5933" y="4362"/>
                  </a:cubicBezTo>
                  <a:lnTo>
                    <a:pt x="6049" y="4246"/>
                  </a:lnTo>
                  <a:lnTo>
                    <a:pt x="6209" y="4585"/>
                  </a:lnTo>
                  <a:cubicBezTo>
                    <a:pt x="6236" y="4639"/>
                    <a:pt x="6290" y="4666"/>
                    <a:pt x="6352" y="4666"/>
                  </a:cubicBezTo>
                  <a:cubicBezTo>
                    <a:pt x="6414" y="4666"/>
                    <a:pt x="6459" y="4630"/>
                    <a:pt x="6486" y="4568"/>
                  </a:cubicBezTo>
                  <a:lnTo>
                    <a:pt x="6593" y="4291"/>
                  </a:lnTo>
                  <a:lnTo>
                    <a:pt x="6753" y="5040"/>
                  </a:lnTo>
                  <a:cubicBezTo>
                    <a:pt x="6762" y="5112"/>
                    <a:pt x="6825" y="5156"/>
                    <a:pt x="6896" y="5156"/>
                  </a:cubicBezTo>
                  <a:cubicBezTo>
                    <a:pt x="6902" y="5157"/>
                    <a:pt x="6907" y="5158"/>
                    <a:pt x="6912" y="5158"/>
                  </a:cubicBezTo>
                  <a:cubicBezTo>
                    <a:pt x="6969" y="5158"/>
                    <a:pt x="7023" y="5115"/>
                    <a:pt x="7039" y="5049"/>
                  </a:cubicBezTo>
                  <a:lnTo>
                    <a:pt x="7262" y="4229"/>
                  </a:lnTo>
                  <a:cubicBezTo>
                    <a:pt x="7280" y="4175"/>
                    <a:pt x="7244" y="4113"/>
                    <a:pt x="7191" y="4095"/>
                  </a:cubicBezTo>
                  <a:cubicBezTo>
                    <a:pt x="7181" y="4092"/>
                    <a:pt x="7172" y="4090"/>
                    <a:pt x="7162" y="4090"/>
                  </a:cubicBezTo>
                  <a:cubicBezTo>
                    <a:pt x="7117" y="4090"/>
                    <a:pt x="7072" y="4124"/>
                    <a:pt x="7057" y="4175"/>
                  </a:cubicBezTo>
                  <a:lnTo>
                    <a:pt x="6905" y="4737"/>
                  </a:lnTo>
                  <a:lnTo>
                    <a:pt x="6753" y="4032"/>
                  </a:lnTo>
                  <a:cubicBezTo>
                    <a:pt x="6736" y="3970"/>
                    <a:pt x="6682" y="3925"/>
                    <a:pt x="6620" y="3916"/>
                  </a:cubicBezTo>
                  <a:cubicBezTo>
                    <a:pt x="6557" y="3916"/>
                    <a:pt x="6495" y="3952"/>
                    <a:pt x="6468" y="4015"/>
                  </a:cubicBezTo>
                  <a:lnTo>
                    <a:pt x="6334" y="4354"/>
                  </a:lnTo>
                  <a:lnTo>
                    <a:pt x="6200" y="4068"/>
                  </a:lnTo>
                  <a:cubicBezTo>
                    <a:pt x="6183" y="4023"/>
                    <a:pt x="6138" y="3997"/>
                    <a:pt x="6093" y="3988"/>
                  </a:cubicBezTo>
                  <a:cubicBezTo>
                    <a:pt x="6084" y="3986"/>
                    <a:pt x="6075" y="3986"/>
                    <a:pt x="6067" y="3986"/>
                  </a:cubicBezTo>
                  <a:cubicBezTo>
                    <a:pt x="6025" y="3986"/>
                    <a:pt x="5989" y="4003"/>
                    <a:pt x="5960" y="4032"/>
                  </a:cubicBezTo>
                  <a:lnTo>
                    <a:pt x="5852" y="4139"/>
                  </a:lnTo>
                  <a:lnTo>
                    <a:pt x="5692" y="3622"/>
                  </a:lnTo>
                  <a:cubicBezTo>
                    <a:pt x="5665" y="3551"/>
                    <a:pt x="5603" y="3515"/>
                    <a:pt x="5540" y="3515"/>
                  </a:cubicBezTo>
                  <a:cubicBezTo>
                    <a:pt x="5469" y="3515"/>
                    <a:pt x="5415" y="3568"/>
                    <a:pt x="5397" y="3631"/>
                  </a:cubicBezTo>
                  <a:lnTo>
                    <a:pt x="5237" y="4478"/>
                  </a:lnTo>
                  <a:lnTo>
                    <a:pt x="5139" y="4175"/>
                  </a:lnTo>
                  <a:cubicBezTo>
                    <a:pt x="5121" y="4104"/>
                    <a:pt x="5058" y="4068"/>
                    <a:pt x="4996" y="4068"/>
                  </a:cubicBezTo>
                  <a:cubicBezTo>
                    <a:pt x="4925" y="4068"/>
                    <a:pt x="4871" y="4113"/>
                    <a:pt x="4853" y="4184"/>
                  </a:cubicBezTo>
                  <a:lnTo>
                    <a:pt x="4711" y="4800"/>
                  </a:lnTo>
                  <a:lnTo>
                    <a:pt x="4505" y="4193"/>
                  </a:lnTo>
                  <a:lnTo>
                    <a:pt x="4505" y="2989"/>
                  </a:lnTo>
                  <a:lnTo>
                    <a:pt x="4577" y="3131"/>
                  </a:lnTo>
                  <a:cubicBezTo>
                    <a:pt x="4595" y="3185"/>
                    <a:pt x="4648" y="3212"/>
                    <a:pt x="4711" y="3212"/>
                  </a:cubicBezTo>
                  <a:lnTo>
                    <a:pt x="4728" y="3212"/>
                  </a:lnTo>
                  <a:cubicBezTo>
                    <a:pt x="4791" y="3203"/>
                    <a:pt x="4844" y="3158"/>
                    <a:pt x="4853" y="3096"/>
                  </a:cubicBezTo>
                  <a:lnTo>
                    <a:pt x="5023" y="2221"/>
                  </a:lnTo>
                  <a:lnTo>
                    <a:pt x="5139" y="2587"/>
                  </a:lnTo>
                  <a:cubicBezTo>
                    <a:pt x="5157" y="2641"/>
                    <a:pt x="5201" y="2676"/>
                    <a:pt x="5264" y="2685"/>
                  </a:cubicBezTo>
                  <a:cubicBezTo>
                    <a:pt x="5270" y="2686"/>
                    <a:pt x="5277" y="2687"/>
                    <a:pt x="5284" y="2687"/>
                  </a:cubicBezTo>
                  <a:cubicBezTo>
                    <a:pt x="5331" y="2687"/>
                    <a:pt x="5375" y="2661"/>
                    <a:pt x="5406" y="2614"/>
                  </a:cubicBezTo>
                  <a:lnTo>
                    <a:pt x="5513" y="2444"/>
                  </a:lnTo>
                  <a:lnTo>
                    <a:pt x="5665" y="2828"/>
                  </a:lnTo>
                  <a:cubicBezTo>
                    <a:pt x="5683" y="2890"/>
                    <a:pt x="5745" y="2926"/>
                    <a:pt x="5808" y="2926"/>
                  </a:cubicBezTo>
                  <a:cubicBezTo>
                    <a:pt x="5879" y="2917"/>
                    <a:pt x="5933" y="2873"/>
                    <a:pt x="5942" y="2810"/>
                  </a:cubicBezTo>
                  <a:lnTo>
                    <a:pt x="6067" y="2293"/>
                  </a:lnTo>
                  <a:lnTo>
                    <a:pt x="6209" y="3042"/>
                  </a:lnTo>
                  <a:cubicBezTo>
                    <a:pt x="6227" y="3114"/>
                    <a:pt x="6281" y="3158"/>
                    <a:pt x="6352" y="3167"/>
                  </a:cubicBezTo>
                  <a:cubicBezTo>
                    <a:pt x="6423" y="3167"/>
                    <a:pt x="6486" y="3122"/>
                    <a:pt x="6504" y="3051"/>
                  </a:cubicBezTo>
                  <a:lnTo>
                    <a:pt x="6646" y="2516"/>
                  </a:lnTo>
                  <a:lnTo>
                    <a:pt x="6753" y="2739"/>
                  </a:lnTo>
                  <a:cubicBezTo>
                    <a:pt x="6780" y="2792"/>
                    <a:pt x="6834" y="2819"/>
                    <a:pt x="6896" y="2819"/>
                  </a:cubicBezTo>
                  <a:cubicBezTo>
                    <a:pt x="6959" y="2819"/>
                    <a:pt x="7003" y="2783"/>
                    <a:pt x="7030" y="2721"/>
                  </a:cubicBezTo>
                  <a:lnTo>
                    <a:pt x="7262" y="2105"/>
                  </a:lnTo>
                  <a:cubicBezTo>
                    <a:pt x="7289" y="2052"/>
                    <a:pt x="7253" y="1989"/>
                    <a:pt x="7200" y="1972"/>
                  </a:cubicBezTo>
                  <a:cubicBezTo>
                    <a:pt x="7188" y="1968"/>
                    <a:pt x="7177" y="1966"/>
                    <a:pt x="7165" y="1966"/>
                  </a:cubicBezTo>
                  <a:cubicBezTo>
                    <a:pt x="7122" y="1966"/>
                    <a:pt x="7080" y="1992"/>
                    <a:pt x="7066" y="2034"/>
                  </a:cubicBezTo>
                  <a:lnTo>
                    <a:pt x="6878" y="2507"/>
                  </a:lnTo>
                  <a:lnTo>
                    <a:pt x="6771" y="2266"/>
                  </a:lnTo>
                  <a:cubicBezTo>
                    <a:pt x="6747" y="2218"/>
                    <a:pt x="6695" y="2184"/>
                    <a:pt x="6639" y="2184"/>
                  </a:cubicBezTo>
                  <a:cubicBezTo>
                    <a:pt x="6633" y="2184"/>
                    <a:pt x="6626" y="2185"/>
                    <a:pt x="6620" y="2186"/>
                  </a:cubicBezTo>
                  <a:cubicBezTo>
                    <a:pt x="6557" y="2195"/>
                    <a:pt x="6504" y="2230"/>
                    <a:pt x="6486" y="2293"/>
                  </a:cubicBezTo>
                  <a:lnTo>
                    <a:pt x="6370" y="2730"/>
                  </a:lnTo>
                  <a:lnTo>
                    <a:pt x="6218" y="1963"/>
                  </a:lnTo>
                  <a:cubicBezTo>
                    <a:pt x="6209" y="1891"/>
                    <a:pt x="6147" y="1838"/>
                    <a:pt x="6075" y="1838"/>
                  </a:cubicBezTo>
                  <a:cubicBezTo>
                    <a:pt x="6013" y="1838"/>
                    <a:pt x="5951" y="1882"/>
                    <a:pt x="5933" y="1954"/>
                  </a:cubicBezTo>
                  <a:lnTo>
                    <a:pt x="5790" y="2560"/>
                  </a:lnTo>
                  <a:lnTo>
                    <a:pt x="5665" y="2257"/>
                  </a:lnTo>
                  <a:cubicBezTo>
                    <a:pt x="5647" y="2204"/>
                    <a:pt x="5603" y="2168"/>
                    <a:pt x="5540" y="2159"/>
                  </a:cubicBezTo>
                  <a:cubicBezTo>
                    <a:pt x="5533" y="2158"/>
                    <a:pt x="5527" y="2157"/>
                    <a:pt x="5520" y="2157"/>
                  </a:cubicBezTo>
                  <a:cubicBezTo>
                    <a:pt x="5474" y="2157"/>
                    <a:pt x="5430" y="2184"/>
                    <a:pt x="5406" y="2230"/>
                  </a:cubicBezTo>
                  <a:lnTo>
                    <a:pt x="5299" y="2391"/>
                  </a:lnTo>
                  <a:lnTo>
                    <a:pt x="5148" y="1918"/>
                  </a:lnTo>
                  <a:cubicBezTo>
                    <a:pt x="5130" y="1847"/>
                    <a:pt x="5067" y="1811"/>
                    <a:pt x="4996" y="1811"/>
                  </a:cubicBezTo>
                  <a:cubicBezTo>
                    <a:pt x="4934" y="1811"/>
                    <a:pt x="4871" y="1865"/>
                    <a:pt x="4862" y="1927"/>
                  </a:cubicBezTo>
                  <a:lnTo>
                    <a:pt x="4684" y="2864"/>
                  </a:lnTo>
                  <a:lnTo>
                    <a:pt x="4505" y="2480"/>
                  </a:lnTo>
                  <a:lnTo>
                    <a:pt x="4505" y="1142"/>
                  </a:lnTo>
                  <a:lnTo>
                    <a:pt x="4568" y="1285"/>
                  </a:lnTo>
                  <a:cubicBezTo>
                    <a:pt x="4595" y="1338"/>
                    <a:pt x="4648" y="1374"/>
                    <a:pt x="4702" y="1374"/>
                  </a:cubicBezTo>
                  <a:cubicBezTo>
                    <a:pt x="4782" y="1374"/>
                    <a:pt x="4844" y="1320"/>
                    <a:pt x="4853" y="1249"/>
                  </a:cubicBezTo>
                  <a:lnTo>
                    <a:pt x="5005" y="446"/>
                  </a:lnTo>
                  <a:lnTo>
                    <a:pt x="5130" y="972"/>
                  </a:lnTo>
                  <a:cubicBezTo>
                    <a:pt x="5148" y="1035"/>
                    <a:pt x="5201" y="1080"/>
                    <a:pt x="5264" y="1080"/>
                  </a:cubicBezTo>
                  <a:cubicBezTo>
                    <a:pt x="5271" y="1080"/>
                    <a:pt x="5278" y="1081"/>
                    <a:pt x="5285" y="1081"/>
                  </a:cubicBezTo>
                  <a:cubicBezTo>
                    <a:pt x="5346" y="1081"/>
                    <a:pt x="5391" y="1046"/>
                    <a:pt x="5415" y="990"/>
                  </a:cubicBezTo>
                  <a:lnTo>
                    <a:pt x="5549" y="642"/>
                  </a:lnTo>
                  <a:lnTo>
                    <a:pt x="5683" y="928"/>
                  </a:lnTo>
                  <a:cubicBezTo>
                    <a:pt x="5712" y="979"/>
                    <a:pt x="5760" y="1013"/>
                    <a:pt x="5816" y="1013"/>
                  </a:cubicBezTo>
                  <a:cubicBezTo>
                    <a:pt x="5828" y="1013"/>
                    <a:pt x="5840" y="1011"/>
                    <a:pt x="5852" y="1008"/>
                  </a:cubicBezTo>
                  <a:cubicBezTo>
                    <a:pt x="5888" y="999"/>
                    <a:pt x="5906" y="981"/>
                    <a:pt x="5933" y="964"/>
                  </a:cubicBezTo>
                  <a:lnTo>
                    <a:pt x="6040" y="848"/>
                  </a:lnTo>
                  <a:lnTo>
                    <a:pt x="6200" y="1267"/>
                  </a:lnTo>
                  <a:cubicBezTo>
                    <a:pt x="6225" y="1324"/>
                    <a:pt x="6279" y="1366"/>
                    <a:pt x="6336" y="1366"/>
                  </a:cubicBezTo>
                  <a:cubicBezTo>
                    <a:pt x="6341" y="1366"/>
                    <a:pt x="6347" y="1366"/>
                    <a:pt x="6352" y="1365"/>
                  </a:cubicBezTo>
                  <a:cubicBezTo>
                    <a:pt x="6414" y="1365"/>
                    <a:pt x="6468" y="1320"/>
                    <a:pt x="6486" y="1249"/>
                  </a:cubicBezTo>
                  <a:lnTo>
                    <a:pt x="6620" y="687"/>
                  </a:lnTo>
                  <a:lnTo>
                    <a:pt x="6762" y="1267"/>
                  </a:lnTo>
                  <a:cubicBezTo>
                    <a:pt x="6780" y="1329"/>
                    <a:pt x="6825" y="1374"/>
                    <a:pt x="6887" y="1383"/>
                  </a:cubicBezTo>
                  <a:lnTo>
                    <a:pt x="6905" y="1383"/>
                  </a:lnTo>
                  <a:cubicBezTo>
                    <a:pt x="6968" y="1383"/>
                    <a:pt x="7012" y="1356"/>
                    <a:pt x="7039" y="1303"/>
                  </a:cubicBezTo>
                  <a:lnTo>
                    <a:pt x="7262" y="839"/>
                  </a:lnTo>
                  <a:cubicBezTo>
                    <a:pt x="7289" y="776"/>
                    <a:pt x="7253" y="705"/>
                    <a:pt x="7191" y="687"/>
                  </a:cubicBezTo>
                  <a:cubicBezTo>
                    <a:pt x="7184" y="686"/>
                    <a:pt x="7177" y="685"/>
                    <a:pt x="7170" y="685"/>
                  </a:cubicBezTo>
                  <a:cubicBezTo>
                    <a:pt x="7126" y="685"/>
                    <a:pt x="7089" y="711"/>
                    <a:pt x="7066" y="749"/>
                  </a:cubicBezTo>
                  <a:lnTo>
                    <a:pt x="6923" y="1044"/>
                  </a:lnTo>
                  <a:lnTo>
                    <a:pt x="6771" y="375"/>
                  </a:lnTo>
                  <a:cubicBezTo>
                    <a:pt x="6753" y="312"/>
                    <a:pt x="6691" y="259"/>
                    <a:pt x="6620" y="259"/>
                  </a:cubicBezTo>
                  <a:cubicBezTo>
                    <a:pt x="6557" y="259"/>
                    <a:pt x="6495" y="312"/>
                    <a:pt x="6477" y="375"/>
                  </a:cubicBezTo>
                  <a:lnTo>
                    <a:pt x="6325" y="999"/>
                  </a:lnTo>
                  <a:lnTo>
                    <a:pt x="6200" y="678"/>
                  </a:lnTo>
                  <a:cubicBezTo>
                    <a:pt x="6183" y="625"/>
                    <a:pt x="6129" y="580"/>
                    <a:pt x="6067" y="580"/>
                  </a:cubicBezTo>
                  <a:cubicBezTo>
                    <a:pt x="6022" y="580"/>
                    <a:pt x="5986" y="598"/>
                    <a:pt x="5951" y="633"/>
                  </a:cubicBezTo>
                  <a:lnTo>
                    <a:pt x="5835" y="749"/>
                  </a:lnTo>
                  <a:lnTo>
                    <a:pt x="5674" y="410"/>
                  </a:lnTo>
                  <a:cubicBezTo>
                    <a:pt x="5647" y="357"/>
                    <a:pt x="5594" y="330"/>
                    <a:pt x="5540" y="330"/>
                  </a:cubicBezTo>
                  <a:cubicBezTo>
                    <a:pt x="5478" y="330"/>
                    <a:pt x="5424" y="366"/>
                    <a:pt x="5406" y="428"/>
                  </a:cubicBezTo>
                  <a:lnTo>
                    <a:pt x="5290" y="723"/>
                  </a:lnTo>
                  <a:lnTo>
                    <a:pt x="5148" y="116"/>
                  </a:lnTo>
                  <a:cubicBezTo>
                    <a:pt x="5130" y="45"/>
                    <a:pt x="5067" y="0"/>
                    <a:pt x="4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 name="Google Shape;2320;p60"/>
          <p:cNvGrpSpPr/>
          <p:nvPr/>
        </p:nvGrpSpPr>
        <p:grpSpPr>
          <a:xfrm>
            <a:off x="7528508" y="3985774"/>
            <a:ext cx="417281" cy="457799"/>
            <a:chOff x="7528508" y="3985774"/>
            <a:chExt cx="417281" cy="457799"/>
          </a:xfrm>
        </p:grpSpPr>
        <p:sp>
          <p:nvSpPr>
            <p:cNvPr id="2321" name="Google Shape;2321;p60"/>
            <p:cNvSpPr/>
            <p:nvPr/>
          </p:nvSpPr>
          <p:spPr>
            <a:xfrm>
              <a:off x="7630997" y="4035693"/>
              <a:ext cx="314793" cy="407880"/>
            </a:xfrm>
            <a:custGeom>
              <a:avLst/>
              <a:gdLst/>
              <a:ahLst/>
              <a:cxnLst/>
              <a:rect l="l" t="t" r="r" b="b"/>
              <a:pathLst>
                <a:path w="4988" h="6463" extrusionOk="0">
                  <a:moveTo>
                    <a:pt x="4104" y="1"/>
                  </a:moveTo>
                  <a:cubicBezTo>
                    <a:pt x="4074" y="1"/>
                    <a:pt x="4043" y="15"/>
                    <a:pt x="4024" y="39"/>
                  </a:cubicBezTo>
                  <a:cubicBezTo>
                    <a:pt x="3988" y="84"/>
                    <a:pt x="3988" y="146"/>
                    <a:pt x="4042" y="191"/>
                  </a:cubicBezTo>
                  <a:cubicBezTo>
                    <a:pt x="4523" y="610"/>
                    <a:pt x="4773" y="1154"/>
                    <a:pt x="4773" y="1823"/>
                  </a:cubicBezTo>
                  <a:cubicBezTo>
                    <a:pt x="4773" y="2787"/>
                    <a:pt x="4648" y="3188"/>
                    <a:pt x="3810" y="3947"/>
                  </a:cubicBezTo>
                  <a:cubicBezTo>
                    <a:pt x="3569" y="4161"/>
                    <a:pt x="3595" y="4660"/>
                    <a:pt x="3899" y="5463"/>
                  </a:cubicBezTo>
                  <a:cubicBezTo>
                    <a:pt x="3917" y="5517"/>
                    <a:pt x="3908" y="5570"/>
                    <a:pt x="3881" y="5615"/>
                  </a:cubicBezTo>
                  <a:cubicBezTo>
                    <a:pt x="3863" y="5659"/>
                    <a:pt x="3818" y="5686"/>
                    <a:pt x="3774" y="5704"/>
                  </a:cubicBezTo>
                  <a:lnTo>
                    <a:pt x="1660" y="6248"/>
                  </a:lnTo>
                  <a:cubicBezTo>
                    <a:pt x="1646" y="6251"/>
                    <a:pt x="1633" y="6252"/>
                    <a:pt x="1620" y="6252"/>
                  </a:cubicBezTo>
                  <a:cubicBezTo>
                    <a:pt x="1545" y="6252"/>
                    <a:pt x="1476" y="6210"/>
                    <a:pt x="1445" y="6141"/>
                  </a:cubicBezTo>
                  <a:cubicBezTo>
                    <a:pt x="1328" y="5848"/>
                    <a:pt x="1062" y="5195"/>
                    <a:pt x="413" y="5195"/>
                  </a:cubicBezTo>
                  <a:cubicBezTo>
                    <a:pt x="369" y="5195"/>
                    <a:pt x="324" y="5198"/>
                    <a:pt x="277" y="5204"/>
                  </a:cubicBezTo>
                  <a:cubicBezTo>
                    <a:pt x="241" y="5213"/>
                    <a:pt x="170" y="5222"/>
                    <a:pt x="107" y="5231"/>
                  </a:cubicBezTo>
                  <a:cubicBezTo>
                    <a:pt x="45" y="5240"/>
                    <a:pt x="0" y="5294"/>
                    <a:pt x="9" y="5347"/>
                  </a:cubicBezTo>
                  <a:cubicBezTo>
                    <a:pt x="17" y="5403"/>
                    <a:pt x="61" y="5438"/>
                    <a:pt x="115" y="5438"/>
                  </a:cubicBezTo>
                  <a:cubicBezTo>
                    <a:pt x="121" y="5438"/>
                    <a:pt x="128" y="5437"/>
                    <a:pt x="134" y="5436"/>
                  </a:cubicBezTo>
                  <a:cubicBezTo>
                    <a:pt x="179" y="5436"/>
                    <a:pt x="232" y="5427"/>
                    <a:pt x="304" y="5419"/>
                  </a:cubicBezTo>
                  <a:cubicBezTo>
                    <a:pt x="343" y="5413"/>
                    <a:pt x="381" y="5410"/>
                    <a:pt x="418" y="5410"/>
                  </a:cubicBezTo>
                  <a:cubicBezTo>
                    <a:pt x="858" y="5410"/>
                    <a:pt x="1076" y="5793"/>
                    <a:pt x="1249" y="6221"/>
                  </a:cubicBezTo>
                  <a:cubicBezTo>
                    <a:pt x="1312" y="6373"/>
                    <a:pt x="1454" y="6462"/>
                    <a:pt x="1615" y="6462"/>
                  </a:cubicBezTo>
                  <a:cubicBezTo>
                    <a:pt x="1651" y="6462"/>
                    <a:pt x="1677" y="6462"/>
                    <a:pt x="1713" y="6453"/>
                  </a:cubicBezTo>
                  <a:lnTo>
                    <a:pt x="3827" y="5909"/>
                  </a:lnTo>
                  <a:cubicBezTo>
                    <a:pt x="3934" y="5882"/>
                    <a:pt x="4024" y="5811"/>
                    <a:pt x="4077" y="5713"/>
                  </a:cubicBezTo>
                  <a:cubicBezTo>
                    <a:pt x="4122" y="5615"/>
                    <a:pt x="4131" y="5499"/>
                    <a:pt x="4095" y="5392"/>
                  </a:cubicBezTo>
                  <a:cubicBezTo>
                    <a:pt x="3845" y="4714"/>
                    <a:pt x="3792" y="4250"/>
                    <a:pt x="3952" y="4098"/>
                  </a:cubicBezTo>
                  <a:cubicBezTo>
                    <a:pt x="4835" y="3295"/>
                    <a:pt x="4987" y="2831"/>
                    <a:pt x="4987" y="1823"/>
                  </a:cubicBezTo>
                  <a:cubicBezTo>
                    <a:pt x="4987" y="1449"/>
                    <a:pt x="4916" y="1101"/>
                    <a:pt x="4764" y="789"/>
                  </a:cubicBezTo>
                  <a:cubicBezTo>
                    <a:pt x="4630" y="503"/>
                    <a:pt x="4434" y="244"/>
                    <a:pt x="4175" y="30"/>
                  </a:cubicBezTo>
                  <a:cubicBezTo>
                    <a:pt x="4155" y="10"/>
                    <a:pt x="4130" y="1"/>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0"/>
            <p:cNvSpPr/>
            <p:nvPr/>
          </p:nvSpPr>
          <p:spPr>
            <a:xfrm>
              <a:off x="7528508" y="3985774"/>
              <a:ext cx="343508" cy="396962"/>
            </a:xfrm>
            <a:custGeom>
              <a:avLst/>
              <a:gdLst/>
              <a:ahLst/>
              <a:cxnLst/>
              <a:rect l="l" t="t" r="r" b="b"/>
              <a:pathLst>
                <a:path w="5443" h="6290" extrusionOk="0">
                  <a:moveTo>
                    <a:pt x="3275" y="0"/>
                  </a:moveTo>
                  <a:cubicBezTo>
                    <a:pt x="2588" y="0"/>
                    <a:pt x="1954" y="188"/>
                    <a:pt x="1482" y="527"/>
                  </a:cubicBezTo>
                  <a:cubicBezTo>
                    <a:pt x="946" y="910"/>
                    <a:pt x="652" y="1455"/>
                    <a:pt x="607" y="2115"/>
                  </a:cubicBezTo>
                  <a:cubicBezTo>
                    <a:pt x="598" y="2266"/>
                    <a:pt x="554" y="2365"/>
                    <a:pt x="509" y="2445"/>
                  </a:cubicBezTo>
                  <a:cubicBezTo>
                    <a:pt x="482" y="2498"/>
                    <a:pt x="465" y="2543"/>
                    <a:pt x="456" y="2588"/>
                  </a:cubicBezTo>
                  <a:cubicBezTo>
                    <a:pt x="420" y="2721"/>
                    <a:pt x="500" y="2837"/>
                    <a:pt x="563" y="2936"/>
                  </a:cubicBezTo>
                  <a:cubicBezTo>
                    <a:pt x="589" y="2980"/>
                    <a:pt x="607" y="3016"/>
                    <a:pt x="625" y="3051"/>
                  </a:cubicBezTo>
                  <a:cubicBezTo>
                    <a:pt x="634" y="3078"/>
                    <a:pt x="634" y="3105"/>
                    <a:pt x="625" y="3123"/>
                  </a:cubicBezTo>
                  <a:cubicBezTo>
                    <a:pt x="527" y="3292"/>
                    <a:pt x="411" y="3426"/>
                    <a:pt x="215" y="3569"/>
                  </a:cubicBezTo>
                  <a:cubicBezTo>
                    <a:pt x="126" y="3640"/>
                    <a:pt x="1" y="3738"/>
                    <a:pt x="1" y="3926"/>
                  </a:cubicBezTo>
                  <a:cubicBezTo>
                    <a:pt x="1" y="4113"/>
                    <a:pt x="117" y="4247"/>
                    <a:pt x="349" y="4318"/>
                  </a:cubicBezTo>
                  <a:cubicBezTo>
                    <a:pt x="393" y="4327"/>
                    <a:pt x="411" y="4345"/>
                    <a:pt x="420" y="4345"/>
                  </a:cubicBezTo>
                  <a:cubicBezTo>
                    <a:pt x="411" y="4381"/>
                    <a:pt x="331" y="4470"/>
                    <a:pt x="250" y="4523"/>
                  </a:cubicBezTo>
                  <a:cubicBezTo>
                    <a:pt x="233" y="4532"/>
                    <a:pt x="224" y="4541"/>
                    <a:pt x="215" y="4550"/>
                  </a:cubicBezTo>
                  <a:cubicBezTo>
                    <a:pt x="170" y="4622"/>
                    <a:pt x="143" y="4755"/>
                    <a:pt x="277" y="4862"/>
                  </a:cubicBezTo>
                  <a:cubicBezTo>
                    <a:pt x="313" y="4889"/>
                    <a:pt x="340" y="4916"/>
                    <a:pt x="366" y="4934"/>
                  </a:cubicBezTo>
                  <a:cubicBezTo>
                    <a:pt x="268" y="5059"/>
                    <a:pt x="295" y="5193"/>
                    <a:pt x="349" y="5273"/>
                  </a:cubicBezTo>
                  <a:cubicBezTo>
                    <a:pt x="357" y="5291"/>
                    <a:pt x="384" y="5308"/>
                    <a:pt x="411" y="5317"/>
                  </a:cubicBezTo>
                  <a:cubicBezTo>
                    <a:pt x="429" y="5317"/>
                    <a:pt x="491" y="5335"/>
                    <a:pt x="536" y="5362"/>
                  </a:cubicBezTo>
                  <a:cubicBezTo>
                    <a:pt x="491" y="5451"/>
                    <a:pt x="411" y="5585"/>
                    <a:pt x="465" y="5790"/>
                  </a:cubicBezTo>
                  <a:cubicBezTo>
                    <a:pt x="527" y="6067"/>
                    <a:pt x="732" y="6227"/>
                    <a:pt x="1071" y="6281"/>
                  </a:cubicBezTo>
                  <a:cubicBezTo>
                    <a:pt x="1098" y="6290"/>
                    <a:pt x="1143" y="6290"/>
                    <a:pt x="1187" y="6290"/>
                  </a:cubicBezTo>
                  <a:lnTo>
                    <a:pt x="1250" y="6290"/>
                  </a:lnTo>
                  <a:cubicBezTo>
                    <a:pt x="1312" y="6290"/>
                    <a:pt x="1357" y="6236"/>
                    <a:pt x="1357" y="6174"/>
                  </a:cubicBezTo>
                  <a:cubicBezTo>
                    <a:pt x="1357" y="6120"/>
                    <a:pt x="1303" y="6076"/>
                    <a:pt x="1241" y="6076"/>
                  </a:cubicBezTo>
                  <a:lnTo>
                    <a:pt x="1107" y="6076"/>
                  </a:lnTo>
                  <a:cubicBezTo>
                    <a:pt x="848" y="6031"/>
                    <a:pt x="714" y="5924"/>
                    <a:pt x="670" y="5746"/>
                  </a:cubicBezTo>
                  <a:cubicBezTo>
                    <a:pt x="634" y="5630"/>
                    <a:pt x="670" y="5540"/>
                    <a:pt x="723" y="5460"/>
                  </a:cubicBezTo>
                  <a:cubicBezTo>
                    <a:pt x="777" y="5362"/>
                    <a:pt x="732" y="5246"/>
                    <a:pt x="661" y="5193"/>
                  </a:cubicBezTo>
                  <a:cubicBezTo>
                    <a:pt x="607" y="5157"/>
                    <a:pt x="554" y="5139"/>
                    <a:pt x="509" y="5121"/>
                  </a:cubicBezTo>
                  <a:cubicBezTo>
                    <a:pt x="509" y="5094"/>
                    <a:pt x="527" y="5068"/>
                    <a:pt x="581" y="5023"/>
                  </a:cubicBezTo>
                  <a:cubicBezTo>
                    <a:pt x="598" y="5005"/>
                    <a:pt x="616" y="4987"/>
                    <a:pt x="616" y="4952"/>
                  </a:cubicBezTo>
                  <a:cubicBezTo>
                    <a:pt x="625" y="4925"/>
                    <a:pt x="616" y="4898"/>
                    <a:pt x="598" y="4871"/>
                  </a:cubicBezTo>
                  <a:cubicBezTo>
                    <a:pt x="589" y="4862"/>
                    <a:pt x="536" y="4791"/>
                    <a:pt x="411" y="4693"/>
                  </a:cubicBezTo>
                  <a:cubicBezTo>
                    <a:pt x="402" y="4684"/>
                    <a:pt x="393" y="4684"/>
                    <a:pt x="393" y="4675"/>
                  </a:cubicBezTo>
                  <a:cubicBezTo>
                    <a:pt x="482" y="4613"/>
                    <a:pt x="652" y="4470"/>
                    <a:pt x="625" y="4318"/>
                  </a:cubicBezTo>
                  <a:cubicBezTo>
                    <a:pt x="616" y="4247"/>
                    <a:pt x="572" y="4167"/>
                    <a:pt x="411" y="4113"/>
                  </a:cubicBezTo>
                  <a:cubicBezTo>
                    <a:pt x="233" y="4060"/>
                    <a:pt x="206" y="3988"/>
                    <a:pt x="206" y="3926"/>
                  </a:cubicBezTo>
                  <a:cubicBezTo>
                    <a:pt x="206" y="3854"/>
                    <a:pt x="250" y="3810"/>
                    <a:pt x="349" y="3738"/>
                  </a:cubicBezTo>
                  <a:cubicBezTo>
                    <a:pt x="500" y="3622"/>
                    <a:pt x="670" y="3471"/>
                    <a:pt x="804" y="3230"/>
                  </a:cubicBezTo>
                  <a:cubicBezTo>
                    <a:pt x="848" y="3150"/>
                    <a:pt x="857" y="3051"/>
                    <a:pt x="821" y="2962"/>
                  </a:cubicBezTo>
                  <a:cubicBezTo>
                    <a:pt x="804" y="2918"/>
                    <a:pt x="768" y="2873"/>
                    <a:pt x="741" y="2820"/>
                  </a:cubicBezTo>
                  <a:cubicBezTo>
                    <a:pt x="696" y="2757"/>
                    <a:pt x="652" y="2677"/>
                    <a:pt x="661" y="2632"/>
                  </a:cubicBezTo>
                  <a:cubicBezTo>
                    <a:pt x="670" y="2614"/>
                    <a:pt x="679" y="2579"/>
                    <a:pt x="696" y="2543"/>
                  </a:cubicBezTo>
                  <a:cubicBezTo>
                    <a:pt x="741" y="2445"/>
                    <a:pt x="804" y="2320"/>
                    <a:pt x="821" y="2124"/>
                  </a:cubicBezTo>
                  <a:cubicBezTo>
                    <a:pt x="902" y="803"/>
                    <a:pt x="2115" y="215"/>
                    <a:pt x="3275" y="215"/>
                  </a:cubicBezTo>
                  <a:cubicBezTo>
                    <a:pt x="4006" y="215"/>
                    <a:pt x="4729" y="393"/>
                    <a:pt x="5273" y="705"/>
                  </a:cubicBezTo>
                  <a:cubicBezTo>
                    <a:pt x="5287" y="714"/>
                    <a:pt x="5304" y="718"/>
                    <a:pt x="5322" y="718"/>
                  </a:cubicBezTo>
                  <a:cubicBezTo>
                    <a:pt x="5359" y="718"/>
                    <a:pt x="5398" y="700"/>
                    <a:pt x="5416" y="670"/>
                  </a:cubicBezTo>
                  <a:cubicBezTo>
                    <a:pt x="5442" y="616"/>
                    <a:pt x="5425" y="554"/>
                    <a:pt x="5380" y="518"/>
                  </a:cubicBezTo>
                  <a:cubicBezTo>
                    <a:pt x="4800" y="188"/>
                    <a:pt x="4051" y="0"/>
                    <a:pt x="3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0"/>
            <p:cNvSpPr/>
            <p:nvPr/>
          </p:nvSpPr>
          <p:spPr>
            <a:xfrm>
              <a:off x="7730645" y="4223946"/>
              <a:ext cx="63" cy="63"/>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0"/>
            <p:cNvSpPr/>
            <p:nvPr/>
          </p:nvSpPr>
          <p:spPr>
            <a:xfrm>
              <a:off x="7596098" y="4024333"/>
              <a:ext cx="317570" cy="241901"/>
            </a:xfrm>
            <a:custGeom>
              <a:avLst/>
              <a:gdLst/>
              <a:ahLst/>
              <a:cxnLst/>
              <a:rect l="l" t="t" r="r" b="b"/>
              <a:pathLst>
                <a:path w="5032" h="3833" extrusionOk="0">
                  <a:moveTo>
                    <a:pt x="2506" y="215"/>
                  </a:moveTo>
                  <a:cubicBezTo>
                    <a:pt x="2566" y="215"/>
                    <a:pt x="2626" y="222"/>
                    <a:pt x="2685" y="237"/>
                  </a:cubicBezTo>
                  <a:cubicBezTo>
                    <a:pt x="2891" y="291"/>
                    <a:pt x="3060" y="424"/>
                    <a:pt x="3158" y="621"/>
                  </a:cubicBezTo>
                  <a:cubicBezTo>
                    <a:pt x="3167" y="630"/>
                    <a:pt x="3176" y="647"/>
                    <a:pt x="3185" y="656"/>
                  </a:cubicBezTo>
                  <a:cubicBezTo>
                    <a:pt x="3207" y="670"/>
                    <a:pt x="3232" y="676"/>
                    <a:pt x="3255" y="676"/>
                  </a:cubicBezTo>
                  <a:cubicBezTo>
                    <a:pt x="3279" y="676"/>
                    <a:pt x="3301" y="670"/>
                    <a:pt x="3319" y="656"/>
                  </a:cubicBezTo>
                  <a:cubicBezTo>
                    <a:pt x="3421" y="586"/>
                    <a:pt x="3541" y="548"/>
                    <a:pt x="3666" y="548"/>
                  </a:cubicBezTo>
                  <a:cubicBezTo>
                    <a:pt x="3716" y="548"/>
                    <a:pt x="3767" y="554"/>
                    <a:pt x="3818" y="567"/>
                  </a:cubicBezTo>
                  <a:cubicBezTo>
                    <a:pt x="4041" y="621"/>
                    <a:pt x="4220" y="808"/>
                    <a:pt x="4256" y="1049"/>
                  </a:cubicBezTo>
                  <a:cubicBezTo>
                    <a:pt x="4264" y="1084"/>
                    <a:pt x="4291" y="1120"/>
                    <a:pt x="4336" y="1129"/>
                  </a:cubicBezTo>
                  <a:cubicBezTo>
                    <a:pt x="4479" y="1165"/>
                    <a:pt x="4621" y="1272"/>
                    <a:pt x="4702" y="1406"/>
                  </a:cubicBezTo>
                  <a:cubicBezTo>
                    <a:pt x="4782" y="1539"/>
                    <a:pt x="4809" y="1700"/>
                    <a:pt x="4773" y="1861"/>
                  </a:cubicBezTo>
                  <a:cubicBezTo>
                    <a:pt x="4737" y="1994"/>
                    <a:pt x="4648" y="2119"/>
                    <a:pt x="4532" y="2200"/>
                  </a:cubicBezTo>
                  <a:cubicBezTo>
                    <a:pt x="4487" y="2226"/>
                    <a:pt x="4479" y="2289"/>
                    <a:pt x="4505" y="2333"/>
                  </a:cubicBezTo>
                  <a:cubicBezTo>
                    <a:pt x="4595" y="2512"/>
                    <a:pt x="4621" y="2708"/>
                    <a:pt x="4559" y="2895"/>
                  </a:cubicBezTo>
                  <a:cubicBezTo>
                    <a:pt x="4464" y="3211"/>
                    <a:pt x="4167" y="3415"/>
                    <a:pt x="3853" y="3415"/>
                  </a:cubicBezTo>
                  <a:cubicBezTo>
                    <a:pt x="3812" y="3415"/>
                    <a:pt x="3771" y="3411"/>
                    <a:pt x="3729" y="3404"/>
                  </a:cubicBezTo>
                  <a:cubicBezTo>
                    <a:pt x="3693" y="3395"/>
                    <a:pt x="3658" y="3386"/>
                    <a:pt x="3622" y="3368"/>
                  </a:cubicBezTo>
                  <a:lnTo>
                    <a:pt x="4202" y="1504"/>
                  </a:lnTo>
                  <a:cubicBezTo>
                    <a:pt x="4229" y="1397"/>
                    <a:pt x="4220" y="1290"/>
                    <a:pt x="4166" y="1192"/>
                  </a:cubicBezTo>
                  <a:cubicBezTo>
                    <a:pt x="4122" y="1120"/>
                    <a:pt x="4059" y="1058"/>
                    <a:pt x="3970" y="1022"/>
                  </a:cubicBezTo>
                  <a:cubicBezTo>
                    <a:pt x="3924" y="1005"/>
                    <a:pt x="3877" y="996"/>
                    <a:pt x="3830" y="996"/>
                  </a:cubicBezTo>
                  <a:cubicBezTo>
                    <a:pt x="3663" y="996"/>
                    <a:pt x="3509" y="1104"/>
                    <a:pt x="3453" y="1272"/>
                  </a:cubicBezTo>
                  <a:lnTo>
                    <a:pt x="3167" y="2200"/>
                  </a:lnTo>
                  <a:cubicBezTo>
                    <a:pt x="3149" y="2253"/>
                    <a:pt x="3185" y="2316"/>
                    <a:pt x="3239" y="2333"/>
                  </a:cubicBezTo>
                  <a:cubicBezTo>
                    <a:pt x="3245" y="2335"/>
                    <a:pt x="3252" y="2335"/>
                    <a:pt x="3259" y="2335"/>
                  </a:cubicBezTo>
                  <a:cubicBezTo>
                    <a:pt x="3307" y="2335"/>
                    <a:pt x="3357" y="2309"/>
                    <a:pt x="3372" y="2262"/>
                  </a:cubicBezTo>
                  <a:lnTo>
                    <a:pt x="3658" y="1334"/>
                  </a:lnTo>
                  <a:cubicBezTo>
                    <a:pt x="3676" y="1290"/>
                    <a:pt x="3702" y="1254"/>
                    <a:pt x="3747" y="1227"/>
                  </a:cubicBezTo>
                  <a:cubicBezTo>
                    <a:pt x="3775" y="1216"/>
                    <a:pt x="3802" y="1209"/>
                    <a:pt x="3830" y="1209"/>
                  </a:cubicBezTo>
                  <a:cubicBezTo>
                    <a:pt x="3847" y="1209"/>
                    <a:pt x="3864" y="1211"/>
                    <a:pt x="3881" y="1218"/>
                  </a:cubicBezTo>
                  <a:cubicBezTo>
                    <a:pt x="3925" y="1236"/>
                    <a:pt x="3961" y="1263"/>
                    <a:pt x="3988" y="1308"/>
                  </a:cubicBezTo>
                  <a:cubicBezTo>
                    <a:pt x="4006" y="1343"/>
                    <a:pt x="4015" y="1397"/>
                    <a:pt x="3997" y="1441"/>
                  </a:cubicBezTo>
                  <a:lnTo>
                    <a:pt x="3354" y="3493"/>
                  </a:lnTo>
                  <a:cubicBezTo>
                    <a:pt x="3340" y="3559"/>
                    <a:pt x="3272" y="3619"/>
                    <a:pt x="3189" y="3619"/>
                  </a:cubicBezTo>
                  <a:cubicBezTo>
                    <a:pt x="3170" y="3619"/>
                    <a:pt x="3151" y="3616"/>
                    <a:pt x="3131" y="3609"/>
                  </a:cubicBezTo>
                  <a:cubicBezTo>
                    <a:pt x="3087" y="3600"/>
                    <a:pt x="3051" y="3565"/>
                    <a:pt x="3033" y="3520"/>
                  </a:cubicBezTo>
                  <a:cubicBezTo>
                    <a:pt x="3007" y="3484"/>
                    <a:pt x="3007" y="3431"/>
                    <a:pt x="3015" y="3386"/>
                  </a:cubicBezTo>
                  <a:lnTo>
                    <a:pt x="3221" y="2735"/>
                  </a:lnTo>
                  <a:cubicBezTo>
                    <a:pt x="3239" y="2681"/>
                    <a:pt x="3212" y="2619"/>
                    <a:pt x="3149" y="2601"/>
                  </a:cubicBezTo>
                  <a:cubicBezTo>
                    <a:pt x="3138" y="2597"/>
                    <a:pt x="3127" y="2596"/>
                    <a:pt x="3116" y="2596"/>
                  </a:cubicBezTo>
                  <a:cubicBezTo>
                    <a:pt x="3073" y="2596"/>
                    <a:pt x="3032" y="2623"/>
                    <a:pt x="3024" y="2672"/>
                  </a:cubicBezTo>
                  <a:lnTo>
                    <a:pt x="2828" y="3279"/>
                  </a:lnTo>
                  <a:cubicBezTo>
                    <a:pt x="2766" y="3279"/>
                    <a:pt x="2703" y="3279"/>
                    <a:pt x="2641" y="3261"/>
                  </a:cubicBezTo>
                  <a:cubicBezTo>
                    <a:pt x="2498" y="3226"/>
                    <a:pt x="2373" y="3136"/>
                    <a:pt x="2293" y="3011"/>
                  </a:cubicBezTo>
                  <a:cubicBezTo>
                    <a:pt x="2275" y="2985"/>
                    <a:pt x="2230" y="2967"/>
                    <a:pt x="2195" y="2958"/>
                  </a:cubicBezTo>
                  <a:cubicBezTo>
                    <a:pt x="2329" y="2904"/>
                    <a:pt x="2436" y="2824"/>
                    <a:pt x="2534" y="2717"/>
                  </a:cubicBezTo>
                  <a:cubicBezTo>
                    <a:pt x="2748" y="2503"/>
                    <a:pt x="2846" y="2209"/>
                    <a:pt x="2837" y="1905"/>
                  </a:cubicBezTo>
                  <a:cubicBezTo>
                    <a:pt x="2810" y="1370"/>
                    <a:pt x="2382" y="924"/>
                    <a:pt x="1847" y="870"/>
                  </a:cubicBezTo>
                  <a:cubicBezTo>
                    <a:pt x="1784" y="870"/>
                    <a:pt x="1731" y="915"/>
                    <a:pt x="1731" y="969"/>
                  </a:cubicBezTo>
                  <a:cubicBezTo>
                    <a:pt x="1722" y="1031"/>
                    <a:pt x="1767" y="1076"/>
                    <a:pt x="1820" y="1084"/>
                  </a:cubicBezTo>
                  <a:cubicBezTo>
                    <a:pt x="2257" y="1129"/>
                    <a:pt x="2596" y="1486"/>
                    <a:pt x="2623" y="1914"/>
                  </a:cubicBezTo>
                  <a:cubicBezTo>
                    <a:pt x="2632" y="2164"/>
                    <a:pt x="2552" y="2396"/>
                    <a:pt x="2382" y="2574"/>
                  </a:cubicBezTo>
                  <a:cubicBezTo>
                    <a:pt x="2284" y="2672"/>
                    <a:pt x="2168" y="2753"/>
                    <a:pt x="2034" y="2797"/>
                  </a:cubicBezTo>
                  <a:cubicBezTo>
                    <a:pt x="1963" y="2824"/>
                    <a:pt x="1918" y="2887"/>
                    <a:pt x="1918" y="2967"/>
                  </a:cubicBezTo>
                  <a:lnTo>
                    <a:pt x="1918" y="3413"/>
                  </a:lnTo>
                  <a:cubicBezTo>
                    <a:pt x="1918" y="3493"/>
                    <a:pt x="1847" y="3591"/>
                    <a:pt x="1731" y="3591"/>
                  </a:cubicBezTo>
                  <a:cubicBezTo>
                    <a:pt x="1642" y="3582"/>
                    <a:pt x="1561" y="3502"/>
                    <a:pt x="1561" y="3404"/>
                  </a:cubicBezTo>
                  <a:lnTo>
                    <a:pt x="1561" y="2672"/>
                  </a:lnTo>
                  <a:cubicBezTo>
                    <a:pt x="1561" y="2628"/>
                    <a:pt x="1579" y="2583"/>
                    <a:pt x="1615" y="2548"/>
                  </a:cubicBezTo>
                  <a:cubicBezTo>
                    <a:pt x="1642" y="2521"/>
                    <a:pt x="1686" y="2494"/>
                    <a:pt x="1740" y="2494"/>
                  </a:cubicBezTo>
                  <a:cubicBezTo>
                    <a:pt x="1883" y="2494"/>
                    <a:pt x="2025" y="2440"/>
                    <a:pt x="2123" y="2333"/>
                  </a:cubicBezTo>
                  <a:cubicBezTo>
                    <a:pt x="2222" y="2226"/>
                    <a:pt x="2275" y="2084"/>
                    <a:pt x="2266" y="1941"/>
                  </a:cubicBezTo>
                  <a:cubicBezTo>
                    <a:pt x="2257" y="1664"/>
                    <a:pt x="2025" y="1441"/>
                    <a:pt x="1749" y="1432"/>
                  </a:cubicBezTo>
                  <a:cubicBezTo>
                    <a:pt x="1481" y="1432"/>
                    <a:pt x="1249" y="1629"/>
                    <a:pt x="1213" y="1887"/>
                  </a:cubicBezTo>
                  <a:cubicBezTo>
                    <a:pt x="1213" y="1914"/>
                    <a:pt x="1213" y="1941"/>
                    <a:pt x="1213" y="1959"/>
                  </a:cubicBezTo>
                  <a:cubicBezTo>
                    <a:pt x="1213" y="2048"/>
                    <a:pt x="1160" y="2119"/>
                    <a:pt x="1080" y="2137"/>
                  </a:cubicBezTo>
                  <a:cubicBezTo>
                    <a:pt x="1063" y="2142"/>
                    <a:pt x="1047" y="2144"/>
                    <a:pt x="1031" y="2144"/>
                  </a:cubicBezTo>
                  <a:cubicBezTo>
                    <a:pt x="989" y="2144"/>
                    <a:pt x="952" y="2128"/>
                    <a:pt x="919" y="2101"/>
                  </a:cubicBezTo>
                  <a:cubicBezTo>
                    <a:pt x="883" y="2066"/>
                    <a:pt x="857" y="2003"/>
                    <a:pt x="857" y="1959"/>
                  </a:cubicBezTo>
                  <a:cubicBezTo>
                    <a:pt x="857" y="1914"/>
                    <a:pt x="857" y="1878"/>
                    <a:pt x="866" y="1843"/>
                  </a:cubicBezTo>
                  <a:cubicBezTo>
                    <a:pt x="910" y="1539"/>
                    <a:pt x="1097" y="1281"/>
                    <a:pt x="1383" y="1156"/>
                  </a:cubicBezTo>
                  <a:cubicBezTo>
                    <a:pt x="1428" y="1138"/>
                    <a:pt x="1463" y="1084"/>
                    <a:pt x="1445" y="1031"/>
                  </a:cubicBezTo>
                  <a:cubicBezTo>
                    <a:pt x="1432" y="983"/>
                    <a:pt x="1386" y="951"/>
                    <a:pt x="1341" y="951"/>
                  </a:cubicBezTo>
                  <a:cubicBezTo>
                    <a:pt x="1328" y="951"/>
                    <a:pt x="1315" y="953"/>
                    <a:pt x="1303" y="960"/>
                  </a:cubicBezTo>
                  <a:cubicBezTo>
                    <a:pt x="946" y="1111"/>
                    <a:pt x="705" y="1432"/>
                    <a:pt x="651" y="1816"/>
                  </a:cubicBezTo>
                  <a:cubicBezTo>
                    <a:pt x="642" y="1861"/>
                    <a:pt x="642" y="1905"/>
                    <a:pt x="642" y="1950"/>
                  </a:cubicBezTo>
                  <a:cubicBezTo>
                    <a:pt x="642" y="2048"/>
                    <a:pt x="669" y="2146"/>
                    <a:pt x="732" y="2217"/>
                  </a:cubicBezTo>
                  <a:cubicBezTo>
                    <a:pt x="815" y="2307"/>
                    <a:pt x="919" y="2354"/>
                    <a:pt x="1032" y="2354"/>
                  </a:cubicBezTo>
                  <a:cubicBezTo>
                    <a:pt x="1065" y="2354"/>
                    <a:pt x="1099" y="2350"/>
                    <a:pt x="1133" y="2342"/>
                  </a:cubicBezTo>
                  <a:cubicBezTo>
                    <a:pt x="1303" y="2298"/>
                    <a:pt x="1419" y="2146"/>
                    <a:pt x="1419" y="1959"/>
                  </a:cubicBezTo>
                  <a:cubicBezTo>
                    <a:pt x="1419" y="1950"/>
                    <a:pt x="1428" y="1932"/>
                    <a:pt x="1428" y="1923"/>
                  </a:cubicBezTo>
                  <a:cubicBezTo>
                    <a:pt x="1445" y="1771"/>
                    <a:pt x="1588" y="1647"/>
                    <a:pt x="1749" y="1647"/>
                  </a:cubicBezTo>
                  <a:cubicBezTo>
                    <a:pt x="1909" y="1655"/>
                    <a:pt x="2043" y="1780"/>
                    <a:pt x="2052" y="1950"/>
                  </a:cubicBezTo>
                  <a:cubicBezTo>
                    <a:pt x="2061" y="2039"/>
                    <a:pt x="2034" y="2119"/>
                    <a:pt x="1972" y="2182"/>
                  </a:cubicBezTo>
                  <a:cubicBezTo>
                    <a:pt x="1909" y="2244"/>
                    <a:pt x="1829" y="2280"/>
                    <a:pt x="1740" y="2280"/>
                  </a:cubicBezTo>
                  <a:cubicBezTo>
                    <a:pt x="1659" y="2280"/>
                    <a:pt x="1544" y="2316"/>
                    <a:pt x="1463" y="2396"/>
                  </a:cubicBezTo>
                  <a:cubicBezTo>
                    <a:pt x="1419" y="2440"/>
                    <a:pt x="1383" y="2503"/>
                    <a:pt x="1365" y="2565"/>
                  </a:cubicBezTo>
                  <a:cubicBezTo>
                    <a:pt x="1276" y="2565"/>
                    <a:pt x="1187" y="2592"/>
                    <a:pt x="1115" y="2637"/>
                  </a:cubicBezTo>
                  <a:cubicBezTo>
                    <a:pt x="1025" y="2691"/>
                    <a:pt x="923" y="2721"/>
                    <a:pt x="819" y="2721"/>
                  </a:cubicBezTo>
                  <a:cubicBezTo>
                    <a:pt x="769" y="2721"/>
                    <a:pt x="719" y="2714"/>
                    <a:pt x="669" y="2699"/>
                  </a:cubicBezTo>
                  <a:cubicBezTo>
                    <a:pt x="402" y="2619"/>
                    <a:pt x="232" y="2342"/>
                    <a:pt x="295" y="2066"/>
                  </a:cubicBezTo>
                  <a:cubicBezTo>
                    <a:pt x="312" y="1968"/>
                    <a:pt x="357" y="1887"/>
                    <a:pt x="411" y="1825"/>
                  </a:cubicBezTo>
                  <a:cubicBezTo>
                    <a:pt x="437" y="1789"/>
                    <a:pt x="446" y="1745"/>
                    <a:pt x="428" y="1709"/>
                  </a:cubicBezTo>
                  <a:cubicBezTo>
                    <a:pt x="375" y="1584"/>
                    <a:pt x="366" y="1441"/>
                    <a:pt x="402" y="1299"/>
                  </a:cubicBezTo>
                  <a:cubicBezTo>
                    <a:pt x="464" y="1040"/>
                    <a:pt x="696" y="844"/>
                    <a:pt x="964" y="826"/>
                  </a:cubicBezTo>
                  <a:cubicBezTo>
                    <a:pt x="1008" y="817"/>
                    <a:pt x="1044" y="790"/>
                    <a:pt x="1053" y="745"/>
                  </a:cubicBezTo>
                  <a:cubicBezTo>
                    <a:pt x="1121" y="519"/>
                    <a:pt x="1335" y="363"/>
                    <a:pt x="1561" y="363"/>
                  </a:cubicBezTo>
                  <a:cubicBezTo>
                    <a:pt x="1603" y="363"/>
                    <a:pt x="1645" y="369"/>
                    <a:pt x="1686" y="380"/>
                  </a:cubicBezTo>
                  <a:cubicBezTo>
                    <a:pt x="1749" y="398"/>
                    <a:pt x="1802" y="424"/>
                    <a:pt x="1856" y="451"/>
                  </a:cubicBezTo>
                  <a:cubicBezTo>
                    <a:pt x="1874" y="466"/>
                    <a:pt x="1895" y="473"/>
                    <a:pt x="1914" y="473"/>
                  </a:cubicBezTo>
                  <a:cubicBezTo>
                    <a:pt x="1942" y="473"/>
                    <a:pt x="1969" y="459"/>
                    <a:pt x="1990" y="433"/>
                  </a:cubicBezTo>
                  <a:cubicBezTo>
                    <a:pt x="2126" y="290"/>
                    <a:pt x="2314" y="215"/>
                    <a:pt x="2506" y="215"/>
                  </a:cubicBezTo>
                  <a:close/>
                  <a:moveTo>
                    <a:pt x="2507" y="1"/>
                  </a:moveTo>
                  <a:cubicBezTo>
                    <a:pt x="2284" y="1"/>
                    <a:pt x="2063" y="83"/>
                    <a:pt x="1891" y="228"/>
                  </a:cubicBezTo>
                  <a:cubicBezTo>
                    <a:pt x="1847" y="210"/>
                    <a:pt x="1793" y="192"/>
                    <a:pt x="1740" y="175"/>
                  </a:cubicBezTo>
                  <a:cubicBezTo>
                    <a:pt x="1681" y="161"/>
                    <a:pt x="1622" y="154"/>
                    <a:pt x="1563" y="154"/>
                  </a:cubicBezTo>
                  <a:cubicBezTo>
                    <a:pt x="1433" y="154"/>
                    <a:pt x="1306" y="187"/>
                    <a:pt x="1196" y="255"/>
                  </a:cubicBezTo>
                  <a:cubicBezTo>
                    <a:pt x="1044" y="335"/>
                    <a:pt x="937" y="469"/>
                    <a:pt x="874" y="621"/>
                  </a:cubicBezTo>
                  <a:cubicBezTo>
                    <a:pt x="544" y="674"/>
                    <a:pt x="277" y="924"/>
                    <a:pt x="196" y="1245"/>
                  </a:cubicBezTo>
                  <a:cubicBezTo>
                    <a:pt x="152" y="1415"/>
                    <a:pt x="161" y="1575"/>
                    <a:pt x="214" y="1736"/>
                  </a:cubicBezTo>
                  <a:cubicBezTo>
                    <a:pt x="152" y="1816"/>
                    <a:pt x="107" y="1914"/>
                    <a:pt x="89" y="2021"/>
                  </a:cubicBezTo>
                  <a:cubicBezTo>
                    <a:pt x="0" y="2405"/>
                    <a:pt x="232" y="2788"/>
                    <a:pt x="616" y="2904"/>
                  </a:cubicBezTo>
                  <a:cubicBezTo>
                    <a:pt x="683" y="2925"/>
                    <a:pt x="752" y="2935"/>
                    <a:pt x="821" y="2935"/>
                  </a:cubicBezTo>
                  <a:cubicBezTo>
                    <a:pt x="963" y="2935"/>
                    <a:pt x="1105" y="2893"/>
                    <a:pt x="1231" y="2815"/>
                  </a:cubicBezTo>
                  <a:cubicBezTo>
                    <a:pt x="1267" y="2788"/>
                    <a:pt x="1312" y="2779"/>
                    <a:pt x="1347" y="2779"/>
                  </a:cubicBezTo>
                  <a:lnTo>
                    <a:pt x="1347" y="3404"/>
                  </a:lnTo>
                  <a:cubicBezTo>
                    <a:pt x="1347" y="3618"/>
                    <a:pt x="1517" y="3796"/>
                    <a:pt x="1722" y="3796"/>
                  </a:cubicBezTo>
                  <a:cubicBezTo>
                    <a:pt x="1731" y="3797"/>
                    <a:pt x="1741" y="3798"/>
                    <a:pt x="1750" y="3798"/>
                  </a:cubicBezTo>
                  <a:cubicBezTo>
                    <a:pt x="1946" y="3798"/>
                    <a:pt x="2132" y="3626"/>
                    <a:pt x="2132" y="3413"/>
                  </a:cubicBezTo>
                  <a:lnTo>
                    <a:pt x="2132" y="3163"/>
                  </a:lnTo>
                  <a:cubicBezTo>
                    <a:pt x="2239" y="3315"/>
                    <a:pt x="2409" y="3422"/>
                    <a:pt x="2587" y="3466"/>
                  </a:cubicBezTo>
                  <a:cubicBezTo>
                    <a:pt x="2641" y="3475"/>
                    <a:pt x="2721" y="3493"/>
                    <a:pt x="2801" y="3493"/>
                  </a:cubicBezTo>
                  <a:cubicBezTo>
                    <a:pt x="2810" y="3538"/>
                    <a:pt x="2819" y="3582"/>
                    <a:pt x="2846" y="3627"/>
                  </a:cubicBezTo>
                  <a:cubicBezTo>
                    <a:pt x="2891" y="3716"/>
                    <a:pt x="2971" y="3779"/>
                    <a:pt x="3069" y="3814"/>
                  </a:cubicBezTo>
                  <a:cubicBezTo>
                    <a:pt x="3103" y="3826"/>
                    <a:pt x="3140" y="3832"/>
                    <a:pt x="3178" y="3832"/>
                  </a:cubicBezTo>
                  <a:cubicBezTo>
                    <a:pt x="3334" y="3832"/>
                    <a:pt x="3500" y="3732"/>
                    <a:pt x="3551" y="3573"/>
                  </a:cubicBezTo>
                  <a:cubicBezTo>
                    <a:pt x="3595" y="3591"/>
                    <a:pt x="3649" y="3600"/>
                    <a:pt x="3693" y="3609"/>
                  </a:cubicBezTo>
                  <a:cubicBezTo>
                    <a:pt x="3747" y="3618"/>
                    <a:pt x="3809" y="3627"/>
                    <a:pt x="3863" y="3627"/>
                  </a:cubicBezTo>
                  <a:cubicBezTo>
                    <a:pt x="4032" y="3627"/>
                    <a:pt x="4202" y="3582"/>
                    <a:pt x="4354" y="3493"/>
                  </a:cubicBezTo>
                  <a:cubicBezTo>
                    <a:pt x="4550" y="3368"/>
                    <a:pt x="4693" y="3181"/>
                    <a:pt x="4764" y="2958"/>
                  </a:cubicBezTo>
                  <a:cubicBezTo>
                    <a:pt x="4826" y="2744"/>
                    <a:pt x="4818" y="2521"/>
                    <a:pt x="4728" y="2316"/>
                  </a:cubicBezTo>
                  <a:cubicBezTo>
                    <a:pt x="4853" y="2209"/>
                    <a:pt x="4934" y="2066"/>
                    <a:pt x="4978" y="1914"/>
                  </a:cubicBezTo>
                  <a:cubicBezTo>
                    <a:pt x="5032" y="1700"/>
                    <a:pt x="4996" y="1486"/>
                    <a:pt x="4889" y="1299"/>
                  </a:cubicBezTo>
                  <a:cubicBezTo>
                    <a:pt x="4791" y="1129"/>
                    <a:pt x="4630" y="1004"/>
                    <a:pt x="4452" y="942"/>
                  </a:cubicBezTo>
                  <a:cubicBezTo>
                    <a:pt x="4380" y="656"/>
                    <a:pt x="4157" y="433"/>
                    <a:pt x="3872" y="353"/>
                  </a:cubicBezTo>
                  <a:cubicBezTo>
                    <a:pt x="3809" y="339"/>
                    <a:pt x="3746" y="332"/>
                    <a:pt x="3683" y="332"/>
                  </a:cubicBezTo>
                  <a:cubicBezTo>
                    <a:pt x="3548" y="332"/>
                    <a:pt x="3414" y="364"/>
                    <a:pt x="3292" y="424"/>
                  </a:cubicBezTo>
                  <a:cubicBezTo>
                    <a:pt x="3167" y="228"/>
                    <a:pt x="2971" y="85"/>
                    <a:pt x="2739" y="32"/>
                  </a:cubicBezTo>
                  <a:cubicBezTo>
                    <a:pt x="2663" y="11"/>
                    <a:pt x="2584" y="1"/>
                    <a:pt x="2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0"/>
            <p:cNvSpPr/>
            <p:nvPr/>
          </p:nvSpPr>
          <p:spPr>
            <a:xfrm>
              <a:off x="7754248" y="4276831"/>
              <a:ext cx="50740" cy="49604"/>
            </a:xfrm>
            <a:custGeom>
              <a:avLst/>
              <a:gdLst/>
              <a:ahLst/>
              <a:cxnLst/>
              <a:rect l="l" t="t" r="r" b="b"/>
              <a:pathLst>
                <a:path w="804" h="786" extrusionOk="0">
                  <a:moveTo>
                    <a:pt x="394" y="215"/>
                  </a:moveTo>
                  <a:cubicBezTo>
                    <a:pt x="411" y="215"/>
                    <a:pt x="429" y="215"/>
                    <a:pt x="447" y="224"/>
                  </a:cubicBezTo>
                  <a:cubicBezTo>
                    <a:pt x="536" y="250"/>
                    <a:pt x="590" y="349"/>
                    <a:pt x="563" y="447"/>
                  </a:cubicBezTo>
                  <a:cubicBezTo>
                    <a:pt x="545" y="491"/>
                    <a:pt x="518" y="527"/>
                    <a:pt x="474" y="545"/>
                  </a:cubicBezTo>
                  <a:cubicBezTo>
                    <a:pt x="446" y="562"/>
                    <a:pt x="417" y="568"/>
                    <a:pt x="389" y="568"/>
                  </a:cubicBezTo>
                  <a:cubicBezTo>
                    <a:pt x="373" y="568"/>
                    <a:pt x="356" y="566"/>
                    <a:pt x="340" y="563"/>
                  </a:cubicBezTo>
                  <a:cubicBezTo>
                    <a:pt x="251" y="527"/>
                    <a:pt x="197" y="429"/>
                    <a:pt x="224" y="340"/>
                  </a:cubicBezTo>
                  <a:cubicBezTo>
                    <a:pt x="251" y="259"/>
                    <a:pt x="313" y="215"/>
                    <a:pt x="394" y="215"/>
                  </a:cubicBezTo>
                  <a:close/>
                  <a:moveTo>
                    <a:pt x="402" y="1"/>
                  </a:moveTo>
                  <a:cubicBezTo>
                    <a:pt x="376" y="1"/>
                    <a:pt x="349" y="1"/>
                    <a:pt x="322" y="10"/>
                  </a:cubicBezTo>
                  <a:cubicBezTo>
                    <a:pt x="135" y="45"/>
                    <a:pt x="1" y="215"/>
                    <a:pt x="10" y="420"/>
                  </a:cubicBezTo>
                  <a:cubicBezTo>
                    <a:pt x="10" y="527"/>
                    <a:pt x="63" y="634"/>
                    <a:pt x="153" y="696"/>
                  </a:cubicBezTo>
                  <a:cubicBezTo>
                    <a:pt x="233" y="750"/>
                    <a:pt x="313" y="786"/>
                    <a:pt x="402" y="786"/>
                  </a:cubicBezTo>
                  <a:cubicBezTo>
                    <a:pt x="465" y="786"/>
                    <a:pt x="527" y="768"/>
                    <a:pt x="581" y="732"/>
                  </a:cubicBezTo>
                  <a:cubicBezTo>
                    <a:pt x="670" y="688"/>
                    <a:pt x="741" y="607"/>
                    <a:pt x="768" y="509"/>
                  </a:cubicBezTo>
                  <a:cubicBezTo>
                    <a:pt x="804" y="411"/>
                    <a:pt x="795" y="304"/>
                    <a:pt x="741" y="215"/>
                  </a:cubicBezTo>
                  <a:cubicBezTo>
                    <a:pt x="679" y="90"/>
                    <a:pt x="554" y="10"/>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0"/>
            <p:cNvSpPr/>
            <p:nvPr/>
          </p:nvSpPr>
          <p:spPr>
            <a:xfrm>
              <a:off x="7681673" y="4277399"/>
              <a:ext cx="49036" cy="49036"/>
            </a:xfrm>
            <a:custGeom>
              <a:avLst/>
              <a:gdLst/>
              <a:ahLst/>
              <a:cxnLst/>
              <a:rect l="l" t="t" r="r" b="b"/>
              <a:pathLst>
                <a:path w="777" h="777" extrusionOk="0">
                  <a:moveTo>
                    <a:pt x="393" y="215"/>
                  </a:moveTo>
                  <a:cubicBezTo>
                    <a:pt x="491" y="215"/>
                    <a:pt x="562" y="295"/>
                    <a:pt x="562" y="393"/>
                  </a:cubicBezTo>
                  <a:cubicBezTo>
                    <a:pt x="562" y="491"/>
                    <a:pt x="491" y="563"/>
                    <a:pt x="393" y="563"/>
                  </a:cubicBezTo>
                  <a:cubicBezTo>
                    <a:pt x="295" y="563"/>
                    <a:pt x="214" y="491"/>
                    <a:pt x="214" y="393"/>
                  </a:cubicBezTo>
                  <a:cubicBezTo>
                    <a:pt x="214" y="295"/>
                    <a:pt x="295" y="215"/>
                    <a:pt x="393" y="215"/>
                  </a:cubicBezTo>
                  <a:close/>
                  <a:moveTo>
                    <a:pt x="393" y="1"/>
                  </a:moveTo>
                  <a:cubicBezTo>
                    <a:pt x="170" y="1"/>
                    <a:pt x="0" y="170"/>
                    <a:pt x="0" y="393"/>
                  </a:cubicBezTo>
                  <a:cubicBezTo>
                    <a:pt x="0" y="607"/>
                    <a:pt x="170" y="777"/>
                    <a:pt x="393" y="777"/>
                  </a:cubicBezTo>
                  <a:cubicBezTo>
                    <a:pt x="607" y="777"/>
                    <a:pt x="776" y="607"/>
                    <a:pt x="776" y="393"/>
                  </a:cubicBezTo>
                  <a:cubicBezTo>
                    <a:pt x="776" y="170"/>
                    <a:pt x="60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50"/>
        <p:cNvGrpSpPr/>
        <p:nvPr/>
      </p:nvGrpSpPr>
      <p:grpSpPr>
        <a:xfrm>
          <a:off x="0" y="0"/>
          <a:ext cx="0" cy="0"/>
          <a:chOff x="0" y="0"/>
          <a:chExt cx="0" cy="0"/>
        </a:xfrm>
      </p:grpSpPr>
      <p:sp>
        <p:nvSpPr>
          <p:cNvPr id="851" name="Google Shape;851;p34"/>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a:t>
            </a:r>
            <a:r>
              <a:rPr lang="en">
                <a:solidFill>
                  <a:schemeClr val="dk1"/>
                </a:solidFill>
              </a:rPr>
              <a:t>THIS TEMPLATE</a:t>
            </a:r>
            <a:endParaRPr>
              <a:solidFill>
                <a:schemeClr val="dk1"/>
              </a:solidFill>
            </a:endParaRPr>
          </a:p>
        </p:txBody>
      </p:sp>
      <p:sp>
        <p:nvSpPr>
          <p:cNvPr id="852" name="Google Shape;852;p34"/>
          <p:cNvSpPr txBox="1"/>
          <p:nvPr/>
        </p:nvSpPr>
        <p:spPr>
          <a:xfrm>
            <a:off x="713100" y="4096200"/>
            <a:ext cx="3858900" cy="507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chemeClr val="dk1"/>
                </a:solidFill>
                <a:latin typeface="Fira Sans"/>
                <a:ea typeface="Fira Sans"/>
                <a:cs typeface="Fira Sans"/>
                <a:sym typeface="Fira Sans"/>
              </a:rPr>
              <a:t>For more info:</a:t>
            </a:r>
            <a:endParaRPr sz="1100">
              <a:solidFill>
                <a:schemeClr val="dk1"/>
              </a:solidFill>
              <a:latin typeface="Fira Sans"/>
              <a:ea typeface="Fira Sans"/>
              <a:cs typeface="Fira Sans"/>
              <a:sym typeface="Fira Sans"/>
            </a:endParaRPr>
          </a:p>
          <a:p>
            <a:pPr marL="0" lvl="0" indent="0" algn="ctr" rtl="0">
              <a:lnSpc>
                <a:spcPct val="115000"/>
              </a:lnSpc>
              <a:spcBef>
                <a:spcPts val="0"/>
              </a:spcBef>
              <a:spcAft>
                <a:spcPts val="0"/>
              </a:spcAft>
              <a:buNone/>
            </a:pPr>
            <a:r>
              <a:rPr lang="en" sz="1100" b="1">
                <a:solidFill>
                  <a:schemeClr val="dk1"/>
                </a:solidFill>
                <a:uFill>
                  <a:noFill/>
                </a:uFill>
                <a:latin typeface="Fira Sans"/>
                <a:ea typeface="Fira Sans"/>
                <a:cs typeface="Fira Sans"/>
                <a:sym typeface="Fira Sans"/>
                <a:hlinkClick r:id="rId3">
                  <a:extLst>
                    <a:ext uri="{A12FA001-AC4F-418D-AE19-62706E023703}">
                      <ahyp:hlinkClr xmlns:ahyp="http://schemas.microsoft.com/office/drawing/2018/hyperlinkcolor" val="tx"/>
                    </a:ext>
                  </a:extLst>
                </a:hlinkClick>
              </a:rPr>
              <a:t>SLIDESGO </a:t>
            </a:r>
            <a:r>
              <a:rPr lang="en" sz="1100" b="1">
                <a:solidFill>
                  <a:schemeClr val="dk1"/>
                </a:solidFill>
                <a:latin typeface="Fira Sans"/>
                <a:ea typeface="Fira Sans"/>
                <a:cs typeface="Fira Sans"/>
                <a:sym typeface="Fira Sans"/>
              </a:rPr>
              <a:t> |  </a:t>
            </a:r>
            <a:r>
              <a:rPr lang="en" sz="1100" b="1">
                <a:solidFill>
                  <a:schemeClr val="hlink"/>
                </a:solidFill>
                <a:uFill>
                  <a:noFill/>
                </a:uFill>
                <a:latin typeface="Fira Sans"/>
                <a:ea typeface="Fira Sans"/>
                <a:cs typeface="Fira Sans"/>
                <a:sym typeface="Fira Sans"/>
                <a:hlinkClick r:id="rId4"/>
              </a:rPr>
              <a:t>BLOG</a:t>
            </a:r>
            <a:r>
              <a:rPr lang="en" sz="1100" b="1">
                <a:solidFill>
                  <a:schemeClr val="dk1"/>
                </a:solidFill>
                <a:latin typeface="Fira Sans"/>
                <a:ea typeface="Fira Sans"/>
                <a:cs typeface="Fira Sans"/>
                <a:sym typeface="Fira Sans"/>
              </a:rPr>
              <a:t>  |  </a:t>
            </a:r>
            <a:r>
              <a:rPr lang="en" sz="1100" b="1">
                <a:solidFill>
                  <a:schemeClr val="dk1"/>
                </a:solidFill>
                <a:uFill>
                  <a:noFill/>
                </a:uFill>
                <a:latin typeface="Fira Sans"/>
                <a:ea typeface="Fira Sans"/>
                <a:cs typeface="Fira Sans"/>
                <a:sym typeface="Fira Sans"/>
                <a:hlinkClick r:id="rId5">
                  <a:extLst>
                    <a:ext uri="{A12FA001-AC4F-418D-AE19-62706E023703}">
                      <ahyp:hlinkClr xmlns:ahyp="http://schemas.microsoft.com/office/drawing/2018/hyperlinkcolor" val="tx"/>
                    </a:ext>
                  </a:extLst>
                </a:hlinkClick>
              </a:rPr>
              <a:t>FAQS</a:t>
            </a:r>
            <a:endParaRPr sz="1100" b="1">
              <a:solidFill>
                <a:schemeClr val="dk1"/>
              </a:solidFill>
              <a:latin typeface="Fira Sans"/>
              <a:ea typeface="Fira Sans"/>
              <a:cs typeface="Fira Sans"/>
              <a:sym typeface="Fira Sans"/>
            </a:endParaRPr>
          </a:p>
        </p:txBody>
      </p:sp>
      <p:sp>
        <p:nvSpPr>
          <p:cNvPr id="853" name="Google Shape;853;p34"/>
          <p:cNvSpPr txBox="1"/>
          <p:nvPr/>
        </p:nvSpPr>
        <p:spPr>
          <a:xfrm>
            <a:off x="4572000" y="4096200"/>
            <a:ext cx="3858900" cy="507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chemeClr val="dk1"/>
                </a:solidFill>
                <a:latin typeface="Fira Sans"/>
                <a:ea typeface="Fira Sans"/>
                <a:cs typeface="Fira Sans"/>
                <a:sym typeface="Fira Sans"/>
              </a:rPr>
              <a:t>You can visit our sister projects:</a:t>
            </a:r>
            <a:endParaRPr sz="1100">
              <a:solidFill>
                <a:schemeClr val="dk1"/>
              </a:solidFill>
              <a:latin typeface="Fira Sans"/>
              <a:ea typeface="Fira Sans"/>
              <a:cs typeface="Fira Sans"/>
              <a:sym typeface="Fira Sans"/>
            </a:endParaRPr>
          </a:p>
          <a:p>
            <a:pPr marL="0" lvl="0" indent="0" algn="ctr" rtl="0">
              <a:lnSpc>
                <a:spcPct val="115000"/>
              </a:lnSpc>
              <a:spcBef>
                <a:spcPts val="0"/>
              </a:spcBef>
              <a:spcAft>
                <a:spcPts val="0"/>
              </a:spcAft>
              <a:buNone/>
            </a:pPr>
            <a:r>
              <a:rPr lang="en" sz="1100" b="1">
                <a:solidFill>
                  <a:schemeClr val="dk1"/>
                </a:solidFill>
                <a:uFill>
                  <a:noFill/>
                </a:uFill>
                <a:latin typeface="Fira Sans"/>
                <a:ea typeface="Fira Sans"/>
                <a:cs typeface="Fira Sans"/>
                <a:sym typeface="Fira Sans"/>
                <a:hlinkClick r:id="rId6">
                  <a:extLst>
                    <a:ext uri="{A12FA001-AC4F-418D-AE19-62706E023703}">
                      <ahyp:hlinkClr xmlns:ahyp="http://schemas.microsoft.com/office/drawing/2018/hyperlinkcolor" val="tx"/>
                    </a:ext>
                  </a:extLst>
                </a:hlinkClick>
              </a:rPr>
              <a:t>FREEPIK</a:t>
            </a:r>
            <a:r>
              <a:rPr lang="en" sz="1100" b="1">
                <a:solidFill>
                  <a:schemeClr val="dk1"/>
                </a:solidFill>
                <a:latin typeface="Fira Sans"/>
                <a:ea typeface="Fira Sans"/>
                <a:cs typeface="Fira Sans"/>
                <a:sym typeface="Fira Sans"/>
              </a:rPr>
              <a:t> | </a:t>
            </a:r>
            <a:r>
              <a:rPr lang="en" sz="1100" b="1">
                <a:solidFill>
                  <a:schemeClr val="dk1"/>
                </a:solidFill>
                <a:uFill>
                  <a:noFill/>
                </a:uFill>
                <a:latin typeface="Fira Sans"/>
                <a:ea typeface="Fira Sans"/>
                <a:cs typeface="Fira Sans"/>
                <a:sym typeface="Fira Sans"/>
                <a:hlinkClick r:id="rId7">
                  <a:extLst>
                    <a:ext uri="{A12FA001-AC4F-418D-AE19-62706E023703}">
                      <ahyp:hlinkClr xmlns:ahyp="http://schemas.microsoft.com/office/drawing/2018/hyperlinkcolor" val="tx"/>
                    </a:ext>
                  </a:extLst>
                </a:hlinkClick>
              </a:rPr>
              <a:t>FLATICON</a:t>
            </a:r>
            <a:r>
              <a:rPr lang="en" sz="1100" b="1">
                <a:solidFill>
                  <a:schemeClr val="dk1"/>
                </a:solidFill>
                <a:latin typeface="Fira Sans"/>
                <a:ea typeface="Fira Sans"/>
                <a:cs typeface="Fira Sans"/>
                <a:sym typeface="Fira Sans"/>
              </a:rPr>
              <a:t> | </a:t>
            </a:r>
            <a:r>
              <a:rPr lang="en" sz="1100" b="1">
                <a:solidFill>
                  <a:schemeClr val="dk1"/>
                </a:solidFill>
                <a:uFill>
                  <a:noFill/>
                </a:uFill>
                <a:latin typeface="Fira Sans"/>
                <a:ea typeface="Fira Sans"/>
                <a:cs typeface="Fira Sans"/>
                <a:sym typeface="Fira Sans"/>
                <a:hlinkClick r:id="rId8">
                  <a:extLst>
                    <a:ext uri="{A12FA001-AC4F-418D-AE19-62706E023703}">
                      <ahyp:hlinkClr xmlns:ahyp="http://schemas.microsoft.com/office/drawing/2018/hyperlinkcolor" val="tx"/>
                    </a:ext>
                  </a:extLst>
                </a:hlinkClick>
              </a:rPr>
              <a:t>STORYSET</a:t>
            </a:r>
            <a:r>
              <a:rPr lang="en" sz="1100" b="1">
                <a:solidFill>
                  <a:schemeClr val="dk1"/>
                </a:solidFill>
                <a:latin typeface="Fira Sans"/>
                <a:ea typeface="Fira Sans"/>
                <a:cs typeface="Fira Sans"/>
                <a:sym typeface="Fira Sans"/>
              </a:rPr>
              <a:t> | </a:t>
            </a:r>
            <a:r>
              <a:rPr lang="en" sz="1100" b="1">
                <a:solidFill>
                  <a:schemeClr val="dk1"/>
                </a:solidFill>
                <a:uFill>
                  <a:noFill/>
                </a:uFill>
                <a:latin typeface="Fira Sans"/>
                <a:ea typeface="Fira Sans"/>
                <a:cs typeface="Fira Sans"/>
                <a:sym typeface="Fira Sans"/>
                <a:hlinkClick r:id="rId9">
                  <a:extLst>
                    <a:ext uri="{A12FA001-AC4F-418D-AE19-62706E023703}">
                      <ahyp:hlinkClr xmlns:ahyp="http://schemas.microsoft.com/office/drawing/2018/hyperlinkcolor" val="tx"/>
                    </a:ext>
                  </a:extLst>
                </a:hlinkClick>
              </a:rPr>
              <a:t>WEPIK </a:t>
            </a:r>
            <a:r>
              <a:rPr lang="en" sz="1100" b="1">
                <a:solidFill>
                  <a:schemeClr val="dk1"/>
                </a:solidFill>
                <a:latin typeface="Fira Sans"/>
                <a:ea typeface="Fira Sans"/>
                <a:cs typeface="Fira Sans"/>
                <a:sym typeface="Fira Sans"/>
              </a:rPr>
              <a:t>| </a:t>
            </a:r>
            <a:r>
              <a:rPr lang="en" sz="1100" b="1">
                <a:solidFill>
                  <a:schemeClr val="dk1"/>
                </a:solidFill>
                <a:uFill>
                  <a:noFill/>
                </a:uFill>
                <a:latin typeface="Fira Sans"/>
                <a:ea typeface="Fira Sans"/>
                <a:cs typeface="Fira Sans"/>
                <a:sym typeface="Fira Sans"/>
                <a:hlinkClick r:id="rId10">
                  <a:extLst>
                    <a:ext uri="{A12FA001-AC4F-418D-AE19-62706E023703}">
                      <ahyp:hlinkClr xmlns:ahyp="http://schemas.microsoft.com/office/drawing/2018/hyperlinkcolor" val="tx"/>
                    </a:ext>
                  </a:extLst>
                </a:hlinkClick>
              </a:rPr>
              <a:t>VIDEVO</a:t>
            </a:r>
            <a:endParaRPr sz="1100" b="1">
              <a:solidFill>
                <a:schemeClr val="dk1"/>
              </a:solidFill>
              <a:latin typeface="Fira Sans"/>
              <a:ea typeface="Fira Sans"/>
              <a:cs typeface="Fira Sans"/>
              <a:sym typeface="Fira Sans"/>
            </a:endParaRPr>
          </a:p>
        </p:txBody>
      </p:sp>
      <p:graphicFrame>
        <p:nvGraphicFramePr>
          <p:cNvPr id="854" name="Google Shape;854;p34"/>
          <p:cNvGraphicFramePr/>
          <p:nvPr/>
        </p:nvGraphicFramePr>
        <p:xfrm>
          <a:off x="720000" y="1721959"/>
          <a:ext cx="7704000" cy="2103000"/>
        </p:xfrm>
        <a:graphic>
          <a:graphicData uri="http://schemas.openxmlformats.org/drawingml/2006/table">
            <a:tbl>
              <a:tblPr>
                <a:noFill/>
                <a:tableStyleId>{32B4ADC4-B905-4F7D-8B9F-0FB22FC7E915}</a:tableStyleId>
              </a:tblPr>
              <a:tblGrid>
                <a:gridCol w="2528150">
                  <a:extLst>
                    <a:ext uri="{9D8B030D-6E8A-4147-A177-3AD203B41FA5}">
                      <a16:colId xmlns:a16="http://schemas.microsoft.com/office/drawing/2014/main" val="20000"/>
                    </a:ext>
                  </a:extLst>
                </a:gridCol>
                <a:gridCol w="5175850">
                  <a:extLst>
                    <a:ext uri="{9D8B030D-6E8A-4147-A177-3AD203B41FA5}">
                      <a16:colId xmlns:a16="http://schemas.microsoft.com/office/drawing/2014/main" val="20001"/>
                    </a:ext>
                  </a:extLst>
                </a:gridCol>
              </a:tblGrid>
              <a:tr h="350500">
                <a:tc>
                  <a:txBody>
                    <a:bodyPr/>
                    <a:lstStyle/>
                    <a:p>
                      <a:pPr marL="0" lvl="0" indent="0" algn="l" rtl="0">
                        <a:lnSpc>
                          <a:spcPct val="115000"/>
                        </a:lnSpc>
                        <a:spcBef>
                          <a:spcPts val="0"/>
                        </a:spcBef>
                        <a:spcAft>
                          <a:spcPts val="0"/>
                        </a:spcAft>
                        <a:buNone/>
                      </a:pPr>
                      <a:r>
                        <a:rPr lang="en" sz="1000" b="1">
                          <a:solidFill>
                            <a:schemeClr val="dk1"/>
                          </a:solidFill>
                          <a:uFill>
                            <a:noFill/>
                          </a:uFill>
                          <a:latin typeface="Fira Sans"/>
                          <a:ea typeface="Fira Sans"/>
                          <a:cs typeface="Fira Sans"/>
                          <a:sym typeface="Fira Sans"/>
                          <a:hlinkClick r:id="rId11" action="ppaction://hlinksldjump">
                            <a:extLst>
                              <a:ext uri="{A12FA001-AC4F-418D-AE19-62706E023703}">
                                <ahyp:hlinkClr xmlns:ahyp="http://schemas.microsoft.com/office/drawing/2018/hyperlinkcolor" val="tx"/>
                              </a:ext>
                            </a:extLst>
                          </a:hlinkClick>
                        </a:rPr>
                        <a:t>Fonts</a:t>
                      </a:r>
                      <a:endParaRPr sz="1000" b="1">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1600"/>
                        </a:spcAft>
                        <a:buNone/>
                      </a:pPr>
                      <a:r>
                        <a:rPr lang="en" sz="1000">
                          <a:solidFill>
                            <a:schemeClr val="dk1"/>
                          </a:solidFill>
                          <a:latin typeface="Fira Sans"/>
                          <a:ea typeface="Fira Sans"/>
                          <a:cs typeface="Fira Sans"/>
                          <a:sym typeface="Fira Sans"/>
                        </a:rPr>
                        <a:t>To view this template correctly in PowerPoint, download and install the fonts we used</a:t>
                      </a:r>
                      <a:endParaRPr sz="1000">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l" rtl="0">
                        <a:lnSpc>
                          <a:spcPct val="115000"/>
                        </a:lnSpc>
                        <a:spcBef>
                          <a:spcPts val="0"/>
                        </a:spcBef>
                        <a:spcAft>
                          <a:spcPts val="0"/>
                        </a:spcAft>
                        <a:buNone/>
                      </a:pPr>
                      <a:r>
                        <a:rPr lang="en" sz="1000" b="1">
                          <a:solidFill>
                            <a:schemeClr val="dk1"/>
                          </a:solidFill>
                          <a:uFill>
                            <a:noFill/>
                          </a:uFill>
                          <a:latin typeface="Fira Sans"/>
                          <a:ea typeface="Fira Sans"/>
                          <a:cs typeface="Fira Sans"/>
                          <a:sym typeface="Fira Sans"/>
                          <a:hlinkClick r:id="rId12" action="ppaction://hlinksldjump">
                            <a:extLst>
                              <a:ext uri="{A12FA001-AC4F-418D-AE19-62706E023703}">
                                <ahyp:hlinkClr xmlns:ahyp="http://schemas.microsoft.com/office/drawing/2018/hyperlinkcolor" val="tx"/>
                              </a:ext>
                            </a:extLst>
                          </a:hlinkClick>
                        </a:rPr>
                        <a:t>Used </a:t>
                      </a:r>
                      <a:r>
                        <a:rPr lang="en" sz="1000" b="1">
                          <a:solidFill>
                            <a:schemeClr val="dk1"/>
                          </a:solidFill>
                          <a:latin typeface="Fira Sans"/>
                          <a:ea typeface="Fira Sans"/>
                          <a:cs typeface="Fira Sans"/>
                          <a:sym typeface="Fira Sans"/>
                        </a:rPr>
                        <a:t>and </a:t>
                      </a:r>
                      <a:r>
                        <a:rPr lang="en" sz="1000" b="1">
                          <a:solidFill>
                            <a:schemeClr val="dk1"/>
                          </a:solidFill>
                          <a:uFill>
                            <a:noFill/>
                          </a:uFill>
                          <a:latin typeface="Fira Sans"/>
                          <a:ea typeface="Fira Sans"/>
                          <a:cs typeface="Fira Sans"/>
                          <a:sym typeface="Fira Sans"/>
                          <a:hlinkClick r:id="rId13" action="ppaction://hlinksldjump">
                            <a:extLst>
                              <a:ext uri="{A12FA001-AC4F-418D-AE19-62706E023703}">
                                <ahyp:hlinkClr xmlns:ahyp="http://schemas.microsoft.com/office/drawing/2018/hyperlinkcolor" val="tx"/>
                              </a:ext>
                            </a:extLst>
                          </a:hlinkClick>
                        </a:rPr>
                        <a:t>alternative resources</a:t>
                      </a:r>
                      <a:endParaRPr sz="1000" b="1">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15000"/>
                        </a:lnSpc>
                        <a:spcBef>
                          <a:spcPts val="0"/>
                        </a:spcBef>
                        <a:spcAft>
                          <a:spcPts val="1600"/>
                        </a:spcAft>
                        <a:buNone/>
                      </a:pPr>
                      <a:r>
                        <a:rPr lang="en" sz="1000">
                          <a:solidFill>
                            <a:schemeClr val="dk1"/>
                          </a:solidFill>
                          <a:latin typeface="Fira Sans"/>
                          <a:ea typeface="Fira Sans"/>
                          <a:cs typeface="Fira Sans"/>
                          <a:sym typeface="Fira Sans"/>
                        </a:rPr>
                        <a:t>An assortment of graphic resources that are suitable for use in this presentation</a:t>
                      </a:r>
                      <a:endParaRPr sz="1000">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l" rtl="0">
                        <a:lnSpc>
                          <a:spcPct val="115000"/>
                        </a:lnSpc>
                        <a:spcBef>
                          <a:spcPts val="0"/>
                        </a:spcBef>
                        <a:spcAft>
                          <a:spcPts val="0"/>
                        </a:spcAft>
                        <a:buNone/>
                      </a:pPr>
                      <a:r>
                        <a:rPr lang="en" sz="1000" b="1">
                          <a:solidFill>
                            <a:schemeClr val="dk1"/>
                          </a:solidFill>
                          <a:uFill>
                            <a:noFill/>
                          </a:uFill>
                          <a:latin typeface="Fira Sans"/>
                          <a:ea typeface="Fira Sans"/>
                          <a:cs typeface="Fira Sans"/>
                          <a:sym typeface="Fira Sans"/>
                          <a:hlinkClick r:id="rId14" action="ppaction://hlinksldjump">
                            <a:extLst>
                              <a:ext uri="{A12FA001-AC4F-418D-AE19-62706E023703}">
                                <ahyp:hlinkClr xmlns:ahyp="http://schemas.microsoft.com/office/drawing/2018/hyperlinkcolor" val="tx"/>
                              </a:ext>
                            </a:extLst>
                          </a:hlinkClick>
                        </a:rPr>
                        <a:t>Thanks slide</a:t>
                      </a:r>
                      <a:endParaRPr sz="1000" b="1">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1600"/>
                        </a:spcAft>
                        <a:buNone/>
                      </a:pPr>
                      <a:r>
                        <a:rPr lang="en" sz="1000">
                          <a:solidFill>
                            <a:schemeClr val="dk1"/>
                          </a:solidFill>
                          <a:latin typeface="Fira Sans"/>
                          <a:ea typeface="Fira Sans"/>
                          <a:cs typeface="Fira Sans"/>
                          <a:sym typeface="Fira Sans"/>
                        </a:rPr>
                        <a:t>You must keep it so that proper credits for our design are given</a:t>
                      </a:r>
                      <a:endParaRPr sz="1000">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l" rtl="0">
                        <a:lnSpc>
                          <a:spcPct val="115000"/>
                        </a:lnSpc>
                        <a:spcBef>
                          <a:spcPts val="0"/>
                        </a:spcBef>
                        <a:spcAft>
                          <a:spcPts val="0"/>
                        </a:spcAft>
                        <a:buNone/>
                      </a:pPr>
                      <a:r>
                        <a:rPr lang="en" sz="1000" b="1">
                          <a:solidFill>
                            <a:schemeClr val="dk1"/>
                          </a:solidFill>
                          <a:uFill>
                            <a:noFill/>
                          </a:uFill>
                          <a:latin typeface="Fira Sans"/>
                          <a:ea typeface="Fira Sans"/>
                          <a:cs typeface="Fira Sans"/>
                          <a:sym typeface="Fira Sans"/>
                          <a:hlinkClick r:id="rId11" action="ppaction://hlinksldjump">
                            <a:extLst>
                              <a:ext uri="{A12FA001-AC4F-418D-AE19-62706E023703}">
                                <ahyp:hlinkClr xmlns:ahyp="http://schemas.microsoft.com/office/drawing/2018/hyperlinkcolor" val="tx"/>
                              </a:ext>
                            </a:extLst>
                          </a:hlinkClick>
                        </a:rPr>
                        <a:t>Colors</a:t>
                      </a:r>
                      <a:endParaRPr sz="1000" b="1">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1600"/>
                        </a:spcAft>
                        <a:buNone/>
                      </a:pPr>
                      <a:r>
                        <a:rPr lang="en" sz="1000">
                          <a:solidFill>
                            <a:schemeClr val="dk1"/>
                          </a:solidFill>
                          <a:latin typeface="Fira Sans"/>
                          <a:ea typeface="Fira Sans"/>
                          <a:cs typeface="Fira Sans"/>
                          <a:sym typeface="Fira Sans"/>
                        </a:rPr>
                        <a:t>All the colors used in this presentation</a:t>
                      </a:r>
                      <a:endParaRPr sz="1000">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50500">
                <a:tc>
                  <a:txBody>
                    <a:bodyPr/>
                    <a:lstStyle/>
                    <a:p>
                      <a:pPr marL="0" lvl="0" indent="0" algn="l" rtl="0">
                        <a:lnSpc>
                          <a:spcPct val="115000"/>
                        </a:lnSpc>
                        <a:spcBef>
                          <a:spcPts val="0"/>
                        </a:spcBef>
                        <a:spcAft>
                          <a:spcPts val="0"/>
                        </a:spcAft>
                        <a:buNone/>
                      </a:pPr>
                      <a:r>
                        <a:rPr lang="en" sz="1000" b="1">
                          <a:solidFill>
                            <a:schemeClr val="dk1"/>
                          </a:solidFill>
                          <a:uFill>
                            <a:noFill/>
                          </a:uFill>
                          <a:latin typeface="Fira Sans"/>
                          <a:ea typeface="Fira Sans"/>
                          <a:cs typeface="Fira Sans"/>
                          <a:sym typeface="Fira Sans"/>
                          <a:hlinkClick r:id="rId15" action="ppaction://hlinksldjump">
                            <a:extLst>
                              <a:ext uri="{A12FA001-AC4F-418D-AE19-62706E023703}">
                                <ahyp:hlinkClr xmlns:ahyp="http://schemas.microsoft.com/office/drawing/2018/hyperlinkcolor" val="tx"/>
                              </a:ext>
                            </a:extLst>
                          </a:hlinkClick>
                        </a:rPr>
                        <a:t>Icons</a:t>
                      </a:r>
                      <a:r>
                        <a:rPr lang="en" sz="1000" b="1">
                          <a:solidFill>
                            <a:schemeClr val="dk1"/>
                          </a:solidFill>
                          <a:latin typeface="Fira Sans"/>
                          <a:ea typeface="Fira Sans"/>
                          <a:cs typeface="Fira Sans"/>
                          <a:sym typeface="Fira Sans"/>
                        </a:rPr>
                        <a:t> and </a:t>
                      </a:r>
                      <a:r>
                        <a:rPr lang="en" sz="1000" b="1">
                          <a:solidFill>
                            <a:schemeClr val="dk1"/>
                          </a:solidFill>
                          <a:uFill>
                            <a:noFill/>
                          </a:uFill>
                          <a:latin typeface="Fira Sans"/>
                          <a:ea typeface="Fira Sans"/>
                          <a:cs typeface="Fira Sans"/>
                          <a:sym typeface="Fira Sans"/>
                          <a:hlinkClick r:id="rId16" action="ppaction://hlinksldjump">
                            <a:extLst>
                              <a:ext uri="{A12FA001-AC4F-418D-AE19-62706E023703}">
                                <ahyp:hlinkClr xmlns:ahyp="http://schemas.microsoft.com/office/drawing/2018/hyperlinkcolor" val="tx"/>
                              </a:ext>
                            </a:extLst>
                          </a:hlinkClick>
                        </a:rPr>
                        <a:t>infographic resources</a:t>
                      </a:r>
                      <a:endParaRPr sz="1000" b="1">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000">
                          <a:solidFill>
                            <a:schemeClr val="dk1"/>
                          </a:solidFill>
                          <a:latin typeface="Fira Sans"/>
                          <a:ea typeface="Fira Sans"/>
                          <a:cs typeface="Fira Sans"/>
                          <a:sym typeface="Fira Sans"/>
                        </a:rPr>
                        <a:t>These can be used in the template, and their size and color can be edited</a:t>
                      </a:r>
                      <a:endParaRPr sz="1000">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50500">
                <a:tc>
                  <a:txBody>
                    <a:bodyPr/>
                    <a:lstStyle/>
                    <a:p>
                      <a:pPr marL="0" lvl="0" indent="0" algn="l" rtl="0">
                        <a:lnSpc>
                          <a:spcPct val="115000"/>
                        </a:lnSpc>
                        <a:spcBef>
                          <a:spcPts val="0"/>
                        </a:spcBef>
                        <a:spcAft>
                          <a:spcPts val="0"/>
                        </a:spcAft>
                        <a:buNone/>
                      </a:pPr>
                      <a:r>
                        <a:rPr lang="en" sz="1000" b="1">
                          <a:solidFill>
                            <a:schemeClr val="dk1"/>
                          </a:solidFill>
                          <a:latin typeface="Fira Sans"/>
                          <a:ea typeface="Fira Sans"/>
                          <a:cs typeface="Fira Sans"/>
                          <a:sym typeface="Fira Sans"/>
                        </a:rPr>
                        <a:t>Editable presentation theme </a:t>
                      </a:r>
                      <a:endParaRPr sz="1000" b="1">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1600"/>
                        </a:spcAft>
                        <a:buNone/>
                      </a:pPr>
                      <a:r>
                        <a:rPr lang="en" sz="1000" dirty="0">
                          <a:solidFill>
                            <a:schemeClr val="dk1"/>
                          </a:solidFill>
                          <a:latin typeface="Fira Sans"/>
                          <a:ea typeface="Fira Sans"/>
                          <a:cs typeface="Fira Sans"/>
                          <a:sym typeface="Fira Sans"/>
                        </a:rPr>
                        <a:t>You can edit the master slides easily. For more info, click </a:t>
                      </a:r>
                      <a:r>
                        <a:rPr lang="en" sz="1000" b="1" dirty="0">
                          <a:solidFill>
                            <a:schemeClr val="dk1"/>
                          </a:solidFill>
                          <a:uFill>
                            <a:noFill/>
                          </a:uFill>
                          <a:latin typeface="Fira Sans"/>
                          <a:ea typeface="Fira Sans"/>
                          <a:cs typeface="Fira Sans"/>
                          <a:sym typeface="Fira Sans"/>
                          <a:hlinkClick r:id="rId17">
                            <a:extLst>
                              <a:ext uri="{A12FA001-AC4F-418D-AE19-62706E023703}">
                                <ahyp:hlinkClr xmlns:ahyp="http://schemas.microsoft.com/office/drawing/2018/hyperlinkcolor" val="tx"/>
                              </a:ext>
                            </a:extLst>
                          </a:hlinkClick>
                        </a:rPr>
                        <a:t>here</a:t>
                      </a:r>
                      <a:endParaRPr sz="1000" dirty="0">
                        <a:solidFill>
                          <a:schemeClr val="dk1"/>
                        </a:solidFill>
                        <a:latin typeface="Fira Sans"/>
                        <a:ea typeface="Fira Sans"/>
                        <a:cs typeface="Fira Sans"/>
                        <a:sym typeface="Fira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855" name="Google Shape;855;p34"/>
          <p:cNvSpPr txBox="1"/>
          <p:nvPr/>
        </p:nvSpPr>
        <p:spPr>
          <a:xfrm>
            <a:off x="720000" y="1151375"/>
            <a:ext cx="7704000" cy="369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chemeClr val="dk1"/>
                </a:solidFill>
                <a:latin typeface="Fira Sans"/>
                <a:ea typeface="Fira Sans"/>
                <a:cs typeface="Fira Sans"/>
                <a:sym typeface="Fira Sans"/>
              </a:rPr>
              <a:t>You can delete this slide when you’re done editing the presentation</a:t>
            </a:r>
            <a:endParaRPr sz="1100" b="1">
              <a:solidFill>
                <a:schemeClr val="dk1"/>
              </a:solidFill>
              <a:latin typeface="Fira Sans"/>
              <a:ea typeface="Fira Sans"/>
              <a:cs typeface="Fira Sans"/>
              <a:sym typeface="Fira Sans"/>
            </a:endParaRP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51"/>
                                        </p:tgtEl>
                                        <p:attrNameLst>
                                          <p:attrName>style.visibility</p:attrName>
                                        </p:attrNameLst>
                                      </p:cBhvr>
                                      <p:to>
                                        <p:strVal val="visible"/>
                                      </p:to>
                                    </p:set>
                                    <p:anim calcmode="lin" valueType="num">
                                      <p:cBhvr>
                                        <p:cTn id="7" dur="500" fill="hold"/>
                                        <p:tgtEl>
                                          <p:spTgt spid="851"/>
                                        </p:tgtEl>
                                        <p:attrNameLst>
                                          <p:attrName>ppt_w</p:attrName>
                                        </p:attrNameLst>
                                      </p:cBhvr>
                                      <p:tavLst>
                                        <p:tav tm="0">
                                          <p:val>
                                            <p:fltVal val="0"/>
                                          </p:val>
                                        </p:tav>
                                        <p:tav tm="100000">
                                          <p:val>
                                            <p:strVal val="#ppt_w"/>
                                          </p:val>
                                        </p:tav>
                                      </p:tavLst>
                                    </p:anim>
                                    <p:anim calcmode="lin" valueType="num">
                                      <p:cBhvr>
                                        <p:cTn id="8" dur="500" fill="hold"/>
                                        <p:tgtEl>
                                          <p:spTgt spid="851"/>
                                        </p:tgtEl>
                                        <p:attrNameLst>
                                          <p:attrName>ppt_h</p:attrName>
                                        </p:attrNameLst>
                                      </p:cBhvr>
                                      <p:tavLst>
                                        <p:tav tm="0">
                                          <p:val>
                                            <p:fltVal val="0"/>
                                          </p:val>
                                        </p:tav>
                                        <p:tav tm="100000">
                                          <p:val>
                                            <p:strVal val="#ppt_h"/>
                                          </p:val>
                                        </p:tav>
                                      </p:tavLst>
                                    </p:anim>
                                    <p:animEffect transition="in" filter="fade">
                                      <p:cBhvr>
                                        <p:cTn id="9" dur="500"/>
                                        <p:tgtEl>
                                          <p:spTgt spid="85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52"/>
                                        </p:tgtEl>
                                        <p:attrNameLst>
                                          <p:attrName>style.visibility</p:attrName>
                                        </p:attrNameLst>
                                      </p:cBhvr>
                                      <p:to>
                                        <p:strVal val="visible"/>
                                      </p:to>
                                    </p:set>
                                    <p:anim calcmode="lin" valueType="num">
                                      <p:cBhvr>
                                        <p:cTn id="12" dur="500" fill="hold"/>
                                        <p:tgtEl>
                                          <p:spTgt spid="852"/>
                                        </p:tgtEl>
                                        <p:attrNameLst>
                                          <p:attrName>ppt_w</p:attrName>
                                        </p:attrNameLst>
                                      </p:cBhvr>
                                      <p:tavLst>
                                        <p:tav tm="0">
                                          <p:val>
                                            <p:fltVal val="0"/>
                                          </p:val>
                                        </p:tav>
                                        <p:tav tm="100000">
                                          <p:val>
                                            <p:strVal val="#ppt_w"/>
                                          </p:val>
                                        </p:tav>
                                      </p:tavLst>
                                    </p:anim>
                                    <p:anim calcmode="lin" valueType="num">
                                      <p:cBhvr>
                                        <p:cTn id="13" dur="500" fill="hold"/>
                                        <p:tgtEl>
                                          <p:spTgt spid="852"/>
                                        </p:tgtEl>
                                        <p:attrNameLst>
                                          <p:attrName>ppt_h</p:attrName>
                                        </p:attrNameLst>
                                      </p:cBhvr>
                                      <p:tavLst>
                                        <p:tav tm="0">
                                          <p:val>
                                            <p:fltVal val="0"/>
                                          </p:val>
                                        </p:tav>
                                        <p:tav tm="100000">
                                          <p:val>
                                            <p:strVal val="#ppt_h"/>
                                          </p:val>
                                        </p:tav>
                                      </p:tavLst>
                                    </p:anim>
                                    <p:animEffect transition="in" filter="fade">
                                      <p:cBhvr>
                                        <p:cTn id="14" dur="500"/>
                                        <p:tgtEl>
                                          <p:spTgt spid="85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53"/>
                                        </p:tgtEl>
                                        <p:attrNameLst>
                                          <p:attrName>style.visibility</p:attrName>
                                        </p:attrNameLst>
                                      </p:cBhvr>
                                      <p:to>
                                        <p:strVal val="visible"/>
                                      </p:to>
                                    </p:set>
                                    <p:anim calcmode="lin" valueType="num">
                                      <p:cBhvr>
                                        <p:cTn id="17" dur="500" fill="hold"/>
                                        <p:tgtEl>
                                          <p:spTgt spid="853"/>
                                        </p:tgtEl>
                                        <p:attrNameLst>
                                          <p:attrName>ppt_w</p:attrName>
                                        </p:attrNameLst>
                                      </p:cBhvr>
                                      <p:tavLst>
                                        <p:tav tm="0">
                                          <p:val>
                                            <p:fltVal val="0"/>
                                          </p:val>
                                        </p:tav>
                                        <p:tav tm="100000">
                                          <p:val>
                                            <p:strVal val="#ppt_w"/>
                                          </p:val>
                                        </p:tav>
                                      </p:tavLst>
                                    </p:anim>
                                    <p:anim calcmode="lin" valueType="num">
                                      <p:cBhvr>
                                        <p:cTn id="18" dur="500" fill="hold"/>
                                        <p:tgtEl>
                                          <p:spTgt spid="853"/>
                                        </p:tgtEl>
                                        <p:attrNameLst>
                                          <p:attrName>ppt_h</p:attrName>
                                        </p:attrNameLst>
                                      </p:cBhvr>
                                      <p:tavLst>
                                        <p:tav tm="0">
                                          <p:val>
                                            <p:fltVal val="0"/>
                                          </p:val>
                                        </p:tav>
                                        <p:tav tm="100000">
                                          <p:val>
                                            <p:strVal val="#ppt_h"/>
                                          </p:val>
                                        </p:tav>
                                      </p:tavLst>
                                    </p:anim>
                                    <p:animEffect transition="in" filter="fade">
                                      <p:cBhvr>
                                        <p:cTn id="19" dur="500"/>
                                        <p:tgtEl>
                                          <p:spTgt spid="853"/>
                                        </p:tgtEl>
                                      </p:cBhvr>
                                    </p:animEffect>
                                  </p:childTnLst>
                                </p:cTn>
                              </p:par>
                              <p:par>
                                <p:cTn id="20" presetID="53" presetClass="entr" presetSubtype="16" fill="hold" nodeType="withEffect">
                                  <p:stCondLst>
                                    <p:cond delay="0"/>
                                  </p:stCondLst>
                                  <p:childTnLst>
                                    <p:set>
                                      <p:cBhvr>
                                        <p:cTn id="21" dur="1" fill="hold">
                                          <p:stCondLst>
                                            <p:cond delay="0"/>
                                          </p:stCondLst>
                                        </p:cTn>
                                        <p:tgtEl>
                                          <p:spTgt spid="854"/>
                                        </p:tgtEl>
                                        <p:attrNameLst>
                                          <p:attrName>style.visibility</p:attrName>
                                        </p:attrNameLst>
                                      </p:cBhvr>
                                      <p:to>
                                        <p:strVal val="visible"/>
                                      </p:to>
                                    </p:set>
                                    <p:anim calcmode="lin" valueType="num">
                                      <p:cBhvr>
                                        <p:cTn id="22" dur="500" fill="hold"/>
                                        <p:tgtEl>
                                          <p:spTgt spid="854"/>
                                        </p:tgtEl>
                                        <p:attrNameLst>
                                          <p:attrName>ppt_w</p:attrName>
                                        </p:attrNameLst>
                                      </p:cBhvr>
                                      <p:tavLst>
                                        <p:tav tm="0">
                                          <p:val>
                                            <p:fltVal val="0"/>
                                          </p:val>
                                        </p:tav>
                                        <p:tav tm="100000">
                                          <p:val>
                                            <p:strVal val="#ppt_w"/>
                                          </p:val>
                                        </p:tav>
                                      </p:tavLst>
                                    </p:anim>
                                    <p:anim calcmode="lin" valueType="num">
                                      <p:cBhvr>
                                        <p:cTn id="23" dur="500" fill="hold"/>
                                        <p:tgtEl>
                                          <p:spTgt spid="854"/>
                                        </p:tgtEl>
                                        <p:attrNameLst>
                                          <p:attrName>ppt_h</p:attrName>
                                        </p:attrNameLst>
                                      </p:cBhvr>
                                      <p:tavLst>
                                        <p:tav tm="0">
                                          <p:val>
                                            <p:fltVal val="0"/>
                                          </p:val>
                                        </p:tav>
                                        <p:tav tm="100000">
                                          <p:val>
                                            <p:strVal val="#ppt_h"/>
                                          </p:val>
                                        </p:tav>
                                      </p:tavLst>
                                    </p:anim>
                                    <p:animEffect transition="in" filter="fade">
                                      <p:cBhvr>
                                        <p:cTn id="24" dur="500"/>
                                        <p:tgtEl>
                                          <p:spTgt spid="85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55"/>
                                        </p:tgtEl>
                                        <p:attrNameLst>
                                          <p:attrName>style.visibility</p:attrName>
                                        </p:attrNameLst>
                                      </p:cBhvr>
                                      <p:to>
                                        <p:strVal val="visible"/>
                                      </p:to>
                                    </p:set>
                                    <p:anim calcmode="lin" valueType="num">
                                      <p:cBhvr>
                                        <p:cTn id="27" dur="500" fill="hold"/>
                                        <p:tgtEl>
                                          <p:spTgt spid="855"/>
                                        </p:tgtEl>
                                        <p:attrNameLst>
                                          <p:attrName>ppt_w</p:attrName>
                                        </p:attrNameLst>
                                      </p:cBhvr>
                                      <p:tavLst>
                                        <p:tav tm="0">
                                          <p:val>
                                            <p:fltVal val="0"/>
                                          </p:val>
                                        </p:tav>
                                        <p:tav tm="100000">
                                          <p:val>
                                            <p:strVal val="#ppt_w"/>
                                          </p:val>
                                        </p:tav>
                                      </p:tavLst>
                                    </p:anim>
                                    <p:anim calcmode="lin" valueType="num">
                                      <p:cBhvr>
                                        <p:cTn id="28" dur="500" fill="hold"/>
                                        <p:tgtEl>
                                          <p:spTgt spid="855"/>
                                        </p:tgtEl>
                                        <p:attrNameLst>
                                          <p:attrName>ppt_h</p:attrName>
                                        </p:attrNameLst>
                                      </p:cBhvr>
                                      <p:tavLst>
                                        <p:tav tm="0">
                                          <p:val>
                                            <p:fltVal val="0"/>
                                          </p:val>
                                        </p:tav>
                                        <p:tav tm="100000">
                                          <p:val>
                                            <p:strVal val="#ppt_h"/>
                                          </p:val>
                                        </p:tav>
                                      </p:tavLst>
                                    </p:anim>
                                    <p:animEffect transition="in" filter="fade">
                                      <p:cBhvr>
                                        <p:cTn id="29" dur="500"/>
                                        <p:tgtEl>
                                          <p:spTgt spid="8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1" grpId="0"/>
      <p:bldP spid="852" grpId="0"/>
      <p:bldP spid="853" grpId="0"/>
      <p:bldP spid="85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330"/>
        <p:cNvGrpSpPr/>
        <p:nvPr/>
      </p:nvGrpSpPr>
      <p:grpSpPr>
        <a:xfrm>
          <a:off x="0" y="0"/>
          <a:ext cx="0" cy="0"/>
          <a:chOff x="0" y="0"/>
          <a:chExt cx="0" cy="0"/>
        </a:xfrm>
      </p:grpSpPr>
      <p:grpSp>
        <p:nvGrpSpPr>
          <p:cNvPr id="2331" name="Google Shape;2331;p61"/>
          <p:cNvGrpSpPr/>
          <p:nvPr/>
        </p:nvGrpSpPr>
        <p:grpSpPr>
          <a:xfrm rot="1179308">
            <a:off x="7735893" y="2739248"/>
            <a:ext cx="578062" cy="754536"/>
            <a:chOff x="1131231" y="577017"/>
            <a:chExt cx="394793" cy="515285"/>
          </a:xfrm>
        </p:grpSpPr>
        <p:sp>
          <p:nvSpPr>
            <p:cNvPr id="2332" name="Google Shape;2332;p61"/>
            <p:cNvSpPr/>
            <p:nvPr/>
          </p:nvSpPr>
          <p:spPr>
            <a:xfrm>
              <a:off x="1131231" y="577017"/>
              <a:ext cx="394793" cy="465154"/>
            </a:xfrm>
            <a:custGeom>
              <a:avLst/>
              <a:gdLst/>
              <a:ahLst/>
              <a:cxnLst/>
              <a:rect l="l" t="t" r="r" b="b"/>
              <a:pathLst>
                <a:path w="6245" h="7358" extrusionOk="0">
                  <a:moveTo>
                    <a:pt x="2030" y="0"/>
                  </a:moveTo>
                  <a:cubicBezTo>
                    <a:pt x="1134" y="0"/>
                    <a:pt x="208" y="548"/>
                    <a:pt x="0" y="1419"/>
                  </a:cubicBezTo>
                  <a:cubicBezTo>
                    <a:pt x="146" y="1220"/>
                    <a:pt x="397" y="1126"/>
                    <a:pt x="645" y="1126"/>
                  </a:cubicBezTo>
                  <a:cubicBezTo>
                    <a:pt x="686" y="1126"/>
                    <a:pt x="727" y="1129"/>
                    <a:pt x="767" y="1134"/>
                  </a:cubicBezTo>
                  <a:cubicBezTo>
                    <a:pt x="1044" y="1169"/>
                    <a:pt x="1312" y="1303"/>
                    <a:pt x="1535" y="1473"/>
                  </a:cubicBezTo>
                  <a:cubicBezTo>
                    <a:pt x="2239" y="1990"/>
                    <a:pt x="2721" y="2748"/>
                    <a:pt x="3078" y="3542"/>
                  </a:cubicBezTo>
                  <a:cubicBezTo>
                    <a:pt x="3435" y="4336"/>
                    <a:pt x="3667" y="5175"/>
                    <a:pt x="3970" y="5987"/>
                  </a:cubicBezTo>
                  <a:cubicBezTo>
                    <a:pt x="4104" y="6344"/>
                    <a:pt x="4264" y="6709"/>
                    <a:pt x="4532" y="6986"/>
                  </a:cubicBezTo>
                  <a:cubicBezTo>
                    <a:pt x="4739" y="7198"/>
                    <a:pt x="5050" y="7358"/>
                    <a:pt x="5351" y="7358"/>
                  </a:cubicBezTo>
                  <a:cubicBezTo>
                    <a:pt x="5530" y="7358"/>
                    <a:pt x="5706" y="7301"/>
                    <a:pt x="5852" y="7164"/>
                  </a:cubicBezTo>
                  <a:cubicBezTo>
                    <a:pt x="6129" y="6906"/>
                    <a:pt x="6245" y="6584"/>
                    <a:pt x="6245" y="6219"/>
                  </a:cubicBezTo>
                  <a:cubicBezTo>
                    <a:pt x="6245" y="5683"/>
                    <a:pt x="6245" y="5157"/>
                    <a:pt x="6147" y="4631"/>
                  </a:cubicBezTo>
                  <a:cubicBezTo>
                    <a:pt x="6049" y="4078"/>
                    <a:pt x="5888" y="3533"/>
                    <a:pt x="5656" y="3025"/>
                  </a:cubicBezTo>
                  <a:cubicBezTo>
                    <a:pt x="5397" y="2445"/>
                    <a:pt x="5067" y="1910"/>
                    <a:pt x="4657" y="1437"/>
                  </a:cubicBezTo>
                  <a:cubicBezTo>
                    <a:pt x="4033" y="706"/>
                    <a:pt x="3194" y="99"/>
                    <a:pt x="2230" y="10"/>
                  </a:cubicBezTo>
                  <a:cubicBezTo>
                    <a:pt x="2164" y="3"/>
                    <a:pt x="2097" y="0"/>
                    <a:pt x="2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33" name="Google Shape;2333;p61"/>
            <p:cNvSpPr/>
            <p:nvPr/>
          </p:nvSpPr>
          <p:spPr>
            <a:xfrm>
              <a:off x="1259812" y="615262"/>
              <a:ext cx="257801" cy="477039"/>
            </a:xfrm>
            <a:custGeom>
              <a:avLst/>
              <a:gdLst/>
              <a:ahLst/>
              <a:cxnLst/>
              <a:rect l="l" t="t" r="r" b="b"/>
              <a:pathLst>
                <a:path w="4078" h="7546" extrusionOk="0">
                  <a:moveTo>
                    <a:pt x="943" y="0"/>
                  </a:moveTo>
                  <a:cubicBezTo>
                    <a:pt x="925" y="0"/>
                    <a:pt x="906" y="19"/>
                    <a:pt x="919" y="38"/>
                  </a:cubicBezTo>
                  <a:cubicBezTo>
                    <a:pt x="1062" y="270"/>
                    <a:pt x="1196" y="493"/>
                    <a:pt x="1338" y="725"/>
                  </a:cubicBezTo>
                  <a:cubicBezTo>
                    <a:pt x="964" y="455"/>
                    <a:pt x="531" y="288"/>
                    <a:pt x="72" y="288"/>
                  </a:cubicBezTo>
                  <a:cubicBezTo>
                    <a:pt x="60" y="288"/>
                    <a:pt x="48" y="288"/>
                    <a:pt x="36" y="288"/>
                  </a:cubicBezTo>
                  <a:cubicBezTo>
                    <a:pt x="0" y="288"/>
                    <a:pt x="0" y="341"/>
                    <a:pt x="36" y="341"/>
                  </a:cubicBezTo>
                  <a:cubicBezTo>
                    <a:pt x="98" y="341"/>
                    <a:pt x="161" y="341"/>
                    <a:pt x="223" y="350"/>
                  </a:cubicBezTo>
                  <a:cubicBezTo>
                    <a:pt x="625" y="377"/>
                    <a:pt x="1008" y="547"/>
                    <a:pt x="1329" y="779"/>
                  </a:cubicBezTo>
                  <a:cubicBezTo>
                    <a:pt x="1154" y="729"/>
                    <a:pt x="975" y="703"/>
                    <a:pt x="794" y="703"/>
                  </a:cubicBezTo>
                  <a:cubicBezTo>
                    <a:pt x="681" y="703"/>
                    <a:pt x="568" y="713"/>
                    <a:pt x="455" y="734"/>
                  </a:cubicBezTo>
                  <a:cubicBezTo>
                    <a:pt x="420" y="734"/>
                    <a:pt x="428" y="787"/>
                    <a:pt x="464" y="787"/>
                  </a:cubicBezTo>
                  <a:cubicBezTo>
                    <a:pt x="571" y="770"/>
                    <a:pt x="680" y="761"/>
                    <a:pt x="790" y="761"/>
                  </a:cubicBezTo>
                  <a:cubicBezTo>
                    <a:pt x="1008" y="761"/>
                    <a:pt x="1228" y="796"/>
                    <a:pt x="1437" y="868"/>
                  </a:cubicBezTo>
                  <a:cubicBezTo>
                    <a:pt x="1437" y="877"/>
                    <a:pt x="1445" y="877"/>
                    <a:pt x="1445" y="877"/>
                  </a:cubicBezTo>
                  <a:cubicBezTo>
                    <a:pt x="1472" y="895"/>
                    <a:pt x="1490" y="912"/>
                    <a:pt x="1517" y="930"/>
                  </a:cubicBezTo>
                  <a:cubicBezTo>
                    <a:pt x="1927" y="1287"/>
                    <a:pt x="2230" y="1760"/>
                    <a:pt x="2462" y="2250"/>
                  </a:cubicBezTo>
                  <a:cubicBezTo>
                    <a:pt x="2623" y="2581"/>
                    <a:pt x="2757" y="2911"/>
                    <a:pt x="2891" y="3250"/>
                  </a:cubicBezTo>
                  <a:cubicBezTo>
                    <a:pt x="2837" y="3196"/>
                    <a:pt x="2793" y="3143"/>
                    <a:pt x="2739" y="3089"/>
                  </a:cubicBezTo>
                  <a:cubicBezTo>
                    <a:pt x="2436" y="2759"/>
                    <a:pt x="2097" y="2474"/>
                    <a:pt x="1722" y="2224"/>
                  </a:cubicBezTo>
                  <a:cubicBezTo>
                    <a:pt x="1717" y="2220"/>
                    <a:pt x="1711" y="2219"/>
                    <a:pt x="1706" y="2219"/>
                  </a:cubicBezTo>
                  <a:cubicBezTo>
                    <a:pt x="1684" y="2219"/>
                    <a:pt x="1665" y="2245"/>
                    <a:pt x="1686" y="2259"/>
                  </a:cubicBezTo>
                  <a:cubicBezTo>
                    <a:pt x="1793" y="2331"/>
                    <a:pt x="1891" y="2402"/>
                    <a:pt x="1990" y="2482"/>
                  </a:cubicBezTo>
                  <a:cubicBezTo>
                    <a:pt x="2346" y="2750"/>
                    <a:pt x="2659" y="3053"/>
                    <a:pt x="2944" y="3392"/>
                  </a:cubicBezTo>
                  <a:cubicBezTo>
                    <a:pt x="3007" y="3571"/>
                    <a:pt x="3069" y="3749"/>
                    <a:pt x="3132" y="3919"/>
                  </a:cubicBezTo>
                  <a:cubicBezTo>
                    <a:pt x="3301" y="4427"/>
                    <a:pt x="3462" y="4945"/>
                    <a:pt x="3595" y="5471"/>
                  </a:cubicBezTo>
                  <a:cubicBezTo>
                    <a:pt x="3560" y="5409"/>
                    <a:pt x="3524" y="5355"/>
                    <a:pt x="3479" y="5301"/>
                  </a:cubicBezTo>
                  <a:cubicBezTo>
                    <a:pt x="3239" y="4971"/>
                    <a:pt x="2944" y="4677"/>
                    <a:pt x="2605" y="4436"/>
                  </a:cubicBezTo>
                  <a:cubicBezTo>
                    <a:pt x="2599" y="4430"/>
                    <a:pt x="2593" y="4428"/>
                    <a:pt x="2587" y="4428"/>
                  </a:cubicBezTo>
                  <a:cubicBezTo>
                    <a:pt x="2566" y="4428"/>
                    <a:pt x="2549" y="4458"/>
                    <a:pt x="2569" y="4472"/>
                  </a:cubicBezTo>
                  <a:cubicBezTo>
                    <a:pt x="2668" y="4543"/>
                    <a:pt x="2757" y="4615"/>
                    <a:pt x="2846" y="4686"/>
                  </a:cubicBezTo>
                  <a:cubicBezTo>
                    <a:pt x="3158" y="4954"/>
                    <a:pt x="3426" y="5275"/>
                    <a:pt x="3631" y="5632"/>
                  </a:cubicBezTo>
                  <a:lnTo>
                    <a:pt x="3640" y="5632"/>
                  </a:lnTo>
                  <a:cubicBezTo>
                    <a:pt x="3640" y="5658"/>
                    <a:pt x="3649" y="5676"/>
                    <a:pt x="3658" y="5694"/>
                  </a:cubicBezTo>
                  <a:cubicBezTo>
                    <a:pt x="3801" y="6301"/>
                    <a:pt x="3925" y="6907"/>
                    <a:pt x="4024" y="7523"/>
                  </a:cubicBezTo>
                  <a:cubicBezTo>
                    <a:pt x="4024" y="7538"/>
                    <a:pt x="4034" y="7546"/>
                    <a:pt x="4045" y="7546"/>
                  </a:cubicBezTo>
                  <a:cubicBezTo>
                    <a:pt x="4060" y="7546"/>
                    <a:pt x="4077" y="7534"/>
                    <a:pt x="4077" y="7514"/>
                  </a:cubicBezTo>
                  <a:cubicBezTo>
                    <a:pt x="4059" y="7443"/>
                    <a:pt x="4050" y="7362"/>
                    <a:pt x="4041" y="7291"/>
                  </a:cubicBezTo>
                  <a:cubicBezTo>
                    <a:pt x="3943" y="6720"/>
                    <a:pt x="3827" y="6158"/>
                    <a:pt x="3685" y="5596"/>
                  </a:cubicBezTo>
                  <a:cubicBezTo>
                    <a:pt x="3756" y="5070"/>
                    <a:pt x="3774" y="4543"/>
                    <a:pt x="3747" y="4017"/>
                  </a:cubicBezTo>
                  <a:cubicBezTo>
                    <a:pt x="3743" y="3999"/>
                    <a:pt x="3727" y="3990"/>
                    <a:pt x="3714" y="3990"/>
                  </a:cubicBezTo>
                  <a:cubicBezTo>
                    <a:pt x="3700" y="3990"/>
                    <a:pt x="3689" y="3999"/>
                    <a:pt x="3694" y="4017"/>
                  </a:cubicBezTo>
                  <a:cubicBezTo>
                    <a:pt x="3711" y="4499"/>
                    <a:pt x="3702" y="4971"/>
                    <a:pt x="3649" y="5444"/>
                  </a:cubicBezTo>
                  <a:cubicBezTo>
                    <a:pt x="3488" y="4838"/>
                    <a:pt x="3301" y="4240"/>
                    <a:pt x="3087" y="3642"/>
                  </a:cubicBezTo>
                  <a:cubicBezTo>
                    <a:pt x="3060" y="3562"/>
                    <a:pt x="3024" y="3473"/>
                    <a:pt x="2998" y="3383"/>
                  </a:cubicBezTo>
                  <a:cubicBezTo>
                    <a:pt x="2989" y="3250"/>
                    <a:pt x="2980" y="3125"/>
                    <a:pt x="2971" y="2991"/>
                  </a:cubicBezTo>
                  <a:cubicBezTo>
                    <a:pt x="2917" y="2536"/>
                    <a:pt x="2819" y="2090"/>
                    <a:pt x="2668" y="1662"/>
                  </a:cubicBezTo>
                  <a:cubicBezTo>
                    <a:pt x="2661" y="1649"/>
                    <a:pt x="2651" y="1645"/>
                    <a:pt x="2641" y="1645"/>
                  </a:cubicBezTo>
                  <a:cubicBezTo>
                    <a:pt x="2621" y="1645"/>
                    <a:pt x="2602" y="1662"/>
                    <a:pt x="2614" y="1680"/>
                  </a:cubicBezTo>
                  <a:cubicBezTo>
                    <a:pt x="2659" y="1804"/>
                    <a:pt x="2694" y="1920"/>
                    <a:pt x="2730" y="2045"/>
                  </a:cubicBezTo>
                  <a:cubicBezTo>
                    <a:pt x="2837" y="2429"/>
                    <a:pt x="2908" y="2821"/>
                    <a:pt x="2926" y="3214"/>
                  </a:cubicBezTo>
                  <a:cubicBezTo>
                    <a:pt x="2775" y="2795"/>
                    <a:pt x="2596" y="2384"/>
                    <a:pt x="2391" y="1992"/>
                  </a:cubicBezTo>
                  <a:cubicBezTo>
                    <a:pt x="2150" y="1546"/>
                    <a:pt x="1856" y="1135"/>
                    <a:pt x="1463" y="814"/>
                  </a:cubicBezTo>
                  <a:cubicBezTo>
                    <a:pt x="1294" y="547"/>
                    <a:pt x="1133" y="279"/>
                    <a:pt x="964" y="11"/>
                  </a:cubicBezTo>
                  <a:cubicBezTo>
                    <a:pt x="958" y="3"/>
                    <a:pt x="951" y="0"/>
                    <a:pt x="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334" name="Google Shape;2334;p61"/>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منابع جایگزین</a:t>
            </a:r>
          </a:p>
        </p:txBody>
      </p:sp>
      <p:sp>
        <p:nvSpPr>
          <p:cNvPr id="2335" name="Google Shape;2335;p61"/>
          <p:cNvSpPr txBox="1">
            <a:spLocks noGrp="1"/>
          </p:cNvSpPr>
          <p:nvPr>
            <p:ph type="body" idx="1"/>
          </p:nvPr>
        </p:nvSpPr>
        <p:spPr>
          <a:xfrm>
            <a:off x="720000" y="1215751"/>
            <a:ext cx="7704000" cy="1248900"/>
          </a:xfrm>
          <a:prstGeom prst="rect">
            <a:avLst/>
          </a:prstGeom>
        </p:spPr>
        <p:txBody>
          <a:bodyPr spcFirstLastPara="1" wrap="square" lIns="91425" tIns="91425" rIns="91425" bIns="91425" anchor="t" anchorCtr="0">
            <a:noAutofit/>
          </a:bodyPr>
          <a:lstStyle/>
          <a:p>
            <a:pPr algn="r" rtl="1"/>
            <a:r>
              <a:rPr lang="fa-IR" sz="2000" dirty="0">
                <a:cs typeface="B Nazanin" panose="00000400000000000000" pitchFamily="2" charset="-78"/>
              </a:rPr>
              <a:t>در اینجا مجموعه ای از منابع جایگزین وجود دارد که سبک آنها با این الگو مطابقت دارد</a:t>
            </a:r>
            <a:endParaRPr sz="2200" b="1" dirty="0">
              <a:cs typeface="B Nazanin" panose="00000400000000000000" pitchFamily="2" charset="-78"/>
            </a:endParaRPr>
          </a:p>
          <a:p>
            <a:pPr algn="r" rtl="1"/>
            <a:r>
              <a:rPr lang="fa-IR" sz="2000" dirty="0">
                <a:cs typeface="B Nazanin" panose="00000400000000000000" pitchFamily="2" charset="-78"/>
              </a:rPr>
              <a:t>استوری های اینستاگرام سلامت روان تخت</a:t>
            </a:r>
          </a:p>
        </p:txBody>
      </p:sp>
      <p:grpSp>
        <p:nvGrpSpPr>
          <p:cNvPr id="2336" name="Google Shape;2336;p61"/>
          <p:cNvGrpSpPr/>
          <p:nvPr/>
        </p:nvGrpSpPr>
        <p:grpSpPr>
          <a:xfrm>
            <a:off x="4928988" y="2725951"/>
            <a:ext cx="1230618" cy="1815465"/>
            <a:chOff x="4336164" y="164721"/>
            <a:chExt cx="669469" cy="987632"/>
          </a:xfrm>
        </p:grpSpPr>
        <p:sp>
          <p:nvSpPr>
            <p:cNvPr id="2337" name="Google Shape;2337;p61"/>
            <p:cNvSpPr/>
            <p:nvPr/>
          </p:nvSpPr>
          <p:spPr>
            <a:xfrm>
              <a:off x="4336164" y="490727"/>
              <a:ext cx="562320" cy="116826"/>
            </a:xfrm>
            <a:custGeom>
              <a:avLst/>
              <a:gdLst/>
              <a:ahLst/>
              <a:cxnLst/>
              <a:rect l="l" t="t" r="r" b="b"/>
              <a:pathLst>
                <a:path w="8895" h="1848" extrusionOk="0">
                  <a:moveTo>
                    <a:pt x="1" y="1"/>
                  </a:moveTo>
                  <a:lnTo>
                    <a:pt x="1" y="1848"/>
                  </a:lnTo>
                  <a:lnTo>
                    <a:pt x="8895" y="1848"/>
                  </a:lnTo>
                  <a:cubicBezTo>
                    <a:pt x="8770" y="804"/>
                    <a:pt x="7887" y="1"/>
                    <a:pt x="68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38" name="Google Shape;2338;p61"/>
            <p:cNvSpPr/>
            <p:nvPr/>
          </p:nvSpPr>
          <p:spPr>
            <a:xfrm>
              <a:off x="4336164" y="607487"/>
              <a:ext cx="563458" cy="415718"/>
            </a:xfrm>
            <a:custGeom>
              <a:avLst/>
              <a:gdLst/>
              <a:ahLst/>
              <a:cxnLst/>
              <a:rect l="l" t="t" r="r" b="b"/>
              <a:pathLst>
                <a:path w="8913" h="6576" extrusionOk="0">
                  <a:moveTo>
                    <a:pt x="1" y="1"/>
                  </a:moveTo>
                  <a:lnTo>
                    <a:pt x="1" y="6575"/>
                  </a:lnTo>
                  <a:lnTo>
                    <a:pt x="8913" y="6575"/>
                  </a:lnTo>
                  <a:lnTo>
                    <a:pt x="8913" y="259"/>
                  </a:lnTo>
                  <a:cubicBezTo>
                    <a:pt x="8913" y="170"/>
                    <a:pt x="8904" y="81"/>
                    <a:pt x="8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39" name="Google Shape;2339;p61"/>
            <p:cNvSpPr/>
            <p:nvPr/>
          </p:nvSpPr>
          <p:spPr>
            <a:xfrm>
              <a:off x="4336164" y="1023133"/>
              <a:ext cx="606319" cy="129217"/>
            </a:xfrm>
            <a:custGeom>
              <a:avLst/>
              <a:gdLst/>
              <a:ahLst/>
              <a:cxnLst/>
              <a:rect l="l" t="t" r="r" b="b"/>
              <a:pathLst>
                <a:path w="9591" h="2044" extrusionOk="0">
                  <a:moveTo>
                    <a:pt x="1" y="0"/>
                  </a:moveTo>
                  <a:lnTo>
                    <a:pt x="1" y="2043"/>
                  </a:lnTo>
                  <a:lnTo>
                    <a:pt x="9591" y="2043"/>
                  </a:lnTo>
                  <a:lnTo>
                    <a:pt x="9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0" name="Google Shape;2340;p61"/>
            <p:cNvSpPr/>
            <p:nvPr/>
          </p:nvSpPr>
          <p:spPr>
            <a:xfrm>
              <a:off x="4632838" y="402477"/>
              <a:ext cx="138193" cy="254514"/>
            </a:xfrm>
            <a:custGeom>
              <a:avLst/>
              <a:gdLst/>
              <a:ahLst/>
              <a:cxnLst/>
              <a:rect l="l" t="t" r="r" b="b"/>
              <a:pathLst>
                <a:path w="2186" h="4026" extrusionOk="0">
                  <a:moveTo>
                    <a:pt x="1120" y="1"/>
                  </a:moveTo>
                  <a:cubicBezTo>
                    <a:pt x="1095" y="1"/>
                    <a:pt x="1069" y="2"/>
                    <a:pt x="1044" y="5"/>
                  </a:cubicBezTo>
                  <a:cubicBezTo>
                    <a:pt x="785" y="41"/>
                    <a:pt x="571" y="228"/>
                    <a:pt x="446" y="451"/>
                  </a:cubicBezTo>
                  <a:cubicBezTo>
                    <a:pt x="321" y="683"/>
                    <a:pt x="268" y="942"/>
                    <a:pt x="223" y="1192"/>
                  </a:cubicBezTo>
                  <a:cubicBezTo>
                    <a:pt x="62" y="2057"/>
                    <a:pt x="0" y="2940"/>
                    <a:pt x="18" y="3832"/>
                  </a:cubicBezTo>
                  <a:cubicBezTo>
                    <a:pt x="381" y="3953"/>
                    <a:pt x="778" y="4026"/>
                    <a:pt x="1169" y="4026"/>
                  </a:cubicBezTo>
                  <a:cubicBezTo>
                    <a:pt x="1470" y="4026"/>
                    <a:pt x="1767" y="3983"/>
                    <a:pt x="2043" y="3886"/>
                  </a:cubicBezTo>
                  <a:cubicBezTo>
                    <a:pt x="2043" y="3288"/>
                    <a:pt x="2052" y="2690"/>
                    <a:pt x="2141" y="1995"/>
                  </a:cubicBezTo>
                  <a:cubicBezTo>
                    <a:pt x="2186" y="1629"/>
                    <a:pt x="2034" y="915"/>
                    <a:pt x="1891" y="576"/>
                  </a:cubicBezTo>
                  <a:cubicBezTo>
                    <a:pt x="1758" y="269"/>
                    <a:pt x="1456" y="1"/>
                    <a:pt x="1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1" name="Google Shape;2341;p61"/>
            <p:cNvSpPr/>
            <p:nvPr/>
          </p:nvSpPr>
          <p:spPr>
            <a:xfrm>
              <a:off x="4633343" y="402477"/>
              <a:ext cx="135412" cy="229922"/>
            </a:xfrm>
            <a:custGeom>
              <a:avLst/>
              <a:gdLst/>
              <a:ahLst/>
              <a:cxnLst/>
              <a:rect l="l" t="t" r="r" b="b"/>
              <a:pathLst>
                <a:path w="2142" h="3637" extrusionOk="0">
                  <a:moveTo>
                    <a:pt x="1112" y="1"/>
                  </a:moveTo>
                  <a:cubicBezTo>
                    <a:pt x="1087" y="1"/>
                    <a:pt x="1061" y="2"/>
                    <a:pt x="1036" y="5"/>
                  </a:cubicBezTo>
                  <a:cubicBezTo>
                    <a:pt x="777" y="41"/>
                    <a:pt x="563" y="228"/>
                    <a:pt x="438" y="451"/>
                  </a:cubicBezTo>
                  <a:cubicBezTo>
                    <a:pt x="313" y="683"/>
                    <a:pt x="260" y="942"/>
                    <a:pt x="215" y="1192"/>
                  </a:cubicBezTo>
                  <a:cubicBezTo>
                    <a:pt x="72" y="1995"/>
                    <a:pt x="1" y="2815"/>
                    <a:pt x="10" y="3636"/>
                  </a:cubicBezTo>
                  <a:cubicBezTo>
                    <a:pt x="795" y="3119"/>
                    <a:pt x="1518" y="2512"/>
                    <a:pt x="2142" y="1780"/>
                  </a:cubicBezTo>
                  <a:cubicBezTo>
                    <a:pt x="2124" y="1397"/>
                    <a:pt x="1999" y="853"/>
                    <a:pt x="1883" y="576"/>
                  </a:cubicBezTo>
                  <a:cubicBezTo>
                    <a:pt x="1750" y="269"/>
                    <a:pt x="1448" y="1"/>
                    <a:pt x="1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2" name="Google Shape;2342;p61"/>
            <p:cNvSpPr/>
            <p:nvPr/>
          </p:nvSpPr>
          <p:spPr>
            <a:xfrm>
              <a:off x="4633912" y="644721"/>
              <a:ext cx="251606" cy="312484"/>
            </a:xfrm>
            <a:custGeom>
              <a:avLst/>
              <a:gdLst/>
              <a:ahLst/>
              <a:cxnLst/>
              <a:rect l="l" t="t" r="r" b="b"/>
              <a:pathLst>
                <a:path w="3980" h="4943" extrusionOk="0">
                  <a:moveTo>
                    <a:pt x="1" y="0"/>
                  </a:moveTo>
                  <a:cubicBezTo>
                    <a:pt x="19" y="1133"/>
                    <a:pt x="153" y="2266"/>
                    <a:pt x="393" y="3364"/>
                  </a:cubicBezTo>
                  <a:cubicBezTo>
                    <a:pt x="429" y="3533"/>
                    <a:pt x="563" y="3649"/>
                    <a:pt x="723" y="3729"/>
                  </a:cubicBezTo>
                  <a:cubicBezTo>
                    <a:pt x="1937" y="4381"/>
                    <a:pt x="2231" y="4604"/>
                    <a:pt x="3534" y="4943"/>
                  </a:cubicBezTo>
                  <a:cubicBezTo>
                    <a:pt x="3623" y="4800"/>
                    <a:pt x="3882" y="4693"/>
                    <a:pt x="3980" y="4550"/>
                  </a:cubicBezTo>
                  <a:cubicBezTo>
                    <a:pt x="3034" y="3631"/>
                    <a:pt x="3034" y="3631"/>
                    <a:pt x="1919" y="2418"/>
                  </a:cubicBezTo>
                  <a:cubicBezTo>
                    <a:pt x="2017" y="1642"/>
                    <a:pt x="2017" y="723"/>
                    <a:pt x="2026" y="54"/>
                  </a:cubicBezTo>
                  <a:lnTo>
                    <a:pt x="2026" y="54"/>
                  </a:lnTo>
                  <a:cubicBezTo>
                    <a:pt x="1754" y="149"/>
                    <a:pt x="1461" y="191"/>
                    <a:pt x="1164" y="191"/>
                  </a:cubicBezTo>
                  <a:cubicBezTo>
                    <a:pt x="769" y="191"/>
                    <a:pt x="368" y="117"/>
                    <a:pt x="1" y="0"/>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3" name="Google Shape;2343;p61"/>
            <p:cNvSpPr/>
            <p:nvPr/>
          </p:nvSpPr>
          <p:spPr>
            <a:xfrm>
              <a:off x="4840882" y="911240"/>
              <a:ext cx="117395" cy="66505"/>
            </a:xfrm>
            <a:custGeom>
              <a:avLst/>
              <a:gdLst/>
              <a:ahLst/>
              <a:cxnLst/>
              <a:rect l="l" t="t" r="r" b="b"/>
              <a:pathLst>
                <a:path w="1857" h="1052" extrusionOk="0">
                  <a:moveTo>
                    <a:pt x="1496" y="0"/>
                  </a:moveTo>
                  <a:cubicBezTo>
                    <a:pt x="1464" y="0"/>
                    <a:pt x="1433" y="2"/>
                    <a:pt x="1401" y="4"/>
                  </a:cubicBezTo>
                  <a:cubicBezTo>
                    <a:pt x="955" y="22"/>
                    <a:pt x="509" y="102"/>
                    <a:pt x="81" y="209"/>
                  </a:cubicBezTo>
                  <a:lnTo>
                    <a:pt x="1" y="637"/>
                  </a:lnTo>
                  <a:cubicBezTo>
                    <a:pt x="367" y="878"/>
                    <a:pt x="786" y="1021"/>
                    <a:pt x="1223" y="1048"/>
                  </a:cubicBezTo>
                  <a:cubicBezTo>
                    <a:pt x="1259" y="1050"/>
                    <a:pt x="1295" y="1051"/>
                    <a:pt x="1332" y="1051"/>
                  </a:cubicBezTo>
                  <a:cubicBezTo>
                    <a:pt x="1457" y="1051"/>
                    <a:pt x="1581" y="1033"/>
                    <a:pt x="1678" y="950"/>
                  </a:cubicBezTo>
                  <a:cubicBezTo>
                    <a:pt x="1821" y="834"/>
                    <a:pt x="1839" y="628"/>
                    <a:pt x="1848" y="450"/>
                  </a:cubicBezTo>
                  <a:cubicBezTo>
                    <a:pt x="1856" y="316"/>
                    <a:pt x="1856" y="165"/>
                    <a:pt x="1749" y="75"/>
                  </a:cubicBezTo>
                  <a:cubicBezTo>
                    <a:pt x="1682" y="15"/>
                    <a:pt x="1590" y="0"/>
                    <a:pt x="1496" y="0"/>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4" name="Google Shape;2344;p61"/>
            <p:cNvSpPr/>
            <p:nvPr/>
          </p:nvSpPr>
          <p:spPr>
            <a:xfrm>
              <a:off x="4942407" y="911999"/>
              <a:ext cx="47982" cy="55379"/>
            </a:xfrm>
            <a:custGeom>
              <a:avLst/>
              <a:gdLst/>
              <a:ahLst/>
              <a:cxnLst/>
              <a:rect l="l" t="t" r="r" b="b"/>
              <a:pathLst>
                <a:path w="759" h="876" extrusionOk="0">
                  <a:moveTo>
                    <a:pt x="19" y="1"/>
                  </a:moveTo>
                  <a:lnTo>
                    <a:pt x="1" y="233"/>
                  </a:lnTo>
                  <a:cubicBezTo>
                    <a:pt x="143" y="260"/>
                    <a:pt x="304" y="304"/>
                    <a:pt x="456" y="322"/>
                  </a:cubicBezTo>
                  <a:cubicBezTo>
                    <a:pt x="491" y="376"/>
                    <a:pt x="527" y="465"/>
                    <a:pt x="572" y="527"/>
                  </a:cubicBezTo>
                  <a:cubicBezTo>
                    <a:pt x="518" y="643"/>
                    <a:pt x="572" y="813"/>
                    <a:pt x="688" y="875"/>
                  </a:cubicBezTo>
                  <a:cubicBezTo>
                    <a:pt x="714" y="759"/>
                    <a:pt x="732" y="607"/>
                    <a:pt x="759" y="492"/>
                  </a:cubicBezTo>
                  <a:cubicBezTo>
                    <a:pt x="705" y="358"/>
                    <a:pt x="634" y="215"/>
                    <a:pt x="572" y="81"/>
                  </a:cubicBezTo>
                  <a:cubicBezTo>
                    <a:pt x="393" y="54"/>
                    <a:pt x="206" y="28"/>
                    <a:pt x="19" y="1"/>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5" name="Google Shape;2345;p61"/>
            <p:cNvSpPr/>
            <p:nvPr/>
          </p:nvSpPr>
          <p:spPr>
            <a:xfrm>
              <a:off x="4932862" y="929510"/>
              <a:ext cx="47982" cy="55315"/>
            </a:xfrm>
            <a:custGeom>
              <a:avLst/>
              <a:gdLst/>
              <a:ahLst/>
              <a:cxnLst/>
              <a:rect l="l" t="t" r="r" b="b"/>
              <a:pathLst>
                <a:path w="759" h="875" extrusionOk="0">
                  <a:moveTo>
                    <a:pt x="18" y="0"/>
                  </a:moveTo>
                  <a:lnTo>
                    <a:pt x="0" y="241"/>
                  </a:lnTo>
                  <a:cubicBezTo>
                    <a:pt x="143" y="259"/>
                    <a:pt x="303" y="304"/>
                    <a:pt x="446" y="330"/>
                  </a:cubicBezTo>
                  <a:cubicBezTo>
                    <a:pt x="491" y="384"/>
                    <a:pt x="526" y="473"/>
                    <a:pt x="571" y="527"/>
                  </a:cubicBezTo>
                  <a:cubicBezTo>
                    <a:pt x="517" y="643"/>
                    <a:pt x="571" y="812"/>
                    <a:pt x="678" y="875"/>
                  </a:cubicBezTo>
                  <a:cubicBezTo>
                    <a:pt x="705" y="759"/>
                    <a:pt x="732" y="616"/>
                    <a:pt x="758" y="500"/>
                  </a:cubicBezTo>
                  <a:cubicBezTo>
                    <a:pt x="696" y="357"/>
                    <a:pt x="633" y="223"/>
                    <a:pt x="571" y="81"/>
                  </a:cubicBezTo>
                  <a:cubicBezTo>
                    <a:pt x="393" y="54"/>
                    <a:pt x="205" y="27"/>
                    <a:pt x="18" y="0"/>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6" name="Google Shape;2346;p61"/>
            <p:cNvSpPr/>
            <p:nvPr/>
          </p:nvSpPr>
          <p:spPr>
            <a:xfrm>
              <a:off x="4920977" y="938550"/>
              <a:ext cx="47982" cy="55315"/>
            </a:xfrm>
            <a:custGeom>
              <a:avLst/>
              <a:gdLst/>
              <a:ahLst/>
              <a:cxnLst/>
              <a:rect l="l" t="t" r="r" b="b"/>
              <a:pathLst>
                <a:path w="759" h="875" extrusionOk="0">
                  <a:moveTo>
                    <a:pt x="27" y="0"/>
                  </a:moveTo>
                  <a:lnTo>
                    <a:pt x="1" y="241"/>
                  </a:lnTo>
                  <a:cubicBezTo>
                    <a:pt x="143" y="259"/>
                    <a:pt x="304" y="303"/>
                    <a:pt x="456" y="330"/>
                  </a:cubicBezTo>
                  <a:cubicBezTo>
                    <a:pt x="500" y="384"/>
                    <a:pt x="536" y="473"/>
                    <a:pt x="572" y="526"/>
                  </a:cubicBezTo>
                  <a:cubicBezTo>
                    <a:pt x="518" y="642"/>
                    <a:pt x="572" y="812"/>
                    <a:pt x="688" y="874"/>
                  </a:cubicBezTo>
                  <a:cubicBezTo>
                    <a:pt x="714" y="758"/>
                    <a:pt x="732" y="616"/>
                    <a:pt x="759" y="491"/>
                  </a:cubicBezTo>
                  <a:cubicBezTo>
                    <a:pt x="705" y="357"/>
                    <a:pt x="634" y="223"/>
                    <a:pt x="581" y="80"/>
                  </a:cubicBezTo>
                  <a:cubicBezTo>
                    <a:pt x="393" y="54"/>
                    <a:pt x="206" y="27"/>
                    <a:pt x="27" y="0"/>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7" name="Google Shape;2347;p61"/>
            <p:cNvSpPr/>
            <p:nvPr/>
          </p:nvSpPr>
          <p:spPr>
            <a:xfrm>
              <a:off x="4909156" y="948095"/>
              <a:ext cx="48551" cy="55884"/>
            </a:xfrm>
            <a:custGeom>
              <a:avLst/>
              <a:gdLst/>
              <a:ahLst/>
              <a:cxnLst/>
              <a:rect l="l" t="t" r="r" b="b"/>
              <a:pathLst>
                <a:path w="768" h="884" extrusionOk="0">
                  <a:moveTo>
                    <a:pt x="27" y="1"/>
                  </a:moveTo>
                  <a:lnTo>
                    <a:pt x="0" y="242"/>
                  </a:lnTo>
                  <a:cubicBezTo>
                    <a:pt x="152" y="268"/>
                    <a:pt x="313" y="313"/>
                    <a:pt x="455" y="331"/>
                  </a:cubicBezTo>
                  <a:cubicBezTo>
                    <a:pt x="500" y="384"/>
                    <a:pt x="536" y="474"/>
                    <a:pt x="580" y="527"/>
                  </a:cubicBezTo>
                  <a:cubicBezTo>
                    <a:pt x="518" y="643"/>
                    <a:pt x="580" y="822"/>
                    <a:pt x="687" y="884"/>
                  </a:cubicBezTo>
                  <a:cubicBezTo>
                    <a:pt x="714" y="768"/>
                    <a:pt x="741" y="616"/>
                    <a:pt x="768" y="500"/>
                  </a:cubicBezTo>
                  <a:cubicBezTo>
                    <a:pt x="705" y="358"/>
                    <a:pt x="634" y="224"/>
                    <a:pt x="580" y="90"/>
                  </a:cubicBezTo>
                  <a:cubicBezTo>
                    <a:pt x="393" y="63"/>
                    <a:pt x="214" y="36"/>
                    <a:pt x="27" y="1"/>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8" name="Google Shape;2348;p61"/>
            <p:cNvSpPr/>
            <p:nvPr/>
          </p:nvSpPr>
          <p:spPr>
            <a:xfrm>
              <a:off x="4388065" y="393943"/>
              <a:ext cx="364386" cy="588492"/>
            </a:xfrm>
            <a:custGeom>
              <a:avLst/>
              <a:gdLst/>
              <a:ahLst/>
              <a:cxnLst/>
              <a:rect l="l" t="t" r="r" b="b"/>
              <a:pathLst>
                <a:path w="5764" h="9309" extrusionOk="0">
                  <a:moveTo>
                    <a:pt x="3118" y="0"/>
                  </a:moveTo>
                  <a:cubicBezTo>
                    <a:pt x="2212" y="0"/>
                    <a:pt x="1241" y="57"/>
                    <a:pt x="714" y="220"/>
                  </a:cubicBezTo>
                  <a:cubicBezTo>
                    <a:pt x="411" y="319"/>
                    <a:pt x="98" y="622"/>
                    <a:pt x="45" y="907"/>
                  </a:cubicBezTo>
                  <a:cubicBezTo>
                    <a:pt x="0" y="1121"/>
                    <a:pt x="18" y="1327"/>
                    <a:pt x="45" y="1532"/>
                  </a:cubicBezTo>
                  <a:cubicBezTo>
                    <a:pt x="143" y="2585"/>
                    <a:pt x="214" y="3682"/>
                    <a:pt x="268" y="4797"/>
                  </a:cubicBezTo>
                  <a:cubicBezTo>
                    <a:pt x="304" y="5359"/>
                    <a:pt x="321" y="5939"/>
                    <a:pt x="348" y="6510"/>
                  </a:cubicBezTo>
                  <a:cubicBezTo>
                    <a:pt x="330" y="6786"/>
                    <a:pt x="375" y="8294"/>
                    <a:pt x="375" y="8562"/>
                  </a:cubicBezTo>
                  <a:cubicBezTo>
                    <a:pt x="358" y="8870"/>
                    <a:pt x="1920" y="9309"/>
                    <a:pt x="3393" y="9309"/>
                  </a:cubicBezTo>
                  <a:cubicBezTo>
                    <a:pt x="4263" y="9309"/>
                    <a:pt x="5103" y="9155"/>
                    <a:pt x="5567" y="8731"/>
                  </a:cubicBezTo>
                  <a:cubicBezTo>
                    <a:pt x="5763" y="8499"/>
                    <a:pt x="5612" y="7768"/>
                    <a:pt x="5594" y="7500"/>
                  </a:cubicBezTo>
                  <a:cubicBezTo>
                    <a:pt x="5549" y="6822"/>
                    <a:pt x="5451" y="6135"/>
                    <a:pt x="5487" y="5457"/>
                  </a:cubicBezTo>
                  <a:cubicBezTo>
                    <a:pt x="5549" y="4012"/>
                    <a:pt x="5531" y="2576"/>
                    <a:pt x="5513" y="1130"/>
                  </a:cubicBezTo>
                  <a:cubicBezTo>
                    <a:pt x="5513" y="711"/>
                    <a:pt x="5576" y="399"/>
                    <a:pt x="5201" y="149"/>
                  </a:cubicBezTo>
                  <a:cubicBezTo>
                    <a:pt x="5083" y="73"/>
                    <a:pt x="4142" y="0"/>
                    <a:pt x="3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49" name="Google Shape;2349;p61"/>
            <p:cNvSpPr/>
            <p:nvPr/>
          </p:nvSpPr>
          <p:spPr>
            <a:xfrm>
              <a:off x="4393122" y="521197"/>
              <a:ext cx="350288" cy="470212"/>
            </a:xfrm>
            <a:custGeom>
              <a:avLst/>
              <a:gdLst/>
              <a:ahLst/>
              <a:cxnLst/>
              <a:rect l="l" t="t" r="r" b="b"/>
              <a:pathLst>
                <a:path w="5541" h="7438" extrusionOk="0">
                  <a:moveTo>
                    <a:pt x="1" y="1"/>
                  </a:moveTo>
                  <a:lnTo>
                    <a:pt x="1" y="1"/>
                  </a:lnTo>
                  <a:cubicBezTo>
                    <a:pt x="81" y="902"/>
                    <a:pt x="143" y="1838"/>
                    <a:pt x="188" y="2784"/>
                  </a:cubicBezTo>
                  <a:cubicBezTo>
                    <a:pt x="224" y="3346"/>
                    <a:pt x="241" y="3926"/>
                    <a:pt x="268" y="4497"/>
                  </a:cubicBezTo>
                  <a:cubicBezTo>
                    <a:pt x="250" y="4773"/>
                    <a:pt x="331" y="6281"/>
                    <a:pt x="295" y="6549"/>
                  </a:cubicBezTo>
                  <a:cubicBezTo>
                    <a:pt x="230" y="7092"/>
                    <a:pt x="1469" y="7437"/>
                    <a:pt x="2792" y="7437"/>
                  </a:cubicBezTo>
                  <a:cubicBezTo>
                    <a:pt x="3838" y="7437"/>
                    <a:pt x="4936" y="7222"/>
                    <a:pt x="5487" y="6718"/>
                  </a:cubicBezTo>
                  <a:cubicBezTo>
                    <a:pt x="5514" y="6691"/>
                    <a:pt x="5532" y="6629"/>
                    <a:pt x="5541" y="6549"/>
                  </a:cubicBezTo>
                  <a:lnTo>
                    <a:pt x="5541" y="6549"/>
                  </a:lnTo>
                  <a:cubicBezTo>
                    <a:pt x="4952" y="6961"/>
                    <a:pt x="4153" y="7222"/>
                    <a:pt x="3361" y="7222"/>
                  </a:cubicBezTo>
                  <a:cubicBezTo>
                    <a:pt x="2424" y="7222"/>
                    <a:pt x="1498" y="6856"/>
                    <a:pt x="946" y="5942"/>
                  </a:cubicBezTo>
                  <a:cubicBezTo>
                    <a:pt x="916" y="5880"/>
                    <a:pt x="957" y="5859"/>
                    <a:pt x="1034" y="5859"/>
                  </a:cubicBezTo>
                  <a:cubicBezTo>
                    <a:pt x="1189" y="5859"/>
                    <a:pt x="1490" y="5942"/>
                    <a:pt x="1669" y="5942"/>
                  </a:cubicBezTo>
                  <a:cubicBezTo>
                    <a:pt x="1250" y="5755"/>
                    <a:pt x="1134" y="5318"/>
                    <a:pt x="982" y="5005"/>
                  </a:cubicBezTo>
                  <a:cubicBezTo>
                    <a:pt x="233" y="3364"/>
                    <a:pt x="429" y="1553"/>
                    <a:pt x="1" y="1"/>
                  </a:cubicBezTo>
                  <a:close/>
                </a:path>
              </a:pathLst>
            </a:custGeom>
            <a:solidFill>
              <a:srgbClr val="5AB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0" name="Google Shape;2350;p61"/>
            <p:cNvSpPr/>
            <p:nvPr/>
          </p:nvSpPr>
          <p:spPr>
            <a:xfrm>
              <a:off x="4530175" y="930711"/>
              <a:ext cx="475459" cy="221641"/>
            </a:xfrm>
            <a:custGeom>
              <a:avLst/>
              <a:gdLst/>
              <a:ahLst/>
              <a:cxnLst/>
              <a:rect l="l" t="t" r="r" b="b"/>
              <a:pathLst>
                <a:path w="7521" h="3506" extrusionOk="0">
                  <a:moveTo>
                    <a:pt x="2920" y="0"/>
                  </a:moveTo>
                  <a:cubicBezTo>
                    <a:pt x="2443" y="0"/>
                    <a:pt x="2049" y="26"/>
                    <a:pt x="1829" y="88"/>
                  </a:cubicBezTo>
                  <a:cubicBezTo>
                    <a:pt x="1570" y="160"/>
                    <a:pt x="1321" y="267"/>
                    <a:pt x="1053" y="294"/>
                  </a:cubicBezTo>
                  <a:cubicBezTo>
                    <a:pt x="1009" y="298"/>
                    <a:pt x="966" y="300"/>
                    <a:pt x="923" y="300"/>
                  </a:cubicBezTo>
                  <a:cubicBezTo>
                    <a:pt x="801" y="300"/>
                    <a:pt x="681" y="282"/>
                    <a:pt x="562" y="249"/>
                  </a:cubicBezTo>
                  <a:cubicBezTo>
                    <a:pt x="503" y="225"/>
                    <a:pt x="432" y="194"/>
                    <a:pt x="364" y="194"/>
                  </a:cubicBezTo>
                  <a:cubicBezTo>
                    <a:pt x="330" y="194"/>
                    <a:pt x="298" y="201"/>
                    <a:pt x="268" y="222"/>
                  </a:cubicBezTo>
                  <a:cubicBezTo>
                    <a:pt x="161" y="294"/>
                    <a:pt x="116" y="499"/>
                    <a:pt x="81" y="615"/>
                  </a:cubicBezTo>
                  <a:cubicBezTo>
                    <a:pt x="36" y="766"/>
                    <a:pt x="9" y="936"/>
                    <a:pt x="0" y="1097"/>
                  </a:cubicBezTo>
                  <a:cubicBezTo>
                    <a:pt x="0" y="1275"/>
                    <a:pt x="18" y="1462"/>
                    <a:pt x="72" y="1632"/>
                  </a:cubicBezTo>
                  <a:cubicBezTo>
                    <a:pt x="232" y="2185"/>
                    <a:pt x="661" y="2658"/>
                    <a:pt x="1205" y="2854"/>
                  </a:cubicBezTo>
                  <a:cubicBezTo>
                    <a:pt x="1487" y="2957"/>
                    <a:pt x="1781" y="2991"/>
                    <a:pt x="2078" y="2991"/>
                  </a:cubicBezTo>
                  <a:cubicBezTo>
                    <a:pt x="2346" y="2991"/>
                    <a:pt x="2616" y="2964"/>
                    <a:pt x="2882" y="2934"/>
                  </a:cubicBezTo>
                  <a:cubicBezTo>
                    <a:pt x="3622" y="2854"/>
                    <a:pt x="4363" y="2774"/>
                    <a:pt x="5103" y="2693"/>
                  </a:cubicBezTo>
                  <a:lnTo>
                    <a:pt x="5103" y="2693"/>
                  </a:lnTo>
                  <a:cubicBezTo>
                    <a:pt x="5103" y="2693"/>
                    <a:pt x="5094" y="3113"/>
                    <a:pt x="5130" y="3505"/>
                  </a:cubicBezTo>
                  <a:lnTo>
                    <a:pt x="7226" y="3505"/>
                  </a:lnTo>
                  <a:cubicBezTo>
                    <a:pt x="7449" y="2622"/>
                    <a:pt x="7521" y="722"/>
                    <a:pt x="7137" y="481"/>
                  </a:cubicBezTo>
                  <a:cubicBezTo>
                    <a:pt x="6798" y="264"/>
                    <a:pt x="4436" y="0"/>
                    <a:pt x="29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1" name="Google Shape;2351;p61"/>
            <p:cNvSpPr/>
            <p:nvPr/>
          </p:nvSpPr>
          <p:spPr>
            <a:xfrm>
              <a:off x="4396536" y="930711"/>
              <a:ext cx="475459" cy="221641"/>
            </a:xfrm>
            <a:custGeom>
              <a:avLst/>
              <a:gdLst/>
              <a:ahLst/>
              <a:cxnLst/>
              <a:rect l="l" t="t" r="r" b="b"/>
              <a:pathLst>
                <a:path w="7521" h="3506" extrusionOk="0">
                  <a:moveTo>
                    <a:pt x="2920" y="0"/>
                  </a:moveTo>
                  <a:cubicBezTo>
                    <a:pt x="2443" y="0"/>
                    <a:pt x="2049" y="26"/>
                    <a:pt x="1829" y="88"/>
                  </a:cubicBezTo>
                  <a:cubicBezTo>
                    <a:pt x="1570" y="160"/>
                    <a:pt x="1320" y="267"/>
                    <a:pt x="1053" y="294"/>
                  </a:cubicBezTo>
                  <a:cubicBezTo>
                    <a:pt x="1009" y="298"/>
                    <a:pt x="966" y="300"/>
                    <a:pt x="923" y="300"/>
                  </a:cubicBezTo>
                  <a:cubicBezTo>
                    <a:pt x="800" y="300"/>
                    <a:pt x="679" y="282"/>
                    <a:pt x="553" y="249"/>
                  </a:cubicBezTo>
                  <a:cubicBezTo>
                    <a:pt x="494" y="225"/>
                    <a:pt x="426" y="194"/>
                    <a:pt x="362" y="194"/>
                  </a:cubicBezTo>
                  <a:cubicBezTo>
                    <a:pt x="329" y="194"/>
                    <a:pt x="297" y="201"/>
                    <a:pt x="268" y="222"/>
                  </a:cubicBezTo>
                  <a:cubicBezTo>
                    <a:pt x="161" y="294"/>
                    <a:pt x="116" y="499"/>
                    <a:pt x="80" y="615"/>
                  </a:cubicBezTo>
                  <a:cubicBezTo>
                    <a:pt x="36" y="766"/>
                    <a:pt x="9" y="936"/>
                    <a:pt x="0" y="1097"/>
                  </a:cubicBezTo>
                  <a:cubicBezTo>
                    <a:pt x="0" y="1275"/>
                    <a:pt x="18" y="1462"/>
                    <a:pt x="71" y="1632"/>
                  </a:cubicBezTo>
                  <a:cubicBezTo>
                    <a:pt x="223" y="2185"/>
                    <a:pt x="660" y="2658"/>
                    <a:pt x="1204" y="2854"/>
                  </a:cubicBezTo>
                  <a:cubicBezTo>
                    <a:pt x="1486" y="2957"/>
                    <a:pt x="1780" y="2991"/>
                    <a:pt x="2078" y="2991"/>
                  </a:cubicBezTo>
                  <a:cubicBezTo>
                    <a:pt x="2345" y="2991"/>
                    <a:pt x="2615" y="2964"/>
                    <a:pt x="2882" y="2934"/>
                  </a:cubicBezTo>
                  <a:cubicBezTo>
                    <a:pt x="3622" y="2854"/>
                    <a:pt x="4362" y="2774"/>
                    <a:pt x="5103" y="2693"/>
                  </a:cubicBezTo>
                  <a:lnTo>
                    <a:pt x="5103" y="2693"/>
                  </a:lnTo>
                  <a:cubicBezTo>
                    <a:pt x="5103" y="2693"/>
                    <a:pt x="5094" y="3113"/>
                    <a:pt x="5130" y="3505"/>
                  </a:cubicBezTo>
                  <a:lnTo>
                    <a:pt x="7226" y="3505"/>
                  </a:lnTo>
                  <a:cubicBezTo>
                    <a:pt x="7449" y="2622"/>
                    <a:pt x="7521" y="722"/>
                    <a:pt x="7137" y="481"/>
                  </a:cubicBezTo>
                  <a:cubicBezTo>
                    <a:pt x="6798" y="264"/>
                    <a:pt x="4436" y="0"/>
                    <a:pt x="29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2" name="Google Shape;2352;p61"/>
            <p:cNvSpPr/>
            <p:nvPr/>
          </p:nvSpPr>
          <p:spPr>
            <a:xfrm>
              <a:off x="4715398" y="1035017"/>
              <a:ext cx="45137" cy="82120"/>
            </a:xfrm>
            <a:custGeom>
              <a:avLst/>
              <a:gdLst/>
              <a:ahLst/>
              <a:cxnLst/>
              <a:rect l="l" t="t" r="r" b="b"/>
              <a:pathLst>
                <a:path w="714" h="1299" extrusionOk="0">
                  <a:moveTo>
                    <a:pt x="675" y="0"/>
                  </a:moveTo>
                  <a:cubicBezTo>
                    <a:pt x="669" y="0"/>
                    <a:pt x="662" y="3"/>
                    <a:pt x="657" y="9"/>
                  </a:cubicBezTo>
                  <a:cubicBezTo>
                    <a:pt x="371" y="258"/>
                    <a:pt x="157" y="588"/>
                    <a:pt x="59" y="954"/>
                  </a:cubicBezTo>
                  <a:cubicBezTo>
                    <a:pt x="32" y="1052"/>
                    <a:pt x="14" y="1159"/>
                    <a:pt x="5" y="1266"/>
                  </a:cubicBezTo>
                  <a:cubicBezTo>
                    <a:pt x="0" y="1286"/>
                    <a:pt x="15" y="1298"/>
                    <a:pt x="30" y="1298"/>
                  </a:cubicBezTo>
                  <a:cubicBezTo>
                    <a:pt x="43" y="1298"/>
                    <a:pt x="55" y="1291"/>
                    <a:pt x="59" y="1275"/>
                  </a:cubicBezTo>
                  <a:cubicBezTo>
                    <a:pt x="95" y="910"/>
                    <a:pt x="237" y="562"/>
                    <a:pt x="469" y="276"/>
                  </a:cubicBezTo>
                  <a:cubicBezTo>
                    <a:pt x="541" y="196"/>
                    <a:pt x="612" y="116"/>
                    <a:pt x="692" y="53"/>
                  </a:cubicBezTo>
                  <a:cubicBezTo>
                    <a:pt x="713" y="32"/>
                    <a:pt x="696"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3" name="Google Shape;2353;p61"/>
            <p:cNvSpPr/>
            <p:nvPr/>
          </p:nvSpPr>
          <p:spPr>
            <a:xfrm>
              <a:off x="4708634" y="1011817"/>
              <a:ext cx="35022" cy="79338"/>
            </a:xfrm>
            <a:custGeom>
              <a:avLst/>
              <a:gdLst/>
              <a:ahLst/>
              <a:cxnLst/>
              <a:rect l="l" t="t" r="r" b="b"/>
              <a:pathLst>
                <a:path w="554" h="1255" extrusionOk="0">
                  <a:moveTo>
                    <a:pt x="513" y="0"/>
                  </a:moveTo>
                  <a:cubicBezTo>
                    <a:pt x="507" y="0"/>
                    <a:pt x="500" y="3"/>
                    <a:pt x="496" y="10"/>
                  </a:cubicBezTo>
                  <a:cubicBezTo>
                    <a:pt x="211" y="349"/>
                    <a:pt x="32" y="786"/>
                    <a:pt x="5" y="1223"/>
                  </a:cubicBezTo>
                  <a:cubicBezTo>
                    <a:pt x="0" y="1243"/>
                    <a:pt x="15" y="1255"/>
                    <a:pt x="30" y="1255"/>
                  </a:cubicBezTo>
                  <a:cubicBezTo>
                    <a:pt x="42" y="1255"/>
                    <a:pt x="55" y="1248"/>
                    <a:pt x="59" y="1232"/>
                  </a:cubicBezTo>
                  <a:cubicBezTo>
                    <a:pt x="86" y="795"/>
                    <a:pt x="255" y="376"/>
                    <a:pt x="541" y="45"/>
                  </a:cubicBezTo>
                  <a:cubicBezTo>
                    <a:pt x="554" y="25"/>
                    <a:pt x="532" y="0"/>
                    <a:pt x="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4" name="Google Shape;2354;p61"/>
            <p:cNvSpPr/>
            <p:nvPr/>
          </p:nvSpPr>
          <p:spPr>
            <a:xfrm>
              <a:off x="4507038" y="164721"/>
              <a:ext cx="165883" cy="174986"/>
            </a:xfrm>
            <a:custGeom>
              <a:avLst/>
              <a:gdLst/>
              <a:ahLst/>
              <a:cxnLst/>
              <a:rect l="l" t="t" r="r" b="b"/>
              <a:pathLst>
                <a:path w="2624" h="2768" extrusionOk="0">
                  <a:moveTo>
                    <a:pt x="1444" y="1"/>
                  </a:moveTo>
                  <a:cubicBezTo>
                    <a:pt x="895" y="1"/>
                    <a:pt x="375" y="306"/>
                    <a:pt x="170" y="858"/>
                  </a:cubicBezTo>
                  <a:cubicBezTo>
                    <a:pt x="1" y="1295"/>
                    <a:pt x="72" y="1812"/>
                    <a:pt x="331" y="2205"/>
                  </a:cubicBezTo>
                  <a:cubicBezTo>
                    <a:pt x="465" y="2419"/>
                    <a:pt x="652" y="2589"/>
                    <a:pt x="830" y="2767"/>
                  </a:cubicBezTo>
                  <a:cubicBezTo>
                    <a:pt x="1348" y="2312"/>
                    <a:pt x="1874" y="1875"/>
                    <a:pt x="2391" y="1420"/>
                  </a:cubicBezTo>
                  <a:cubicBezTo>
                    <a:pt x="2409" y="1402"/>
                    <a:pt x="2445" y="1384"/>
                    <a:pt x="2445" y="1358"/>
                  </a:cubicBezTo>
                  <a:cubicBezTo>
                    <a:pt x="2525" y="983"/>
                    <a:pt x="2623" y="581"/>
                    <a:pt x="2293" y="287"/>
                  </a:cubicBezTo>
                  <a:cubicBezTo>
                    <a:pt x="2177" y="180"/>
                    <a:pt x="2026" y="109"/>
                    <a:pt x="1874" y="64"/>
                  </a:cubicBezTo>
                  <a:cubicBezTo>
                    <a:pt x="1732" y="22"/>
                    <a:pt x="1587" y="1"/>
                    <a:pt x="1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5" name="Google Shape;2355;p61"/>
            <p:cNvSpPr/>
            <p:nvPr/>
          </p:nvSpPr>
          <p:spPr>
            <a:xfrm>
              <a:off x="4529037" y="298992"/>
              <a:ext cx="84079" cy="135222"/>
            </a:xfrm>
            <a:custGeom>
              <a:avLst/>
              <a:gdLst/>
              <a:ahLst/>
              <a:cxnLst/>
              <a:rect l="l" t="t" r="r" b="b"/>
              <a:pathLst>
                <a:path w="1330" h="2139" extrusionOk="0">
                  <a:moveTo>
                    <a:pt x="268" y="1"/>
                  </a:moveTo>
                  <a:cubicBezTo>
                    <a:pt x="224" y="545"/>
                    <a:pt x="143" y="1089"/>
                    <a:pt x="27" y="1615"/>
                  </a:cubicBezTo>
                  <a:cubicBezTo>
                    <a:pt x="1" y="1740"/>
                    <a:pt x="45" y="1874"/>
                    <a:pt x="152" y="1954"/>
                  </a:cubicBezTo>
                  <a:cubicBezTo>
                    <a:pt x="338" y="2074"/>
                    <a:pt x="543" y="2139"/>
                    <a:pt x="753" y="2139"/>
                  </a:cubicBezTo>
                  <a:cubicBezTo>
                    <a:pt x="826" y="2139"/>
                    <a:pt x="900" y="2131"/>
                    <a:pt x="973" y="2115"/>
                  </a:cubicBezTo>
                  <a:cubicBezTo>
                    <a:pt x="1107" y="2088"/>
                    <a:pt x="1214" y="1972"/>
                    <a:pt x="1223" y="1838"/>
                  </a:cubicBezTo>
                  <a:cubicBezTo>
                    <a:pt x="1258" y="1491"/>
                    <a:pt x="1294" y="1134"/>
                    <a:pt x="1330" y="795"/>
                  </a:cubicBezTo>
                  <a:lnTo>
                    <a:pt x="268" y="1"/>
                  </a:ln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6" name="Google Shape;2356;p61"/>
            <p:cNvSpPr/>
            <p:nvPr/>
          </p:nvSpPr>
          <p:spPr>
            <a:xfrm>
              <a:off x="4539215" y="298992"/>
              <a:ext cx="73901" cy="108355"/>
            </a:xfrm>
            <a:custGeom>
              <a:avLst/>
              <a:gdLst/>
              <a:ahLst/>
              <a:cxnLst/>
              <a:rect l="l" t="t" r="r" b="b"/>
              <a:pathLst>
                <a:path w="1169" h="1714" extrusionOk="0">
                  <a:moveTo>
                    <a:pt x="107" y="1"/>
                  </a:moveTo>
                  <a:cubicBezTo>
                    <a:pt x="80" y="313"/>
                    <a:pt x="45" y="625"/>
                    <a:pt x="0" y="937"/>
                  </a:cubicBezTo>
                  <a:cubicBezTo>
                    <a:pt x="134" y="1223"/>
                    <a:pt x="366" y="1428"/>
                    <a:pt x="660" y="1589"/>
                  </a:cubicBezTo>
                  <a:cubicBezTo>
                    <a:pt x="794" y="1642"/>
                    <a:pt x="937" y="1687"/>
                    <a:pt x="1080" y="1714"/>
                  </a:cubicBezTo>
                  <a:cubicBezTo>
                    <a:pt x="1106" y="1401"/>
                    <a:pt x="1133" y="1089"/>
                    <a:pt x="1169" y="795"/>
                  </a:cubicBezTo>
                  <a:lnTo>
                    <a:pt x="1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7" name="Google Shape;2357;p61"/>
            <p:cNvSpPr/>
            <p:nvPr/>
          </p:nvSpPr>
          <p:spPr>
            <a:xfrm>
              <a:off x="4519997" y="206001"/>
              <a:ext cx="157412" cy="161710"/>
            </a:xfrm>
            <a:custGeom>
              <a:avLst/>
              <a:gdLst/>
              <a:ahLst/>
              <a:cxnLst/>
              <a:rect l="l" t="t" r="r" b="b"/>
              <a:pathLst>
                <a:path w="2490" h="2558" extrusionOk="0">
                  <a:moveTo>
                    <a:pt x="1734" y="0"/>
                  </a:moveTo>
                  <a:cubicBezTo>
                    <a:pt x="1391" y="0"/>
                    <a:pt x="1057" y="71"/>
                    <a:pt x="741" y="223"/>
                  </a:cubicBezTo>
                  <a:cubicBezTo>
                    <a:pt x="723" y="419"/>
                    <a:pt x="732" y="651"/>
                    <a:pt x="714" y="847"/>
                  </a:cubicBezTo>
                  <a:lnTo>
                    <a:pt x="509" y="1151"/>
                  </a:lnTo>
                  <a:cubicBezTo>
                    <a:pt x="509" y="1052"/>
                    <a:pt x="429" y="963"/>
                    <a:pt x="331" y="945"/>
                  </a:cubicBezTo>
                  <a:cubicBezTo>
                    <a:pt x="318" y="943"/>
                    <a:pt x="304" y="941"/>
                    <a:pt x="290" y="941"/>
                  </a:cubicBezTo>
                  <a:cubicBezTo>
                    <a:pt x="211" y="941"/>
                    <a:pt x="127" y="983"/>
                    <a:pt x="81" y="1044"/>
                  </a:cubicBezTo>
                  <a:cubicBezTo>
                    <a:pt x="19" y="1124"/>
                    <a:pt x="1" y="1231"/>
                    <a:pt x="28" y="1329"/>
                  </a:cubicBezTo>
                  <a:cubicBezTo>
                    <a:pt x="60" y="1491"/>
                    <a:pt x="210" y="1609"/>
                    <a:pt x="378" y="1609"/>
                  </a:cubicBezTo>
                  <a:cubicBezTo>
                    <a:pt x="395" y="1609"/>
                    <a:pt x="412" y="1608"/>
                    <a:pt x="429" y="1606"/>
                  </a:cubicBezTo>
                  <a:cubicBezTo>
                    <a:pt x="445" y="2052"/>
                    <a:pt x="727" y="2558"/>
                    <a:pt x="1484" y="2558"/>
                  </a:cubicBezTo>
                  <a:cubicBezTo>
                    <a:pt x="1559" y="2558"/>
                    <a:pt x="1638" y="2553"/>
                    <a:pt x="1723" y="2542"/>
                  </a:cubicBezTo>
                  <a:cubicBezTo>
                    <a:pt x="2490" y="2453"/>
                    <a:pt x="2285" y="1418"/>
                    <a:pt x="2276" y="517"/>
                  </a:cubicBezTo>
                  <a:cubicBezTo>
                    <a:pt x="2276" y="490"/>
                    <a:pt x="2213" y="205"/>
                    <a:pt x="2160" y="35"/>
                  </a:cubicBezTo>
                  <a:cubicBezTo>
                    <a:pt x="2017" y="12"/>
                    <a:pt x="1874" y="0"/>
                    <a:pt x="1734" y="0"/>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8" name="Google Shape;2358;p61"/>
            <p:cNvSpPr/>
            <p:nvPr/>
          </p:nvSpPr>
          <p:spPr>
            <a:xfrm>
              <a:off x="4529037" y="270166"/>
              <a:ext cx="20925" cy="18396"/>
            </a:xfrm>
            <a:custGeom>
              <a:avLst/>
              <a:gdLst/>
              <a:ahLst/>
              <a:cxnLst/>
              <a:rect l="l" t="t" r="r" b="b"/>
              <a:pathLst>
                <a:path w="331" h="291" extrusionOk="0">
                  <a:moveTo>
                    <a:pt x="119" y="1"/>
                  </a:moveTo>
                  <a:cubicBezTo>
                    <a:pt x="77" y="1"/>
                    <a:pt x="35" y="19"/>
                    <a:pt x="9" y="55"/>
                  </a:cubicBezTo>
                  <a:cubicBezTo>
                    <a:pt x="1" y="64"/>
                    <a:pt x="9" y="82"/>
                    <a:pt x="18" y="91"/>
                  </a:cubicBezTo>
                  <a:cubicBezTo>
                    <a:pt x="21" y="94"/>
                    <a:pt x="24" y="95"/>
                    <a:pt x="28" y="95"/>
                  </a:cubicBezTo>
                  <a:cubicBezTo>
                    <a:pt x="37" y="95"/>
                    <a:pt x="48" y="88"/>
                    <a:pt x="54" y="82"/>
                  </a:cubicBezTo>
                  <a:cubicBezTo>
                    <a:pt x="67" y="61"/>
                    <a:pt x="89" y="52"/>
                    <a:pt x="113" y="52"/>
                  </a:cubicBezTo>
                  <a:cubicBezTo>
                    <a:pt x="140" y="52"/>
                    <a:pt x="169" y="63"/>
                    <a:pt x="188" y="82"/>
                  </a:cubicBezTo>
                  <a:cubicBezTo>
                    <a:pt x="250" y="127"/>
                    <a:pt x="259" y="207"/>
                    <a:pt x="277" y="269"/>
                  </a:cubicBezTo>
                  <a:cubicBezTo>
                    <a:pt x="277" y="282"/>
                    <a:pt x="287" y="291"/>
                    <a:pt x="295" y="291"/>
                  </a:cubicBezTo>
                  <a:cubicBezTo>
                    <a:pt x="298" y="291"/>
                    <a:pt x="301" y="290"/>
                    <a:pt x="304" y="287"/>
                  </a:cubicBezTo>
                  <a:cubicBezTo>
                    <a:pt x="322" y="287"/>
                    <a:pt x="331" y="269"/>
                    <a:pt x="322" y="260"/>
                  </a:cubicBezTo>
                  <a:cubicBezTo>
                    <a:pt x="304" y="171"/>
                    <a:pt x="286" y="82"/>
                    <a:pt x="206" y="29"/>
                  </a:cubicBezTo>
                  <a:cubicBezTo>
                    <a:pt x="180" y="10"/>
                    <a:pt x="149"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59" name="Google Shape;2359;p61"/>
            <p:cNvSpPr/>
            <p:nvPr/>
          </p:nvSpPr>
          <p:spPr>
            <a:xfrm>
              <a:off x="4614189" y="337364"/>
              <a:ext cx="12454" cy="3983"/>
            </a:xfrm>
            <a:custGeom>
              <a:avLst/>
              <a:gdLst/>
              <a:ahLst/>
              <a:cxnLst/>
              <a:rect l="l" t="t" r="r" b="b"/>
              <a:pathLst>
                <a:path w="197" h="63" extrusionOk="0">
                  <a:moveTo>
                    <a:pt x="36" y="0"/>
                  </a:moveTo>
                  <a:cubicBezTo>
                    <a:pt x="18" y="0"/>
                    <a:pt x="10" y="9"/>
                    <a:pt x="10" y="18"/>
                  </a:cubicBezTo>
                  <a:cubicBezTo>
                    <a:pt x="1" y="36"/>
                    <a:pt x="10" y="54"/>
                    <a:pt x="27" y="54"/>
                  </a:cubicBezTo>
                  <a:cubicBezTo>
                    <a:pt x="72" y="54"/>
                    <a:pt x="117" y="63"/>
                    <a:pt x="161" y="63"/>
                  </a:cubicBezTo>
                  <a:cubicBezTo>
                    <a:pt x="179" y="63"/>
                    <a:pt x="188" y="63"/>
                    <a:pt x="188" y="45"/>
                  </a:cubicBezTo>
                  <a:cubicBezTo>
                    <a:pt x="197" y="36"/>
                    <a:pt x="188" y="18"/>
                    <a:pt x="170" y="18"/>
                  </a:cubicBezTo>
                  <a:cubicBezTo>
                    <a:pt x="126" y="9"/>
                    <a:pt x="81" y="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0" name="Google Shape;2360;p61"/>
            <p:cNvSpPr/>
            <p:nvPr/>
          </p:nvSpPr>
          <p:spPr>
            <a:xfrm>
              <a:off x="4629234" y="265235"/>
              <a:ext cx="19408" cy="46844"/>
            </a:xfrm>
            <a:custGeom>
              <a:avLst/>
              <a:gdLst/>
              <a:ahLst/>
              <a:cxnLst/>
              <a:rect l="l" t="t" r="r" b="b"/>
              <a:pathLst>
                <a:path w="307" h="741" extrusionOk="0">
                  <a:moveTo>
                    <a:pt x="33" y="0"/>
                  </a:moveTo>
                  <a:cubicBezTo>
                    <a:pt x="16" y="0"/>
                    <a:pt x="1" y="18"/>
                    <a:pt x="12" y="35"/>
                  </a:cubicBezTo>
                  <a:cubicBezTo>
                    <a:pt x="48" y="98"/>
                    <a:pt x="84" y="169"/>
                    <a:pt x="119" y="231"/>
                  </a:cubicBezTo>
                  <a:cubicBezTo>
                    <a:pt x="155" y="294"/>
                    <a:pt x="191" y="356"/>
                    <a:pt x="227" y="428"/>
                  </a:cubicBezTo>
                  <a:cubicBezTo>
                    <a:pt x="289" y="561"/>
                    <a:pt x="93" y="615"/>
                    <a:pt x="30" y="695"/>
                  </a:cubicBezTo>
                  <a:cubicBezTo>
                    <a:pt x="17" y="715"/>
                    <a:pt x="39" y="740"/>
                    <a:pt x="58" y="740"/>
                  </a:cubicBezTo>
                  <a:cubicBezTo>
                    <a:pt x="64" y="740"/>
                    <a:pt x="70" y="738"/>
                    <a:pt x="75" y="731"/>
                  </a:cubicBezTo>
                  <a:cubicBezTo>
                    <a:pt x="111" y="677"/>
                    <a:pt x="182" y="651"/>
                    <a:pt x="227" y="606"/>
                  </a:cubicBezTo>
                  <a:cubicBezTo>
                    <a:pt x="271" y="561"/>
                    <a:pt x="307" y="508"/>
                    <a:pt x="289" y="446"/>
                  </a:cubicBezTo>
                  <a:cubicBezTo>
                    <a:pt x="280" y="410"/>
                    <a:pt x="262" y="374"/>
                    <a:pt x="244" y="347"/>
                  </a:cubicBezTo>
                  <a:cubicBezTo>
                    <a:pt x="227" y="312"/>
                    <a:pt x="200" y="276"/>
                    <a:pt x="182" y="240"/>
                  </a:cubicBezTo>
                  <a:cubicBezTo>
                    <a:pt x="137" y="160"/>
                    <a:pt x="102" y="89"/>
                    <a:pt x="57" y="17"/>
                  </a:cubicBezTo>
                  <a:cubicBezTo>
                    <a:pt x="51" y="5"/>
                    <a:pt x="41"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1" name="Google Shape;2361;p61"/>
            <p:cNvSpPr/>
            <p:nvPr/>
          </p:nvSpPr>
          <p:spPr>
            <a:xfrm>
              <a:off x="4597247" y="260114"/>
              <a:ext cx="13655" cy="9609"/>
            </a:xfrm>
            <a:custGeom>
              <a:avLst/>
              <a:gdLst/>
              <a:ahLst/>
              <a:cxnLst/>
              <a:rect l="l" t="t" r="r" b="b"/>
              <a:pathLst>
                <a:path w="216" h="152" extrusionOk="0">
                  <a:moveTo>
                    <a:pt x="117" y="0"/>
                  </a:moveTo>
                  <a:cubicBezTo>
                    <a:pt x="19" y="0"/>
                    <a:pt x="1" y="152"/>
                    <a:pt x="99" y="152"/>
                  </a:cubicBezTo>
                  <a:cubicBezTo>
                    <a:pt x="197" y="152"/>
                    <a:pt x="215"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2" name="Google Shape;2362;p61"/>
            <p:cNvSpPr/>
            <p:nvPr/>
          </p:nvSpPr>
          <p:spPr>
            <a:xfrm>
              <a:off x="4642952" y="257838"/>
              <a:ext cx="13592" cy="10241"/>
            </a:xfrm>
            <a:custGeom>
              <a:avLst/>
              <a:gdLst/>
              <a:ahLst/>
              <a:cxnLst/>
              <a:rect l="l" t="t" r="r" b="b"/>
              <a:pathLst>
                <a:path w="215" h="162" extrusionOk="0">
                  <a:moveTo>
                    <a:pt x="117" y="0"/>
                  </a:moveTo>
                  <a:cubicBezTo>
                    <a:pt x="18" y="0"/>
                    <a:pt x="1" y="161"/>
                    <a:pt x="99" y="161"/>
                  </a:cubicBezTo>
                  <a:cubicBezTo>
                    <a:pt x="197" y="161"/>
                    <a:pt x="215"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3" name="Google Shape;2363;p61"/>
            <p:cNvSpPr/>
            <p:nvPr/>
          </p:nvSpPr>
          <p:spPr>
            <a:xfrm>
              <a:off x="4587954" y="235523"/>
              <a:ext cx="31735" cy="6195"/>
            </a:xfrm>
            <a:custGeom>
              <a:avLst/>
              <a:gdLst/>
              <a:ahLst/>
              <a:cxnLst/>
              <a:rect l="l" t="t" r="r" b="b"/>
              <a:pathLst>
                <a:path w="502" h="98" extrusionOk="0">
                  <a:moveTo>
                    <a:pt x="272" y="1"/>
                  </a:moveTo>
                  <a:cubicBezTo>
                    <a:pt x="192" y="1"/>
                    <a:pt x="112" y="12"/>
                    <a:pt x="32" y="32"/>
                  </a:cubicBezTo>
                  <a:cubicBezTo>
                    <a:pt x="1" y="48"/>
                    <a:pt x="11" y="98"/>
                    <a:pt x="38" y="98"/>
                  </a:cubicBezTo>
                  <a:cubicBezTo>
                    <a:pt x="41" y="98"/>
                    <a:pt x="45" y="97"/>
                    <a:pt x="50" y="95"/>
                  </a:cubicBezTo>
                  <a:cubicBezTo>
                    <a:pt x="131" y="73"/>
                    <a:pt x="212" y="61"/>
                    <a:pt x="293" y="61"/>
                  </a:cubicBezTo>
                  <a:cubicBezTo>
                    <a:pt x="346" y="61"/>
                    <a:pt x="399" y="66"/>
                    <a:pt x="451" y="77"/>
                  </a:cubicBezTo>
                  <a:cubicBezTo>
                    <a:pt x="454" y="78"/>
                    <a:pt x="457" y="78"/>
                    <a:pt x="459" y="78"/>
                  </a:cubicBezTo>
                  <a:cubicBezTo>
                    <a:pt x="489" y="78"/>
                    <a:pt x="501" y="32"/>
                    <a:pt x="460" y="23"/>
                  </a:cubicBezTo>
                  <a:cubicBezTo>
                    <a:pt x="398" y="8"/>
                    <a:pt x="335"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4" name="Google Shape;2364;p61"/>
            <p:cNvSpPr/>
            <p:nvPr/>
          </p:nvSpPr>
          <p:spPr>
            <a:xfrm>
              <a:off x="4631953" y="235523"/>
              <a:ext cx="31735" cy="6195"/>
            </a:xfrm>
            <a:custGeom>
              <a:avLst/>
              <a:gdLst/>
              <a:ahLst/>
              <a:cxnLst/>
              <a:rect l="l" t="t" r="r" b="b"/>
              <a:pathLst>
                <a:path w="502" h="98" extrusionOk="0">
                  <a:moveTo>
                    <a:pt x="272" y="1"/>
                  </a:moveTo>
                  <a:cubicBezTo>
                    <a:pt x="192" y="1"/>
                    <a:pt x="112" y="12"/>
                    <a:pt x="32" y="32"/>
                  </a:cubicBezTo>
                  <a:cubicBezTo>
                    <a:pt x="1" y="48"/>
                    <a:pt x="10" y="98"/>
                    <a:pt x="37" y="98"/>
                  </a:cubicBezTo>
                  <a:cubicBezTo>
                    <a:pt x="41" y="98"/>
                    <a:pt x="45" y="97"/>
                    <a:pt x="50" y="95"/>
                  </a:cubicBezTo>
                  <a:cubicBezTo>
                    <a:pt x="131" y="73"/>
                    <a:pt x="212" y="61"/>
                    <a:pt x="293" y="61"/>
                  </a:cubicBezTo>
                  <a:cubicBezTo>
                    <a:pt x="346" y="61"/>
                    <a:pt x="398" y="66"/>
                    <a:pt x="451" y="77"/>
                  </a:cubicBezTo>
                  <a:cubicBezTo>
                    <a:pt x="454" y="78"/>
                    <a:pt x="456" y="78"/>
                    <a:pt x="459" y="78"/>
                  </a:cubicBezTo>
                  <a:cubicBezTo>
                    <a:pt x="489" y="78"/>
                    <a:pt x="501" y="32"/>
                    <a:pt x="460" y="23"/>
                  </a:cubicBezTo>
                  <a:cubicBezTo>
                    <a:pt x="397" y="8"/>
                    <a:pt x="335"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5" name="Google Shape;2365;p61"/>
            <p:cNvSpPr/>
            <p:nvPr/>
          </p:nvSpPr>
          <p:spPr>
            <a:xfrm>
              <a:off x="4595477" y="320802"/>
              <a:ext cx="46086" cy="6511"/>
            </a:xfrm>
            <a:custGeom>
              <a:avLst/>
              <a:gdLst/>
              <a:ahLst/>
              <a:cxnLst/>
              <a:rect l="l" t="t" r="r" b="b"/>
              <a:pathLst>
                <a:path w="729" h="103" extrusionOk="0">
                  <a:moveTo>
                    <a:pt x="55" y="0"/>
                  </a:moveTo>
                  <a:cubicBezTo>
                    <a:pt x="21" y="0"/>
                    <a:pt x="1" y="41"/>
                    <a:pt x="47" y="48"/>
                  </a:cubicBezTo>
                  <a:cubicBezTo>
                    <a:pt x="161" y="85"/>
                    <a:pt x="288" y="103"/>
                    <a:pt x="414" y="103"/>
                  </a:cubicBezTo>
                  <a:cubicBezTo>
                    <a:pt x="505" y="103"/>
                    <a:pt x="595" y="94"/>
                    <a:pt x="680" y="75"/>
                  </a:cubicBezTo>
                  <a:cubicBezTo>
                    <a:pt x="729" y="59"/>
                    <a:pt x="704" y="20"/>
                    <a:pt x="665" y="20"/>
                  </a:cubicBezTo>
                  <a:cubicBezTo>
                    <a:pt x="661" y="20"/>
                    <a:pt x="657" y="21"/>
                    <a:pt x="653" y="21"/>
                  </a:cubicBezTo>
                  <a:cubicBezTo>
                    <a:pt x="572" y="41"/>
                    <a:pt x="487" y="50"/>
                    <a:pt x="401" y="50"/>
                  </a:cubicBezTo>
                  <a:cubicBezTo>
                    <a:pt x="288" y="50"/>
                    <a:pt x="175" y="34"/>
                    <a:pt x="74" y="4"/>
                  </a:cubicBezTo>
                  <a:cubicBezTo>
                    <a:pt x="67" y="1"/>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6" name="Google Shape;2366;p61"/>
            <p:cNvSpPr/>
            <p:nvPr/>
          </p:nvSpPr>
          <p:spPr>
            <a:xfrm>
              <a:off x="4519238" y="417838"/>
              <a:ext cx="108039" cy="32873"/>
            </a:xfrm>
            <a:custGeom>
              <a:avLst/>
              <a:gdLst/>
              <a:ahLst/>
              <a:cxnLst/>
              <a:rect l="l" t="t" r="r" b="b"/>
              <a:pathLst>
                <a:path w="1709" h="520" extrusionOk="0">
                  <a:moveTo>
                    <a:pt x="50" y="0"/>
                  </a:moveTo>
                  <a:cubicBezTo>
                    <a:pt x="25" y="0"/>
                    <a:pt x="1" y="24"/>
                    <a:pt x="13" y="48"/>
                  </a:cubicBezTo>
                  <a:cubicBezTo>
                    <a:pt x="147" y="244"/>
                    <a:pt x="352" y="404"/>
                    <a:pt x="593" y="476"/>
                  </a:cubicBezTo>
                  <a:cubicBezTo>
                    <a:pt x="691" y="505"/>
                    <a:pt x="795" y="519"/>
                    <a:pt x="900" y="519"/>
                  </a:cubicBezTo>
                  <a:cubicBezTo>
                    <a:pt x="1052" y="519"/>
                    <a:pt x="1205" y="489"/>
                    <a:pt x="1342" y="431"/>
                  </a:cubicBezTo>
                  <a:cubicBezTo>
                    <a:pt x="1476" y="369"/>
                    <a:pt x="1592" y="289"/>
                    <a:pt x="1690" y="181"/>
                  </a:cubicBezTo>
                  <a:cubicBezTo>
                    <a:pt x="1709" y="156"/>
                    <a:pt x="1683" y="131"/>
                    <a:pt x="1657" y="131"/>
                  </a:cubicBezTo>
                  <a:cubicBezTo>
                    <a:pt x="1646" y="131"/>
                    <a:pt x="1635" y="135"/>
                    <a:pt x="1628" y="146"/>
                  </a:cubicBezTo>
                  <a:cubicBezTo>
                    <a:pt x="1450" y="340"/>
                    <a:pt x="1170" y="453"/>
                    <a:pt x="894" y="453"/>
                  </a:cubicBezTo>
                  <a:cubicBezTo>
                    <a:pt x="865" y="453"/>
                    <a:pt x="836" y="452"/>
                    <a:pt x="807" y="449"/>
                  </a:cubicBezTo>
                  <a:cubicBezTo>
                    <a:pt x="512" y="422"/>
                    <a:pt x="236" y="253"/>
                    <a:pt x="84" y="21"/>
                  </a:cubicBezTo>
                  <a:cubicBezTo>
                    <a:pt x="75" y="6"/>
                    <a:pt x="62"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7" name="Google Shape;2367;p61"/>
            <p:cNvSpPr/>
            <p:nvPr/>
          </p:nvSpPr>
          <p:spPr>
            <a:xfrm>
              <a:off x="4364359" y="418850"/>
              <a:ext cx="137688" cy="254261"/>
            </a:xfrm>
            <a:custGeom>
              <a:avLst/>
              <a:gdLst/>
              <a:ahLst/>
              <a:cxnLst/>
              <a:rect l="l" t="t" r="r" b="b"/>
              <a:pathLst>
                <a:path w="2178" h="4022" extrusionOk="0">
                  <a:moveTo>
                    <a:pt x="1121" y="0"/>
                  </a:moveTo>
                  <a:cubicBezTo>
                    <a:pt x="1095" y="0"/>
                    <a:pt x="1070" y="2"/>
                    <a:pt x="1044" y="5"/>
                  </a:cubicBezTo>
                  <a:cubicBezTo>
                    <a:pt x="786" y="41"/>
                    <a:pt x="572" y="228"/>
                    <a:pt x="438" y="451"/>
                  </a:cubicBezTo>
                  <a:cubicBezTo>
                    <a:pt x="313" y="674"/>
                    <a:pt x="259" y="933"/>
                    <a:pt x="215" y="1191"/>
                  </a:cubicBezTo>
                  <a:cubicBezTo>
                    <a:pt x="63" y="2057"/>
                    <a:pt x="1" y="2940"/>
                    <a:pt x="10" y="3823"/>
                  </a:cubicBezTo>
                  <a:cubicBezTo>
                    <a:pt x="384" y="3946"/>
                    <a:pt x="790" y="4022"/>
                    <a:pt x="1187" y="4022"/>
                  </a:cubicBezTo>
                  <a:cubicBezTo>
                    <a:pt x="1481" y="4022"/>
                    <a:pt x="1769" y="3980"/>
                    <a:pt x="2035" y="3886"/>
                  </a:cubicBezTo>
                  <a:cubicBezTo>
                    <a:pt x="2044" y="3288"/>
                    <a:pt x="2052" y="2681"/>
                    <a:pt x="2133" y="1994"/>
                  </a:cubicBezTo>
                  <a:cubicBezTo>
                    <a:pt x="2177" y="1629"/>
                    <a:pt x="2035" y="906"/>
                    <a:pt x="1883" y="576"/>
                  </a:cubicBezTo>
                  <a:cubicBezTo>
                    <a:pt x="1750" y="261"/>
                    <a:pt x="1449" y="0"/>
                    <a:pt x="1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8" name="Google Shape;2368;p61"/>
            <p:cNvSpPr/>
            <p:nvPr/>
          </p:nvSpPr>
          <p:spPr>
            <a:xfrm>
              <a:off x="4364928" y="660525"/>
              <a:ext cx="320386" cy="281444"/>
            </a:xfrm>
            <a:custGeom>
              <a:avLst/>
              <a:gdLst/>
              <a:ahLst/>
              <a:cxnLst/>
              <a:rect l="l" t="t" r="r" b="b"/>
              <a:pathLst>
                <a:path w="5068" h="4452" extrusionOk="0">
                  <a:moveTo>
                    <a:pt x="1" y="0"/>
                  </a:moveTo>
                  <a:cubicBezTo>
                    <a:pt x="18" y="1133"/>
                    <a:pt x="161" y="2275"/>
                    <a:pt x="402" y="3363"/>
                  </a:cubicBezTo>
                  <a:cubicBezTo>
                    <a:pt x="438" y="3542"/>
                    <a:pt x="563" y="3684"/>
                    <a:pt x="732" y="3738"/>
                  </a:cubicBezTo>
                  <a:cubicBezTo>
                    <a:pt x="2017" y="4175"/>
                    <a:pt x="3489" y="4434"/>
                    <a:pt x="4836" y="4452"/>
                  </a:cubicBezTo>
                  <a:cubicBezTo>
                    <a:pt x="4934" y="4300"/>
                    <a:pt x="4978" y="4157"/>
                    <a:pt x="5068" y="4015"/>
                  </a:cubicBezTo>
                  <a:cubicBezTo>
                    <a:pt x="3863" y="3479"/>
                    <a:pt x="3141" y="2953"/>
                    <a:pt x="1927" y="2427"/>
                  </a:cubicBezTo>
                  <a:cubicBezTo>
                    <a:pt x="2017" y="1650"/>
                    <a:pt x="2017" y="732"/>
                    <a:pt x="2026" y="63"/>
                  </a:cubicBezTo>
                  <a:lnTo>
                    <a:pt x="2026" y="63"/>
                  </a:lnTo>
                  <a:cubicBezTo>
                    <a:pt x="1760" y="157"/>
                    <a:pt x="1472" y="199"/>
                    <a:pt x="1178" y="199"/>
                  </a:cubicBezTo>
                  <a:cubicBezTo>
                    <a:pt x="781" y="199"/>
                    <a:pt x="375" y="123"/>
                    <a:pt x="1" y="0"/>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69" name="Google Shape;2369;p61"/>
            <p:cNvSpPr/>
            <p:nvPr/>
          </p:nvSpPr>
          <p:spPr>
            <a:xfrm>
              <a:off x="4491233" y="557293"/>
              <a:ext cx="10241" cy="107533"/>
            </a:xfrm>
            <a:custGeom>
              <a:avLst/>
              <a:gdLst/>
              <a:ahLst/>
              <a:cxnLst/>
              <a:rect l="l" t="t" r="r" b="b"/>
              <a:pathLst>
                <a:path w="162" h="1701" extrusionOk="0">
                  <a:moveTo>
                    <a:pt x="135" y="1"/>
                  </a:moveTo>
                  <a:cubicBezTo>
                    <a:pt x="121" y="1"/>
                    <a:pt x="108" y="9"/>
                    <a:pt x="108" y="27"/>
                  </a:cubicBezTo>
                  <a:cubicBezTo>
                    <a:pt x="72" y="571"/>
                    <a:pt x="37" y="1125"/>
                    <a:pt x="1" y="1669"/>
                  </a:cubicBezTo>
                  <a:cubicBezTo>
                    <a:pt x="1" y="1689"/>
                    <a:pt x="18" y="1700"/>
                    <a:pt x="33" y="1700"/>
                  </a:cubicBezTo>
                  <a:cubicBezTo>
                    <a:pt x="44" y="1700"/>
                    <a:pt x="54" y="1693"/>
                    <a:pt x="54" y="1678"/>
                  </a:cubicBezTo>
                  <a:lnTo>
                    <a:pt x="161" y="27"/>
                  </a:lnTo>
                  <a:cubicBezTo>
                    <a:pt x="161" y="9"/>
                    <a:pt x="14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70" name="Google Shape;2370;p61"/>
            <p:cNvSpPr/>
            <p:nvPr/>
          </p:nvSpPr>
          <p:spPr>
            <a:xfrm>
              <a:off x="4371439" y="660841"/>
              <a:ext cx="123653" cy="13086"/>
            </a:xfrm>
            <a:custGeom>
              <a:avLst/>
              <a:gdLst/>
              <a:ahLst/>
              <a:cxnLst/>
              <a:rect l="l" t="t" r="r" b="b"/>
              <a:pathLst>
                <a:path w="1956" h="207" extrusionOk="0">
                  <a:moveTo>
                    <a:pt x="35" y="0"/>
                  </a:moveTo>
                  <a:cubicBezTo>
                    <a:pt x="10" y="0"/>
                    <a:pt x="1" y="42"/>
                    <a:pt x="31" y="58"/>
                  </a:cubicBezTo>
                  <a:cubicBezTo>
                    <a:pt x="340" y="157"/>
                    <a:pt x="669" y="206"/>
                    <a:pt x="996" y="206"/>
                  </a:cubicBezTo>
                  <a:cubicBezTo>
                    <a:pt x="1169" y="206"/>
                    <a:pt x="1342" y="192"/>
                    <a:pt x="1512" y="165"/>
                  </a:cubicBezTo>
                  <a:cubicBezTo>
                    <a:pt x="1655" y="138"/>
                    <a:pt x="1789" y="111"/>
                    <a:pt x="1923" y="66"/>
                  </a:cubicBezTo>
                  <a:cubicBezTo>
                    <a:pt x="1956" y="58"/>
                    <a:pt x="1935" y="12"/>
                    <a:pt x="1904" y="12"/>
                  </a:cubicBezTo>
                  <a:cubicBezTo>
                    <a:pt x="1901" y="12"/>
                    <a:pt x="1899" y="12"/>
                    <a:pt x="1896" y="13"/>
                  </a:cubicBezTo>
                  <a:cubicBezTo>
                    <a:pt x="1603" y="103"/>
                    <a:pt x="1296" y="147"/>
                    <a:pt x="989" y="147"/>
                  </a:cubicBezTo>
                  <a:cubicBezTo>
                    <a:pt x="809" y="147"/>
                    <a:pt x="629" y="132"/>
                    <a:pt x="451" y="102"/>
                  </a:cubicBezTo>
                  <a:cubicBezTo>
                    <a:pt x="317" y="75"/>
                    <a:pt x="183" y="40"/>
                    <a:pt x="49" y="4"/>
                  </a:cubicBezTo>
                  <a:cubicBezTo>
                    <a:pt x="44" y="2"/>
                    <a:pt x="40"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71" name="Google Shape;2371;p61"/>
            <p:cNvSpPr/>
            <p:nvPr/>
          </p:nvSpPr>
          <p:spPr>
            <a:xfrm>
              <a:off x="4641245" y="893160"/>
              <a:ext cx="116826" cy="66505"/>
            </a:xfrm>
            <a:custGeom>
              <a:avLst/>
              <a:gdLst/>
              <a:ahLst/>
              <a:cxnLst/>
              <a:rect l="l" t="t" r="r" b="b"/>
              <a:pathLst>
                <a:path w="1848" h="1052" extrusionOk="0">
                  <a:moveTo>
                    <a:pt x="1487" y="1"/>
                  </a:moveTo>
                  <a:cubicBezTo>
                    <a:pt x="1456" y="1"/>
                    <a:pt x="1424" y="2"/>
                    <a:pt x="1393" y="4"/>
                  </a:cubicBezTo>
                  <a:cubicBezTo>
                    <a:pt x="946" y="22"/>
                    <a:pt x="500" y="94"/>
                    <a:pt x="72" y="210"/>
                  </a:cubicBezTo>
                  <a:lnTo>
                    <a:pt x="1" y="638"/>
                  </a:lnTo>
                  <a:cubicBezTo>
                    <a:pt x="358" y="879"/>
                    <a:pt x="777" y="1021"/>
                    <a:pt x="1214" y="1048"/>
                  </a:cubicBezTo>
                  <a:cubicBezTo>
                    <a:pt x="1250" y="1050"/>
                    <a:pt x="1287" y="1052"/>
                    <a:pt x="1324" y="1052"/>
                  </a:cubicBezTo>
                  <a:cubicBezTo>
                    <a:pt x="1451" y="1052"/>
                    <a:pt x="1579" y="1033"/>
                    <a:pt x="1669" y="950"/>
                  </a:cubicBezTo>
                  <a:cubicBezTo>
                    <a:pt x="1812" y="834"/>
                    <a:pt x="1830" y="629"/>
                    <a:pt x="1839" y="451"/>
                  </a:cubicBezTo>
                  <a:cubicBezTo>
                    <a:pt x="1847" y="317"/>
                    <a:pt x="1847" y="165"/>
                    <a:pt x="1740" y="76"/>
                  </a:cubicBezTo>
                  <a:cubicBezTo>
                    <a:pt x="1674" y="16"/>
                    <a:pt x="1582" y="1"/>
                    <a:pt x="1487" y="1"/>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72" name="Google Shape;2372;p61"/>
            <p:cNvSpPr/>
            <p:nvPr/>
          </p:nvSpPr>
          <p:spPr>
            <a:xfrm>
              <a:off x="4742202" y="893982"/>
              <a:ext cx="47982" cy="55315"/>
            </a:xfrm>
            <a:custGeom>
              <a:avLst/>
              <a:gdLst/>
              <a:ahLst/>
              <a:cxnLst/>
              <a:rect l="l" t="t" r="r" b="b"/>
              <a:pathLst>
                <a:path w="759" h="875" extrusionOk="0">
                  <a:moveTo>
                    <a:pt x="19" y="0"/>
                  </a:moveTo>
                  <a:lnTo>
                    <a:pt x="1" y="232"/>
                  </a:lnTo>
                  <a:cubicBezTo>
                    <a:pt x="143" y="259"/>
                    <a:pt x="304" y="304"/>
                    <a:pt x="456" y="322"/>
                  </a:cubicBezTo>
                  <a:cubicBezTo>
                    <a:pt x="500" y="375"/>
                    <a:pt x="527" y="464"/>
                    <a:pt x="572" y="527"/>
                  </a:cubicBezTo>
                  <a:cubicBezTo>
                    <a:pt x="518" y="643"/>
                    <a:pt x="572" y="812"/>
                    <a:pt x="688" y="875"/>
                  </a:cubicBezTo>
                  <a:cubicBezTo>
                    <a:pt x="714" y="759"/>
                    <a:pt x="732" y="607"/>
                    <a:pt x="759" y="491"/>
                  </a:cubicBezTo>
                  <a:cubicBezTo>
                    <a:pt x="705" y="348"/>
                    <a:pt x="634" y="214"/>
                    <a:pt x="572" y="81"/>
                  </a:cubicBezTo>
                  <a:cubicBezTo>
                    <a:pt x="393" y="54"/>
                    <a:pt x="206" y="27"/>
                    <a:pt x="19" y="0"/>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73" name="Google Shape;2373;p61"/>
            <p:cNvSpPr/>
            <p:nvPr/>
          </p:nvSpPr>
          <p:spPr>
            <a:xfrm>
              <a:off x="4732656" y="911430"/>
              <a:ext cx="47982" cy="55379"/>
            </a:xfrm>
            <a:custGeom>
              <a:avLst/>
              <a:gdLst/>
              <a:ahLst/>
              <a:cxnLst/>
              <a:rect l="l" t="t" r="r" b="b"/>
              <a:pathLst>
                <a:path w="759" h="876" extrusionOk="0">
                  <a:moveTo>
                    <a:pt x="18" y="1"/>
                  </a:moveTo>
                  <a:lnTo>
                    <a:pt x="0" y="242"/>
                  </a:lnTo>
                  <a:cubicBezTo>
                    <a:pt x="143" y="260"/>
                    <a:pt x="303" y="304"/>
                    <a:pt x="455" y="331"/>
                  </a:cubicBezTo>
                  <a:cubicBezTo>
                    <a:pt x="491" y="385"/>
                    <a:pt x="526" y="474"/>
                    <a:pt x="571" y="527"/>
                  </a:cubicBezTo>
                  <a:cubicBezTo>
                    <a:pt x="517" y="643"/>
                    <a:pt x="571" y="813"/>
                    <a:pt x="687" y="875"/>
                  </a:cubicBezTo>
                  <a:cubicBezTo>
                    <a:pt x="714" y="759"/>
                    <a:pt x="732" y="616"/>
                    <a:pt x="758" y="501"/>
                  </a:cubicBezTo>
                  <a:cubicBezTo>
                    <a:pt x="705" y="358"/>
                    <a:pt x="633" y="224"/>
                    <a:pt x="571" y="81"/>
                  </a:cubicBezTo>
                  <a:cubicBezTo>
                    <a:pt x="393" y="54"/>
                    <a:pt x="205" y="28"/>
                    <a:pt x="18" y="1"/>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74" name="Google Shape;2374;p61"/>
            <p:cNvSpPr/>
            <p:nvPr/>
          </p:nvSpPr>
          <p:spPr>
            <a:xfrm>
              <a:off x="4720771" y="920470"/>
              <a:ext cx="47982" cy="55315"/>
            </a:xfrm>
            <a:custGeom>
              <a:avLst/>
              <a:gdLst/>
              <a:ahLst/>
              <a:cxnLst/>
              <a:rect l="l" t="t" r="r" b="b"/>
              <a:pathLst>
                <a:path w="759" h="875" extrusionOk="0">
                  <a:moveTo>
                    <a:pt x="27" y="1"/>
                  </a:moveTo>
                  <a:lnTo>
                    <a:pt x="1" y="242"/>
                  </a:lnTo>
                  <a:cubicBezTo>
                    <a:pt x="152" y="259"/>
                    <a:pt x="313" y="304"/>
                    <a:pt x="456" y="331"/>
                  </a:cubicBezTo>
                  <a:cubicBezTo>
                    <a:pt x="500" y="384"/>
                    <a:pt x="536" y="473"/>
                    <a:pt x="572" y="527"/>
                  </a:cubicBezTo>
                  <a:cubicBezTo>
                    <a:pt x="518" y="643"/>
                    <a:pt x="572" y="812"/>
                    <a:pt x="688" y="875"/>
                  </a:cubicBezTo>
                  <a:cubicBezTo>
                    <a:pt x="714" y="759"/>
                    <a:pt x="732" y="616"/>
                    <a:pt x="759" y="491"/>
                  </a:cubicBezTo>
                  <a:cubicBezTo>
                    <a:pt x="705" y="358"/>
                    <a:pt x="634" y="215"/>
                    <a:pt x="581" y="81"/>
                  </a:cubicBezTo>
                  <a:cubicBezTo>
                    <a:pt x="393" y="54"/>
                    <a:pt x="206" y="27"/>
                    <a:pt x="27" y="1"/>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75" name="Google Shape;2375;p61"/>
            <p:cNvSpPr/>
            <p:nvPr/>
          </p:nvSpPr>
          <p:spPr>
            <a:xfrm>
              <a:off x="4709519" y="930079"/>
              <a:ext cx="47982" cy="55884"/>
            </a:xfrm>
            <a:custGeom>
              <a:avLst/>
              <a:gdLst/>
              <a:ahLst/>
              <a:cxnLst/>
              <a:rect l="l" t="t" r="r" b="b"/>
              <a:pathLst>
                <a:path w="759" h="884" extrusionOk="0">
                  <a:moveTo>
                    <a:pt x="18" y="0"/>
                  </a:moveTo>
                  <a:lnTo>
                    <a:pt x="0" y="241"/>
                  </a:lnTo>
                  <a:cubicBezTo>
                    <a:pt x="143" y="268"/>
                    <a:pt x="304" y="313"/>
                    <a:pt x="446" y="330"/>
                  </a:cubicBezTo>
                  <a:cubicBezTo>
                    <a:pt x="491" y="384"/>
                    <a:pt x="527" y="473"/>
                    <a:pt x="571" y="527"/>
                  </a:cubicBezTo>
                  <a:cubicBezTo>
                    <a:pt x="509" y="643"/>
                    <a:pt x="571" y="821"/>
                    <a:pt x="678" y="883"/>
                  </a:cubicBezTo>
                  <a:cubicBezTo>
                    <a:pt x="705" y="768"/>
                    <a:pt x="732" y="616"/>
                    <a:pt x="759" y="500"/>
                  </a:cubicBezTo>
                  <a:cubicBezTo>
                    <a:pt x="696" y="357"/>
                    <a:pt x="625" y="223"/>
                    <a:pt x="571" y="90"/>
                  </a:cubicBezTo>
                  <a:cubicBezTo>
                    <a:pt x="384" y="63"/>
                    <a:pt x="205" y="27"/>
                    <a:pt x="18" y="0"/>
                  </a:cubicBezTo>
                  <a:close/>
                </a:path>
              </a:pathLst>
            </a:custGeom>
            <a:solidFill>
              <a:srgbClr val="F68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76" name="Google Shape;2376;p61"/>
            <p:cNvSpPr/>
            <p:nvPr/>
          </p:nvSpPr>
          <p:spPr>
            <a:xfrm>
              <a:off x="4362083" y="860162"/>
              <a:ext cx="157981" cy="292191"/>
            </a:xfrm>
            <a:custGeom>
              <a:avLst/>
              <a:gdLst/>
              <a:ahLst/>
              <a:cxnLst/>
              <a:rect l="l" t="t" r="r" b="b"/>
              <a:pathLst>
                <a:path w="2499" h="4622" extrusionOk="0">
                  <a:moveTo>
                    <a:pt x="385" y="0"/>
                  </a:moveTo>
                  <a:cubicBezTo>
                    <a:pt x="170" y="0"/>
                    <a:pt x="1" y="179"/>
                    <a:pt x="1" y="393"/>
                  </a:cubicBezTo>
                  <a:lnTo>
                    <a:pt x="1" y="4621"/>
                  </a:lnTo>
                  <a:lnTo>
                    <a:pt x="2499" y="4621"/>
                  </a:lnTo>
                  <a:lnTo>
                    <a:pt x="2499" y="2114"/>
                  </a:lnTo>
                  <a:cubicBezTo>
                    <a:pt x="2499" y="946"/>
                    <a:pt x="1553" y="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377" name="Google Shape;2377;p61"/>
          <p:cNvGrpSpPr/>
          <p:nvPr/>
        </p:nvGrpSpPr>
        <p:grpSpPr>
          <a:xfrm>
            <a:off x="3246997" y="2329231"/>
            <a:ext cx="1120095" cy="2212185"/>
            <a:chOff x="3616006" y="13192"/>
            <a:chExt cx="609344" cy="1203452"/>
          </a:xfrm>
        </p:grpSpPr>
        <p:sp>
          <p:nvSpPr>
            <p:cNvPr id="2378" name="Google Shape;2378;p61"/>
            <p:cNvSpPr/>
            <p:nvPr/>
          </p:nvSpPr>
          <p:spPr>
            <a:xfrm>
              <a:off x="3634591" y="925085"/>
              <a:ext cx="578124" cy="291559"/>
            </a:xfrm>
            <a:custGeom>
              <a:avLst/>
              <a:gdLst/>
              <a:ahLst/>
              <a:cxnLst/>
              <a:rect l="l" t="t" r="r" b="b"/>
              <a:pathLst>
                <a:path w="9145" h="4612" extrusionOk="0">
                  <a:moveTo>
                    <a:pt x="3810" y="0"/>
                  </a:moveTo>
                  <a:cubicBezTo>
                    <a:pt x="3602" y="0"/>
                    <a:pt x="3396" y="19"/>
                    <a:pt x="3203" y="53"/>
                  </a:cubicBezTo>
                  <a:cubicBezTo>
                    <a:pt x="2811" y="115"/>
                    <a:pt x="2427" y="142"/>
                    <a:pt x="2035" y="186"/>
                  </a:cubicBezTo>
                  <a:cubicBezTo>
                    <a:pt x="1660" y="222"/>
                    <a:pt x="1294" y="338"/>
                    <a:pt x="946" y="481"/>
                  </a:cubicBezTo>
                  <a:cubicBezTo>
                    <a:pt x="474" y="668"/>
                    <a:pt x="1" y="1123"/>
                    <a:pt x="108" y="1676"/>
                  </a:cubicBezTo>
                  <a:cubicBezTo>
                    <a:pt x="206" y="2185"/>
                    <a:pt x="768" y="2470"/>
                    <a:pt x="1285" y="2568"/>
                  </a:cubicBezTo>
                  <a:cubicBezTo>
                    <a:pt x="1794" y="2666"/>
                    <a:pt x="2356" y="2675"/>
                    <a:pt x="2784" y="2970"/>
                  </a:cubicBezTo>
                  <a:cubicBezTo>
                    <a:pt x="3105" y="3193"/>
                    <a:pt x="3310" y="3550"/>
                    <a:pt x="3587" y="3826"/>
                  </a:cubicBezTo>
                  <a:cubicBezTo>
                    <a:pt x="4130" y="4378"/>
                    <a:pt x="4931" y="4611"/>
                    <a:pt x="5702" y="4611"/>
                  </a:cubicBezTo>
                  <a:cubicBezTo>
                    <a:pt x="5717" y="4611"/>
                    <a:pt x="5731" y="4611"/>
                    <a:pt x="5746" y="4611"/>
                  </a:cubicBezTo>
                  <a:cubicBezTo>
                    <a:pt x="6531" y="4611"/>
                    <a:pt x="7307" y="4406"/>
                    <a:pt x="8065" y="4201"/>
                  </a:cubicBezTo>
                  <a:cubicBezTo>
                    <a:pt x="8520" y="4076"/>
                    <a:pt x="9065" y="3853"/>
                    <a:pt x="9109" y="3389"/>
                  </a:cubicBezTo>
                  <a:cubicBezTo>
                    <a:pt x="9145" y="2996"/>
                    <a:pt x="8788" y="2666"/>
                    <a:pt x="8413" y="2568"/>
                  </a:cubicBezTo>
                  <a:cubicBezTo>
                    <a:pt x="8268" y="2530"/>
                    <a:pt x="8118" y="2518"/>
                    <a:pt x="7966" y="2518"/>
                  </a:cubicBezTo>
                  <a:cubicBezTo>
                    <a:pt x="7728" y="2518"/>
                    <a:pt x="7484" y="2548"/>
                    <a:pt x="7245" y="2559"/>
                  </a:cubicBezTo>
                  <a:cubicBezTo>
                    <a:pt x="7219" y="2560"/>
                    <a:pt x="7194" y="2560"/>
                    <a:pt x="7169" y="2560"/>
                  </a:cubicBezTo>
                  <a:cubicBezTo>
                    <a:pt x="6806" y="2560"/>
                    <a:pt x="6415" y="2496"/>
                    <a:pt x="6165" y="2229"/>
                  </a:cubicBezTo>
                  <a:cubicBezTo>
                    <a:pt x="5853" y="1899"/>
                    <a:pt x="5862" y="1391"/>
                    <a:pt x="5666" y="971"/>
                  </a:cubicBezTo>
                  <a:cubicBezTo>
                    <a:pt x="5338" y="246"/>
                    <a:pt x="4557" y="0"/>
                    <a:pt x="3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79" name="Google Shape;2379;p61"/>
            <p:cNvSpPr/>
            <p:nvPr/>
          </p:nvSpPr>
          <p:spPr>
            <a:xfrm>
              <a:off x="4089748" y="1041718"/>
              <a:ext cx="52471" cy="44252"/>
            </a:xfrm>
            <a:custGeom>
              <a:avLst/>
              <a:gdLst/>
              <a:ahLst/>
              <a:cxnLst/>
              <a:rect l="l" t="t" r="r" b="b"/>
              <a:pathLst>
                <a:path w="830" h="700" extrusionOk="0">
                  <a:moveTo>
                    <a:pt x="705" y="1"/>
                  </a:moveTo>
                  <a:lnTo>
                    <a:pt x="0" y="197"/>
                  </a:lnTo>
                  <a:lnTo>
                    <a:pt x="125" y="616"/>
                  </a:lnTo>
                  <a:cubicBezTo>
                    <a:pt x="275" y="654"/>
                    <a:pt x="455" y="700"/>
                    <a:pt x="623" y="700"/>
                  </a:cubicBezTo>
                  <a:cubicBezTo>
                    <a:pt x="695" y="700"/>
                    <a:pt x="765" y="691"/>
                    <a:pt x="830" y="670"/>
                  </a:cubicBezTo>
                  <a:cubicBezTo>
                    <a:pt x="803" y="643"/>
                    <a:pt x="785" y="634"/>
                    <a:pt x="785" y="634"/>
                  </a:cubicBezTo>
                  <a:lnTo>
                    <a:pt x="705" y="1"/>
                  </a:ln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0" name="Google Shape;2380;p61"/>
            <p:cNvSpPr/>
            <p:nvPr/>
          </p:nvSpPr>
          <p:spPr>
            <a:xfrm>
              <a:off x="4088041" y="1111066"/>
              <a:ext cx="137119" cy="65493"/>
            </a:xfrm>
            <a:custGeom>
              <a:avLst/>
              <a:gdLst/>
              <a:ahLst/>
              <a:cxnLst/>
              <a:rect l="l" t="t" r="r" b="b"/>
              <a:pathLst>
                <a:path w="2169" h="1036" extrusionOk="0">
                  <a:moveTo>
                    <a:pt x="130" y="1"/>
                  </a:moveTo>
                  <a:cubicBezTo>
                    <a:pt x="103" y="1"/>
                    <a:pt x="76" y="5"/>
                    <a:pt x="54" y="19"/>
                  </a:cubicBezTo>
                  <a:cubicBezTo>
                    <a:pt x="0" y="63"/>
                    <a:pt x="0" y="144"/>
                    <a:pt x="9" y="206"/>
                  </a:cubicBezTo>
                  <a:cubicBezTo>
                    <a:pt x="36" y="367"/>
                    <a:pt x="197" y="447"/>
                    <a:pt x="330" y="501"/>
                  </a:cubicBezTo>
                  <a:cubicBezTo>
                    <a:pt x="348" y="509"/>
                    <a:pt x="366" y="518"/>
                    <a:pt x="384" y="527"/>
                  </a:cubicBezTo>
                  <a:cubicBezTo>
                    <a:pt x="830" y="706"/>
                    <a:pt x="1294" y="866"/>
                    <a:pt x="1758" y="1000"/>
                  </a:cubicBezTo>
                  <a:cubicBezTo>
                    <a:pt x="1820" y="1018"/>
                    <a:pt x="1892" y="1036"/>
                    <a:pt x="1963" y="1036"/>
                  </a:cubicBezTo>
                  <a:cubicBezTo>
                    <a:pt x="2034" y="1027"/>
                    <a:pt x="2106" y="991"/>
                    <a:pt x="2132" y="929"/>
                  </a:cubicBezTo>
                  <a:cubicBezTo>
                    <a:pt x="2168" y="857"/>
                    <a:pt x="2132" y="759"/>
                    <a:pt x="2079" y="706"/>
                  </a:cubicBezTo>
                  <a:cubicBezTo>
                    <a:pt x="2016" y="643"/>
                    <a:pt x="1927" y="617"/>
                    <a:pt x="1847" y="581"/>
                  </a:cubicBezTo>
                  <a:cubicBezTo>
                    <a:pt x="1829" y="581"/>
                    <a:pt x="1802" y="572"/>
                    <a:pt x="1784" y="563"/>
                  </a:cubicBezTo>
                  <a:cubicBezTo>
                    <a:pt x="1767" y="554"/>
                    <a:pt x="1740" y="545"/>
                    <a:pt x="1713" y="536"/>
                  </a:cubicBezTo>
                  <a:cubicBezTo>
                    <a:pt x="1669" y="518"/>
                    <a:pt x="1624" y="509"/>
                    <a:pt x="1579" y="492"/>
                  </a:cubicBezTo>
                  <a:cubicBezTo>
                    <a:pt x="1481" y="456"/>
                    <a:pt x="1392" y="420"/>
                    <a:pt x="1303" y="393"/>
                  </a:cubicBezTo>
                  <a:lnTo>
                    <a:pt x="741" y="197"/>
                  </a:lnTo>
                  <a:cubicBezTo>
                    <a:pt x="652" y="162"/>
                    <a:pt x="553" y="135"/>
                    <a:pt x="464" y="99"/>
                  </a:cubicBezTo>
                  <a:cubicBezTo>
                    <a:pt x="384" y="72"/>
                    <a:pt x="295" y="37"/>
                    <a:pt x="205" y="10"/>
                  </a:cubicBezTo>
                  <a:cubicBezTo>
                    <a:pt x="183" y="5"/>
                    <a:pt x="156"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1" name="Google Shape;2381;p61"/>
            <p:cNvSpPr/>
            <p:nvPr/>
          </p:nvSpPr>
          <p:spPr>
            <a:xfrm>
              <a:off x="4089748" y="1080660"/>
              <a:ext cx="135602" cy="90464"/>
            </a:xfrm>
            <a:custGeom>
              <a:avLst/>
              <a:gdLst/>
              <a:ahLst/>
              <a:cxnLst/>
              <a:rect l="l" t="t" r="r" b="b"/>
              <a:pathLst>
                <a:path w="2145" h="1431" extrusionOk="0">
                  <a:moveTo>
                    <a:pt x="125" y="0"/>
                  </a:moveTo>
                  <a:lnTo>
                    <a:pt x="134" y="18"/>
                  </a:lnTo>
                  <a:cubicBezTo>
                    <a:pt x="134" y="18"/>
                    <a:pt x="71" y="179"/>
                    <a:pt x="36" y="402"/>
                  </a:cubicBezTo>
                  <a:cubicBezTo>
                    <a:pt x="0" y="598"/>
                    <a:pt x="107" y="785"/>
                    <a:pt x="294" y="848"/>
                  </a:cubicBezTo>
                  <a:lnTo>
                    <a:pt x="1873" y="1419"/>
                  </a:lnTo>
                  <a:cubicBezTo>
                    <a:pt x="1895" y="1427"/>
                    <a:pt x="1917" y="1431"/>
                    <a:pt x="1938" y="1431"/>
                  </a:cubicBezTo>
                  <a:cubicBezTo>
                    <a:pt x="2053" y="1431"/>
                    <a:pt x="2145" y="1316"/>
                    <a:pt x="2114" y="1196"/>
                  </a:cubicBezTo>
                  <a:cubicBezTo>
                    <a:pt x="2061" y="990"/>
                    <a:pt x="901" y="107"/>
                    <a:pt x="830" y="54"/>
                  </a:cubicBezTo>
                  <a:cubicBezTo>
                    <a:pt x="765" y="75"/>
                    <a:pt x="695" y="84"/>
                    <a:pt x="623" y="84"/>
                  </a:cubicBezTo>
                  <a:cubicBezTo>
                    <a:pt x="455" y="84"/>
                    <a:pt x="275" y="38"/>
                    <a:pt x="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2" name="Google Shape;2382;p61"/>
            <p:cNvSpPr/>
            <p:nvPr/>
          </p:nvSpPr>
          <p:spPr>
            <a:xfrm>
              <a:off x="4140763" y="1099245"/>
              <a:ext cx="26298" cy="15362"/>
            </a:xfrm>
            <a:custGeom>
              <a:avLst/>
              <a:gdLst/>
              <a:ahLst/>
              <a:cxnLst/>
              <a:rect l="l" t="t" r="r" b="b"/>
              <a:pathLst>
                <a:path w="416" h="243" extrusionOk="0">
                  <a:moveTo>
                    <a:pt x="388" y="1"/>
                  </a:moveTo>
                  <a:cubicBezTo>
                    <a:pt x="237" y="1"/>
                    <a:pt x="103" y="72"/>
                    <a:pt x="14" y="197"/>
                  </a:cubicBezTo>
                  <a:cubicBezTo>
                    <a:pt x="0" y="217"/>
                    <a:pt x="22" y="242"/>
                    <a:pt x="45" y="242"/>
                  </a:cubicBezTo>
                  <a:cubicBezTo>
                    <a:pt x="53" y="242"/>
                    <a:pt x="61" y="239"/>
                    <a:pt x="67" y="233"/>
                  </a:cubicBezTo>
                  <a:cubicBezTo>
                    <a:pt x="139" y="126"/>
                    <a:pt x="255" y="63"/>
                    <a:pt x="380" y="63"/>
                  </a:cubicBezTo>
                  <a:cubicBezTo>
                    <a:pt x="397" y="63"/>
                    <a:pt x="415" y="54"/>
                    <a:pt x="415" y="36"/>
                  </a:cubicBezTo>
                  <a:cubicBezTo>
                    <a:pt x="415" y="18"/>
                    <a:pt x="406"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3" name="Google Shape;2383;p61"/>
            <p:cNvSpPr/>
            <p:nvPr/>
          </p:nvSpPr>
          <p:spPr>
            <a:xfrm>
              <a:off x="4151510" y="1107147"/>
              <a:ext cx="26235" cy="15109"/>
            </a:xfrm>
            <a:custGeom>
              <a:avLst/>
              <a:gdLst/>
              <a:ahLst/>
              <a:cxnLst/>
              <a:rect l="l" t="t" r="r" b="b"/>
              <a:pathLst>
                <a:path w="415" h="239" extrusionOk="0">
                  <a:moveTo>
                    <a:pt x="388" y="1"/>
                  </a:moveTo>
                  <a:cubicBezTo>
                    <a:pt x="236" y="1"/>
                    <a:pt x="94" y="72"/>
                    <a:pt x="13" y="188"/>
                  </a:cubicBezTo>
                  <a:cubicBezTo>
                    <a:pt x="1" y="213"/>
                    <a:pt x="19" y="238"/>
                    <a:pt x="41" y="238"/>
                  </a:cubicBezTo>
                  <a:cubicBezTo>
                    <a:pt x="50" y="238"/>
                    <a:pt x="59" y="234"/>
                    <a:pt x="67" y="224"/>
                  </a:cubicBezTo>
                  <a:cubicBezTo>
                    <a:pt x="126" y="131"/>
                    <a:pt x="240" y="62"/>
                    <a:pt x="358" y="62"/>
                  </a:cubicBezTo>
                  <a:cubicBezTo>
                    <a:pt x="365" y="62"/>
                    <a:pt x="372" y="62"/>
                    <a:pt x="379" y="63"/>
                  </a:cubicBezTo>
                  <a:cubicBezTo>
                    <a:pt x="397" y="63"/>
                    <a:pt x="406" y="54"/>
                    <a:pt x="415" y="36"/>
                  </a:cubicBezTo>
                  <a:cubicBezTo>
                    <a:pt x="415" y="18"/>
                    <a:pt x="397"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4" name="Google Shape;2384;p61"/>
            <p:cNvSpPr/>
            <p:nvPr/>
          </p:nvSpPr>
          <p:spPr>
            <a:xfrm>
              <a:off x="4162193" y="1114480"/>
              <a:ext cx="26298" cy="15299"/>
            </a:xfrm>
            <a:custGeom>
              <a:avLst/>
              <a:gdLst/>
              <a:ahLst/>
              <a:cxnLst/>
              <a:rect l="l" t="t" r="r" b="b"/>
              <a:pathLst>
                <a:path w="416" h="242" extrusionOk="0">
                  <a:moveTo>
                    <a:pt x="380" y="0"/>
                  </a:moveTo>
                  <a:cubicBezTo>
                    <a:pt x="237" y="0"/>
                    <a:pt x="94" y="72"/>
                    <a:pt x="14" y="197"/>
                  </a:cubicBezTo>
                  <a:cubicBezTo>
                    <a:pt x="0" y="217"/>
                    <a:pt x="22" y="242"/>
                    <a:pt x="45" y="242"/>
                  </a:cubicBezTo>
                  <a:cubicBezTo>
                    <a:pt x="53" y="242"/>
                    <a:pt x="61" y="239"/>
                    <a:pt x="67" y="232"/>
                  </a:cubicBezTo>
                  <a:cubicBezTo>
                    <a:pt x="130" y="125"/>
                    <a:pt x="255" y="63"/>
                    <a:pt x="380" y="63"/>
                  </a:cubicBezTo>
                  <a:cubicBezTo>
                    <a:pt x="397" y="63"/>
                    <a:pt x="406" y="54"/>
                    <a:pt x="406" y="36"/>
                  </a:cubicBezTo>
                  <a:cubicBezTo>
                    <a:pt x="415" y="18"/>
                    <a:pt x="397"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5" name="Google Shape;2385;p61"/>
            <p:cNvSpPr/>
            <p:nvPr/>
          </p:nvSpPr>
          <p:spPr>
            <a:xfrm>
              <a:off x="4004026" y="1067700"/>
              <a:ext cx="53039" cy="44252"/>
            </a:xfrm>
            <a:custGeom>
              <a:avLst/>
              <a:gdLst/>
              <a:ahLst/>
              <a:cxnLst/>
              <a:rect l="l" t="t" r="r" b="b"/>
              <a:pathLst>
                <a:path w="839" h="700" extrusionOk="0">
                  <a:moveTo>
                    <a:pt x="714" y="0"/>
                  </a:moveTo>
                  <a:lnTo>
                    <a:pt x="0" y="196"/>
                  </a:lnTo>
                  <a:lnTo>
                    <a:pt x="134" y="616"/>
                  </a:lnTo>
                  <a:cubicBezTo>
                    <a:pt x="284" y="653"/>
                    <a:pt x="464" y="699"/>
                    <a:pt x="632" y="699"/>
                  </a:cubicBezTo>
                  <a:cubicBezTo>
                    <a:pt x="704" y="699"/>
                    <a:pt x="774" y="691"/>
                    <a:pt x="839" y="669"/>
                  </a:cubicBezTo>
                  <a:cubicBezTo>
                    <a:pt x="803" y="642"/>
                    <a:pt x="794" y="633"/>
                    <a:pt x="794" y="633"/>
                  </a:cubicBezTo>
                  <a:lnTo>
                    <a:pt x="714" y="0"/>
                  </a:ln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6" name="Google Shape;2386;p61"/>
            <p:cNvSpPr/>
            <p:nvPr/>
          </p:nvSpPr>
          <p:spPr>
            <a:xfrm>
              <a:off x="4002320" y="1137112"/>
              <a:ext cx="137688" cy="65493"/>
            </a:xfrm>
            <a:custGeom>
              <a:avLst/>
              <a:gdLst/>
              <a:ahLst/>
              <a:cxnLst/>
              <a:rect l="l" t="t" r="r" b="b"/>
              <a:pathLst>
                <a:path w="2178" h="1036" extrusionOk="0">
                  <a:moveTo>
                    <a:pt x="140" y="0"/>
                  </a:moveTo>
                  <a:cubicBezTo>
                    <a:pt x="109" y="0"/>
                    <a:pt x="78" y="6"/>
                    <a:pt x="54" y="26"/>
                  </a:cubicBezTo>
                  <a:cubicBezTo>
                    <a:pt x="0" y="62"/>
                    <a:pt x="0" y="142"/>
                    <a:pt x="18" y="205"/>
                  </a:cubicBezTo>
                  <a:cubicBezTo>
                    <a:pt x="45" y="365"/>
                    <a:pt x="205" y="445"/>
                    <a:pt x="339" y="499"/>
                  </a:cubicBezTo>
                  <a:cubicBezTo>
                    <a:pt x="357" y="508"/>
                    <a:pt x="375" y="517"/>
                    <a:pt x="384" y="526"/>
                  </a:cubicBezTo>
                  <a:cubicBezTo>
                    <a:pt x="839" y="704"/>
                    <a:pt x="1294" y="865"/>
                    <a:pt x="1758" y="998"/>
                  </a:cubicBezTo>
                  <a:cubicBezTo>
                    <a:pt x="1819" y="1014"/>
                    <a:pt x="1881" y="1036"/>
                    <a:pt x="1937" y="1036"/>
                  </a:cubicBezTo>
                  <a:cubicBezTo>
                    <a:pt x="1946" y="1036"/>
                    <a:pt x="1954" y="1035"/>
                    <a:pt x="1963" y="1034"/>
                  </a:cubicBezTo>
                  <a:cubicBezTo>
                    <a:pt x="2034" y="1025"/>
                    <a:pt x="2106" y="998"/>
                    <a:pt x="2141" y="927"/>
                  </a:cubicBezTo>
                  <a:cubicBezTo>
                    <a:pt x="2177" y="856"/>
                    <a:pt x="2141" y="758"/>
                    <a:pt x="2079" y="704"/>
                  </a:cubicBezTo>
                  <a:cubicBezTo>
                    <a:pt x="2016" y="642"/>
                    <a:pt x="1936" y="615"/>
                    <a:pt x="1856" y="588"/>
                  </a:cubicBezTo>
                  <a:cubicBezTo>
                    <a:pt x="1838" y="588"/>
                    <a:pt x="1811" y="570"/>
                    <a:pt x="1793" y="561"/>
                  </a:cubicBezTo>
                  <a:cubicBezTo>
                    <a:pt x="1767" y="552"/>
                    <a:pt x="1749" y="544"/>
                    <a:pt x="1722" y="535"/>
                  </a:cubicBezTo>
                  <a:cubicBezTo>
                    <a:pt x="1677" y="517"/>
                    <a:pt x="1624" y="508"/>
                    <a:pt x="1579" y="490"/>
                  </a:cubicBezTo>
                  <a:cubicBezTo>
                    <a:pt x="1490" y="454"/>
                    <a:pt x="1401" y="428"/>
                    <a:pt x="1303" y="392"/>
                  </a:cubicBezTo>
                  <a:lnTo>
                    <a:pt x="750" y="196"/>
                  </a:lnTo>
                  <a:cubicBezTo>
                    <a:pt x="652" y="160"/>
                    <a:pt x="562" y="133"/>
                    <a:pt x="473" y="97"/>
                  </a:cubicBezTo>
                  <a:cubicBezTo>
                    <a:pt x="384" y="71"/>
                    <a:pt x="304" y="35"/>
                    <a:pt x="214" y="8"/>
                  </a:cubicBezTo>
                  <a:cubicBezTo>
                    <a:pt x="190" y="4"/>
                    <a:pt x="165"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7" name="Google Shape;2387;p61"/>
            <p:cNvSpPr/>
            <p:nvPr/>
          </p:nvSpPr>
          <p:spPr>
            <a:xfrm>
              <a:off x="4004026" y="1106578"/>
              <a:ext cx="136107" cy="90527"/>
            </a:xfrm>
            <a:custGeom>
              <a:avLst/>
              <a:gdLst/>
              <a:ahLst/>
              <a:cxnLst/>
              <a:rect l="l" t="t" r="r" b="b"/>
              <a:pathLst>
                <a:path w="2153" h="1432" extrusionOk="0">
                  <a:moveTo>
                    <a:pt x="134" y="1"/>
                  </a:moveTo>
                  <a:lnTo>
                    <a:pt x="143" y="18"/>
                  </a:lnTo>
                  <a:cubicBezTo>
                    <a:pt x="143" y="18"/>
                    <a:pt x="80" y="179"/>
                    <a:pt x="36" y="402"/>
                  </a:cubicBezTo>
                  <a:cubicBezTo>
                    <a:pt x="0" y="598"/>
                    <a:pt x="116" y="786"/>
                    <a:pt x="303" y="848"/>
                  </a:cubicBezTo>
                  <a:lnTo>
                    <a:pt x="1873" y="1419"/>
                  </a:lnTo>
                  <a:cubicBezTo>
                    <a:pt x="1895" y="1427"/>
                    <a:pt x="1917" y="1431"/>
                    <a:pt x="1939" y="1431"/>
                  </a:cubicBezTo>
                  <a:cubicBezTo>
                    <a:pt x="2056" y="1431"/>
                    <a:pt x="2152" y="1317"/>
                    <a:pt x="2114" y="1196"/>
                  </a:cubicBezTo>
                  <a:cubicBezTo>
                    <a:pt x="2061" y="991"/>
                    <a:pt x="910" y="108"/>
                    <a:pt x="839" y="54"/>
                  </a:cubicBezTo>
                  <a:cubicBezTo>
                    <a:pt x="774" y="76"/>
                    <a:pt x="704" y="84"/>
                    <a:pt x="632" y="84"/>
                  </a:cubicBezTo>
                  <a:cubicBezTo>
                    <a:pt x="464" y="84"/>
                    <a:pt x="284" y="38"/>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8" name="Google Shape;2388;p61"/>
            <p:cNvSpPr/>
            <p:nvPr/>
          </p:nvSpPr>
          <p:spPr>
            <a:xfrm>
              <a:off x="4055611" y="1125164"/>
              <a:ext cx="26298" cy="15362"/>
            </a:xfrm>
            <a:custGeom>
              <a:avLst/>
              <a:gdLst/>
              <a:ahLst/>
              <a:cxnLst/>
              <a:rect l="l" t="t" r="r" b="b"/>
              <a:pathLst>
                <a:path w="416" h="243" extrusionOk="0">
                  <a:moveTo>
                    <a:pt x="379" y="1"/>
                  </a:moveTo>
                  <a:cubicBezTo>
                    <a:pt x="237" y="1"/>
                    <a:pt x="94" y="72"/>
                    <a:pt x="14" y="197"/>
                  </a:cubicBezTo>
                  <a:cubicBezTo>
                    <a:pt x="0" y="217"/>
                    <a:pt x="22" y="242"/>
                    <a:pt x="45" y="242"/>
                  </a:cubicBezTo>
                  <a:cubicBezTo>
                    <a:pt x="53" y="242"/>
                    <a:pt x="61" y="240"/>
                    <a:pt x="67" y="233"/>
                  </a:cubicBezTo>
                  <a:cubicBezTo>
                    <a:pt x="130" y="126"/>
                    <a:pt x="255" y="63"/>
                    <a:pt x="379" y="63"/>
                  </a:cubicBezTo>
                  <a:cubicBezTo>
                    <a:pt x="388" y="63"/>
                    <a:pt x="406" y="55"/>
                    <a:pt x="406" y="37"/>
                  </a:cubicBezTo>
                  <a:cubicBezTo>
                    <a:pt x="415" y="28"/>
                    <a:pt x="397"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89" name="Google Shape;2389;p61"/>
            <p:cNvSpPr/>
            <p:nvPr/>
          </p:nvSpPr>
          <p:spPr>
            <a:xfrm>
              <a:off x="4065978" y="1133066"/>
              <a:ext cx="26046" cy="15109"/>
            </a:xfrm>
            <a:custGeom>
              <a:avLst/>
              <a:gdLst/>
              <a:ahLst/>
              <a:cxnLst/>
              <a:rect l="l" t="t" r="r" b="b"/>
              <a:pathLst>
                <a:path w="412" h="239" extrusionOk="0">
                  <a:moveTo>
                    <a:pt x="385" y="1"/>
                  </a:moveTo>
                  <a:cubicBezTo>
                    <a:pt x="242" y="1"/>
                    <a:pt x="99" y="72"/>
                    <a:pt x="19" y="188"/>
                  </a:cubicBezTo>
                  <a:cubicBezTo>
                    <a:pt x="0" y="213"/>
                    <a:pt x="21" y="239"/>
                    <a:pt x="42" y="239"/>
                  </a:cubicBezTo>
                  <a:cubicBezTo>
                    <a:pt x="50" y="239"/>
                    <a:pt x="59" y="234"/>
                    <a:pt x="64" y="224"/>
                  </a:cubicBezTo>
                  <a:cubicBezTo>
                    <a:pt x="131" y="131"/>
                    <a:pt x="246" y="63"/>
                    <a:pt x="356" y="63"/>
                  </a:cubicBezTo>
                  <a:cubicBezTo>
                    <a:pt x="363" y="63"/>
                    <a:pt x="369" y="63"/>
                    <a:pt x="376" y="63"/>
                  </a:cubicBezTo>
                  <a:cubicBezTo>
                    <a:pt x="394" y="63"/>
                    <a:pt x="412" y="54"/>
                    <a:pt x="412" y="37"/>
                  </a:cubicBezTo>
                  <a:cubicBezTo>
                    <a:pt x="412" y="19"/>
                    <a:pt x="403"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0" name="Google Shape;2390;p61"/>
            <p:cNvSpPr/>
            <p:nvPr/>
          </p:nvSpPr>
          <p:spPr>
            <a:xfrm>
              <a:off x="4076599" y="1140399"/>
              <a:ext cx="26172" cy="15362"/>
            </a:xfrm>
            <a:custGeom>
              <a:avLst/>
              <a:gdLst/>
              <a:ahLst/>
              <a:cxnLst/>
              <a:rect l="l" t="t" r="r" b="b"/>
              <a:pathLst>
                <a:path w="414" h="243" extrusionOk="0">
                  <a:moveTo>
                    <a:pt x="386" y="1"/>
                  </a:moveTo>
                  <a:cubicBezTo>
                    <a:pt x="244" y="1"/>
                    <a:pt x="101" y="72"/>
                    <a:pt x="21" y="197"/>
                  </a:cubicBezTo>
                  <a:cubicBezTo>
                    <a:pt x="1" y="217"/>
                    <a:pt x="26" y="242"/>
                    <a:pt x="47" y="242"/>
                  </a:cubicBezTo>
                  <a:cubicBezTo>
                    <a:pt x="54" y="242"/>
                    <a:pt x="61" y="239"/>
                    <a:pt x="65" y="233"/>
                  </a:cubicBezTo>
                  <a:cubicBezTo>
                    <a:pt x="137" y="126"/>
                    <a:pt x="253" y="63"/>
                    <a:pt x="378" y="63"/>
                  </a:cubicBezTo>
                  <a:cubicBezTo>
                    <a:pt x="395" y="63"/>
                    <a:pt x="413" y="54"/>
                    <a:pt x="413" y="37"/>
                  </a:cubicBezTo>
                  <a:cubicBezTo>
                    <a:pt x="413" y="19"/>
                    <a:pt x="404"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1" name="Google Shape;2391;p61"/>
            <p:cNvSpPr/>
            <p:nvPr/>
          </p:nvSpPr>
          <p:spPr>
            <a:xfrm>
              <a:off x="4067179" y="676519"/>
              <a:ext cx="85217" cy="61005"/>
            </a:xfrm>
            <a:custGeom>
              <a:avLst/>
              <a:gdLst/>
              <a:ahLst/>
              <a:cxnLst/>
              <a:rect l="l" t="t" r="r" b="b"/>
              <a:pathLst>
                <a:path w="1348" h="965" extrusionOk="0">
                  <a:moveTo>
                    <a:pt x="248" y="1"/>
                  </a:moveTo>
                  <a:cubicBezTo>
                    <a:pt x="214" y="1"/>
                    <a:pt x="182" y="9"/>
                    <a:pt x="152" y="33"/>
                  </a:cubicBezTo>
                  <a:cubicBezTo>
                    <a:pt x="54" y="113"/>
                    <a:pt x="0" y="247"/>
                    <a:pt x="0" y="372"/>
                  </a:cubicBezTo>
                  <a:cubicBezTo>
                    <a:pt x="0" y="496"/>
                    <a:pt x="54" y="612"/>
                    <a:pt x="152" y="693"/>
                  </a:cubicBezTo>
                  <a:cubicBezTo>
                    <a:pt x="259" y="791"/>
                    <a:pt x="402" y="827"/>
                    <a:pt x="544" y="853"/>
                  </a:cubicBezTo>
                  <a:lnTo>
                    <a:pt x="955" y="942"/>
                  </a:lnTo>
                  <a:cubicBezTo>
                    <a:pt x="1006" y="954"/>
                    <a:pt x="1064" y="964"/>
                    <a:pt x="1118" y="964"/>
                  </a:cubicBezTo>
                  <a:cubicBezTo>
                    <a:pt x="1188" y="964"/>
                    <a:pt x="1254" y="948"/>
                    <a:pt x="1294" y="898"/>
                  </a:cubicBezTo>
                  <a:cubicBezTo>
                    <a:pt x="1347" y="835"/>
                    <a:pt x="1347" y="746"/>
                    <a:pt x="1312" y="675"/>
                  </a:cubicBezTo>
                  <a:cubicBezTo>
                    <a:pt x="1285" y="603"/>
                    <a:pt x="1231" y="550"/>
                    <a:pt x="1169" y="496"/>
                  </a:cubicBezTo>
                  <a:cubicBezTo>
                    <a:pt x="1160" y="488"/>
                    <a:pt x="1142" y="470"/>
                    <a:pt x="1133" y="461"/>
                  </a:cubicBezTo>
                  <a:cubicBezTo>
                    <a:pt x="1026" y="372"/>
                    <a:pt x="910" y="291"/>
                    <a:pt x="794" y="220"/>
                  </a:cubicBezTo>
                  <a:cubicBezTo>
                    <a:pt x="678" y="149"/>
                    <a:pt x="544" y="95"/>
                    <a:pt x="419" y="41"/>
                  </a:cubicBezTo>
                  <a:cubicBezTo>
                    <a:pt x="364" y="25"/>
                    <a:pt x="304" y="1"/>
                    <a:pt x="248" y="1"/>
                  </a:cubicBezTo>
                  <a:close/>
                </a:path>
              </a:pathLst>
            </a:custGeom>
            <a:solidFill>
              <a:srgbClr val="FFA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2" name="Google Shape;2392;p61"/>
            <p:cNvSpPr/>
            <p:nvPr/>
          </p:nvSpPr>
          <p:spPr>
            <a:xfrm>
              <a:off x="3899657" y="559569"/>
              <a:ext cx="163607" cy="142745"/>
            </a:xfrm>
            <a:custGeom>
              <a:avLst/>
              <a:gdLst/>
              <a:ahLst/>
              <a:cxnLst/>
              <a:rect l="l" t="t" r="r" b="b"/>
              <a:pathLst>
                <a:path w="2588" h="2258" extrusionOk="0">
                  <a:moveTo>
                    <a:pt x="224" y="0"/>
                  </a:moveTo>
                  <a:lnTo>
                    <a:pt x="1" y="420"/>
                  </a:lnTo>
                  <a:cubicBezTo>
                    <a:pt x="27" y="759"/>
                    <a:pt x="215" y="1071"/>
                    <a:pt x="473" y="1338"/>
                  </a:cubicBezTo>
                  <a:cubicBezTo>
                    <a:pt x="723" y="1597"/>
                    <a:pt x="1044" y="1820"/>
                    <a:pt x="1366" y="2043"/>
                  </a:cubicBezTo>
                  <a:cubicBezTo>
                    <a:pt x="1517" y="2141"/>
                    <a:pt x="1678" y="2248"/>
                    <a:pt x="1892" y="2257"/>
                  </a:cubicBezTo>
                  <a:cubicBezTo>
                    <a:pt x="1898" y="2257"/>
                    <a:pt x="1904" y="2258"/>
                    <a:pt x="1910" y="2258"/>
                  </a:cubicBezTo>
                  <a:cubicBezTo>
                    <a:pt x="2190" y="2258"/>
                    <a:pt x="2473" y="2056"/>
                    <a:pt x="2534" y="1838"/>
                  </a:cubicBezTo>
                  <a:cubicBezTo>
                    <a:pt x="2588" y="1651"/>
                    <a:pt x="2507" y="1472"/>
                    <a:pt x="2374" y="1329"/>
                  </a:cubicBezTo>
                  <a:cubicBezTo>
                    <a:pt x="2240" y="1187"/>
                    <a:pt x="2061" y="1080"/>
                    <a:pt x="1883" y="973"/>
                  </a:cubicBezTo>
                  <a:cubicBezTo>
                    <a:pt x="1330" y="651"/>
                    <a:pt x="777" y="33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3" name="Google Shape;2393;p61"/>
            <p:cNvSpPr/>
            <p:nvPr/>
          </p:nvSpPr>
          <p:spPr>
            <a:xfrm>
              <a:off x="3795919" y="323520"/>
              <a:ext cx="223347" cy="214118"/>
            </a:xfrm>
            <a:custGeom>
              <a:avLst/>
              <a:gdLst/>
              <a:ahLst/>
              <a:cxnLst/>
              <a:rect l="l" t="t" r="r" b="b"/>
              <a:pathLst>
                <a:path w="3533" h="3387" extrusionOk="0">
                  <a:moveTo>
                    <a:pt x="2443" y="1"/>
                  </a:moveTo>
                  <a:cubicBezTo>
                    <a:pt x="2236" y="1"/>
                    <a:pt x="2025" y="90"/>
                    <a:pt x="1891" y="255"/>
                  </a:cubicBezTo>
                  <a:cubicBezTo>
                    <a:pt x="1749" y="451"/>
                    <a:pt x="1722" y="719"/>
                    <a:pt x="1544" y="888"/>
                  </a:cubicBezTo>
                  <a:cubicBezTo>
                    <a:pt x="1428" y="995"/>
                    <a:pt x="1267" y="1040"/>
                    <a:pt x="1106" y="1067"/>
                  </a:cubicBezTo>
                  <a:cubicBezTo>
                    <a:pt x="955" y="1094"/>
                    <a:pt x="794" y="1111"/>
                    <a:pt x="642" y="1174"/>
                  </a:cubicBezTo>
                  <a:cubicBezTo>
                    <a:pt x="500" y="1236"/>
                    <a:pt x="375" y="1370"/>
                    <a:pt x="366" y="1531"/>
                  </a:cubicBezTo>
                  <a:cubicBezTo>
                    <a:pt x="348" y="1709"/>
                    <a:pt x="491" y="1888"/>
                    <a:pt x="419" y="2048"/>
                  </a:cubicBezTo>
                  <a:cubicBezTo>
                    <a:pt x="366" y="2182"/>
                    <a:pt x="196" y="2235"/>
                    <a:pt x="107" y="2343"/>
                  </a:cubicBezTo>
                  <a:cubicBezTo>
                    <a:pt x="27" y="2432"/>
                    <a:pt x="0" y="2557"/>
                    <a:pt x="18" y="2682"/>
                  </a:cubicBezTo>
                  <a:cubicBezTo>
                    <a:pt x="36" y="2798"/>
                    <a:pt x="89" y="2905"/>
                    <a:pt x="170" y="3003"/>
                  </a:cubicBezTo>
                  <a:cubicBezTo>
                    <a:pt x="360" y="3245"/>
                    <a:pt x="668" y="3387"/>
                    <a:pt x="980" y="3387"/>
                  </a:cubicBezTo>
                  <a:cubicBezTo>
                    <a:pt x="989" y="3387"/>
                    <a:pt x="999" y="3387"/>
                    <a:pt x="1008" y="3386"/>
                  </a:cubicBezTo>
                  <a:cubicBezTo>
                    <a:pt x="1329" y="3386"/>
                    <a:pt x="1642" y="3217"/>
                    <a:pt x="1829" y="2958"/>
                  </a:cubicBezTo>
                  <a:cubicBezTo>
                    <a:pt x="1998" y="2717"/>
                    <a:pt x="2061" y="2414"/>
                    <a:pt x="2186" y="2146"/>
                  </a:cubicBezTo>
                  <a:cubicBezTo>
                    <a:pt x="2364" y="1763"/>
                    <a:pt x="2676" y="1442"/>
                    <a:pt x="3051" y="1263"/>
                  </a:cubicBezTo>
                  <a:cubicBezTo>
                    <a:pt x="3212" y="1183"/>
                    <a:pt x="3399" y="1120"/>
                    <a:pt x="3497" y="969"/>
                  </a:cubicBezTo>
                  <a:cubicBezTo>
                    <a:pt x="3533" y="915"/>
                    <a:pt x="3506" y="871"/>
                    <a:pt x="3479" y="817"/>
                  </a:cubicBezTo>
                  <a:cubicBezTo>
                    <a:pt x="3444" y="737"/>
                    <a:pt x="3399" y="648"/>
                    <a:pt x="3346" y="576"/>
                  </a:cubicBezTo>
                  <a:cubicBezTo>
                    <a:pt x="3283" y="487"/>
                    <a:pt x="3221" y="398"/>
                    <a:pt x="3149" y="326"/>
                  </a:cubicBezTo>
                  <a:cubicBezTo>
                    <a:pt x="2980" y="157"/>
                    <a:pt x="2766" y="32"/>
                    <a:pt x="2525" y="5"/>
                  </a:cubicBezTo>
                  <a:cubicBezTo>
                    <a:pt x="2498" y="2"/>
                    <a:pt x="2471" y="1"/>
                    <a:pt x="2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4" name="Google Shape;2394;p61"/>
            <p:cNvSpPr/>
            <p:nvPr/>
          </p:nvSpPr>
          <p:spPr>
            <a:xfrm>
              <a:off x="3651533" y="519174"/>
              <a:ext cx="313053" cy="433166"/>
            </a:xfrm>
            <a:custGeom>
              <a:avLst/>
              <a:gdLst/>
              <a:ahLst/>
              <a:cxnLst/>
              <a:rect l="l" t="t" r="r" b="b"/>
              <a:pathLst>
                <a:path w="4952" h="6852" extrusionOk="0">
                  <a:moveTo>
                    <a:pt x="2807" y="1"/>
                  </a:moveTo>
                  <a:cubicBezTo>
                    <a:pt x="2639" y="1"/>
                    <a:pt x="2467" y="22"/>
                    <a:pt x="2293" y="68"/>
                  </a:cubicBezTo>
                  <a:cubicBezTo>
                    <a:pt x="625" y="514"/>
                    <a:pt x="232" y="2727"/>
                    <a:pt x="116" y="3565"/>
                  </a:cubicBezTo>
                  <a:cubicBezTo>
                    <a:pt x="0" y="4413"/>
                    <a:pt x="134" y="5323"/>
                    <a:pt x="652" y="5992"/>
                  </a:cubicBezTo>
                  <a:cubicBezTo>
                    <a:pt x="1047" y="6510"/>
                    <a:pt x="1694" y="6852"/>
                    <a:pt x="2331" y="6852"/>
                  </a:cubicBezTo>
                  <a:cubicBezTo>
                    <a:pt x="2527" y="6852"/>
                    <a:pt x="2722" y="6819"/>
                    <a:pt x="2909" y="6750"/>
                  </a:cubicBezTo>
                  <a:cubicBezTo>
                    <a:pt x="3194" y="6643"/>
                    <a:pt x="3453" y="6456"/>
                    <a:pt x="3587" y="6179"/>
                  </a:cubicBezTo>
                  <a:cubicBezTo>
                    <a:pt x="3747" y="5858"/>
                    <a:pt x="3712" y="5483"/>
                    <a:pt x="3712" y="5126"/>
                  </a:cubicBezTo>
                  <a:cubicBezTo>
                    <a:pt x="3694" y="4547"/>
                    <a:pt x="3774" y="3967"/>
                    <a:pt x="3935" y="3414"/>
                  </a:cubicBezTo>
                  <a:cubicBezTo>
                    <a:pt x="4095" y="2861"/>
                    <a:pt x="4952" y="1968"/>
                    <a:pt x="4586" y="1094"/>
                  </a:cubicBezTo>
                  <a:cubicBezTo>
                    <a:pt x="4356" y="523"/>
                    <a:pt x="3638" y="1"/>
                    <a:pt x="28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5" name="Google Shape;2395;p61"/>
            <p:cNvSpPr/>
            <p:nvPr/>
          </p:nvSpPr>
          <p:spPr>
            <a:xfrm>
              <a:off x="3944097" y="482382"/>
              <a:ext cx="119924" cy="92614"/>
            </a:xfrm>
            <a:custGeom>
              <a:avLst/>
              <a:gdLst/>
              <a:ahLst/>
              <a:cxnLst/>
              <a:rect l="l" t="t" r="r" b="b"/>
              <a:pathLst>
                <a:path w="1897" h="1465" extrusionOk="0">
                  <a:moveTo>
                    <a:pt x="1857" y="0"/>
                  </a:moveTo>
                  <a:cubicBezTo>
                    <a:pt x="1847" y="0"/>
                    <a:pt x="1837" y="5"/>
                    <a:pt x="1831" y="17"/>
                  </a:cubicBezTo>
                  <a:cubicBezTo>
                    <a:pt x="1662" y="338"/>
                    <a:pt x="1457" y="641"/>
                    <a:pt x="1225" y="909"/>
                  </a:cubicBezTo>
                  <a:cubicBezTo>
                    <a:pt x="1023" y="1137"/>
                    <a:pt x="786" y="1400"/>
                    <a:pt x="465" y="1400"/>
                  </a:cubicBezTo>
                  <a:cubicBezTo>
                    <a:pt x="459" y="1400"/>
                    <a:pt x="454" y="1400"/>
                    <a:pt x="448" y="1400"/>
                  </a:cubicBezTo>
                  <a:cubicBezTo>
                    <a:pt x="279" y="1400"/>
                    <a:pt x="118" y="1302"/>
                    <a:pt x="65" y="1141"/>
                  </a:cubicBezTo>
                  <a:cubicBezTo>
                    <a:pt x="61" y="1127"/>
                    <a:pt x="50" y="1121"/>
                    <a:pt x="39" y="1121"/>
                  </a:cubicBezTo>
                  <a:cubicBezTo>
                    <a:pt x="20" y="1121"/>
                    <a:pt x="0" y="1137"/>
                    <a:pt x="11" y="1159"/>
                  </a:cubicBezTo>
                  <a:cubicBezTo>
                    <a:pt x="56" y="1302"/>
                    <a:pt x="181" y="1409"/>
                    <a:pt x="324" y="1444"/>
                  </a:cubicBezTo>
                  <a:cubicBezTo>
                    <a:pt x="371" y="1458"/>
                    <a:pt x="418" y="1464"/>
                    <a:pt x="466" y="1464"/>
                  </a:cubicBezTo>
                  <a:cubicBezTo>
                    <a:pt x="572" y="1464"/>
                    <a:pt x="677" y="1434"/>
                    <a:pt x="770" y="1391"/>
                  </a:cubicBezTo>
                  <a:cubicBezTo>
                    <a:pt x="921" y="1310"/>
                    <a:pt x="1046" y="1186"/>
                    <a:pt x="1171" y="1061"/>
                  </a:cubicBezTo>
                  <a:cubicBezTo>
                    <a:pt x="1305" y="918"/>
                    <a:pt x="1421" y="766"/>
                    <a:pt x="1537" y="606"/>
                  </a:cubicBezTo>
                  <a:cubicBezTo>
                    <a:pt x="1671" y="427"/>
                    <a:pt x="1778" y="240"/>
                    <a:pt x="1885" y="44"/>
                  </a:cubicBezTo>
                  <a:cubicBezTo>
                    <a:pt x="1897" y="20"/>
                    <a:pt x="1877" y="0"/>
                    <a:pt x="1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6" name="Google Shape;2396;p61"/>
            <p:cNvSpPr/>
            <p:nvPr/>
          </p:nvSpPr>
          <p:spPr>
            <a:xfrm>
              <a:off x="3905283" y="372512"/>
              <a:ext cx="168159" cy="166009"/>
            </a:xfrm>
            <a:custGeom>
              <a:avLst/>
              <a:gdLst/>
              <a:ahLst/>
              <a:cxnLst/>
              <a:rect l="l" t="t" r="r" b="b"/>
              <a:pathLst>
                <a:path w="2660" h="2626" extrusionOk="0">
                  <a:moveTo>
                    <a:pt x="1461" y="0"/>
                  </a:moveTo>
                  <a:cubicBezTo>
                    <a:pt x="1181" y="0"/>
                    <a:pt x="900" y="101"/>
                    <a:pt x="679" y="292"/>
                  </a:cubicBezTo>
                  <a:cubicBezTo>
                    <a:pt x="268" y="649"/>
                    <a:pt x="1" y="1309"/>
                    <a:pt x="161" y="1844"/>
                  </a:cubicBezTo>
                  <a:cubicBezTo>
                    <a:pt x="315" y="2321"/>
                    <a:pt x="788" y="2626"/>
                    <a:pt x="1276" y="2626"/>
                  </a:cubicBezTo>
                  <a:cubicBezTo>
                    <a:pt x="1354" y="2626"/>
                    <a:pt x="1431" y="2618"/>
                    <a:pt x="1509" y="2602"/>
                  </a:cubicBezTo>
                  <a:cubicBezTo>
                    <a:pt x="1883" y="2531"/>
                    <a:pt x="2285" y="2308"/>
                    <a:pt x="2472" y="1969"/>
                  </a:cubicBezTo>
                  <a:cubicBezTo>
                    <a:pt x="2588" y="1764"/>
                    <a:pt x="2650" y="1523"/>
                    <a:pt x="2650" y="1291"/>
                  </a:cubicBezTo>
                  <a:cubicBezTo>
                    <a:pt x="2659" y="854"/>
                    <a:pt x="2472" y="435"/>
                    <a:pt x="2079" y="185"/>
                  </a:cubicBezTo>
                  <a:cubicBezTo>
                    <a:pt x="1893" y="60"/>
                    <a:pt x="1677" y="0"/>
                    <a:pt x="1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7" name="Google Shape;2397;p61"/>
            <p:cNvSpPr/>
            <p:nvPr/>
          </p:nvSpPr>
          <p:spPr>
            <a:xfrm>
              <a:off x="3856796" y="468222"/>
              <a:ext cx="84079" cy="116194"/>
            </a:xfrm>
            <a:custGeom>
              <a:avLst/>
              <a:gdLst/>
              <a:ahLst/>
              <a:cxnLst/>
              <a:rect l="l" t="t" r="r" b="b"/>
              <a:pathLst>
                <a:path w="1330" h="1838" extrusionOk="0">
                  <a:moveTo>
                    <a:pt x="1178" y="0"/>
                  </a:moveTo>
                  <a:cubicBezTo>
                    <a:pt x="857" y="384"/>
                    <a:pt x="500" y="740"/>
                    <a:pt x="126" y="1062"/>
                  </a:cubicBezTo>
                  <a:cubicBezTo>
                    <a:pt x="54" y="1133"/>
                    <a:pt x="1" y="1222"/>
                    <a:pt x="1" y="1302"/>
                  </a:cubicBezTo>
                  <a:cubicBezTo>
                    <a:pt x="1" y="1526"/>
                    <a:pt x="99" y="1713"/>
                    <a:pt x="259" y="1820"/>
                  </a:cubicBezTo>
                  <a:cubicBezTo>
                    <a:pt x="283" y="1832"/>
                    <a:pt x="309" y="1837"/>
                    <a:pt x="336" y="1837"/>
                  </a:cubicBezTo>
                  <a:cubicBezTo>
                    <a:pt x="415" y="1837"/>
                    <a:pt x="506" y="1792"/>
                    <a:pt x="572" y="1713"/>
                  </a:cubicBezTo>
                  <a:cubicBezTo>
                    <a:pt x="786" y="1472"/>
                    <a:pt x="991" y="1249"/>
                    <a:pt x="1223" y="1008"/>
                  </a:cubicBezTo>
                  <a:cubicBezTo>
                    <a:pt x="1330" y="633"/>
                    <a:pt x="1294" y="303"/>
                    <a:pt x="1178" y="0"/>
                  </a:cubicBez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8" name="Google Shape;2398;p61"/>
            <p:cNvSpPr/>
            <p:nvPr/>
          </p:nvSpPr>
          <p:spPr>
            <a:xfrm>
              <a:off x="3897950" y="468222"/>
              <a:ext cx="42925" cy="97608"/>
            </a:xfrm>
            <a:custGeom>
              <a:avLst/>
              <a:gdLst/>
              <a:ahLst/>
              <a:cxnLst/>
              <a:rect l="l" t="t" r="r" b="b"/>
              <a:pathLst>
                <a:path w="679" h="1544" extrusionOk="0">
                  <a:moveTo>
                    <a:pt x="527" y="0"/>
                  </a:moveTo>
                  <a:cubicBezTo>
                    <a:pt x="447" y="107"/>
                    <a:pt x="358" y="205"/>
                    <a:pt x="269" y="294"/>
                  </a:cubicBezTo>
                  <a:cubicBezTo>
                    <a:pt x="99" y="714"/>
                    <a:pt x="1" y="1195"/>
                    <a:pt x="72" y="1543"/>
                  </a:cubicBezTo>
                  <a:cubicBezTo>
                    <a:pt x="233" y="1365"/>
                    <a:pt x="393" y="1187"/>
                    <a:pt x="572" y="1008"/>
                  </a:cubicBezTo>
                  <a:cubicBezTo>
                    <a:pt x="679" y="633"/>
                    <a:pt x="643" y="303"/>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399" name="Google Shape;2399;p61"/>
            <p:cNvSpPr/>
            <p:nvPr/>
          </p:nvSpPr>
          <p:spPr>
            <a:xfrm>
              <a:off x="3908317" y="440343"/>
              <a:ext cx="148751" cy="118975"/>
            </a:xfrm>
            <a:custGeom>
              <a:avLst/>
              <a:gdLst/>
              <a:ahLst/>
              <a:cxnLst/>
              <a:rect l="l" t="t" r="r" b="b"/>
              <a:pathLst>
                <a:path w="2353" h="1882" extrusionOk="0">
                  <a:moveTo>
                    <a:pt x="440" y="1"/>
                  </a:moveTo>
                  <a:cubicBezTo>
                    <a:pt x="429" y="1"/>
                    <a:pt x="418" y="2"/>
                    <a:pt x="408" y="4"/>
                  </a:cubicBezTo>
                  <a:cubicBezTo>
                    <a:pt x="283" y="22"/>
                    <a:pt x="212" y="173"/>
                    <a:pt x="185" y="280"/>
                  </a:cubicBezTo>
                  <a:cubicBezTo>
                    <a:pt x="167" y="334"/>
                    <a:pt x="167" y="441"/>
                    <a:pt x="212" y="486"/>
                  </a:cubicBezTo>
                  <a:cubicBezTo>
                    <a:pt x="245" y="536"/>
                    <a:pt x="333" y="594"/>
                    <a:pt x="344" y="594"/>
                  </a:cubicBezTo>
                  <a:cubicBezTo>
                    <a:pt x="345" y="594"/>
                    <a:pt x="345" y="593"/>
                    <a:pt x="345" y="593"/>
                  </a:cubicBezTo>
                  <a:lnTo>
                    <a:pt x="345" y="593"/>
                  </a:lnTo>
                  <a:cubicBezTo>
                    <a:pt x="340" y="613"/>
                    <a:pt x="1" y="1293"/>
                    <a:pt x="408" y="1833"/>
                  </a:cubicBezTo>
                  <a:cubicBezTo>
                    <a:pt x="434" y="1866"/>
                    <a:pt x="492" y="1882"/>
                    <a:pt x="573" y="1882"/>
                  </a:cubicBezTo>
                  <a:cubicBezTo>
                    <a:pt x="886" y="1882"/>
                    <a:pt x="1539" y="1645"/>
                    <a:pt x="2014" y="1235"/>
                  </a:cubicBezTo>
                  <a:cubicBezTo>
                    <a:pt x="2067" y="1181"/>
                    <a:pt x="2353" y="842"/>
                    <a:pt x="2326" y="780"/>
                  </a:cubicBezTo>
                  <a:cubicBezTo>
                    <a:pt x="2147" y="387"/>
                    <a:pt x="1951" y="173"/>
                    <a:pt x="1559" y="4"/>
                  </a:cubicBezTo>
                  <a:cubicBezTo>
                    <a:pt x="1309" y="147"/>
                    <a:pt x="1104" y="289"/>
                    <a:pt x="658" y="298"/>
                  </a:cubicBezTo>
                  <a:cubicBezTo>
                    <a:pt x="715" y="150"/>
                    <a:pt x="574" y="1"/>
                    <a:pt x="440" y="1"/>
                  </a:cubicBez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0" name="Google Shape;2400;p61"/>
            <p:cNvSpPr/>
            <p:nvPr/>
          </p:nvSpPr>
          <p:spPr>
            <a:xfrm>
              <a:off x="3994797" y="461205"/>
              <a:ext cx="24465" cy="20419"/>
            </a:xfrm>
            <a:custGeom>
              <a:avLst/>
              <a:gdLst/>
              <a:ahLst/>
              <a:cxnLst/>
              <a:rect l="l" t="t" r="r" b="b"/>
              <a:pathLst>
                <a:path w="387" h="323" extrusionOk="0">
                  <a:moveTo>
                    <a:pt x="43" y="0"/>
                  </a:moveTo>
                  <a:cubicBezTo>
                    <a:pt x="15" y="0"/>
                    <a:pt x="1" y="42"/>
                    <a:pt x="39" y="57"/>
                  </a:cubicBezTo>
                  <a:cubicBezTo>
                    <a:pt x="155" y="120"/>
                    <a:pt x="253" y="200"/>
                    <a:pt x="324" y="316"/>
                  </a:cubicBezTo>
                  <a:cubicBezTo>
                    <a:pt x="329" y="321"/>
                    <a:pt x="338" y="323"/>
                    <a:pt x="347" y="323"/>
                  </a:cubicBezTo>
                  <a:cubicBezTo>
                    <a:pt x="356" y="323"/>
                    <a:pt x="365" y="321"/>
                    <a:pt x="369" y="316"/>
                  </a:cubicBezTo>
                  <a:cubicBezTo>
                    <a:pt x="387" y="307"/>
                    <a:pt x="387" y="289"/>
                    <a:pt x="378" y="272"/>
                  </a:cubicBezTo>
                  <a:cubicBezTo>
                    <a:pt x="298" y="156"/>
                    <a:pt x="182" y="57"/>
                    <a:pt x="57" y="4"/>
                  </a:cubicBezTo>
                  <a:cubicBezTo>
                    <a:pt x="52" y="1"/>
                    <a:pt x="47"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1" name="Google Shape;2401;p61"/>
            <p:cNvSpPr/>
            <p:nvPr/>
          </p:nvSpPr>
          <p:spPr>
            <a:xfrm>
              <a:off x="3943086" y="530932"/>
              <a:ext cx="12454" cy="14414"/>
            </a:xfrm>
            <a:custGeom>
              <a:avLst/>
              <a:gdLst/>
              <a:ahLst/>
              <a:cxnLst/>
              <a:rect l="l" t="t" r="r" b="b"/>
              <a:pathLst>
                <a:path w="197" h="228" extrusionOk="0">
                  <a:moveTo>
                    <a:pt x="41" y="0"/>
                  </a:moveTo>
                  <a:cubicBezTo>
                    <a:pt x="32" y="0"/>
                    <a:pt x="23" y="3"/>
                    <a:pt x="18" y="7"/>
                  </a:cubicBezTo>
                  <a:cubicBezTo>
                    <a:pt x="1" y="16"/>
                    <a:pt x="1" y="34"/>
                    <a:pt x="9" y="52"/>
                  </a:cubicBezTo>
                  <a:lnTo>
                    <a:pt x="134" y="212"/>
                  </a:lnTo>
                  <a:cubicBezTo>
                    <a:pt x="140" y="223"/>
                    <a:pt x="151" y="227"/>
                    <a:pt x="161" y="227"/>
                  </a:cubicBezTo>
                  <a:cubicBezTo>
                    <a:pt x="169" y="227"/>
                    <a:pt x="175" y="225"/>
                    <a:pt x="179" y="221"/>
                  </a:cubicBezTo>
                  <a:cubicBezTo>
                    <a:pt x="188" y="203"/>
                    <a:pt x="197" y="186"/>
                    <a:pt x="188" y="177"/>
                  </a:cubicBezTo>
                  <a:cubicBezTo>
                    <a:pt x="143" y="123"/>
                    <a:pt x="99" y="61"/>
                    <a:pt x="63" y="7"/>
                  </a:cubicBezTo>
                  <a:cubicBezTo>
                    <a:pt x="59" y="3"/>
                    <a:pt x="5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2" name="Google Shape;2402;p61"/>
            <p:cNvSpPr/>
            <p:nvPr/>
          </p:nvSpPr>
          <p:spPr>
            <a:xfrm>
              <a:off x="3972798" y="513927"/>
              <a:ext cx="28638" cy="20609"/>
            </a:xfrm>
            <a:custGeom>
              <a:avLst/>
              <a:gdLst/>
              <a:ahLst/>
              <a:cxnLst/>
              <a:rect l="l" t="t" r="r" b="b"/>
              <a:pathLst>
                <a:path w="453" h="326" extrusionOk="0">
                  <a:moveTo>
                    <a:pt x="413" y="1"/>
                  </a:moveTo>
                  <a:cubicBezTo>
                    <a:pt x="403" y="1"/>
                    <a:pt x="393" y="6"/>
                    <a:pt x="387" y="17"/>
                  </a:cubicBezTo>
                  <a:cubicBezTo>
                    <a:pt x="360" y="98"/>
                    <a:pt x="325" y="178"/>
                    <a:pt x="253" y="232"/>
                  </a:cubicBezTo>
                  <a:cubicBezTo>
                    <a:pt x="225" y="250"/>
                    <a:pt x="189" y="262"/>
                    <a:pt x="154" y="262"/>
                  </a:cubicBezTo>
                  <a:cubicBezTo>
                    <a:pt x="122" y="262"/>
                    <a:pt x="91" y="253"/>
                    <a:pt x="66" y="232"/>
                  </a:cubicBezTo>
                  <a:cubicBezTo>
                    <a:pt x="58" y="226"/>
                    <a:pt x="50" y="223"/>
                    <a:pt x="43" y="223"/>
                  </a:cubicBezTo>
                  <a:cubicBezTo>
                    <a:pt x="18" y="223"/>
                    <a:pt x="0" y="255"/>
                    <a:pt x="21" y="276"/>
                  </a:cubicBezTo>
                  <a:cubicBezTo>
                    <a:pt x="60" y="310"/>
                    <a:pt x="109" y="326"/>
                    <a:pt x="157" y="326"/>
                  </a:cubicBezTo>
                  <a:cubicBezTo>
                    <a:pt x="198" y="326"/>
                    <a:pt x="238" y="314"/>
                    <a:pt x="271" y="294"/>
                  </a:cubicBezTo>
                  <a:cubicBezTo>
                    <a:pt x="360" y="240"/>
                    <a:pt x="414" y="142"/>
                    <a:pt x="441" y="44"/>
                  </a:cubicBezTo>
                  <a:cubicBezTo>
                    <a:pt x="452" y="20"/>
                    <a:pt x="433"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3" name="Google Shape;2403;p61"/>
            <p:cNvSpPr/>
            <p:nvPr/>
          </p:nvSpPr>
          <p:spPr>
            <a:xfrm>
              <a:off x="3979751" y="485100"/>
              <a:ext cx="13023" cy="14161"/>
            </a:xfrm>
            <a:custGeom>
              <a:avLst/>
              <a:gdLst/>
              <a:ahLst/>
              <a:cxnLst/>
              <a:rect l="l" t="t" r="r" b="b"/>
              <a:pathLst>
                <a:path w="206" h="224" extrusionOk="0">
                  <a:moveTo>
                    <a:pt x="36" y="1"/>
                  </a:moveTo>
                  <a:cubicBezTo>
                    <a:pt x="18" y="1"/>
                    <a:pt x="0" y="10"/>
                    <a:pt x="0" y="27"/>
                  </a:cubicBezTo>
                  <a:cubicBezTo>
                    <a:pt x="0" y="72"/>
                    <a:pt x="9" y="126"/>
                    <a:pt x="45" y="161"/>
                  </a:cubicBezTo>
                  <a:cubicBezTo>
                    <a:pt x="72" y="197"/>
                    <a:pt x="116" y="224"/>
                    <a:pt x="170" y="224"/>
                  </a:cubicBezTo>
                  <a:cubicBezTo>
                    <a:pt x="188" y="224"/>
                    <a:pt x="206" y="215"/>
                    <a:pt x="206" y="197"/>
                  </a:cubicBezTo>
                  <a:cubicBezTo>
                    <a:pt x="206" y="188"/>
                    <a:pt x="197" y="161"/>
                    <a:pt x="179" y="161"/>
                  </a:cubicBezTo>
                  <a:cubicBezTo>
                    <a:pt x="143" y="161"/>
                    <a:pt x="116" y="143"/>
                    <a:pt x="90" y="126"/>
                  </a:cubicBezTo>
                  <a:cubicBezTo>
                    <a:pt x="81" y="108"/>
                    <a:pt x="72" y="99"/>
                    <a:pt x="72" y="81"/>
                  </a:cubicBezTo>
                  <a:cubicBezTo>
                    <a:pt x="63" y="63"/>
                    <a:pt x="63" y="45"/>
                    <a:pt x="63" y="36"/>
                  </a:cubicBezTo>
                  <a:cubicBezTo>
                    <a:pt x="63" y="18"/>
                    <a:pt x="54"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4" name="Google Shape;2404;p61"/>
            <p:cNvSpPr/>
            <p:nvPr/>
          </p:nvSpPr>
          <p:spPr>
            <a:xfrm>
              <a:off x="4004026" y="518162"/>
              <a:ext cx="11316" cy="13845"/>
            </a:xfrm>
            <a:custGeom>
              <a:avLst/>
              <a:gdLst/>
              <a:ahLst/>
              <a:cxnLst/>
              <a:rect l="l" t="t" r="r" b="b"/>
              <a:pathLst>
                <a:path w="179" h="219" extrusionOk="0">
                  <a:moveTo>
                    <a:pt x="50" y="0"/>
                  </a:moveTo>
                  <a:cubicBezTo>
                    <a:pt x="40" y="0"/>
                    <a:pt x="33" y="9"/>
                    <a:pt x="27" y="22"/>
                  </a:cubicBezTo>
                  <a:cubicBezTo>
                    <a:pt x="0" y="58"/>
                    <a:pt x="0" y="111"/>
                    <a:pt x="27" y="156"/>
                  </a:cubicBezTo>
                  <a:cubicBezTo>
                    <a:pt x="54" y="200"/>
                    <a:pt x="98" y="218"/>
                    <a:pt x="152" y="218"/>
                  </a:cubicBezTo>
                  <a:cubicBezTo>
                    <a:pt x="161" y="218"/>
                    <a:pt x="178" y="200"/>
                    <a:pt x="178" y="182"/>
                  </a:cubicBezTo>
                  <a:cubicBezTo>
                    <a:pt x="170" y="165"/>
                    <a:pt x="161" y="156"/>
                    <a:pt x="143" y="156"/>
                  </a:cubicBezTo>
                  <a:lnTo>
                    <a:pt x="116" y="156"/>
                  </a:lnTo>
                  <a:cubicBezTo>
                    <a:pt x="116" y="147"/>
                    <a:pt x="107" y="147"/>
                    <a:pt x="107" y="147"/>
                  </a:cubicBezTo>
                  <a:cubicBezTo>
                    <a:pt x="107" y="147"/>
                    <a:pt x="98" y="147"/>
                    <a:pt x="98" y="138"/>
                  </a:cubicBezTo>
                  <a:lnTo>
                    <a:pt x="89" y="138"/>
                  </a:lnTo>
                  <a:cubicBezTo>
                    <a:pt x="89" y="138"/>
                    <a:pt x="89" y="129"/>
                    <a:pt x="89" y="129"/>
                  </a:cubicBezTo>
                  <a:lnTo>
                    <a:pt x="80" y="129"/>
                  </a:lnTo>
                  <a:cubicBezTo>
                    <a:pt x="80" y="129"/>
                    <a:pt x="80" y="120"/>
                    <a:pt x="80" y="120"/>
                  </a:cubicBezTo>
                  <a:cubicBezTo>
                    <a:pt x="80" y="111"/>
                    <a:pt x="71" y="111"/>
                    <a:pt x="71" y="102"/>
                  </a:cubicBezTo>
                  <a:cubicBezTo>
                    <a:pt x="71" y="93"/>
                    <a:pt x="71" y="93"/>
                    <a:pt x="71" y="93"/>
                  </a:cubicBezTo>
                  <a:cubicBezTo>
                    <a:pt x="71" y="84"/>
                    <a:pt x="71" y="84"/>
                    <a:pt x="71" y="84"/>
                  </a:cubicBezTo>
                  <a:cubicBezTo>
                    <a:pt x="71" y="84"/>
                    <a:pt x="71" y="84"/>
                    <a:pt x="71" y="75"/>
                  </a:cubicBezTo>
                  <a:cubicBezTo>
                    <a:pt x="71" y="66"/>
                    <a:pt x="71" y="66"/>
                    <a:pt x="71" y="58"/>
                  </a:cubicBezTo>
                  <a:lnTo>
                    <a:pt x="80" y="58"/>
                  </a:lnTo>
                  <a:cubicBezTo>
                    <a:pt x="80" y="49"/>
                    <a:pt x="80" y="49"/>
                    <a:pt x="80" y="40"/>
                  </a:cubicBezTo>
                  <a:cubicBezTo>
                    <a:pt x="89" y="31"/>
                    <a:pt x="80" y="4"/>
                    <a:pt x="62" y="4"/>
                  </a:cubicBezTo>
                  <a:cubicBezTo>
                    <a:pt x="58" y="2"/>
                    <a:pt x="5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5" name="Google Shape;2405;p61"/>
            <p:cNvSpPr/>
            <p:nvPr/>
          </p:nvSpPr>
          <p:spPr>
            <a:xfrm>
              <a:off x="3948712" y="524042"/>
              <a:ext cx="17574" cy="16626"/>
            </a:xfrm>
            <a:custGeom>
              <a:avLst/>
              <a:gdLst/>
              <a:ahLst/>
              <a:cxnLst/>
              <a:rect l="l" t="t" r="r" b="b"/>
              <a:pathLst>
                <a:path w="278" h="263" extrusionOk="0">
                  <a:moveTo>
                    <a:pt x="45" y="0"/>
                  </a:moveTo>
                  <a:cubicBezTo>
                    <a:pt x="28" y="0"/>
                    <a:pt x="10" y="9"/>
                    <a:pt x="10" y="18"/>
                  </a:cubicBezTo>
                  <a:cubicBezTo>
                    <a:pt x="1" y="36"/>
                    <a:pt x="10" y="54"/>
                    <a:pt x="28" y="63"/>
                  </a:cubicBezTo>
                  <a:cubicBezTo>
                    <a:pt x="28" y="63"/>
                    <a:pt x="36" y="63"/>
                    <a:pt x="36" y="72"/>
                  </a:cubicBezTo>
                  <a:cubicBezTo>
                    <a:pt x="36" y="72"/>
                    <a:pt x="45" y="72"/>
                    <a:pt x="54" y="80"/>
                  </a:cubicBezTo>
                  <a:cubicBezTo>
                    <a:pt x="63" y="80"/>
                    <a:pt x="72" y="89"/>
                    <a:pt x="81" y="98"/>
                  </a:cubicBezTo>
                  <a:cubicBezTo>
                    <a:pt x="90" y="98"/>
                    <a:pt x="99" y="107"/>
                    <a:pt x="108" y="116"/>
                  </a:cubicBezTo>
                  <a:cubicBezTo>
                    <a:pt x="108" y="125"/>
                    <a:pt x="117" y="125"/>
                    <a:pt x="117" y="125"/>
                  </a:cubicBezTo>
                  <a:cubicBezTo>
                    <a:pt x="126" y="134"/>
                    <a:pt x="126" y="134"/>
                    <a:pt x="126" y="134"/>
                  </a:cubicBezTo>
                  <a:cubicBezTo>
                    <a:pt x="144" y="152"/>
                    <a:pt x="161" y="170"/>
                    <a:pt x="170" y="188"/>
                  </a:cubicBezTo>
                  <a:cubicBezTo>
                    <a:pt x="179" y="196"/>
                    <a:pt x="188" y="205"/>
                    <a:pt x="197" y="214"/>
                  </a:cubicBezTo>
                  <a:cubicBezTo>
                    <a:pt x="197" y="223"/>
                    <a:pt x="206" y="232"/>
                    <a:pt x="206" y="241"/>
                  </a:cubicBezTo>
                  <a:cubicBezTo>
                    <a:pt x="212" y="254"/>
                    <a:pt x="224" y="262"/>
                    <a:pt x="236" y="262"/>
                  </a:cubicBezTo>
                  <a:cubicBezTo>
                    <a:pt x="241" y="262"/>
                    <a:pt x="246" y="261"/>
                    <a:pt x="251" y="259"/>
                  </a:cubicBezTo>
                  <a:cubicBezTo>
                    <a:pt x="259" y="250"/>
                    <a:pt x="277" y="232"/>
                    <a:pt x="268" y="214"/>
                  </a:cubicBezTo>
                  <a:cubicBezTo>
                    <a:pt x="215" y="125"/>
                    <a:pt x="135" y="54"/>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6" name="Google Shape;2406;p61"/>
            <p:cNvSpPr/>
            <p:nvPr/>
          </p:nvSpPr>
          <p:spPr>
            <a:xfrm>
              <a:off x="3931834" y="446286"/>
              <a:ext cx="10178" cy="19155"/>
            </a:xfrm>
            <a:custGeom>
              <a:avLst/>
              <a:gdLst/>
              <a:ahLst/>
              <a:cxnLst/>
              <a:rect l="l" t="t" r="r" b="b"/>
              <a:pathLst>
                <a:path w="161" h="303" extrusionOk="0">
                  <a:moveTo>
                    <a:pt x="64" y="1"/>
                  </a:moveTo>
                  <a:cubicBezTo>
                    <a:pt x="42" y="1"/>
                    <a:pt x="23" y="38"/>
                    <a:pt x="45" y="53"/>
                  </a:cubicBezTo>
                  <a:cubicBezTo>
                    <a:pt x="80" y="79"/>
                    <a:pt x="98" y="124"/>
                    <a:pt x="89" y="160"/>
                  </a:cubicBezTo>
                  <a:cubicBezTo>
                    <a:pt x="80" y="195"/>
                    <a:pt x="54" y="231"/>
                    <a:pt x="18" y="249"/>
                  </a:cubicBezTo>
                  <a:cubicBezTo>
                    <a:pt x="9" y="249"/>
                    <a:pt x="0" y="267"/>
                    <a:pt x="9" y="285"/>
                  </a:cubicBezTo>
                  <a:cubicBezTo>
                    <a:pt x="9" y="302"/>
                    <a:pt x="27" y="302"/>
                    <a:pt x="45" y="302"/>
                  </a:cubicBezTo>
                  <a:cubicBezTo>
                    <a:pt x="98" y="276"/>
                    <a:pt x="143" y="222"/>
                    <a:pt x="152" y="169"/>
                  </a:cubicBezTo>
                  <a:cubicBezTo>
                    <a:pt x="161" y="106"/>
                    <a:pt x="134" y="44"/>
                    <a:pt x="80" y="8"/>
                  </a:cubicBezTo>
                  <a:cubicBezTo>
                    <a:pt x="75" y="3"/>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7" name="Google Shape;2407;p61"/>
            <p:cNvSpPr/>
            <p:nvPr/>
          </p:nvSpPr>
          <p:spPr>
            <a:xfrm>
              <a:off x="3844279" y="554954"/>
              <a:ext cx="49499" cy="39764"/>
            </a:xfrm>
            <a:custGeom>
              <a:avLst/>
              <a:gdLst/>
              <a:ahLst/>
              <a:cxnLst/>
              <a:rect l="l" t="t" r="r" b="b"/>
              <a:pathLst>
                <a:path w="783" h="629" extrusionOk="0">
                  <a:moveTo>
                    <a:pt x="41" y="0"/>
                  </a:moveTo>
                  <a:cubicBezTo>
                    <a:pt x="20" y="0"/>
                    <a:pt x="0" y="15"/>
                    <a:pt x="11" y="38"/>
                  </a:cubicBezTo>
                  <a:cubicBezTo>
                    <a:pt x="74" y="216"/>
                    <a:pt x="154" y="403"/>
                    <a:pt x="306" y="528"/>
                  </a:cubicBezTo>
                  <a:cubicBezTo>
                    <a:pt x="386" y="591"/>
                    <a:pt x="487" y="628"/>
                    <a:pt x="588" y="628"/>
                  </a:cubicBezTo>
                  <a:cubicBezTo>
                    <a:pt x="644" y="628"/>
                    <a:pt x="700" y="616"/>
                    <a:pt x="752" y="591"/>
                  </a:cubicBezTo>
                  <a:cubicBezTo>
                    <a:pt x="782" y="575"/>
                    <a:pt x="767" y="534"/>
                    <a:pt x="739" y="534"/>
                  </a:cubicBezTo>
                  <a:cubicBezTo>
                    <a:pt x="735" y="534"/>
                    <a:pt x="730" y="535"/>
                    <a:pt x="725" y="537"/>
                  </a:cubicBezTo>
                  <a:cubicBezTo>
                    <a:pt x="680" y="560"/>
                    <a:pt x="632" y="570"/>
                    <a:pt x="586" y="570"/>
                  </a:cubicBezTo>
                  <a:cubicBezTo>
                    <a:pt x="485" y="570"/>
                    <a:pt x="388" y="524"/>
                    <a:pt x="315" y="457"/>
                  </a:cubicBezTo>
                  <a:cubicBezTo>
                    <a:pt x="190" y="341"/>
                    <a:pt x="127" y="180"/>
                    <a:pt x="74" y="20"/>
                  </a:cubicBezTo>
                  <a:cubicBezTo>
                    <a:pt x="67" y="6"/>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8" name="Google Shape;2408;p61"/>
            <p:cNvSpPr/>
            <p:nvPr/>
          </p:nvSpPr>
          <p:spPr>
            <a:xfrm>
              <a:off x="3956045" y="432252"/>
              <a:ext cx="103297" cy="42925"/>
            </a:xfrm>
            <a:custGeom>
              <a:avLst/>
              <a:gdLst/>
              <a:ahLst/>
              <a:cxnLst/>
              <a:rect l="l" t="t" r="r" b="b"/>
              <a:pathLst>
                <a:path w="1634" h="679" extrusionOk="0">
                  <a:moveTo>
                    <a:pt x="771" y="1"/>
                  </a:moveTo>
                  <a:cubicBezTo>
                    <a:pt x="543" y="1"/>
                    <a:pt x="314" y="64"/>
                    <a:pt x="117" y="185"/>
                  </a:cubicBezTo>
                  <a:cubicBezTo>
                    <a:pt x="54" y="212"/>
                    <a:pt x="1" y="257"/>
                    <a:pt x="1" y="319"/>
                  </a:cubicBezTo>
                  <a:cubicBezTo>
                    <a:pt x="1" y="382"/>
                    <a:pt x="45" y="426"/>
                    <a:pt x="90" y="453"/>
                  </a:cubicBezTo>
                  <a:cubicBezTo>
                    <a:pt x="301" y="599"/>
                    <a:pt x="548" y="679"/>
                    <a:pt x="799" y="679"/>
                  </a:cubicBezTo>
                  <a:cubicBezTo>
                    <a:pt x="824" y="679"/>
                    <a:pt x="850" y="678"/>
                    <a:pt x="875" y="676"/>
                  </a:cubicBezTo>
                  <a:cubicBezTo>
                    <a:pt x="893" y="667"/>
                    <a:pt x="902" y="667"/>
                    <a:pt x="920" y="667"/>
                  </a:cubicBezTo>
                  <a:cubicBezTo>
                    <a:pt x="1027" y="658"/>
                    <a:pt x="1134" y="631"/>
                    <a:pt x="1232" y="587"/>
                  </a:cubicBezTo>
                  <a:cubicBezTo>
                    <a:pt x="1330" y="542"/>
                    <a:pt x="1419" y="489"/>
                    <a:pt x="1508" y="426"/>
                  </a:cubicBezTo>
                  <a:cubicBezTo>
                    <a:pt x="1571" y="382"/>
                    <a:pt x="1633" y="292"/>
                    <a:pt x="1553" y="230"/>
                  </a:cubicBezTo>
                  <a:cubicBezTo>
                    <a:pt x="1508" y="194"/>
                    <a:pt x="1455" y="168"/>
                    <a:pt x="1401" y="141"/>
                  </a:cubicBezTo>
                  <a:cubicBezTo>
                    <a:pt x="1348" y="123"/>
                    <a:pt x="1294" y="96"/>
                    <a:pt x="1241" y="78"/>
                  </a:cubicBezTo>
                  <a:cubicBezTo>
                    <a:pt x="1125" y="34"/>
                    <a:pt x="1009" y="16"/>
                    <a:pt x="893" y="7"/>
                  </a:cubicBezTo>
                  <a:cubicBezTo>
                    <a:pt x="852" y="3"/>
                    <a:pt x="812"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09" name="Google Shape;2409;p61"/>
            <p:cNvSpPr/>
            <p:nvPr/>
          </p:nvSpPr>
          <p:spPr>
            <a:xfrm>
              <a:off x="3760960" y="631256"/>
              <a:ext cx="389736" cy="447896"/>
            </a:xfrm>
            <a:custGeom>
              <a:avLst/>
              <a:gdLst/>
              <a:ahLst/>
              <a:cxnLst/>
              <a:rect l="l" t="t" r="r" b="b"/>
              <a:pathLst>
                <a:path w="6165" h="7085" extrusionOk="0">
                  <a:moveTo>
                    <a:pt x="4674" y="0"/>
                  </a:moveTo>
                  <a:cubicBezTo>
                    <a:pt x="4106" y="0"/>
                    <a:pt x="3632" y="497"/>
                    <a:pt x="3283" y="963"/>
                  </a:cubicBezTo>
                  <a:cubicBezTo>
                    <a:pt x="2427" y="2131"/>
                    <a:pt x="1936" y="2890"/>
                    <a:pt x="1445" y="4246"/>
                  </a:cubicBezTo>
                  <a:lnTo>
                    <a:pt x="330" y="4147"/>
                  </a:lnTo>
                  <a:cubicBezTo>
                    <a:pt x="0" y="5075"/>
                    <a:pt x="9" y="5521"/>
                    <a:pt x="241" y="6030"/>
                  </a:cubicBezTo>
                  <a:cubicBezTo>
                    <a:pt x="464" y="6538"/>
                    <a:pt x="937" y="7056"/>
                    <a:pt x="1490" y="7082"/>
                  </a:cubicBezTo>
                  <a:cubicBezTo>
                    <a:pt x="1521" y="7084"/>
                    <a:pt x="1551" y="7084"/>
                    <a:pt x="1581" y="7084"/>
                  </a:cubicBezTo>
                  <a:cubicBezTo>
                    <a:pt x="3755" y="7084"/>
                    <a:pt x="4054" y="3933"/>
                    <a:pt x="4300" y="3229"/>
                  </a:cubicBezTo>
                  <a:lnTo>
                    <a:pt x="4300" y="3229"/>
                  </a:lnTo>
                  <a:cubicBezTo>
                    <a:pt x="4246" y="4130"/>
                    <a:pt x="4505" y="5976"/>
                    <a:pt x="5130" y="6975"/>
                  </a:cubicBezTo>
                  <a:cubicBezTo>
                    <a:pt x="5469" y="6904"/>
                    <a:pt x="5826" y="6904"/>
                    <a:pt x="6165" y="6833"/>
                  </a:cubicBezTo>
                  <a:cubicBezTo>
                    <a:pt x="5817" y="5129"/>
                    <a:pt x="5656" y="2256"/>
                    <a:pt x="5585" y="1221"/>
                  </a:cubicBezTo>
                  <a:cubicBezTo>
                    <a:pt x="5540" y="579"/>
                    <a:pt x="5148" y="44"/>
                    <a:pt x="4800" y="8"/>
                  </a:cubicBezTo>
                  <a:cubicBezTo>
                    <a:pt x="4757" y="3"/>
                    <a:pt x="4716" y="0"/>
                    <a:pt x="46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0" name="Google Shape;2410;p61"/>
            <p:cNvSpPr/>
            <p:nvPr/>
          </p:nvSpPr>
          <p:spPr>
            <a:xfrm>
              <a:off x="4081277" y="714512"/>
              <a:ext cx="72258" cy="68465"/>
            </a:xfrm>
            <a:custGeom>
              <a:avLst/>
              <a:gdLst/>
              <a:ahLst/>
              <a:cxnLst/>
              <a:rect l="l" t="t" r="r" b="b"/>
              <a:pathLst>
                <a:path w="1143" h="1083" extrusionOk="0">
                  <a:moveTo>
                    <a:pt x="897" y="1"/>
                  </a:moveTo>
                  <a:cubicBezTo>
                    <a:pt x="861" y="1"/>
                    <a:pt x="825" y="10"/>
                    <a:pt x="794" y="29"/>
                  </a:cubicBezTo>
                  <a:cubicBezTo>
                    <a:pt x="562" y="163"/>
                    <a:pt x="348" y="306"/>
                    <a:pt x="152" y="475"/>
                  </a:cubicBezTo>
                  <a:cubicBezTo>
                    <a:pt x="89" y="529"/>
                    <a:pt x="18" y="591"/>
                    <a:pt x="9" y="680"/>
                  </a:cubicBezTo>
                  <a:cubicBezTo>
                    <a:pt x="0" y="770"/>
                    <a:pt x="72" y="841"/>
                    <a:pt x="134" y="912"/>
                  </a:cubicBezTo>
                  <a:cubicBezTo>
                    <a:pt x="219" y="997"/>
                    <a:pt x="320" y="1083"/>
                    <a:pt x="438" y="1083"/>
                  </a:cubicBezTo>
                  <a:cubicBezTo>
                    <a:pt x="444" y="1083"/>
                    <a:pt x="449" y="1082"/>
                    <a:pt x="455" y="1082"/>
                  </a:cubicBezTo>
                  <a:cubicBezTo>
                    <a:pt x="571" y="1082"/>
                    <a:pt x="660" y="1002"/>
                    <a:pt x="741" y="921"/>
                  </a:cubicBezTo>
                  <a:cubicBezTo>
                    <a:pt x="901" y="743"/>
                    <a:pt x="1035" y="529"/>
                    <a:pt x="1115" y="297"/>
                  </a:cubicBezTo>
                  <a:cubicBezTo>
                    <a:pt x="1142" y="208"/>
                    <a:pt x="1115" y="110"/>
                    <a:pt x="1035" y="47"/>
                  </a:cubicBezTo>
                  <a:cubicBezTo>
                    <a:pt x="995" y="17"/>
                    <a:pt x="945" y="1"/>
                    <a:pt x="897" y="1"/>
                  </a:cubicBezTo>
                  <a:close/>
                </a:path>
              </a:pathLst>
            </a:custGeom>
            <a:solidFill>
              <a:srgbClr val="FFA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1" name="Google Shape;2411;p61"/>
            <p:cNvSpPr/>
            <p:nvPr/>
          </p:nvSpPr>
          <p:spPr>
            <a:xfrm>
              <a:off x="4068317" y="751304"/>
              <a:ext cx="23138" cy="47982"/>
            </a:xfrm>
            <a:custGeom>
              <a:avLst/>
              <a:gdLst/>
              <a:ahLst/>
              <a:cxnLst/>
              <a:rect l="l" t="t" r="r" b="b"/>
              <a:pathLst>
                <a:path w="366" h="759" extrusionOk="0">
                  <a:moveTo>
                    <a:pt x="250" y="0"/>
                  </a:moveTo>
                  <a:cubicBezTo>
                    <a:pt x="170" y="98"/>
                    <a:pt x="80" y="206"/>
                    <a:pt x="0" y="304"/>
                  </a:cubicBezTo>
                  <a:cubicBezTo>
                    <a:pt x="36" y="402"/>
                    <a:pt x="71" y="500"/>
                    <a:pt x="107" y="598"/>
                  </a:cubicBezTo>
                  <a:cubicBezTo>
                    <a:pt x="178" y="652"/>
                    <a:pt x="259" y="714"/>
                    <a:pt x="321" y="759"/>
                  </a:cubicBezTo>
                  <a:cubicBezTo>
                    <a:pt x="348" y="669"/>
                    <a:pt x="294" y="562"/>
                    <a:pt x="214" y="527"/>
                  </a:cubicBezTo>
                  <a:cubicBezTo>
                    <a:pt x="214" y="482"/>
                    <a:pt x="187" y="420"/>
                    <a:pt x="178" y="366"/>
                  </a:cubicBezTo>
                  <a:cubicBezTo>
                    <a:pt x="250" y="295"/>
                    <a:pt x="303" y="188"/>
                    <a:pt x="366" y="116"/>
                  </a:cubicBezTo>
                  <a:lnTo>
                    <a:pt x="250" y="0"/>
                  </a:lnTo>
                  <a:close/>
                </a:path>
              </a:pathLst>
            </a:custGeom>
            <a:solidFill>
              <a:srgbClr val="FFA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2" name="Google Shape;2412;p61"/>
            <p:cNvSpPr/>
            <p:nvPr/>
          </p:nvSpPr>
          <p:spPr>
            <a:xfrm>
              <a:off x="4081846" y="755792"/>
              <a:ext cx="23138" cy="48045"/>
            </a:xfrm>
            <a:custGeom>
              <a:avLst/>
              <a:gdLst/>
              <a:ahLst/>
              <a:cxnLst/>
              <a:rect l="l" t="t" r="r" b="b"/>
              <a:pathLst>
                <a:path w="366" h="760" extrusionOk="0">
                  <a:moveTo>
                    <a:pt x="241" y="1"/>
                  </a:moveTo>
                  <a:cubicBezTo>
                    <a:pt x="161" y="99"/>
                    <a:pt x="80" y="206"/>
                    <a:pt x="0" y="304"/>
                  </a:cubicBezTo>
                  <a:cubicBezTo>
                    <a:pt x="36" y="402"/>
                    <a:pt x="63" y="500"/>
                    <a:pt x="98" y="598"/>
                  </a:cubicBezTo>
                  <a:cubicBezTo>
                    <a:pt x="170" y="643"/>
                    <a:pt x="250" y="705"/>
                    <a:pt x="321" y="759"/>
                  </a:cubicBezTo>
                  <a:cubicBezTo>
                    <a:pt x="348" y="670"/>
                    <a:pt x="295" y="563"/>
                    <a:pt x="205" y="527"/>
                  </a:cubicBezTo>
                  <a:cubicBezTo>
                    <a:pt x="205" y="482"/>
                    <a:pt x="179" y="420"/>
                    <a:pt x="179" y="366"/>
                  </a:cubicBezTo>
                  <a:cubicBezTo>
                    <a:pt x="241" y="286"/>
                    <a:pt x="303" y="188"/>
                    <a:pt x="366" y="108"/>
                  </a:cubicBezTo>
                  <a:lnTo>
                    <a:pt x="241" y="1"/>
                  </a:lnTo>
                  <a:close/>
                </a:path>
              </a:pathLst>
            </a:custGeom>
            <a:solidFill>
              <a:srgbClr val="FFA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3" name="Google Shape;2413;p61"/>
            <p:cNvSpPr/>
            <p:nvPr/>
          </p:nvSpPr>
          <p:spPr>
            <a:xfrm>
              <a:off x="4091960" y="754654"/>
              <a:ext cx="23201" cy="48045"/>
            </a:xfrm>
            <a:custGeom>
              <a:avLst/>
              <a:gdLst/>
              <a:ahLst/>
              <a:cxnLst/>
              <a:rect l="l" t="t" r="r" b="b"/>
              <a:pathLst>
                <a:path w="367" h="760" extrusionOk="0">
                  <a:moveTo>
                    <a:pt x="242" y="1"/>
                  </a:moveTo>
                  <a:cubicBezTo>
                    <a:pt x="161" y="108"/>
                    <a:pt x="81" y="206"/>
                    <a:pt x="1" y="304"/>
                  </a:cubicBezTo>
                  <a:cubicBezTo>
                    <a:pt x="36" y="402"/>
                    <a:pt x="63" y="500"/>
                    <a:pt x="99" y="599"/>
                  </a:cubicBezTo>
                  <a:cubicBezTo>
                    <a:pt x="170" y="652"/>
                    <a:pt x="251" y="715"/>
                    <a:pt x="322" y="759"/>
                  </a:cubicBezTo>
                  <a:cubicBezTo>
                    <a:pt x="349" y="679"/>
                    <a:pt x="295" y="563"/>
                    <a:pt x="206" y="527"/>
                  </a:cubicBezTo>
                  <a:cubicBezTo>
                    <a:pt x="206" y="483"/>
                    <a:pt x="179" y="420"/>
                    <a:pt x="179" y="376"/>
                  </a:cubicBezTo>
                  <a:cubicBezTo>
                    <a:pt x="242" y="295"/>
                    <a:pt x="304" y="197"/>
                    <a:pt x="366" y="117"/>
                  </a:cubicBezTo>
                  <a:lnTo>
                    <a:pt x="242" y="1"/>
                  </a:lnTo>
                  <a:close/>
                </a:path>
              </a:pathLst>
            </a:custGeom>
            <a:solidFill>
              <a:srgbClr val="FFA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4" name="Google Shape;2414;p61"/>
            <p:cNvSpPr/>
            <p:nvPr/>
          </p:nvSpPr>
          <p:spPr>
            <a:xfrm>
              <a:off x="4102707" y="754654"/>
              <a:ext cx="23138" cy="47476"/>
            </a:xfrm>
            <a:custGeom>
              <a:avLst/>
              <a:gdLst/>
              <a:ahLst/>
              <a:cxnLst/>
              <a:rect l="l" t="t" r="r" b="b"/>
              <a:pathLst>
                <a:path w="366" h="751" extrusionOk="0">
                  <a:moveTo>
                    <a:pt x="241" y="1"/>
                  </a:moveTo>
                  <a:cubicBezTo>
                    <a:pt x="161" y="99"/>
                    <a:pt x="81" y="197"/>
                    <a:pt x="0" y="295"/>
                  </a:cubicBezTo>
                  <a:cubicBezTo>
                    <a:pt x="36" y="393"/>
                    <a:pt x="63" y="500"/>
                    <a:pt x="98" y="599"/>
                  </a:cubicBezTo>
                  <a:cubicBezTo>
                    <a:pt x="170" y="643"/>
                    <a:pt x="250" y="706"/>
                    <a:pt x="312" y="750"/>
                  </a:cubicBezTo>
                  <a:cubicBezTo>
                    <a:pt x="339" y="670"/>
                    <a:pt x="286" y="554"/>
                    <a:pt x="205" y="527"/>
                  </a:cubicBezTo>
                  <a:cubicBezTo>
                    <a:pt x="205" y="474"/>
                    <a:pt x="179" y="411"/>
                    <a:pt x="179" y="367"/>
                  </a:cubicBezTo>
                  <a:cubicBezTo>
                    <a:pt x="241" y="286"/>
                    <a:pt x="295" y="188"/>
                    <a:pt x="366" y="108"/>
                  </a:cubicBezTo>
                  <a:lnTo>
                    <a:pt x="241" y="1"/>
                  </a:lnTo>
                  <a:close/>
                </a:path>
              </a:pathLst>
            </a:custGeom>
            <a:solidFill>
              <a:srgbClr val="FFA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5" name="Google Shape;2415;p61"/>
            <p:cNvSpPr/>
            <p:nvPr/>
          </p:nvSpPr>
          <p:spPr>
            <a:xfrm>
              <a:off x="3699641" y="914780"/>
              <a:ext cx="48172" cy="5942"/>
            </a:xfrm>
            <a:custGeom>
              <a:avLst/>
              <a:gdLst/>
              <a:ahLst/>
              <a:cxnLst/>
              <a:rect l="l" t="t" r="r" b="b"/>
              <a:pathLst>
                <a:path w="762" h="94" extrusionOk="0">
                  <a:moveTo>
                    <a:pt x="36" y="1"/>
                  </a:moveTo>
                  <a:cubicBezTo>
                    <a:pt x="6" y="1"/>
                    <a:pt x="0" y="55"/>
                    <a:pt x="33" y="55"/>
                  </a:cubicBezTo>
                  <a:cubicBezTo>
                    <a:pt x="161" y="79"/>
                    <a:pt x="288" y="93"/>
                    <a:pt x="414" y="93"/>
                  </a:cubicBezTo>
                  <a:cubicBezTo>
                    <a:pt x="518" y="93"/>
                    <a:pt x="620" y="84"/>
                    <a:pt x="720" y="64"/>
                  </a:cubicBezTo>
                  <a:cubicBezTo>
                    <a:pt x="762" y="56"/>
                    <a:pt x="757" y="1"/>
                    <a:pt x="720" y="1"/>
                  </a:cubicBezTo>
                  <a:cubicBezTo>
                    <a:pt x="717" y="1"/>
                    <a:pt x="714" y="1"/>
                    <a:pt x="711" y="1"/>
                  </a:cubicBezTo>
                  <a:cubicBezTo>
                    <a:pt x="600" y="24"/>
                    <a:pt x="488" y="35"/>
                    <a:pt x="377" y="35"/>
                  </a:cubicBezTo>
                  <a:cubicBezTo>
                    <a:pt x="265" y="35"/>
                    <a:pt x="154" y="24"/>
                    <a:pt x="42" y="1"/>
                  </a:cubicBezTo>
                  <a:cubicBezTo>
                    <a:pt x="40" y="1"/>
                    <a:pt x="38" y="1"/>
                    <a:pt x="36" y="1"/>
                  </a:cubicBezTo>
                  <a:close/>
                </a:path>
              </a:pathLst>
            </a:custGeom>
            <a:solidFill>
              <a:srgbClr val="0137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6" name="Google Shape;2416;p61"/>
            <p:cNvSpPr/>
            <p:nvPr/>
          </p:nvSpPr>
          <p:spPr>
            <a:xfrm>
              <a:off x="3671825" y="635744"/>
              <a:ext cx="389736" cy="448907"/>
            </a:xfrm>
            <a:custGeom>
              <a:avLst/>
              <a:gdLst/>
              <a:ahLst/>
              <a:cxnLst/>
              <a:rect l="l" t="t" r="r" b="b"/>
              <a:pathLst>
                <a:path w="6165" h="7101" extrusionOk="0">
                  <a:moveTo>
                    <a:pt x="4675" y="0"/>
                  </a:moveTo>
                  <a:cubicBezTo>
                    <a:pt x="4106" y="0"/>
                    <a:pt x="3633" y="497"/>
                    <a:pt x="3283" y="963"/>
                  </a:cubicBezTo>
                  <a:cubicBezTo>
                    <a:pt x="2427" y="2132"/>
                    <a:pt x="1936" y="2890"/>
                    <a:pt x="1437" y="4246"/>
                  </a:cubicBezTo>
                  <a:lnTo>
                    <a:pt x="331" y="4148"/>
                  </a:lnTo>
                  <a:cubicBezTo>
                    <a:pt x="1" y="5076"/>
                    <a:pt x="9" y="5522"/>
                    <a:pt x="241" y="6030"/>
                  </a:cubicBezTo>
                  <a:cubicBezTo>
                    <a:pt x="464" y="6539"/>
                    <a:pt x="928" y="7056"/>
                    <a:pt x="1490" y="7083"/>
                  </a:cubicBezTo>
                  <a:cubicBezTo>
                    <a:pt x="1521" y="7084"/>
                    <a:pt x="1551" y="7085"/>
                    <a:pt x="1581" y="7085"/>
                  </a:cubicBezTo>
                  <a:cubicBezTo>
                    <a:pt x="3747" y="7085"/>
                    <a:pt x="4054" y="3933"/>
                    <a:pt x="4300" y="3229"/>
                  </a:cubicBezTo>
                  <a:lnTo>
                    <a:pt x="4300" y="3229"/>
                  </a:lnTo>
                  <a:cubicBezTo>
                    <a:pt x="4247" y="4139"/>
                    <a:pt x="4506" y="6102"/>
                    <a:pt x="5121" y="7101"/>
                  </a:cubicBezTo>
                  <a:cubicBezTo>
                    <a:pt x="5469" y="7029"/>
                    <a:pt x="5817" y="7029"/>
                    <a:pt x="6165" y="6958"/>
                  </a:cubicBezTo>
                  <a:cubicBezTo>
                    <a:pt x="5817" y="5254"/>
                    <a:pt x="5656" y="2257"/>
                    <a:pt x="5585" y="1222"/>
                  </a:cubicBezTo>
                  <a:cubicBezTo>
                    <a:pt x="5532" y="588"/>
                    <a:pt x="5148" y="53"/>
                    <a:pt x="4800" y="8"/>
                  </a:cubicBezTo>
                  <a:cubicBezTo>
                    <a:pt x="4758" y="3"/>
                    <a:pt x="4716" y="0"/>
                    <a:pt x="46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7" name="Google Shape;2417;p61"/>
            <p:cNvSpPr/>
            <p:nvPr/>
          </p:nvSpPr>
          <p:spPr>
            <a:xfrm>
              <a:off x="3755840" y="778360"/>
              <a:ext cx="69160" cy="162153"/>
            </a:xfrm>
            <a:custGeom>
              <a:avLst/>
              <a:gdLst/>
              <a:ahLst/>
              <a:cxnLst/>
              <a:rect l="l" t="t" r="r" b="b"/>
              <a:pathLst>
                <a:path w="1094" h="2565" extrusionOk="0">
                  <a:moveTo>
                    <a:pt x="1048" y="0"/>
                  </a:moveTo>
                  <a:cubicBezTo>
                    <a:pt x="1041" y="0"/>
                    <a:pt x="1033" y="3"/>
                    <a:pt x="1027" y="9"/>
                  </a:cubicBezTo>
                  <a:cubicBezTo>
                    <a:pt x="625" y="607"/>
                    <a:pt x="322" y="1258"/>
                    <a:pt x="135" y="1945"/>
                  </a:cubicBezTo>
                  <a:cubicBezTo>
                    <a:pt x="81" y="2142"/>
                    <a:pt x="36" y="2338"/>
                    <a:pt x="1" y="2534"/>
                  </a:cubicBezTo>
                  <a:cubicBezTo>
                    <a:pt x="1" y="2553"/>
                    <a:pt x="16" y="2564"/>
                    <a:pt x="31" y="2564"/>
                  </a:cubicBezTo>
                  <a:cubicBezTo>
                    <a:pt x="45" y="2564"/>
                    <a:pt x="59" y="2555"/>
                    <a:pt x="63" y="2534"/>
                  </a:cubicBezTo>
                  <a:cubicBezTo>
                    <a:pt x="188" y="1847"/>
                    <a:pt x="420" y="1169"/>
                    <a:pt x="768" y="554"/>
                  </a:cubicBezTo>
                  <a:cubicBezTo>
                    <a:pt x="866" y="375"/>
                    <a:pt x="964" y="215"/>
                    <a:pt x="1080" y="54"/>
                  </a:cubicBezTo>
                  <a:cubicBezTo>
                    <a:pt x="1094" y="27"/>
                    <a:pt x="1072"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8" name="Google Shape;2418;p61"/>
            <p:cNvSpPr/>
            <p:nvPr/>
          </p:nvSpPr>
          <p:spPr>
            <a:xfrm>
              <a:off x="3729099" y="915918"/>
              <a:ext cx="21873" cy="28701"/>
            </a:xfrm>
            <a:custGeom>
              <a:avLst/>
              <a:gdLst/>
              <a:ahLst/>
              <a:cxnLst/>
              <a:rect l="l" t="t" r="r" b="b"/>
              <a:pathLst>
                <a:path w="346" h="454" extrusionOk="0">
                  <a:moveTo>
                    <a:pt x="299" y="1"/>
                  </a:moveTo>
                  <a:cubicBezTo>
                    <a:pt x="292" y="1"/>
                    <a:pt x="285" y="4"/>
                    <a:pt x="281" y="10"/>
                  </a:cubicBezTo>
                  <a:cubicBezTo>
                    <a:pt x="192" y="144"/>
                    <a:pt x="103" y="278"/>
                    <a:pt x="13" y="403"/>
                  </a:cubicBezTo>
                  <a:cubicBezTo>
                    <a:pt x="1" y="428"/>
                    <a:pt x="19" y="453"/>
                    <a:pt x="41" y="453"/>
                  </a:cubicBezTo>
                  <a:cubicBezTo>
                    <a:pt x="50" y="453"/>
                    <a:pt x="59" y="449"/>
                    <a:pt x="67" y="438"/>
                  </a:cubicBezTo>
                  <a:cubicBezTo>
                    <a:pt x="156" y="314"/>
                    <a:pt x="236" y="180"/>
                    <a:pt x="326" y="55"/>
                  </a:cubicBezTo>
                  <a:cubicBezTo>
                    <a:pt x="346" y="28"/>
                    <a:pt x="320"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19" name="Google Shape;2419;p61"/>
            <p:cNvSpPr/>
            <p:nvPr/>
          </p:nvSpPr>
          <p:spPr>
            <a:xfrm>
              <a:off x="3940241" y="814140"/>
              <a:ext cx="11126" cy="125740"/>
            </a:xfrm>
            <a:custGeom>
              <a:avLst/>
              <a:gdLst/>
              <a:ahLst/>
              <a:cxnLst/>
              <a:rect l="l" t="t" r="r" b="b"/>
              <a:pathLst>
                <a:path w="176" h="1989" extrusionOk="0">
                  <a:moveTo>
                    <a:pt x="140" y="1"/>
                  </a:moveTo>
                  <a:cubicBezTo>
                    <a:pt x="126" y="1"/>
                    <a:pt x="112" y="8"/>
                    <a:pt x="108" y="23"/>
                  </a:cubicBezTo>
                  <a:cubicBezTo>
                    <a:pt x="19" y="523"/>
                    <a:pt x="1" y="1031"/>
                    <a:pt x="46" y="1531"/>
                  </a:cubicBezTo>
                  <a:cubicBezTo>
                    <a:pt x="54" y="1674"/>
                    <a:pt x="72" y="1816"/>
                    <a:pt x="99" y="1959"/>
                  </a:cubicBezTo>
                  <a:cubicBezTo>
                    <a:pt x="103" y="1979"/>
                    <a:pt x="118" y="1989"/>
                    <a:pt x="132" y="1989"/>
                  </a:cubicBezTo>
                  <a:cubicBezTo>
                    <a:pt x="150" y="1989"/>
                    <a:pt x="166" y="1975"/>
                    <a:pt x="162" y="1950"/>
                  </a:cubicBezTo>
                  <a:cubicBezTo>
                    <a:pt x="72" y="1460"/>
                    <a:pt x="63" y="960"/>
                    <a:pt x="108" y="460"/>
                  </a:cubicBezTo>
                  <a:cubicBezTo>
                    <a:pt x="126" y="318"/>
                    <a:pt x="144" y="175"/>
                    <a:pt x="170" y="32"/>
                  </a:cubicBezTo>
                  <a:cubicBezTo>
                    <a:pt x="175" y="12"/>
                    <a:pt x="158" y="1"/>
                    <a:pt x="140" y="1"/>
                  </a:cubicBezTo>
                  <a:close/>
                </a:path>
              </a:pathLst>
            </a:custGeom>
            <a:solidFill>
              <a:srgbClr val="0137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0" name="Google Shape;2420;p61"/>
            <p:cNvSpPr/>
            <p:nvPr/>
          </p:nvSpPr>
          <p:spPr>
            <a:xfrm>
              <a:off x="3998527" y="1056321"/>
              <a:ext cx="47666" cy="11442"/>
            </a:xfrm>
            <a:custGeom>
              <a:avLst/>
              <a:gdLst/>
              <a:ahLst/>
              <a:cxnLst/>
              <a:rect l="l" t="t" r="r" b="b"/>
              <a:pathLst>
                <a:path w="754" h="181" extrusionOk="0">
                  <a:moveTo>
                    <a:pt x="711" y="1"/>
                  </a:moveTo>
                  <a:cubicBezTo>
                    <a:pt x="708" y="1"/>
                    <a:pt x="706" y="1"/>
                    <a:pt x="703" y="2"/>
                  </a:cubicBezTo>
                  <a:cubicBezTo>
                    <a:pt x="480" y="37"/>
                    <a:pt x="257" y="82"/>
                    <a:pt x="34" y="118"/>
                  </a:cubicBezTo>
                  <a:cubicBezTo>
                    <a:pt x="0" y="126"/>
                    <a:pt x="6" y="181"/>
                    <a:pt x="36" y="181"/>
                  </a:cubicBezTo>
                  <a:cubicBezTo>
                    <a:pt x="38" y="181"/>
                    <a:pt x="40" y="181"/>
                    <a:pt x="42" y="180"/>
                  </a:cubicBezTo>
                  <a:cubicBezTo>
                    <a:pt x="265" y="135"/>
                    <a:pt x="488" y="100"/>
                    <a:pt x="712" y="64"/>
                  </a:cubicBezTo>
                  <a:cubicBezTo>
                    <a:pt x="753" y="56"/>
                    <a:pt x="748"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1" name="Google Shape;2421;p61"/>
            <p:cNvSpPr/>
            <p:nvPr/>
          </p:nvSpPr>
          <p:spPr>
            <a:xfrm>
              <a:off x="3744587" y="541300"/>
              <a:ext cx="204761" cy="257422"/>
            </a:xfrm>
            <a:custGeom>
              <a:avLst/>
              <a:gdLst/>
              <a:ahLst/>
              <a:cxnLst/>
              <a:rect l="l" t="t" r="r" b="b"/>
              <a:pathLst>
                <a:path w="3239" h="4072" extrusionOk="0">
                  <a:moveTo>
                    <a:pt x="654" y="0"/>
                  </a:moveTo>
                  <a:cubicBezTo>
                    <a:pt x="537" y="0"/>
                    <a:pt x="418" y="41"/>
                    <a:pt x="322" y="111"/>
                  </a:cubicBezTo>
                  <a:cubicBezTo>
                    <a:pt x="170" y="236"/>
                    <a:pt x="0" y="798"/>
                    <a:pt x="63" y="1172"/>
                  </a:cubicBezTo>
                  <a:cubicBezTo>
                    <a:pt x="277" y="2395"/>
                    <a:pt x="848" y="3090"/>
                    <a:pt x="1588" y="4072"/>
                  </a:cubicBezTo>
                  <a:cubicBezTo>
                    <a:pt x="2124" y="4072"/>
                    <a:pt x="2677" y="4027"/>
                    <a:pt x="3230" y="3947"/>
                  </a:cubicBezTo>
                  <a:cubicBezTo>
                    <a:pt x="3176" y="3652"/>
                    <a:pt x="3185" y="3367"/>
                    <a:pt x="3239" y="3073"/>
                  </a:cubicBezTo>
                  <a:lnTo>
                    <a:pt x="3239" y="3073"/>
                  </a:lnTo>
                  <a:cubicBezTo>
                    <a:pt x="2971" y="3081"/>
                    <a:pt x="2686" y="3090"/>
                    <a:pt x="2373" y="3099"/>
                  </a:cubicBezTo>
                  <a:cubicBezTo>
                    <a:pt x="1990" y="2234"/>
                    <a:pt x="1562" y="1360"/>
                    <a:pt x="1187" y="494"/>
                  </a:cubicBezTo>
                  <a:cubicBezTo>
                    <a:pt x="1115" y="325"/>
                    <a:pt x="1026" y="146"/>
                    <a:pt x="875" y="57"/>
                  </a:cubicBezTo>
                  <a:cubicBezTo>
                    <a:pt x="807" y="18"/>
                    <a:pt x="731" y="0"/>
                    <a:pt x="6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2" name="Google Shape;2422;p61"/>
            <p:cNvSpPr/>
            <p:nvPr/>
          </p:nvSpPr>
          <p:spPr>
            <a:xfrm>
              <a:off x="3746863" y="572528"/>
              <a:ext cx="201917" cy="226192"/>
            </a:xfrm>
            <a:custGeom>
              <a:avLst/>
              <a:gdLst/>
              <a:ahLst/>
              <a:cxnLst/>
              <a:rect l="l" t="t" r="r" b="b"/>
              <a:pathLst>
                <a:path w="3194" h="3578" extrusionOk="0">
                  <a:moveTo>
                    <a:pt x="89" y="0"/>
                  </a:moveTo>
                  <a:cubicBezTo>
                    <a:pt x="27" y="215"/>
                    <a:pt x="0" y="473"/>
                    <a:pt x="27" y="678"/>
                  </a:cubicBezTo>
                  <a:cubicBezTo>
                    <a:pt x="241" y="1901"/>
                    <a:pt x="812" y="2596"/>
                    <a:pt x="1552" y="3578"/>
                  </a:cubicBezTo>
                  <a:cubicBezTo>
                    <a:pt x="2088" y="3578"/>
                    <a:pt x="2641" y="3533"/>
                    <a:pt x="3194" y="3453"/>
                  </a:cubicBezTo>
                  <a:cubicBezTo>
                    <a:pt x="3185" y="3417"/>
                    <a:pt x="3185" y="3381"/>
                    <a:pt x="3176" y="3346"/>
                  </a:cubicBezTo>
                  <a:cubicBezTo>
                    <a:pt x="3034" y="3367"/>
                    <a:pt x="2891" y="3379"/>
                    <a:pt x="2749" y="3379"/>
                  </a:cubicBezTo>
                  <a:cubicBezTo>
                    <a:pt x="2470" y="3379"/>
                    <a:pt x="2193" y="3333"/>
                    <a:pt x="1927" y="3221"/>
                  </a:cubicBezTo>
                  <a:cubicBezTo>
                    <a:pt x="1865" y="3221"/>
                    <a:pt x="2052" y="2980"/>
                    <a:pt x="1989" y="2855"/>
                  </a:cubicBezTo>
                  <a:lnTo>
                    <a:pt x="1989" y="2855"/>
                  </a:lnTo>
                  <a:cubicBezTo>
                    <a:pt x="1927" y="2980"/>
                    <a:pt x="1749" y="3042"/>
                    <a:pt x="1686" y="3167"/>
                  </a:cubicBezTo>
                  <a:cubicBezTo>
                    <a:pt x="919" y="2240"/>
                    <a:pt x="161" y="1214"/>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3" name="Google Shape;2423;p61"/>
            <p:cNvSpPr/>
            <p:nvPr/>
          </p:nvSpPr>
          <p:spPr>
            <a:xfrm>
              <a:off x="3813240" y="582580"/>
              <a:ext cx="71942" cy="133895"/>
            </a:xfrm>
            <a:custGeom>
              <a:avLst/>
              <a:gdLst/>
              <a:ahLst/>
              <a:cxnLst/>
              <a:rect l="l" t="t" r="r" b="b"/>
              <a:pathLst>
                <a:path w="1138" h="2118" extrusionOk="0">
                  <a:moveTo>
                    <a:pt x="41" y="0"/>
                  </a:moveTo>
                  <a:cubicBezTo>
                    <a:pt x="20" y="0"/>
                    <a:pt x="1" y="16"/>
                    <a:pt x="12" y="38"/>
                  </a:cubicBezTo>
                  <a:cubicBezTo>
                    <a:pt x="288" y="573"/>
                    <a:pt x="565" y="1108"/>
                    <a:pt x="841" y="1643"/>
                  </a:cubicBezTo>
                  <a:cubicBezTo>
                    <a:pt x="913" y="1795"/>
                    <a:pt x="993" y="1947"/>
                    <a:pt x="1073" y="2098"/>
                  </a:cubicBezTo>
                  <a:cubicBezTo>
                    <a:pt x="1080" y="2112"/>
                    <a:pt x="1092" y="2118"/>
                    <a:pt x="1103" y="2118"/>
                  </a:cubicBezTo>
                  <a:cubicBezTo>
                    <a:pt x="1122" y="2118"/>
                    <a:pt x="1138" y="2103"/>
                    <a:pt x="1127" y="2081"/>
                  </a:cubicBezTo>
                  <a:cubicBezTo>
                    <a:pt x="850" y="1545"/>
                    <a:pt x="583" y="1010"/>
                    <a:pt x="306" y="475"/>
                  </a:cubicBezTo>
                  <a:lnTo>
                    <a:pt x="74" y="20"/>
                  </a:lnTo>
                  <a:cubicBezTo>
                    <a:pt x="67" y="6"/>
                    <a:pt x="5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4" name="Google Shape;2424;p61"/>
            <p:cNvSpPr/>
            <p:nvPr/>
          </p:nvSpPr>
          <p:spPr>
            <a:xfrm>
              <a:off x="3945362" y="734425"/>
              <a:ext cx="137119" cy="56390"/>
            </a:xfrm>
            <a:custGeom>
              <a:avLst/>
              <a:gdLst/>
              <a:ahLst/>
              <a:cxnLst/>
              <a:rect l="l" t="t" r="r" b="b"/>
              <a:pathLst>
                <a:path w="2169" h="892" extrusionOk="0">
                  <a:moveTo>
                    <a:pt x="1002" y="1"/>
                  </a:moveTo>
                  <a:cubicBezTo>
                    <a:pt x="689" y="1"/>
                    <a:pt x="387" y="9"/>
                    <a:pt x="63" y="18"/>
                  </a:cubicBezTo>
                  <a:cubicBezTo>
                    <a:pt x="9" y="312"/>
                    <a:pt x="0" y="597"/>
                    <a:pt x="54" y="892"/>
                  </a:cubicBezTo>
                  <a:cubicBezTo>
                    <a:pt x="785" y="776"/>
                    <a:pt x="1499" y="606"/>
                    <a:pt x="2168" y="374"/>
                  </a:cubicBezTo>
                  <a:cubicBezTo>
                    <a:pt x="2159" y="258"/>
                    <a:pt x="2150" y="151"/>
                    <a:pt x="2150" y="44"/>
                  </a:cubicBezTo>
                  <a:cubicBezTo>
                    <a:pt x="1721" y="11"/>
                    <a:pt x="1354" y="1"/>
                    <a:pt x="1002" y="1"/>
                  </a:cubicBez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5" name="Google Shape;2425;p61"/>
            <p:cNvSpPr/>
            <p:nvPr/>
          </p:nvSpPr>
          <p:spPr>
            <a:xfrm>
              <a:off x="4044611" y="720454"/>
              <a:ext cx="79591" cy="47476"/>
            </a:xfrm>
            <a:custGeom>
              <a:avLst/>
              <a:gdLst/>
              <a:ahLst/>
              <a:cxnLst/>
              <a:rect l="l" t="t" r="r" b="b"/>
              <a:pathLst>
                <a:path w="1259" h="751" extrusionOk="0">
                  <a:moveTo>
                    <a:pt x="1024" y="1"/>
                  </a:moveTo>
                  <a:cubicBezTo>
                    <a:pt x="984" y="1"/>
                    <a:pt x="943" y="7"/>
                    <a:pt x="901" y="16"/>
                  </a:cubicBezTo>
                  <a:cubicBezTo>
                    <a:pt x="598" y="69"/>
                    <a:pt x="304" y="158"/>
                    <a:pt x="18" y="274"/>
                  </a:cubicBezTo>
                  <a:lnTo>
                    <a:pt x="0" y="569"/>
                  </a:lnTo>
                  <a:cubicBezTo>
                    <a:pt x="238" y="688"/>
                    <a:pt x="504" y="750"/>
                    <a:pt x="767" y="750"/>
                  </a:cubicBezTo>
                  <a:cubicBezTo>
                    <a:pt x="800" y="750"/>
                    <a:pt x="833" y="749"/>
                    <a:pt x="866" y="747"/>
                  </a:cubicBezTo>
                  <a:cubicBezTo>
                    <a:pt x="982" y="738"/>
                    <a:pt x="1098" y="720"/>
                    <a:pt x="1178" y="640"/>
                  </a:cubicBezTo>
                  <a:cubicBezTo>
                    <a:pt x="1258" y="551"/>
                    <a:pt x="1258" y="408"/>
                    <a:pt x="1249" y="283"/>
                  </a:cubicBezTo>
                  <a:cubicBezTo>
                    <a:pt x="1240" y="194"/>
                    <a:pt x="1231" y="87"/>
                    <a:pt x="1151" y="33"/>
                  </a:cubicBezTo>
                  <a:cubicBezTo>
                    <a:pt x="1113" y="9"/>
                    <a:pt x="1069" y="1"/>
                    <a:pt x="1024" y="1"/>
                  </a:cubicBez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6" name="Google Shape;2426;p61"/>
            <p:cNvSpPr/>
            <p:nvPr/>
          </p:nvSpPr>
          <p:spPr>
            <a:xfrm>
              <a:off x="4111684" y="720264"/>
              <a:ext cx="34517" cy="34454"/>
            </a:xfrm>
            <a:custGeom>
              <a:avLst/>
              <a:gdLst/>
              <a:ahLst/>
              <a:cxnLst/>
              <a:rect l="l" t="t" r="r" b="b"/>
              <a:pathLst>
                <a:path w="546" h="545" extrusionOk="0">
                  <a:moveTo>
                    <a:pt x="1" y="1"/>
                  </a:moveTo>
                  <a:lnTo>
                    <a:pt x="1" y="170"/>
                  </a:lnTo>
                  <a:cubicBezTo>
                    <a:pt x="108" y="170"/>
                    <a:pt x="224" y="188"/>
                    <a:pt x="322" y="188"/>
                  </a:cubicBezTo>
                  <a:cubicBezTo>
                    <a:pt x="358" y="224"/>
                    <a:pt x="385" y="286"/>
                    <a:pt x="420" y="313"/>
                  </a:cubicBezTo>
                  <a:cubicBezTo>
                    <a:pt x="393" y="402"/>
                    <a:pt x="447" y="509"/>
                    <a:pt x="527" y="545"/>
                  </a:cubicBezTo>
                  <a:cubicBezTo>
                    <a:pt x="536" y="465"/>
                    <a:pt x="536" y="366"/>
                    <a:pt x="545" y="277"/>
                  </a:cubicBezTo>
                  <a:cubicBezTo>
                    <a:pt x="492" y="188"/>
                    <a:pt x="438" y="99"/>
                    <a:pt x="385" y="10"/>
                  </a:cubicBezTo>
                  <a:cubicBezTo>
                    <a:pt x="260" y="10"/>
                    <a:pt x="126" y="10"/>
                    <a:pt x="1" y="1"/>
                  </a:cubicBez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7" name="Google Shape;2427;p61"/>
            <p:cNvSpPr/>
            <p:nvPr/>
          </p:nvSpPr>
          <p:spPr>
            <a:xfrm>
              <a:off x="4106626" y="733224"/>
              <a:ext cx="34454" cy="34517"/>
            </a:xfrm>
            <a:custGeom>
              <a:avLst/>
              <a:gdLst/>
              <a:ahLst/>
              <a:cxnLst/>
              <a:rect l="l" t="t" r="r" b="b"/>
              <a:pathLst>
                <a:path w="545" h="546" extrusionOk="0">
                  <a:moveTo>
                    <a:pt x="1" y="1"/>
                  </a:moveTo>
                  <a:lnTo>
                    <a:pt x="1" y="170"/>
                  </a:lnTo>
                  <a:cubicBezTo>
                    <a:pt x="108" y="170"/>
                    <a:pt x="215" y="188"/>
                    <a:pt x="322" y="188"/>
                  </a:cubicBezTo>
                  <a:cubicBezTo>
                    <a:pt x="358" y="224"/>
                    <a:pt x="384" y="286"/>
                    <a:pt x="420" y="313"/>
                  </a:cubicBezTo>
                  <a:cubicBezTo>
                    <a:pt x="393" y="402"/>
                    <a:pt x="447" y="509"/>
                    <a:pt x="527" y="545"/>
                  </a:cubicBezTo>
                  <a:cubicBezTo>
                    <a:pt x="536" y="465"/>
                    <a:pt x="536" y="367"/>
                    <a:pt x="545" y="277"/>
                  </a:cubicBezTo>
                  <a:cubicBezTo>
                    <a:pt x="491" y="188"/>
                    <a:pt x="438" y="99"/>
                    <a:pt x="384" y="10"/>
                  </a:cubicBezTo>
                  <a:cubicBezTo>
                    <a:pt x="259" y="10"/>
                    <a:pt x="126" y="10"/>
                    <a:pt x="1" y="1"/>
                  </a:cubicBez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8" name="Google Shape;2428;p61"/>
            <p:cNvSpPr/>
            <p:nvPr/>
          </p:nvSpPr>
          <p:spPr>
            <a:xfrm>
              <a:off x="4099293" y="740557"/>
              <a:ext cx="34454" cy="34517"/>
            </a:xfrm>
            <a:custGeom>
              <a:avLst/>
              <a:gdLst/>
              <a:ahLst/>
              <a:cxnLst/>
              <a:rect l="l" t="t" r="r" b="b"/>
              <a:pathLst>
                <a:path w="545" h="546" extrusionOk="0">
                  <a:moveTo>
                    <a:pt x="1" y="1"/>
                  </a:moveTo>
                  <a:lnTo>
                    <a:pt x="1" y="161"/>
                  </a:lnTo>
                  <a:cubicBezTo>
                    <a:pt x="108" y="170"/>
                    <a:pt x="224" y="188"/>
                    <a:pt x="322" y="188"/>
                  </a:cubicBezTo>
                  <a:cubicBezTo>
                    <a:pt x="358" y="224"/>
                    <a:pt x="384" y="277"/>
                    <a:pt x="420" y="313"/>
                  </a:cubicBezTo>
                  <a:cubicBezTo>
                    <a:pt x="393" y="402"/>
                    <a:pt x="447" y="509"/>
                    <a:pt x="527" y="545"/>
                  </a:cubicBezTo>
                  <a:cubicBezTo>
                    <a:pt x="536" y="465"/>
                    <a:pt x="536" y="358"/>
                    <a:pt x="545" y="277"/>
                  </a:cubicBezTo>
                  <a:cubicBezTo>
                    <a:pt x="500" y="188"/>
                    <a:pt x="438" y="99"/>
                    <a:pt x="384" y="10"/>
                  </a:cubicBezTo>
                  <a:cubicBezTo>
                    <a:pt x="259" y="1"/>
                    <a:pt x="126" y="1"/>
                    <a:pt x="1" y="1"/>
                  </a:cubicBez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29" name="Google Shape;2429;p61"/>
            <p:cNvSpPr/>
            <p:nvPr/>
          </p:nvSpPr>
          <p:spPr>
            <a:xfrm>
              <a:off x="4091960" y="748459"/>
              <a:ext cx="35022" cy="34454"/>
            </a:xfrm>
            <a:custGeom>
              <a:avLst/>
              <a:gdLst/>
              <a:ahLst/>
              <a:cxnLst/>
              <a:rect l="l" t="t" r="r" b="b"/>
              <a:pathLst>
                <a:path w="554" h="545" extrusionOk="0">
                  <a:moveTo>
                    <a:pt x="1" y="1"/>
                  </a:moveTo>
                  <a:lnTo>
                    <a:pt x="10" y="161"/>
                  </a:lnTo>
                  <a:cubicBezTo>
                    <a:pt x="108" y="170"/>
                    <a:pt x="224" y="188"/>
                    <a:pt x="322" y="188"/>
                  </a:cubicBezTo>
                  <a:cubicBezTo>
                    <a:pt x="358" y="224"/>
                    <a:pt x="393" y="277"/>
                    <a:pt x="429" y="313"/>
                  </a:cubicBezTo>
                  <a:cubicBezTo>
                    <a:pt x="393" y="393"/>
                    <a:pt x="447" y="509"/>
                    <a:pt x="536" y="545"/>
                  </a:cubicBezTo>
                  <a:cubicBezTo>
                    <a:pt x="536" y="465"/>
                    <a:pt x="545" y="358"/>
                    <a:pt x="554" y="277"/>
                  </a:cubicBezTo>
                  <a:cubicBezTo>
                    <a:pt x="500" y="188"/>
                    <a:pt x="438" y="99"/>
                    <a:pt x="384" y="10"/>
                  </a:cubicBezTo>
                  <a:cubicBezTo>
                    <a:pt x="259" y="1"/>
                    <a:pt x="135" y="1"/>
                    <a:pt x="1" y="1"/>
                  </a:cubicBezTo>
                  <a:close/>
                </a:path>
              </a:pathLst>
            </a:custGeom>
            <a:solidFill>
              <a:srgbClr val="FFC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2430" name="Google Shape;2430;p61"/>
            <p:cNvGrpSpPr/>
            <p:nvPr/>
          </p:nvGrpSpPr>
          <p:grpSpPr>
            <a:xfrm>
              <a:off x="3616006" y="13192"/>
              <a:ext cx="257232" cy="299965"/>
              <a:chOff x="3616006" y="13192"/>
              <a:chExt cx="257232" cy="299965"/>
            </a:xfrm>
          </p:grpSpPr>
          <p:sp>
            <p:nvSpPr>
              <p:cNvPr id="2431" name="Google Shape;2431;p61"/>
              <p:cNvSpPr/>
              <p:nvPr/>
            </p:nvSpPr>
            <p:spPr>
              <a:xfrm>
                <a:off x="3740605" y="123062"/>
                <a:ext cx="88062" cy="190095"/>
              </a:xfrm>
              <a:custGeom>
                <a:avLst/>
                <a:gdLst/>
                <a:ahLst/>
                <a:cxnLst/>
                <a:rect l="l" t="t" r="r" b="b"/>
                <a:pathLst>
                  <a:path w="1393" h="3007" extrusionOk="0">
                    <a:moveTo>
                      <a:pt x="367" y="0"/>
                    </a:moveTo>
                    <a:lnTo>
                      <a:pt x="1" y="197"/>
                    </a:lnTo>
                    <a:cubicBezTo>
                      <a:pt x="188" y="678"/>
                      <a:pt x="367" y="1160"/>
                      <a:pt x="554" y="1642"/>
                    </a:cubicBezTo>
                    <a:lnTo>
                      <a:pt x="634" y="1107"/>
                    </a:lnTo>
                    <a:cubicBezTo>
                      <a:pt x="750" y="1463"/>
                      <a:pt x="875" y="1820"/>
                      <a:pt x="991" y="2177"/>
                    </a:cubicBezTo>
                    <a:cubicBezTo>
                      <a:pt x="1036" y="1990"/>
                      <a:pt x="1080" y="1811"/>
                      <a:pt x="1125" y="1624"/>
                    </a:cubicBezTo>
                    <a:cubicBezTo>
                      <a:pt x="1214" y="2088"/>
                      <a:pt x="1303" y="2552"/>
                      <a:pt x="1393" y="3007"/>
                    </a:cubicBezTo>
                    <a:cubicBezTo>
                      <a:pt x="1330" y="2498"/>
                      <a:pt x="1268" y="2025"/>
                      <a:pt x="1196" y="1517"/>
                    </a:cubicBezTo>
                    <a:lnTo>
                      <a:pt x="1196" y="1517"/>
                    </a:lnTo>
                    <a:cubicBezTo>
                      <a:pt x="1205" y="1535"/>
                      <a:pt x="1205" y="1553"/>
                      <a:pt x="1214" y="1579"/>
                    </a:cubicBezTo>
                    <a:cubicBezTo>
                      <a:pt x="1205" y="1454"/>
                      <a:pt x="1205" y="1339"/>
                      <a:pt x="1196" y="1223"/>
                    </a:cubicBezTo>
                    <a:cubicBezTo>
                      <a:pt x="1143" y="1339"/>
                      <a:pt x="1107" y="1428"/>
                      <a:pt x="1054" y="1553"/>
                    </a:cubicBezTo>
                    <a:cubicBezTo>
                      <a:pt x="964" y="1249"/>
                      <a:pt x="875" y="919"/>
                      <a:pt x="777" y="616"/>
                    </a:cubicBezTo>
                    <a:cubicBezTo>
                      <a:pt x="706" y="732"/>
                      <a:pt x="670" y="803"/>
                      <a:pt x="590" y="919"/>
                    </a:cubicBezTo>
                    <a:cubicBezTo>
                      <a:pt x="509" y="616"/>
                      <a:pt x="447" y="304"/>
                      <a:pt x="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32" name="Google Shape;2432;p61"/>
              <p:cNvSpPr/>
              <p:nvPr/>
            </p:nvSpPr>
            <p:spPr>
              <a:xfrm>
                <a:off x="3616006" y="13192"/>
                <a:ext cx="257232" cy="154946"/>
              </a:xfrm>
              <a:custGeom>
                <a:avLst/>
                <a:gdLst/>
                <a:ahLst/>
                <a:cxnLst/>
                <a:rect l="l" t="t" r="r" b="b"/>
                <a:pathLst>
                  <a:path w="4069" h="2451" extrusionOk="0">
                    <a:moveTo>
                      <a:pt x="2105" y="0"/>
                    </a:moveTo>
                    <a:cubicBezTo>
                      <a:pt x="2046" y="0"/>
                      <a:pt x="1986" y="6"/>
                      <a:pt x="1927" y="17"/>
                    </a:cubicBezTo>
                    <a:cubicBezTo>
                      <a:pt x="1544" y="79"/>
                      <a:pt x="1205" y="391"/>
                      <a:pt x="1071" y="757"/>
                    </a:cubicBezTo>
                    <a:cubicBezTo>
                      <a:pt x="937" y="802"/>
                      <a:pt x="821" y="900"/>
                      <a:pt x="768" y="1025"/>
                    </a:cubicBezTo>
                    <a:cubicBezTo>
                      <a:pt x="759" y="1043"/>
                      <a:pt x="750" y="1060"/>
                      <a:pt x="741" y="1078"/>
                    </a:cubicBezTo>
                    <a:cubicBezTo>
                      <a:pt x="730" y="1078"/>
                      <a:pt x="718" y="1077"/>
                      <a:pt x="707" y="1077"/>
                    </a:cubicBezTo>
                    <a:cubicBezTo>
                      <a:pt x="539" y="1077"/>
                      <a:pt x="367" y="1140"/>
                      <a:pt x="241" y="1257"/>
                    </a:cubicBezTo>
                    <a:cubicBezTo>
                      <a:pt x="45" y="1453"/>
                      <a:pt x="0" y="1792"/>
                      <a:pt x="143" y="2033"/>
                    </a:cubicBezTo>
                    <a:cubicBezTo>
                      <a:pt x="259" y="2220"/>
                      <a:pt x="500" y="2336"/>
                      <a:pt x="714" y="2363"/>
                    </a:cubicBezTo>
                    <a:cubicBezTo>
                      <a:pt x="743" y="2368"/>
                      <a:pt x="773" y="2370"/>
                      <a:pt x="803" y="2370"/>
                    </a:cubicBezTo>
                    <a:cubicBezTo>
                      <a:pt x="990" y="2370"/>
                      <a:pt x="1177" y="2276"/>
                      <a:pt x="1285" y="2122"/>
                    </a:cubicBezTo>
                    <a:cubicBezTo>
                      <a:pt x="1497" y="2334"/>
                      <a:pt x="1786" y="2450"/>
                      <a:pt x="2079" y="2450"/>
                    </a:cubicBezTo>
                    <a:cubicBezTo>
                      <a:pt x="2156" y="2450"/>
                      <a:pt x="2234" y="2442"/>
                      <a:pt x="2311" y="2425"/>
                    </a:cubicBezTo>
                    <a:cubicBezTo>
                      <a:pt x="2614" y="2354"/>
                      <a:pt x="2882" y="2140"/>
                      <a:pt x="3042" y="1872"/>
                    </a:cubicBezTo>
                    <a:cubicBezTo>
                      <a:pt x="3105" y="1872"/>
                      <a:pt x="3167" y="1863"/>
                      <a:pt x="3230" y="1837"/>
                    </a:cubicBezTo>
                    <a:cubicBezTo>
                      <a:pt x="3248" y="1828"/>
                      <a:pt x="3265" y="1819"/>
                      <a:pt x="3292" y="1810"/>
                    </a:cubicBezTo>
                    <a:cubicBezTo>
                      <a:pt x="3310" y="1812"/>
                      <a:pt x="3328" y="1813"/>
                      <a:pt x="3346" y="1813"/>
                    </a:cubicBezTo>
                    <a:cubicBezTo>
                      <a:pt x="3593" y="1813"/>
                      <a:pt x="3923" y="1602"/>
                      <a:pt x="4006" y="1453"/>
                    </a:cubicBezTo>
                    <a:cubicBezTo>
                      <a:pt x="4051" y="1364"/>
                      <a:pt x="4068" y="1248"/>
                      <a:pt x="4068" y="1141"/>
                    </a:cubicBezTo>
                    <a:cubicBezTo>
                      <a:pt x="4051" y="927"/>
                      <a:pt x="3943" y="721"/>
                      <a:pt x="3747" y="641"/>
                    </a:cubicBezTo>
                    <a:cubicBezTo>
                      <a:pt x="3690" y="617"/>
                      <a:pt x="3624" y="604"/>
                      <a:pt x="3557" y="604"/>
                    </a:cubicBezTo>
                    <a:cubicBezTo>
                      <a:pt x="3405" y="604"/>
                      <a:pt x="3245" y="666"/>
                      <a:pt x="3158" y="784"/>
                    </a:cubicBezTo>
                    <a:cubicBezTo>
                      <a:pt x="3040" y="332"/>
                      <a:pt x="2576" y="0"/>
                      <a:pt x="21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433" name="Google Shape;2433;p61"/>
            <p:cNvSpPr/>
            <p:nvPr/>
          </p:nvSpPr>
          <p:spPr>
            <a:xfrm>
              <a:off x="4029376" y="497111"/>
              <a:ext cx="8534" cy="18523"/>
            </a:xfrm>
            <a:custGeom>
              <a:avLst/>
              <a:gdLst/>
              <a:ahLst/>
              <a:cxnLst/>
              <a:rect l="l" t="t" r="r" b="b"/>
              <a:pathLst>
                <a:path w="135" h="293" extrusionOk="0">
                  <a:moveTo>
                    <a:pt x="35" y="0"/>
                  </a:moveTo>
                  <a:cubicBezTo>
                    <a:pt x="27" y="0"/>
                    <a:pt x="18" y="2"/>
                    <a:pt x="9" y="7"/>
                  </a:cubicBezTo>
                  <a:cubicBezTo>
                    <a:pt x="0" y="16"/>
                    <a:pt x="0" y="34"/>
                    <a:pt x="9" y="52"/>
                  </a:cubicBezTo>
                  <a:cubicBezTo>
                    <a:pt x="18" y="60"/>
                    <a:pt x="18" y="60"/>
                    <a:pt x="27" y="69"/>
                  </a:cubicBezTo>
                  <a:cubicBezTo>
                    <a:pt x="27" y="69"/>
                    <a:pt x="27" y="78"/>
                    <a:pt x="27" y="78"/>
                  </a:cubicBezTo>
                  <a:cubicBezTo>
                    <a:pt x="36" y="87"/>
                    <a:pt x="36" y="87"/>
                    <a:pt x="36" y="96"/>
                  </a:cubicBezTo>
                  <a:cubicBezTo>
                    <a:pt x="45" y="105"/>
                    <a:pt x="45" y="114"/>
                    <a:pt x="45" y="123"/>
                  </a:cubicBezTo>
                  <a:lnTo>
                    <a:pt x="54" y="123"/>
                  </a:lnTo>
                  <a:cubicBezTo>
                    <a:pt x="54" y="123"/>
                    <a:pt x="54" y="132"/>
                    <a:pt x="54" y="132"/>
                  </a:cubicBezTo>
                  <a:lnTo>
                    <a:pt x="54" y="141"/>
                  </a:lnTo>
                  <a:cubicBezTo>
                    <a:pt x="54" y="150"/>
                    <a:pt x="63" y="159"/>
                    <a:pt x="63" y="167"/>
                  </a:cubicBezTo>
                  <a:cubicBezTo>
                    <a:pt x="63" y="176"/>
                    <a:pt x="63" y="176"/>
                    <a:pt x="63" y="185"/>
                  </a:cubicBezTo>
                  <a:lnTo>
                    <a:pt x="63" y="194"/>
                  </a:lnTo>
                  <a:cubicBezTo>
                    <a:pt x="63" y="203"/>
                    <a:pt x="63" y="212"/>
                    <a:pt x="63" y="221"/>
                  </a:cubicBezTo>
                  <a:cubicBezTo>
                    <a:pt x="54" y="230"/>
                    <a:pt x="54" y="230"/>
                    <a:pt x="54" y="239"/>
                  </a:cubicBezTo>
                  <a:cubicBezTo>
                    <a:pt x="54" y="239"/>
                    <a:pt x="54" y="248"/>
                    <a:pt x="54" y="248"/>
                  </a:cubicBezTo>
                  <a:cubicBezTo>
                    <a:pt x="54" y="266"/>
                    <a:pt x="54" y="283"/>
                    <a:pt x="72" y="292"/>
                  </a:cubicBezTo>
                  <a:cubicBezTo>
                    <a:pt x="90" y="292"/>
                    <a:pt x="108" y="283"/>
                    <a:pt x="116" y="266"/>
                  </a:cubicBezTo>
                  <a:cubicBezTo>
                    <a:pt x="134" y="176"/>
                    <a:pt x="116" y="78"/>
                    <a:pt x="54" y="7"/>
                  </a:cubicBezTo>
                  <a:cubicBezTo>
                    <a:pt x="50" y="2"/>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434" name="Google Shape;2434;p61"/>
          <p:cNvGrpSpPr/>
          <p:nvPr/>
        </p:nvGrpSpPr>
        <p:grpSpPr>
          <a:xfrm>
            <a:off x="2449777" y="2585036"/>
            <a:ext cx="693336" cy="904995"/>
            <a:chOff x="1131231" y="577017"/>
            <a:chExt cx="394793" cy="515285"/>
          </a:xfrm>
        </p:grpSpPr>
        <p:sp>
          <p:nvSpPr>
            <p:cNvPr id="2435" name="Google Shape;2435;p61"/>
            <p:cNvSpPr/>
            <p:nvPr/>
          </p:nvSpPr>
          <p:spPr>
            <a:xfrm>
              <a:off x="1131231" y="577017"/>
              <a:ext cx="394793" cy="465154"/>
            </a:xfrm>
            <a:custGeom>
              <a:avLst/>
              <a:gdLst/>
              <a:ahLst/>
              <a:cxnLst/>
              <a:rect l="l" t="t" r="r" b="b"/>
              <a:pathLst>
                <a:path w="6245" h="7358" extrusionOk="0">
                  <a:moveTo>
                    <a:pt x="2030" y="0"/>
                  </a:moveTo>
                  <a:cubicBezTo>
                    <a:pt x="1134" y="0"/>
                    <a:pt x="208" y="548"/>
                    <a:pt x="0" y="1419"/>
                  </a:cubicBezTo>
                  <a:cubicBezTo>
                    <a:pt x="146" y="1220"/>
                    <a:pt x="397" y="1126"/>
                    <a:pt x="645" y="1126"/>
                  </a:cubicBezTo>
                  <a:cubicBezTo>
                    <a:pt x="686" y="1126"/>
                    <a:pt x="727" y="1129"/>
                    <a:pt x="767" y="1134"/>
                  </a:cubicBezTo>
                  <a:cubicBezTo>
                    <a:pt x="1044" y="1169"/>
                    <a:pt x="1312" y="1303"/>
                    <a:pt x="1535" y="1473"/>
                  </a:cubicBezTo>
                  <a:cubicBezTo>
                    <a:pt x="2239" y="1990"/>
                    <a:pt x="2721" y="2748"/>
                    <a:pt x="3078" y="3542"/>
                  </a:cubicBezTo>
                  <a:cubicBezTo>
                    <a:pt x="3435" y="4336"/>
                    <a:pt x="3667" y="5175"/>
                    <a:pt x="3970" y="5987"/>
                  </a:cubicBezTo>
                  <a:cubicBezTo>
                    <a:pt x="4104" y="6344"/>
                    <a:pt x="4264" y="6709"/>
                    <a:pt x="4532" y="6986"/>
                  </a:cubicBezTo>
                  <a:cubicBezTo>
                    <a:pt x="4739" y="7198"/>
                    <a:pt x="5050" y="7358"/>
                    <a:pt x="5351" y="7358"/>
                  </a:cubicBezTo>
                  <a:cubicBezTo>
                    <a:pt x="5530" y="7358"/>
                    <a:pt x="5706" y="7301"/>
                    <a:pt x="5852" y="7164"/>
                  </a:cubicBezTo>
                  <a:cubicBezTo>
                    <a:pt x="6129" y="6906"/>
                    <a:pt x="6245" y="6584"/>
                    <a:pt x="6245" y="6219"/>
                  </a:cubicBezTo>
                  <a:cubicBezTo>
                    <a:pt x="6245" y="5683"/>
                    <a:pt x="6245" y="5157"/>
                    <a:pt x="6147" y="4631"/>
                  </a:cubicBezTo>
                  <a:cubicBezTo>
                    <a:pt x="6049" y="4078"/>
                    <a:pt x="5888" y="3533"/>
                    <a:pt x="5656" y="3025"/>
                  </a:cubicBezTo>
                  <a:cubicBezTo>
                    <a:pt x="5397" y="2445"/>
                    <a:pt x="5067" y="1910"/>
                    <a:pt x="4657" y="1437"/>
                  </a:cubicBezTo>
                  <a:cubicBezTo>
                    <a:pt x="4033" y="706"/>
                    <a:pt x="3194" y="99"/>
                    <a:pt x="2230" y="10"/>
                  </a:cubicBezTo>
                  <a:cubicBezTo>
                    <a:pt x="2164" y="3"/>
                    <a:pt x="2097" y="0"/>
                    <a:pt x="2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36" name="Google Shape;2436;p61"/>
            <p:cNvSpPr/>
            <p:nvPr/>
          </p:nvSpPr>
          <p:spPr>
            <a:xfrm>
              <a:off x="1259812" y="615262"/>
              <a:ext cx="257801" cy="477039"/>
            </a:xfrm>
            <a:custGeom>
              <a:avLst/>
              <a:gdLst/>
              <a:ahLst/>
              <a:cxnLst/>
              <a:rect l="l" t="t" r="r" b="b"/>
              <a:pathLst>
                <a:path w="4078" h="7546" extrusionOk="0">
                  <a:moveTo>
                    <a:pt x="943" y="0"/>
                  </a:moveTo>
                  <a:cubicBezTo>
                    <a:pt x="925" y="0"/>
                    <a:pt x="906" y="19"/>
                    <a:pt x="919" y="38"/>
                  </a:cubicBezTo>
                  <a:cubicBezTo>
                    <a:pt x="1062" y="270"/>
                    <a:pt x="1196" y="493"/>
                    <a:pt x="1338" y="725"/>
                  </a:cubicBezTo>
                  <a:cubicBezTo>
                    <a:pt x="964" y="455"/>
                    <a:pt x="531" y="288"/>
                    <a:pt x="72" y="288"/>
                  </a:cubicBezTo>
                  <a:cubicBezTo>
                    <a:pt x="60" y="288"/>
                    <a:pt x="48" y="288"/>
                    <a:pt x="36" y="288"/>
                  </a:cubicBezTo>
                  <a:cubicBezTo>
                    <a:pt x="0" y="288"/>
                    <a:pt x="0" y="341"/>
                    <a:pt x="36" y="341"/>
                  </a:cubicBezTo>
                  <a:cubicBezTo>
                    <a:pt x="98" y="341"/>
                    <a:pt x="161" y="341"/>
                    <a:pt x="223" y="350"/>
                  </a:cubicBezTo>
                  <a:cubicBezTo>
                    <a:pt x="625" y="377"/>
                    <a:pt x="1008" y="547"/>
                    <a:pt x="1329" y="779"/>
                  </a:cubicBezTo>
                  <a:cubicBezTo>
                    <a:pt x="1154" y="729"/>
                    <a:pt x="975" y="703"/>
                    <a:pt x="794" y="703"/>
                  </a:cubicBezTo>
                  <a:cubicBezTo>
                    <a:pt x="681" y="703"/>
                    <a:pt x="568" y="713"/>
                    <a:pt x="455" y="734"/>
                  </a:cubicBezTo>
                  <a:cubicBezTo>
                    <a:pt x="420" y="734"/>
                    <a:pt x="428" y="787"/>
                    <a:pt x="464" y="787"/>
                  </a:cubicBezTo>
                  <a:cubicBezTo>
                    <a:pt x="571" y="770"/>
                    <a:pt x="680" y="761"/>
                    <a:pt x="790" y="761"/>
                  </a:cubicBezTo>
                  <a:cubicBezTo>
                    <a:pt x="1008" y="761"/>
                    <a:pt x="1228" y="796"/>
                    <a:pt x="1437" y="868"/>
                  </a:cubicBezTo>
                  <a:cubicBezTo>
                    <a:pt x="1437" y="877"/>
                    <a:pt x="1445" y="877"/>
                    <a:pt x="1445" y="877"/>
                  </a:cubicBezTo>
                  <a:cubicBezTo>
                    <a:pt x="1472" y="895"/>
                    <a:pt x="1490" y="912"/>
                    <a:pt x="1517" y="930"/>
                  </a:cubicBezTo>
                  <a:cubicBezTo>
                    <a:pt x="1927" y="1287"/>
                    <a:pt x="2230" y="1760"/>
                    <a:pt x="2462" y="2250"/>
                  </a:cubicBezTo>
                  <a:cubicBezTo>
                    <a:pt x="2623" y="2581"/>
                    <a:pt x="2757" y="2911"/>
                    <a:pt x="2891" y="3250"/>
                  </a:cubicBezTo>
                  <a:cubicBezTo>
                    <a:pt x="2837" y="3196"/>
                    <a:pt x="2793" y="3143"/>
                    <a:pt x="2739" y="3089"/>
                  </a:cubicBezTo>
                  <a:cubicBezTo>
                    <a:pt x="2436" y="2759"/>
                    <a:pt x="2097" y="2474"/>
                    <a:pt x="1722" y="2224"/>
                  </a:cubicBezTo>
                  <a:cubicBezTo>
                    <a:pt x="1717" y="2220"/>
                    <a:pt x="1711" y="2219"/>
                    <a:pt x="1706" y="2219"/>
                  </a:cubicBezTo>
                  <a:cubicBezTo>
                    <a:pt x="1684" y="2219"/>
                    <a:pt x="1665" y="2245"/>
                    <a:pt x="1686" y="2259"/>
                  </a:cubicBezTo>
                  <a:cubicBezTo>
                    <a:pt x="1793" y="2331"/>
                    <a:pt x="1891" y="2402"/>
                    <a:pt x="1990" y="2482"/>
                  </a:cubicBezTo>
                  <a:cubicBezTo>
                    <a:pt x="2346" y="2750"/>
                    <a:pt x="2659" y="3053"/>
                    <a:pt x="2944" y="3392"/>
                  </a:cubicBezTo>
                  <a:cubicBezTo>
                    <a:pt x="3007" y="3571"/>
                    <a:pt x="3069" y="3749"/>
                    <a:pt x="3132" y="3919"/>
                  </a:cubicBezTo>
                  <a:cubicBezTo>
                    <a:pt x="3301" y="4427"/>
                    <a:pt x="3462" y="4945"/>
                    <a:pt x="3595" y="5471"/>
                  </a:cubicBezTo>
                  <a:cubicBezTo>
                    <a:pt x="3560" y="5409"/>
                    <a:pt x="3524" y="5355"/>
                    <a:pt x="3479" y="5301"/>
                  </a:cubicBezTo>
                  <a:cubicBezTo>
                    <a:pt x="3239" y="4971"/>
                    <a:pt x="2944" y="4677"/>
                    <a:pt x="2605" y="4436"/>
                  </a:cubicBezTo>
                  <a:cubicBezTo>
                    <a:pt x="2599" y="4430"/>
                    <a:pt x="2593" y="4428"/>
                    <a:pt x="2587" y="4428"/>
                  </a:cubicBezTo>
                  <a:cubicBezTo>
                    <a:pt x="2566" y="4428"/>
                    <a:pt x="2549" y="4458"/>
                    <a:pt x="2569" y="4472"/>
                  </a:cubicBezTo>
                  <a:cubicBezTo>
                    <a:pt x="2668" y="4543"/>
                    <a:pt x="2757" y="4615"/>
                    <a:pt x="2846" y="4686"/>
                  </a:cubicBezTo>
                  <a:cubicBezTo>
                    <a:pt x="3158" y="4954"/>
                    <a:pt x="3426" y="5275"/>
                    <a:pt x="3631" y="5632"/>
                  </a:cubicBezTo>
                  <a:lnTo>
                    <a:pt x="3640" y="5632"/>
                  </a:lnTo>
                  <a:cubicBezTo>
                    <a:pt x="3640" y="5658"/>
                    <a:pt x="3649" y="5676"/>
                    <a:pt x="3658" y="5694"/>
                  </a:cubicBezTo>
                  <a:cubicBezTo>
                    <a:pt x="3801" y="6301"/>
                    <a:pt x="3925" y="6907"/>
                    <a:pt x="4024" y="7523"/>
                  </a:cubicBezTo>
                  <a:cubicBezTo>
                    <a:pt x="4024" y="7538"/>
                    <a:pt x="4034" y="7546"/>
                    <a:pt x="4045" y="7546"/>
                  </a:cubicBezTo>
                  <a:cubicBezTo>
                    <a:pt x="4060" y="7546"/>
                    <a:pt x="4077" y="7534"/>
                    <a:pt x="4077" y="7514"/>
                  </a:cubicBezTo>
                  <a:cubicBezTo>
                    <a:pt x="4059" y="7443"/>
                    <a:pt x="4050" y="7362"/>
                    <a:pt x="4041" y="7291"/>
                  </a:cubicBezTo>
                  <a:cubicBezTo>
                    <a:pt x="3943" y="6720"/>
                    <a:pt x="3827" y="6158"/>
                    <a:pt x="3685" y="5596"/>
                  </a:cubicBezTo>
                  <a:cubicBezTo>
                    <a:pt x="3756" y="5070"/>
                    <a:pt x="3774" y="4543"/>
                    <a:pt x="3747" y="4017"/>
                  </a:cubicBezTo>
                  <a:cubicBezTo>
                    <a:pt x="3743" y="3999"/>
                    <a:pt x="3727" y="3990"/>
                    <a:pt x="3714" y="3990"/>
                  </a:cubicBezTo>
                  <a:cubicBezTo>
                    <a:pt x="3700" y="3990"/>
                    <a:pt x="3689" y="3999"/>
                    <a:pt x="3694" y="4017"/>
                  </a:cubicBezTo>
                  <a:cubicBezTo>
                    <a:pt x="3711" y="4499"/>
                    <a:pt x="3702" y="4971"/>
                    <a:pt x="3649" y="5444"/>
                  </a:cubicBezTo>
                  <a:cubicBezTo>
                    <a:pt x="3488" y="4838"/>
                    <a:pt x="3301" y="4240"/>
                    <a:pt x="3087" y="3642"/>
                  </a:cubicBezTo>
                  <a:cubicBezTo>
                    <a:pt x="3060" y="3562"/>
                    <a:pt x="3024" y="3473"/>
                    <a:pt x="2998" y="3383"/>
                  </a:cubicBezTo>
                  <a:cubicBezTo>
                    <a:pt x="2989" y="3250"/>
                    <a:pt x="2980" y="3125"/>
                    <a:pt x="2971" y="2991"/>
                  </a:cubicBezTo>
                  <a:cubicBezTo>
                    <a:pt x="2917" y="2536"/>
                    <a:pt x="2819" y="2090"/>
                    <a:pt x="2668" y="1662"/>
                  </a:cubicBezTo>
                  <a:cubicBezTo>
                    <a:pt x="2661" y="1649"/>
                    <a:pt x="2651" y="1645"/>
                    <a:pt x="2641" y="1645"/>
                  </a:cubicBezTo>
                  <a:cubicBezTo>
                    <a:pt x="2621" y="1645"/>
                    <a:pt x="2602" y="1662"/>
                    <a:pt x="2614" y="1680"/>
                  </a:cubicBezTo>
                  <a:cubicBezTo>
                    <a:pt x="2659" y="1804"/>
                    <a:pt x="2694" y="1920"/>
                    <a:pt x="2730" y="2045"/>
                  </a:cubicBezTo>
                  <a:cubicBezTo>
                    <a:pt x="2837" y="2429"/>
                    <a:pt x="2908" y="2821"/>
                    <a:pt x="2926" y="3214"/>
                  </a:cubicBezTo>
                  <a:cubicBezTo>
                    <a:pt x="2775" y="2795"/>
                    <a:pt x="2596" y="2384"/>
                    <a:pt x="2391" y="1992"/>
                  </a:cubicBezTo>
                  <a:cubicBezTo>
                    <a:pt x="2150" y="1546"/>
                    <a:pt x="1856" y="1135"/>
                    <a:pt x="1463" y="814"/>
                  </a:cubicBezTo>
                  <a:cubicBezTo>
                    <a:pt x="1294" y="547"/>
                    <a:pt x="1133" y="279"/>
                    <a:pt x="964" y="11"/>
                  </a:cubicBezTo>
                  <a:cubicBezTo>
                    <a:pt x="958" y="3"/>
                    <a:pt x="951" y="0"/>
                    <a:pt x="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437" name="Google Shape;2437;p61"/>
          <p:cNvGrpSpPr/>
          <p:nvPr/>
        </p:nvGrpSpPr>
        <p:grpSpPr>
          <a:xfrm>
            <a:off x="5967069" y="2464649"/>
            <a:ext cx="1058287" cy="905012"/>
            <a:chOff x="1120484" y="994875"/>
            <a:chExt cx="419256" cy="358506"/>
          </a:xfrm>
        </p:grpSpPr>
        <p:sp>
          <p:nvSpPr>
            <p:cNvPr id="2438" name="Google Shape;2438;p61"/>
            <p:cNvSpPr/>
            <p:nvPr/>
          </p:nvSpPr>
          <p:spPr>
            <a:xfrm>
              <a:off x="1121053" y="994875"/>
              <a:ext cx="401052" cy="311978"/>
            </a:xfrm>
            <a:custGeom>
              <a:avLst/>
              <a:gdLst/>
              <a:ahLst/>
              <a:cxnLst/>
              <a:rect l="l" t="t" r="r" b="b"/>
              <a:pathLst>
                <a:path w="6344" h="4935" extrusionOk="0">
                  <a:moveTo>
                    <a:pt x="1937" y="1"/>
                  </a:moveTo>
                  <a:cubicBezTo>
                    <a:pt x="1865" y="1"/>
                    <a:pt x="1794" y="4"/>
                    <a:pt x="1722" y="10"/>
                  </a:cubicBezTo>
                  <a:cubicBezTo>
                    <a:pt x="1731" y="10"/>
                    <a:pt x="1740" y="10"/>
                    <a:pt x="1749" y="19"/>
                  </a:cubicBezTo>
                  <a:cubicBezTo>
                    <a:pt x="1848" y="36"/>
                    <a:pt x="1817" y="183"/>
                    <a:pt x="1727" y="183"/>
                  </a:cubicBezTo>
                  <a:cubicBezTo>
                    <a:pt x="1720" y="183"/>
                    <a:pt x="1712" y="182"/>
                    <a:pt x="1705" y="180"/>
                  </a:cubicBezTo>
                  <a:cubicBezTo>
                    <a:pt x="1577" y="149"/>
                    <a:pt x="1449" y="135"/>
                    <a:pt x="1321" y="135"/>
                  </a:cubicBezTo>
                  <a:cubicBezTo>
                    <a:pt x="1261" y="135"/>
                    <a:pt x="1202" y="138"/>
                    <a:pt x="1143" y="144"/>
                  </a:cubicBezTo>
                  <a:cubicBezTo>
                    <a:pt x="518" y="394"/>
                    <a:pt x="10" y="983"/>
                    <a:pt x="1" y="1643"/>
                  </a:cubicBezTo>
                  <a:cubicBezTo>
                    <a:pt x="402" y="1012"/>
                    <a:pt x="1161" y="750"/>
                    <a:pt x="1860" y="750"/>
                  </a:cubicBezTo>
                  <a:cubicBezTo>
                    <a:pt x="2031" y="750"/>
                    <a:pt x="2198" y="765"/>
                    <a:pt x="2356" y="795"/>
                  </a:cubicBezTo>
                  <a:cubicBezTo>
                    <a:pt x="4292" y="1277"/>
                    <a:pt x="5228" y="3248"/>
                    <a:pt x="6156" y="4935"/>
                  </a:cubicBezTo>
                  <a:cubicBezTo>
                    <a:pt x="6165" y="4935"/>
                    <a:pt x="6165" y="4935"/>
                    <a:pt x="6165" y="4926"/>
                  </a:cubicBezTo>
                  <a:cubicBezTo>
                    <a:pt x="6326" y="4649"/>
                    <a:pt x="6344" y="4364"/>
                    <a:pt x="6245" y="4069"/>
                  </a:cubicBezTo>
                  <a:cubicBezTo>
                    <a:pt x="6112" y="3632"/>
                    <a:pt x="5978" y="3213"/>
                    <a:pt x="5773" y="2802"/>
                  </a:cubicBezTo>
                  <a:cubicBezTo>
                    <a:pt x="5558" y="2392"/>
                    <a:pt x="5300" y="2000"/>
                    <a:pt x="4988" y="1643"/>
                  </a:cubicBezTo>
                  <a:lnTo>
                    <a:pt x="4988" y="1643"/>
                  </a:lnTo>
                  <a:cubicBezTo>
                    <a:pt x="5050" y="1803"/>
                    <a:pt x="5112" y="1955"/>
                    <a:pt x="5166" y="2107"/>
                  </a:cubicBezTo>
                  <a:cubicBezTo>
                    <a:pt x="5187" y="2171"/>
                    <a:pt x="5135" y="2213"/>
                    <a:pt x="5082" y="2213"/>
                  </a:cubicBezTo>
                  <a:cubicBezTo>
                    <a:pt x="5046" y="2213"/>
                    <a:pt x="5011" y="2194"/>
                    <a:pt x="4996" y="2151"/>
                  </a:cubicBezTo>
                  <a:cubicBezTo>
                    <a:pt x="4889" y="1857"/>
                    <a:pt x="4782" y="1545"/>
                    <a:pt x="4622" y="1268"/>
                  </a:cubicBezTo>
                  <a:cubicBezTo>
                    <a:pt x="4363" y="1018"/>
                    <a:pt x="4078" y="786"/>
                    <a:pt x="3765" y="599"/>
                  </a:cubicBezTo>
                  <a:cubicBezTo>
                    <a:pt x="3721" y="572"/>
                    <a:pt x="3676" y="545"/>
                    <a:pt x="3632" y="519"/>
                  </a:cubicBezTo>
                  <a:lnTo>
                    <a:pt x="3632" y="519"/>
                  </a:lnTo>
                  <a:cubicBezTo>
                    <a:pt x="3676" y="572"/>
                    <a:pt x="3721" y="635"/>
                    <a:pt x="3756" y="697"/>
                  </a:cubicBezTo>
                  <a:cubicBezTo>
                    <a:pt x="3794" y="765"/>
                    <a:pt x="3736" y="829"/>
                    <a:pt x="3677" y="829"/>
                  </a:cubicBezTo>
                  <a:cubicBezTo>
                    <a:pt x="3651" y="829"/>
                    <a:pt x="3624" y="816"/>
                    <a:pt x="3605" y="786"/>
                  </a:cubicBezTo>
                  <a:cubicBezTo>
                    <a:pt x="3498" y="599"/>
                    <a:pt x="3364" y="438"/>
                    <a:pt x="3203" y="296"/>
                  </a:cubicBezTo>
                  <a:cubicBezTo>
                    <a:pt x="2798" y="112"/>
                    <a:pt x="2367"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39" name="Google Shape;2439;p61"/>
            <p:cNvSpPr/>
            <p:nvPr/>
          </p:nvSpPr>
          <p:spPr>
            <a:xfrm>
              <a:off x="1120484" y="1042224"/>
              <a:ext cx="389799" cy="284289"/>
            </a:xfrm>
            <a:custGeom>
              <a:avLst/>
              <a:gdLst/>
              <a:ahLst/>
              <a:cxnLst/>
              <a:rect l="l" t="t" r="r" b="b"/>
              <a:pathLst>
                <a:path w="6166" h="4497" extrusionOk="0">
                  <a:moveTo>
                    <a:pt x="1869" y="1"/>
                  </a:moveTo>
                  <a:cubicBezTo>
                    <a:pt x="1170" y="1"/>
                    <a:pt x="411" y="263"/>
                    <a:pt x="10" y="894"/>
                  </a:cubicBezTo>
                  <a:cubicBezTo>
                    <a:pt x="1" y="929"/>
                    <a:pt x="10" y="965"/>
                    <a:pt x="10" y="992"/>
                  </a:cubicBezTo>
                  <a:cubicBezTo>
                    <a:pt x="90" y="769"/>
                    <a:pt x="313" y="617"/>
                    <a:pt x="554" y="573"/>
                  </a:cubicBezTo>
                  <a:cubicBezTo>
                    <a:pt x="610" y="560"/>
                    <a:pt x="667" y="556"/>
                    <a:pt x="723" y="556"/>
                  </a:cubicBezTo>
                  <a:cubicBezTo>
                    <a:pt x="791" y="556"/>
                    <a:pt x="860" y="563"/>
                    <a:pt x="929" y="573"/>
                  </a:cubicBezTo>
                  <a:cubicBezTo>
                    <a:pt x="1044" y="528"/>
                    <a:pt x="1160" y="483"/>
                    <a:pt x="1276" y="448"/>
                  </a:cubicBezTo>
                  <a:cubicBezTo>
                    <a:pt x="1284" y="444"/>
                    <a:pt x="1293" y="443"/>
                    <a:pt x="1300" y="443"/>
                  </a:cubicBezTo>
                  <a:cubicBezTo>
                    <a:pt x="1336" y="443"/>
                    <a:pt x="1367" y="474"/>
                    <a:pt x="1375" y="510"/>
                  </a:cubicBezTo>
                  <a:cubicBezTo>
                    <a:pt x="1392" y="555"/>
                    <a:pt x="1357" y="599"/>
                    <a:pt x="1321" y="617"/>
                  </a:cubicBezTo>
                  <a:cubicBezTo>
                    <a:pt x="1285" y="626"/>
                    <a:pt x="1259" y="635"/>
                    <a:pt x="1223" y="644"/>
                  </a:cubicBezTo>
                  <a:cubicBezTo>
                    <a:pt x="1241" y="653"/>
                    <a:pt x="1250" y="653"/>
                    <a:pt x="1268" y="662"/>
                  </a:cubicBezTo>
                  <a:cubicBezTo>
                    <a:pt x="1526" y="751"/>
                    <a:pt x="1776" y="876"/>
                    <a:pt x="2008" y="1028"/>
                  </a:cubicBezTo>
                  <a:cubicBezTo>
                    <a:pt x="2191" y="1001"/>
                    <a:pt x="2374" y="985"/>
                    <a:pt x="2560" y="985"/>
                  </a:cubicBezTo>
                  <a:cubicBezTo>
                    <a:pt x="2628" y="985"/>
                    <a:pt x="2697" y="987"/>
                    <a:pt x="2766" y="992"/>
                  </a:cubicBezTo>
                  <a:cubicBezTo>
                    <a:pt x="2879" y="1001"/>
                    <a:pt x="2882" y="1162"/>
                    <a:pt x="2775" y="1162"/>
                  </a:cubicBezTo>
                  <a:cubicBezTo>
                    <a:pt x="2772" y="1162"/>
                    <a:pt x="2769" y="1162"/>
                    <a:pt x="2766" y="1161"/>
                  </a:cubicBezTo>
                  <a:cubicBezTo>
                    <a:pt x="2689" y="1158"/>
                    <a:pt x="2611" y="1155"/>
                    <a:pt x="2533" y="1155"/>
                  </a:cubicBezTo>
                  <a:cubicBezTo>
                    <a:pt x="2424" y="1155"/>
                    <a:pt x="2314" y="1160"/>
                    <a:pt x="2204" y="1170"/>
                  </a:cubicBezTo>
                  <a:cubicBezTo>
                    <a:pt x="2508" y="1393"/>
                    <a:pt x="2775" y="1661"/>
                    <a:pt x="3025" y="1946"/>
                  </a:cubicBezTo>
                  <a:cubicBezTo>
                    <a:pt x="3203" y="2152"/>
                    <a:pt x="3373" y="2357"/>
                    <a:pt x="3533" y="2580"/>
                  </a:cubicBezTo>
                  <a:cubicBezTo>
                    <a:pt x="3730" y="2615"/>
                    <a:pt x="3926" y="2660"/>
                    <a:pt x="4113" y="2722"/>
                  </a:cubicBezTo>
                  <a:cubicBezTo>
                    <a:pt x="4212" y="2755"/>
                    <a:pt x="4182" y="2895"/>
                    <a:pt x="4092" y="2895"/>
                  </a:cubicBezTo>
                  <a:cubicBezTo>
                    <a:pt x="4085" y="2895"/>
                    <a:pt x="4077" y="2894"/>
                    <a:pt x="4069" y="2892"/>
                  </a:cubicBezTo>
                  <a:cubicBezTo>
                    <a:pt x="3944" y="2847"/>
                    <a:pt x="3819" y="2812"/>
                    <a:pt x="3685" y="2785"/>
                  </a:cubicBezTo>
                  <a:lnTo>
                    <a:pt x="3685" y="2785"/>
                  </a:lnTo>
                  <a:cubicBezTo>
                    <a:pt x="3881" y="3044"/>
                    <a:pt x="4069" y="3311"/>
                    <a:pt x="4265" y="3570"/>
                  </a:cubicBezTo>
                  <a:cubicBezTo>
                    <a:pt x="4533" y="3606"/>
                    <a:pt x="4800" y="3677"/>
                    <a:pt x="5059" y="3766"/>
                  </a:cubicBezTo>
                  <a:cubicBezTo>
                    <a:pt x="5156" y="3799"/>
                    <a:pt x="5128" y="3941"/>
                    <a:pt x="5043" y="3941"/>
                  </a:cubicBezTo>
                  <a:cubicBezTo>
                    <a:pt x="5034" y="3941"/>
                    <a:pt x="5024" y="3939"/>
                    <a:pt x="5014" y="3936"/>
                  </a:cubicBezTo>
                  <a:cubicBezTo>
                    <a:pt x="4818" y="3864"/>
                    <a:pt x="4622" y="3802"/>
                    <a:pt x="4417" y="3766"/>
                  </a:cubicBezTo>
                  <a:lnTo>
                    <a:pt x="4417" y="3766"/>
                  </a:lnTo>
                  <a:cubicBezTo>
                    <a:pt x="4595" y="3998"/>
                    <a:pt x="4800" y="4221"/>
                    <a:pt x="5059" y="4364"/>
                  </a:cubicBezTo>
                  <a:cubicBezTo>
                    <a:pt x="5211" y="4447"/>
                    <a:pt x="5393" y="4497"/>
                    <a:pt x="5569" y="4497"/>
                  </a:cubicBezTo>
                  <a:cubicBezTo>
                    <a:pt x="5808" y="4497"/>
                    <a:pt x="6037" y="4406"/>
                    <a:pt x="6165" y="4186"/>
                  </a:cubicBezTo>
                  <a:cubicBezTo>
                    <a:pt x="5237" y="2499"/>
                    <a:pt x="4301" y="528"/>
                    <a:pt x="2365" y="46"/>
                  </a:cubicBezTo>
                  <a:cubicBezTo>
                    <a:pt x="2207" y="16"/>
                    <a:pt x="2040" y="1"/>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0" name="Google Shape;2440;p61"/>
            <p:cNvSpPr/>
            <p:nvPr/>
          </p:nvSpPr>
          <p:spPr>
            <a:xfrm>
              <a:off x="1216509" y="1016622"/>
              <a:ext cx="323231" cy="336760"/>
            </a:xfrm>
            <a:custGeom>
              <a:avLst/>
              <a:gdLst/>
              <a:ahLst/>
              <a:cxnLst/>
              <a:rect l="l" t="t" r="r" b="b"/>
              <a:pathLst>
                <a:path w="5113" h="5327" extrusionOk="0">
                  <a:moveTo>
                    <a:pt x="697" y="0"/>
                  </a:moveTo>
                  <a:cubicBezTo>
                    <a:pt x="677" y="0"/>
                    <a:pt x="664" y="26"/>
                    <a:pt x="685" y="41"/>
                  </a:cubicBezTo>
                  <a:cubicBezTo>
                    <a:pt x="855" y="192"/>
                    <a:pt x="1024" y="335"/>
                    <a:pt x="1194" y="487"/>
                  </a:cubicBezTo>
                  <a:cubicBezTo>
                    <a:pt x="987" y="418"/>
                    <a:pt x="768" y="379"/>
                    <a:pt x="550" y="379"/>
                  </a:cubicBezTo>
                  <a:cubicBezTo>
                    <a:pt x="373" y="379"/>
                    <a:pt x="197" y="404"/>
                    <a:pt x="25" y="460"/>
                  </a:cubicBezTo>
                  <a:cubicBezTo>
                    <a:pt x="1" y="468"/>
                    <a:pt x="13" y="506"/>
                    <a:pt x="36" y="506"/>
                  </a:cubicBezTo>
                  <a:cubicBezTo>
                    <a:pt x="38" y="506"/>
                    <a:pt x="41" y="506"/>
                    <a:pt x="43" y="505"/>
                  </a:cubicBezTo>
                  <a:cubicBezTo>
                    <a:pt x="96" y="487"/>
                    <a:pt x="150" y="469"/>
                    <a:pt x="195" y="460"/>
                  </a:cubicBezTo>
                  <a:cubicBezTo>
                    <a:pt x="313" y="435"/>
                    <a:pt x="432" y="423"/>
                    <a:pt x="551" y="423"/>
                  </a:cubicBezTo>
                  <a:cubicBezTo>
                    <a:pt x="773" y="423"/>
                    <a:pt x="993" y="465"/>
                    <a:pt x="1203" y="540"/>
                  </a:cubicBezTo>
                  <a:cubicBezTo>
                    <a:pt x="953" y="540"/>
                    <a:pt x="703" y="603"/>
                    <a:pt x="480" y="710"/>
                  </a:cubicBezTo>
                  <a:cubicBezTo>
                    <a:pt x="458" y="725"/>
                    <a:pt x="467" y="759"/>
                    <a:pt x="486" y="759"/>
                  </a:cubicBezTo>
                  <a:cubicBezTo>
                    <a:pt x="489" y="759"/>
                    <a:pt x="494" y="757"/>
                    <a:pt x="498" y="755"/>
                  </a:cubicBezTo>
                  <a:cubicBezTo>
                    <a:pt x="720" y="644"/>
                    <a:pt x="969" y="582"/>
                    <a:pt x="1216" y="582"/>
                  </a:cubicBezTo>
                  <a:cubicBezTo>
                    <a:pt x="1247" y="582"/>
                    <a:pt x="1279" y="583"/>
                    <a:pt x="1310" y="585"/>
                  </a:cubicBezTo>
                  <a:cubicBezTo>
                    <a:pt x="1310" y="585"/>
                    <a:pt x="1310" y="576"/>
                    <a:pt x="1319" y="576"/>
                  </a:cubicBezTo>
                  <a:cubicBezTo>
                    <a:pt x="1336" y="585"/>
                    <a:pt x="1363" y="594"/>
                    <a:pt x="1390" y="612"/>
                  </a:cubicBezTo>
                  <a:cubicBezTo>
                    <a:pt x="1809" y="799"/>
                    <a:pt x="2175" y="1102"/>
                    <a:pt x="2487" y="1441"/>
                  </a:cubicBezTo>
                  <a:cubicBezTo>
                    <a:pt x="2692" y="1664"/>
                    <a:pt x="2889" y="1905"/>
                    <a:pt x="3076" y="2146"/>
                  </a:cubicBezTo>
                  <a:cubicBezTo>
                    <a:pt x="3023" y="2111"/>
                    <a:pt x="2969" y="2075"/>
                    <a:pt x="2915" y="2048"/>
                  </a:cubicBezTo>
                  <a:cubicBezTo>
                    <a:pt x="2585" y="1861"/>
                    <a:pt x="2237" y="1709"/>
                    <a:pt x="1881" y="1602"/>
                  </a:cubicBezTo>
                  <a:cubicBezTo>
                    <a:pt x="1877" y="1601"/>
                    <a:pt x="1874" y="1601"/>
                    <a:pt x="1871" y="1601"/>
                  </a:cubicBezTo>
                  <a:cubicBezTo>
                    <a:pt x="1842" y="1601"/>
                    <a:pt x="1830" y="1638"/>
                    <a:pt x="1854" y="1647"/>
                  </a:cubicBezTo>
                  <a:cubicBezTo>
                    <a:pt x="1961" y="1673"/>
                    <a:pt x="2059" y="1709"/>
                    <a:pt x="2157" y="1745"/>
                  </a:cubicBezTo>
                  <a:cubicBezTo>
                    <a:pt x="2514" y="1870"/>
                    <a:pt x="2844" y="2039"/>
                    <a:pt x="3156" y="2244"/>
                  </a:cubicBezTo>
                  <a:cubicBezTo>
                    <a:pt x="3254" y="2369"/>
                    <a:pt x="3344" y="2494"/>
                    <a:pt x="3442" y="2628"/>
                  </a:cubicBezTo>
                  <a:cubicBezTo>
                    <a:pt x="3709" y="2994"/>
                    <a:pt x="3959" y="3368"/>
                    <a:pt x="4200" y="3761"/>
                  </a:cubicBezTo>
                  <a:cubicBezTo>
                    <a:pt x="4164" y="3725"/>
                    <a:pt x="4120" y="3690"/>
                    <a:pt x="4075" y="3654"/>
                  </a:cubicBezTo>
                  <a:cubicBezTo>
                    <a:pt x="3790" y="3440"/>
                    <a:pt x="3478" y="3279"/>
                    <a:pt x="3147" y="3172"/>
                  </a:cubicBezTo>
                  <a:cubicBezTo>
                    <a:pt x="3145" y="3171"/>
                    <a:pt x="3142" y="3171"/>
                    <a:pt x="3139" y="3171"/>
                  </a:cubicBezTo>
                  <a:cubicBezTo>
                    <a:pt x="3116" y="3171"/>
                    <a:pt x="3098" y="3200"/>
                    <a:pt x="3130" y="3208"/>
                  </a:cubicBezTo>
                  <a:cubicBezTo>
                    <a:pt x="3219" y="3243"/>
                    <a:pt x="3308" y="3279"/>
                    <a:pt x="3397" y="3315"/>
                  </a:cubicBezTo>
                  <a:cubicBezTo>
                    <a:pt x="3718" y="3458"/>
                    <a:pt x="4013" y="3645"/>
                    <a:pt x="4271" y="3877"/>
                  </a:cubicBezTo>
                  <a:cubicBezTo>
                    <a:pt x="4271" y="3886"/>
                    <a:pt x="4280" y="3886"/>
                    <a:pt x="4280" y="3886"/>
                  </a:cubicBezTo>
                  <a:cubicBezTo>
                    <a:pt x="4289" y="3895"/>
                    <a:pt x="4298" y="3913"/>
                    <a:pt x="4307" y="3930"/>
                  </a:cubicBezTo>
                  <a:cubicBezTo>
                    <a:pt x="4575" y="4376"/>
                    <a:pt x="4834" y="4840"/>
                    <a:pt x="5057" y="5313"/>
                  </a:cubicBezTo>
                  <a:cubicBezTo>
                    <a:pt x="5063" y="5322"/>
                    <a:pt x="5072" y="5326"/>
                    <a:pt x="5081" y="5326"/>
                  </a:cubicBezTo>
                  <a:cubicBezTo>
                    <a:pt x="5098" y="5326"/>
                    <a:pt x="5113" y="5313"/>
                    <a:pt x="5101" y="5295"/>
                  </a:cubicBezTo>
                  <a:cubicBezTo>
                    <a:pt x="5074" y="5242"/>
                    <a:pt x="5048" y="5179"/>
                    <a:pt x="5012" y="5117"/>
                  </a:cubicBezTo>
                  <a:cubicBezTo>
                    <a:pt x="4798" y="4689"/>
                    <a:pt x="4557" y="4260"/>
                    <a:pt x="4307" y="3841"/>
                  </a:cubicBezTo>
                  <a:cubicBezTo>
                    <a:pt x="4236" y="3404"/>
                    <a:pt x="4111" y="2967"/>
                    <a:pt x="3959" y="2548"/>
                  </a:cubicBezTo>
                  <a:cubicBezTo>
                    <a:pt x="3956" y="2538"/>
                    <a:pt x="3949" y="2534"/>
                    <a:pt x="3941" y="2534"/>
                  </a:cubicBezTo>
                  <a:cubicBezTo>
                    <a:pt x="3926" y="2534"/>
                    <a:pt x="3909" y="2548"/>
                    <a:pt x="3915" y="2565"/>
                  </a:cubicBezTo>
                  <a:cubicBezTo>
                    <a:pt x="4057" y="2940"/>
                    <a:pt x="4164" y="3333"/>
                    <a:pt x="4236" y="3734"/>
                  </a:cubicBezTo>
                  <a:cubicBezTo>
                    <a:pt x="3959" y="3279"/>
                    <a:pt x="3656" y="2842"/>
                    <a:pt x="3344" y="2414"/>
                  </a:cubicBezTo>
                  <a:cubicBezTo>
                    <a:pt x="3290" y="2351"/>
                    <a:pt x="3246" y="2289"/>
                    <a:pt x="3192" y="2226"/>
                  </a:cubicBezTo>
                  <a:cubicBezTo>
                    <a:pt x="3156" y="2119"/>
                    <a:pt x="3121" y="2012"/>
                    <a:pt x="3076" y="1914"/>
                  </a:cubicBezTo>
                  <a:cubicBezTo>
                    <a:pt x="2924" y="1557"/>
                    <a:pt x="2728" y="1227"/>
                    <a:pt x="2496" y="915"/>
                  </a:cubicBezTo>
                  <a:cubicBezTo>
                    <a:pt x="2491" y="907"/>
                    <a:pt x="2484" y="904"/>
                    <a:pt x="2478" y="904"/>
                  </a:cubicBezTo>
                  <a:cubicBezTo>
                    <a:pt x="2462" y="904"/>
                    <a:pt x="2448" y="923"/>
                    <a:pt x="2461" y="942"/>
                  </a:cubicBezTo>
                  <a:cubicBezTo>
                    <a:pt x="2532" y="1031"/>
                    <a:pt x="2594" y="1120"/>
                    <a:pt x="2648" y="1209"/>
                  </a:cubicBezTo>
                  <a:cubicBezTo>
                    <a:pt x="2835" y="1486"/>
                    <a:pt x="2987" y="1789"/>
                    <a:pt x="3103" y="2102"/>
                  </a:cubicBezTo>
                  <a:cubicBezTo>
                    <a:pt x="2871" y="1807"/>
                    <a:pt x="2630" y="1513"/>
                    <a:pt x="2362" y="1245"/>
                  </a:cubicBezTo>
                  <a:cubicBezTo>
                    <a:pt x="2059" y="951"/>
                    <a:pt x="1711" y="692"/>
                    <a:pt x="1319" y="531"/>
                  </a:cubicBezTo>
                  <a:cubicBezTo>
                    <a:pt x="1113" y="353"/>
                    <a:pt x="917" y="184"/>
                    <a:pt x="712" y="5"/>
                  </a:cubicBezTo>
                  <a:cubicBezTo>
                    <a:pt x="707" y="2"/>
                    <a:pt x="702" y="0"/>
                    <a:pt x="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441" name="Google Shape;2441;p61"/>
          <p:cNvGrpSpPr/>
          <p:nvPr/>
        </p:nvGrpSpPr>
        <p:grpSpPr>
          <a:xfrm>
            <a:off x="6159608" y="3369654"/>
            <a:ext cx="693364" cy="975011"/>
            <a:chOff x="1344964" y="340146"/>
            <a:chExt cx="319817" cy="449729"/>
          </a:xfrm>
        </p:grpSpPr>
        <p:sp>
          <p:nvSpPr>
            <p:cNvPr id="2442" name="Google Shape;2442;p61"/>
            <p:cNvSpPr/>
            <p:nvPr/>
          </p:nvSpPr>
          <p:spPr>
            <a:xfrm>
              <a:off x="1347177" y="340146"/>
              <a:ext cx="317605" cy="396563"/>
            </a:xfrm>
            <a:custGeom>
              <a:avLst/>
              <a:gdLst/>
              <a:ahLst/>
              <a:cxnLst/>
              <a:rect l="l" t="t" r="r" b="b"/>
              <a:pathLst>
                <a:path w="5024" h="6273" extrusionOk="0">
                  <a:moveTo>
                    <a:pt x="1598" y="1"/>
                  </a:moveTo>
                  <a:cubicBezTo>
                    <a:pt x="929" y="19"/>
                    <a:pt x="242" y="385"/>
                    <a:pt x="1" y="991"/>
                  </a:cubicBezTo>
                  <a:cubicBezTo>
                    <a:pt x="332" y="751"/>
                    <a:pt x="724" y="652"/>
                    <a:pt x="1117" y="652"/>
                  </a:cubicBezTo>
                  <a:cubicBezTo>
                    <a:pt x="1615" y="652"/>
                    <a:pt x="2115" y="811"/>
                    <a:pt x="2499" y="1045"/>
                  </a:cubicBezTo>
                  <a:cubicBezTo>
                    <a:pt x="4140" y="2187"/>
                    <a:pt x="4310" y="4363"/>
                    <a:pt x="4577" y="6272"/>
                  </a:cubicBezTo>
                  <a:cubicBezTo>
                    <a:pt x="4577" y="6272"/>
                    <a:pt x="4586" y="6272"/>
                    <a:pt x="4586" y="6263"/>
                  </a:cubicBezTo>
                  <a:cubicBezTo>
                    <a:pt x="4836" y="6067"/>
                    <a:pt x="4952" y="5800"/>
                    <a:pt x="4970" y="5496"/>
                  </a:cubicBezTo>
                  <a:cubicBezTo>
                    <a:pt x="4997" y="5041"/>
                    <a:pt x="5024" y="4595"/>
                    <a:pt x="4979" y="4149"/>
                  </a:cubicBezTo>
                  <a:cubicBezTo>
                    <a:pt x="4925" y="3685"/>
                    <a:pt x="4818" y="3221"/>
                    <a:pt x="4658" y="2784"/>
                  </a:cubicBezTo>
                  <a:cubicBezTo>
                    <a:pt x="4658" y="2954"/>
                    <a:pt x="4658" y="3114"/>
                    <a:pt x="4658" y="3275"/>
                  </a:cubicBezTo>
                  <a:cubicBezTo>
                    <a:pt x="4654" y="3329"/>
                    <a:pt x="4615" y="3354"/>
                    <a:pt x="4576" y="3354"/>
                  </a:cubicBezTo>
                  <a:cubicBezTo>
                    <a:pt x="4530" y="3354"/>
                    <a:pt x="4483" y="3320"/>
                    <a:pt x="4488" y="3257"/>
                  </a:cubicBezTo>
                  <a:cubicBezTo>
                    <a:pt x="4488" y="2945"/>
                    <a:pt x="4497" y="2615"/>
                    <a:pt x="4453" y="2294"/>
                  </a:cubicBezTo>
                  <a:cubicBezTo>
                    <a:pt x="4292" y="1964"/>
                    <a:pt x="4114" y="1651"/>
                    <a:pt x="3891" y="1366"/>
                  </a:cubicBezTo>
                  <a:cubicBezTo>
                    <a:pt x="3864" y="1321"/>
                    <a:pt x="3828" y="1286"/>
                    <a:pt x="3792" y="1241"/>
                  </a:cubicBezTo>
                  <a:lnTo>
                    <a:pt x="3792" y="1241"/>
                  </a:lnTo>
                  <a:cubicBezTo>
                    <a:pt x="3819" y="1312"/>
                    <a:pt x="3828" y="1384"/>
                    <a:pt x="3846" y="1455"/>
                  </a:cubicBezTo>
                  <a:cubicBezTo>
                    <a:pt x="3856" y="1520"/>
                    <a:pt x="3808" y="1557"/>
                    <a:pt x="3760" y="1557"/>
                  </a:cubicBezTo>
                  <a:cubicBezTo>
                    <a:pt x="3722" y="1557"/>
                    <a:pt x="3684" y="1533"/>
                    <a:pt x="3676" y="1482"/>
                  </a:cubicBezTo>
                  <a:cubicBezTo>
                    <a:pt x="3641" y="1277"/>
                    <a:pt x="3569" y="1071"/>
                    <a:pt x="3471" y="884"/>
                  </a:cubicBezTo>
                  <a:cubicBezTo>
                    <a:pt x="3106" y="518"/>
                    <a:pt x="2677" y="224"/>
                    <a:pt x="2187" y="81"/>
                  </a:cubicBezTo>
                  <a:lnTo>
                    <a:pt x="2187" y="81"/>
                  </a:lnTo>
                  <a:cubicBezTo>
                    <a:pt x="2196" y="90"/>
                    <a:pt x="2204" y="99"/>
                    <a:pt x="2213" y="99"/>
                  </a:cubicBezTo>
                  <a:cubicBezTo>
                    <a:pt x="2295" y="151"/>
                    <a:pt x="2235" y="257"/>
                    <a:pt x="2162" y="257"/>
                  </a:cubicBezTo>
                  <a:cubicBezTo>
                    <a:pt x="2147" y="257"/>
                    <a:pt x="2131" y="253"/>
                    <a:pt x="2115" y="242"/>
                  </a:cubicBezTo>
                  <a:cubicBezTo>
                    <a:pt x="1955" y="135"/>
                    <a:pt x="1785" y="54"/>
                    <a:pt x="1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3" name="Google Shape;2443;p61"/>
            <p:cNvSpPr/>
            <p:nvPr/>
          </p:nvSpPr>
          <p:spPr>
            <a:xfrm>
              <a:off x="1344964" y="381300"/>
              <a:ext cx="291622" cy="363753"/>
            </a:xfrm>
            <a:custGeom>
              <a:avLst/>
              <a:gdLst/>
              <a:ahLst/>
              <a:cxnLst/>
              <a:rect l="l" t="t" r="r" b="b"/>
              <a:pathLst>
                <a:path w="4613" h="5754" extrusionOk="0">
                  <a:moveTo>
                    <a:pt x="1152" y="1"/>
                  </a:moveTo>
                  <a:cubicBezTo>
                    <a:pt x="759" y="1"/>
                    <a:pt x="367" y="100"/>
                    <a:pt x="36" y="340"/>
                  </a:cubicBezTo>
                  <a:cubicBezTo>
                    <a:pt x="18" y="376"/>
                    <a:pt x="9" y="412"/>
                    <a:pt x="0" y="438"/>
                  </a:cubicBezTo>
                  <a:cubicBezTo>
                    <a:pt x="121" y="297"/>
                    <a:pt x="314" y="228"/>
                    <a:pt x="509" y="228"/>
                  </a:cubicBezTo>
                  <a:cubicBezTo>
                    <a:pt x="560" y="228"/>
                    <a:pt x="611" y="233"/>
                    <a:pt x="660" y="242"/>
                  </a:cubicBezTo>
                  <a:cubicBezTo>
                    <a:pt x="785" y="269"/>
                    <a:pt x="901" y="313"/>
                    <a:pt x="1008" y="376"/>
                  </a:cubicBezTo>
                  <a:cubicBezTo>
                    <a:pt x="1133" y="376"/>
                    <a:pt x="1258" y="376"/>
                    <a:pt x="1374" y="385"/>
                  </a:cubicBezTo>
                  <a:cubicBezTo>
                    <a:pt x="1419" y="385"/>
                    <a:pt x="1454" y="429"/>
                    <a:pt x="1446" y="474"/>
                  </a:cubicBezTo>
                  <a:cubicBezTo>
                    <a:pt x="1446" y="528"/>
                    <a:pt x="1401" y="554"/>
                    <a:pt x="1356" y="554"/>
                  </a:cubicBezTo>
                  <a:cubicBezTo>
                    <a:pt x="1321" y="554"/>
                    <a:pt x="1294" y="554"/>
                    <a:pt x="1258" y="545"/>
                  </a:cubicBezTo>
                  <a:lnTo>
                    <a:pt x="1258" y="545"/>
                  </a:lnTo>
                  <a:cubicBezTo>
                    <a:pt x="1267" y="554"/>
                    <a:pt x="1285" y="563"/>
                    <a:pt x="1294" y="572"/>
                  </a:cubicBezTo>
                  <a:cubicBezTo>
                    <a:pt x="1508" y="751"/>
                    <a:pt x="1686" y="956"/>
                    <a:pt x="1856" y="1188"/>
                  </a:cubicBezTo>
                  <a:cubicBezTo>
                    <a:pt x="2097" y="1241"/>
                    <a:pt x="2347" y="1313"/>
                    <a:pt x="2578" y="1429"/>
                  </a:cubicBezTo>
                  <a:cubicBezTo>
                    <a:pt x="2663" y="1467"/>
                    <a:pt x="2629" y="1591"/>
                    <a:pt x="2555" y="1591"/>
                  </a:cubicBezTo>
                  <a:cubicBezTo>
                    <a:pt x="2543" y="1591"/>
                    <a:pt x="2530" y="1588"/>
                    <a:pt x="2516" y="1580"/>
                  </a:cubicBezTo>
                  <a:cubicBezTo>
                    <a:pt x="2347" y="1509"/>
                    <a:pt x="2168" y="1437"/>
                    <a:pt x="1990" y="1393"/>
                  </a:cubicBezTo>
                  <a:lnTo>
                    <a:pt x="1990" y="1393"/>
                  </a:lnTo>
                  <a:cubicBezTo>
                    <a:pt x="2186" y="1705"/>
                    <a:pt x="2347" y="2053"/>
                    <a:pt x="2480" y="2401"/>
                  </a:cubicBezTo>
                  <a:cubicBezTo>
                    <a:pt x="2570" y="2660"/>
                    <a:pt x="2650" y="2918"/>
                    <a:pt x="2730" y="3177"/>
                  </a:cubicBezTo>
                  <a:cubicBezTo>
                    <a:pt x="2900" y="3284"/>
                    <a:pt x="3060" y="3400"/>
                    <a:pt x="3212" y="3516"/>
                  </a:cubicBezTo>
                  <a:cubicBezTo>
                    <a:pt x="3284" y="3574"/>
                    <a:pt x="3234" y="3678"/>
                    <a:pt x="3164" y="3678"/>
                  </a:cubicBezTo>
                  <a:cubicBezTo>
                    <a:pt x="3148" y="3678"/>
                    <a:pt x="3131" y="3672"/>
                    <a:pt x="3114" y="3659"/>
                  </a:cubicBezTo>
                  <a:cubicBezTo>
                    <a:pt x="3016" y="3579"/>
                    <a:pt x="2909" y="3498"/>
                    <a:pt x="2793" y="3427"/>
                  </a:cubicBezTo>
                  <a:lnTo>
                    <a:pt x="2793" y="3427"/>
                  </a:lnTo>
                  <a:cubicBezTo>
                    <a:pt x="2882" y="3739"/>
                    <a:pt x="2962" y="4051"/>
                    <a:pt x="3051" y="4364"/>
                  </a:cubicBezTo>
                  <a:cubicBezTo>
                    <a:pt x="3292" y="4497"/>
                    <a:pt x="3515" y="4658"/>
                    <a:pt x="3729" y="4836"/>
                  </a:cubicBezTo>
                  <a:cubicBezTo>
                    <a:pt x="3794" y="4893"/>
                    <a:pt x="3744" y="4991"/>
                    <a:pt x="3680" y="4991"/>
                  </a:cubicBezTo>
                  <a:cubicBezTo>
                    <a:pt x="3664" y="4991"/>
                    <a:pt x="3647" y="4984"/>
                    <a:pt x="3631" y="4970"/>
                  </a:cubicBezTo>
                  <a:cubicBezTo>
                    <a:pt x="3471" y="4836"/>
                    <a:pt x="3301" y="4711"/>
                    <a:pt x="3123" y="4604"/>
                  </a:cubicBezTo>
                  <a:lnTo>
                    <a:pt x="3123" y="4604"/>
                  </a:lnTo>
                  <a:cubicBezTo>
                    <a:pt x="3212" y="4890"/>
                    <a:pt x="3319" y="5166"/>
                    <a:pt x="3515" y="5398"/>
                  </a:cubicBezTo>
                  <a:cubicBezTo>
                    <a:pt x="3687" y="5600"/>
                    <a:pt x="3961" y="5754"/>
                    <a:pt x="4227" y="5754"/>
                  </a:cubicBezTo>
                  <a:cubicBezTo>
                    <a:pt x="4362" y="5754"/>
                    <a:pt x="4496" y="5714"/>
                    <a:pt x="4612" y="5621"/>
                  </a:cubicBezTo>
                  <a:cubicBezTo>
                    <a:pt x="4345" y="3712"/>
                    <a:pt x="4175" y="1536"/>
                    <a:pt x="2534" y="394"/>
                  </a:cubicBezTo>
                  <a:cubicBezTo>
                    <a:pt x="2150" y="160"/>
                    <a:pt x="1650"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4" name="Google Shape;2444;p61"/>
            <p:cNvSpPr/>
            <p:nvPr/>
          </p:nvSpPr>
          <p:spPr>
            <a:xfrm>
              <a:off x="1454897" y="376116"/>
              <a:ext cx="192687" cy="413759"/>
            </a:xfrm>
            <a:custGeom>
              <a:avLst/>
              <a:gdLst/>
              <a:ahLst/>
              <a:cxnLst/>
              <a:rect l="l" t="t" r="r" b="b"/>
              <a:pathLst>
                <a:path w="3048" h="6545" extrusionOk="0">
                  <a:moveTo>
                    <a:pt x="816" y="1"/>
                  </a:moveTo>
                  <a:cubicBezTo>
                    <a:pt x="801" y="1"/>
                    <a:pt x="782" y="20"/>
                    <a:pt x="795" y="39"/>
                  </a:cubicBezTo>
                  <a:cubicBezTo>
                    <a:pt x="902" y="235"/>
                    <a:pt x="1009" y="440"/>
                    <a:pt x="1116" y="636"/>
                  </a:cubicBezTo>
                  <a:cubicBezTo>
                    <a:pt x="804" y="387"/>
                    <a:pt x="429" y="217"/>
                    <a:pt x="37" y="190"/>
                  </a:cubicBezTo>
                  <a:cubicBezTo>
                    <a:pt x="1" y="190"/>
                    <a:pt x="1" y="235"/>
                    <a:pt x="37" y="244"/>
                  </a:cubicBezTo>
                  <a:cubicBezTo>
                    <a:pt x="90" y="244"/>
                    <a:pt x="135" y="244"/>
                    <a:pt x="188" y="253"/>
                  </a:cubicBezTo>
                  <a:cubicBezTo>
                    <a:pt x="527" y="306"/>
                    <a:pt x="839" y="467"/>
                    <a:pt x="1098" y="681"/>
                  </a:cubicBezTo>
                  <a:cubicBezTo>
                    <a:pt x="918" y="618"/>
                    <a:pt x="726" y="583"/>
                    <a:pt x="532" y="583"/>
                  </a:cubicBezTo>
                  <a:cubicBezTo>
                    <a:pt x="477" y="583"/>
                    <a:pt x="422" y="586"/>
                    <a:pt x="367" y="592"/>
                  </a:cubicBezTo>
                  <a:cubicBezTo>
                    <a:pt x="342" y="600"/>
                    <a:pt x="340" y="637"/>
                    <a:pt x="360" y="637"/>
                  </a:cubicBezTo>
                  <a:cubicBezTo>
                    <a:pt x="362" y="637"/>
                    <a:pt x="364" y="637"/>
                    <a:pt x="367" y="636"/>
                  </a:cubicBezTo>
                  <a:cubicBezTo>
                    <a:pt x="419" y="631"/>
                    <a:pt x="472" y="629"/>
                    <a:pt x="525" y="629"/>
                  </a:cubicBezTo>
                  <a:cubicBezTo>
                    <a:pt x="751" y="629"/>
                    <a:pt x="978" y="674"/>
                    <a:pt x="1187" y="761"/>
                  </a:cubicBezTo>
                  <a:cubicBezTo>
                    <a:pt x="1187" y="770"/>
                    <a:pt x="1187" y="770"/>
                    <a:pt x="1196" y="770"/>
                  </a:cubicBezTo>
                  <a:cubicBezTo>
                    <a:pt x="1214" y="788"/>
                    <a:pt x="1232" y="797"/>
                    <a:pt x="1250" y="815"/>
                  </a:cubicBezTo>
                  <a:cubicBezTo>
                    <a:pt x="1580" y="1145"/>
                    <a:pt x="1803" y="1564"/>
                    <a:pt x="1981" y="1992"/>
                  </a:cubicBezTo>
                  <a:cubicBezTo>
                    <a:pt x="2088" y="2269"/>
                    <a:pt x="2187" y="2563"/>
                    <a:pt x="2276" y="2858"/>
                  </a:cubicBezTo>
                  <a:cubicBezTo>
                    <a:pt x="2240" y="2804"/>
                    <a:pt x="2204" y="2759"/>
                    <a:pt x="2160" y="2706"/>
                  </a:cubicBezTo>
                  <a:cubicBezTo>
                    <a:pt x="1928" y="2412"/>
                    <a:pt x="1651" y="2153"/>
                    <a:pt x="1348" y="1921"/>
                  </a:cubicBezTo>
                  <a:cubicBezTo>
                    <a:pt x="1345" y="1918"/>
                    <a:pt x="1341" y="1916"/>
                    <a:pt x="1336" y="1916"/>
                  </a:cubicBezTo>
                  <a:cubicBezTo>
                    <a:pt x="1319" y="1916"/>
                    <a:pt x="1300" y="1942"/>
                    <a:pt x="1321" y="1957"/>
                  </a:cubicBezTo>
                  <a:cubicBezTo>
                    <a:pt x="1402" y="2019"/>
                    <a:pt x="1482" y="2090"/>
                    <a:pt x="1562" y="2153"/>
                  </a:cubicBezTo>
                  <a:cubicBezTo>
                    <a:pt x="1848" y="2403"/>
                    <a:pt x="2097" y="2679"/>
                    <a:pt x="2320" y="2983"/>
                  </a:cubicBezTo>
                  <a:cubicBezTo>
                    <a:pt x="2365" y="3134"/>
                    <a:pt x="2401" y="3286"/>
                    <a:pt x="2445" y="3437"/>
                  </a:cubicBezTo>
                  <a:cubicBezTo>
                    <a:pt x="2570" y="3875"/>
                    <a:pt x="2668" y="4321"/>
                    <a:pt x="2758" y="4767"/>
                  </a:cubicBezTo>
                  <a:cubicBezTo>
                    <a:pt x="2731" y="4722"/>
                    <a:pt x="2695" y="4669"/>
                    <a:pt x="2668" y="4624"/>
                  </a:cubicBezTo>
                  <a:cubicBezTo>
                    <a:pt x="2481" y="4330"/>
                    <a:pt x="2249" y="4062"/>
                    <a:pt x="1972" y="3839"/>
                  </a:cubicBezTo>
                  <a:cubicBezTo>
                    <a:pt x="1969" y="3836"/>
                    <a:pt x="1965" y="3834"/>
                    <a:pt x="1961" y="3834"/>
                  </a:cubicBezTo>
                  <a:cubicBezTo>
                    <a:pt x="1943" y="3834"/>
                    <a:pt x="1924" y="3860"/>
                    <a:pt x="1946" y="3875"/>
                  </a:cubicBezTo>
                  <a:cubicBezTo>
                    <a:pt x="2017" y="3937"/>
                    <a:pt x="2088" y="4000"/>
                    <a:pt x="2160" y="4071"/>
                  </a:cubicBezTo>
                  <a:cubicBezTo>
                    <a:pt x="2410" y="4312"/>
                    <a:pt x="2615" y="4597"/>
                    <a:pt x="2775" y="4909"/>
                  </a:cubicBezTo>
                  <a:lnTo>
                    <a:pt x="2784" y="4909"/>
                  </a:lnTo>
                  <a:cubicBezTo>
                    <a:pt x="2784" y="4927"/>
                    <a:pt x="2784" y="4945"/>
                    <a:pt x="2793" y="4963"/>
                  </a:cubicBezTo>
                  <a:cubicBezTo>
                    <a:pt x="2882" y="5480"/>
                    <a:pt x="2954" y="5998"/>
                    <a:pt x="2998" y="6524"/>
                  </a:cubicBezTo>
                  <a:cubicBezTo>
                    <a:pt x="2998" y="6538"/>
                    <a:pt x="3012" y="6544"/>
                    <a:pt x="3024" y="6544"/>
                  </a:cubicBezTo>
                  <a:cubicBezTo>
                    <a:pt x="3036" y="6544"/>
                    <a:pt x="3047" y="6538"/>
                    <a:pt x="3043" y="6524"/>
                  </a:cubicBezTo>
                  <a:cubicBezTo>
                    <a:pt x="3043" y="6462"/>
                    <a:pt x="3034" y="6390"/>
                    <a:pt x="3025" y="6328"/>
                  </a:cubicBezTo>
                  <a:cubicBezTo>
                    <a:pt x="2981" y="5846"/>
                    <a:pt x="2909" y="5364"/>
                    <a:pt x="2820" y="4883"/>
                  </a:cubicBezTo>
                  <a:cubicBezTo>
                    <a:pt x="2909" y="4446"/>
                    <a:pt x="2954" y="4000"/>
                    <a:pt x="2963" y="3545"/>
                  </a:cubicBezTo>
                  <a:cubicBezTo>
                    <a:pt x="2963" y="3531"/>
                    <a:pt x="2952" y="3524"/>
                    <a:pt x="2939" y="3524"/>
                  </a:cubicBezTo>
                  <a:cubicBezTo>
                    <a:pt x="2927" y="3524"/>
                    <a:pt x="2914" y="3531"/>
                    <a:pt x="2909" y="3545"/>
                  </a:cubicBezTo>
                  <a:cubicBezTo>
                    <a:pt x="2909" y="3955"/>
                    <a:pt x="2873" y="4356"/>
                    <a:pt x="2802" y="4758"/>
                  </a:cubicBezTo>
                  <a:cubicBezTo>
                    <a:pt x="2695" y="4231"/>
                    <a:pt x="2579" y="3714"/>
                    <a:pt x="2427" y="3197"/>
                  </a:cubicBezTo>
                  <a:cubicBezTo>
                    <a:pt x="2410" y="3125"/>
                    <a:pt x="2383" y="3045"/>
                    <a:pt x="2365" y="2974"/>
                  </a:cubicBezTo>
                  <a:cubicBezTo>
                    <a:pt x="2365" y="2858"/>
                    <a:pt x="2365" y="2751"/>
                    <a:pt x="2365" y="2644"/>
                  </a:cubicBezTo>
                  <a:cubicBezTo>
                    <a:pt x="2347" y="2251"/>
                    <a:pt x="2285" y="1876"/>
                    <a:pt x="2178" y="1502"/>
                  </a:cubicBezTo>
                  <a:cubicBezTo>
                    <a:pt x="2174" y="1490"/>
                    <a:pt x="2164" y="1485"/>
                    <a:pt x="2154" y="1485"/>
                  </a:cubicBezTo>
                  <a:cubicBezTo>
                    <a:pt x="2141" y="1485"/>
                    <a:pt x="2128" y="1495"/>
                    <a:pt x="2133" y="1511"/>
                  </a:cubicBezTo>
                  <a:cubicBezTo>
                    <a:pt x="2160" y="1618"/>
                    <a:pt x="2187" y="1725"/>
                    <a:pt x="2213" y="1832"/>
                  </a:cubicBezTo>
                  <a:cubicBezTo>
                    <a:pt x="2285" y="2162"/>
                    <a:pt x="2320" y="2492"/>
                    <a:pt x="2320" y="2822"/>
                  </a:cubicBezTo>
                  <a:cubicBezTo>
                    <a:pt x="2204" y="2465"/>
                    <a:pt x="2088" y="2108"/>
                    <a:pt x="1928" y="1760"/>
                  </a:cubicBezTo>
                  <a:cubicBezTo>
                    <a:pt x="1749" y="1377"/>
                    <a:pt x="1526" y="1011"/>
                    <a:pt x="1205" y="726"/>
                  </a:cubicBezTo>
                  <a:cubicBezTo>
                    <a:pt x="1080" y="485"/>
                    <a:pt x="955" y="253"/>
                    <a:pt x="831" y="12"/>
                  </a:cubicBezTo>
                  <a:cubicBezTo>
                    <a:pt x="828" y="4"/>
                    <a:pt x="822"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445" name="Google Shape;2445;p61"/>
          <p:cNvGrpSpPr/>
          <p:nvPr/>
        </p:nvGrpSpPr>
        <p:grpSpPr>
          <a:xfrm>
            <a:off x="881809" y="2766304"/>
            <a:ext cx="587420" cy="990043"/>
            <a:chOff x="552044" y="480802"/>
            <a:chExt cx="334484" cy="563709"/>
          </a:xfrm>
        </p:grpSpPr>
        <p:sp>
          <p:nvSpPr>
            <p:cNvPr id="2446" name="Google Shape;2446;p61"/>
            <p:cNvSpPr/>
            <p:nvPr/>
          </p:nvSpPr>
          <p:spPr>
            <a:xfrm>
              <a:off x="552044" y="480802"/>
              <a:ext cx="334484" cy="505677"/>
            </a:xfrm>
            <a:custGeom>
              <a:avLst/>
              <a:gdLst/>
              <a:ahLst/>
              <a:cxnLst/>
              <a:rect l="l" t="t" r="r" b="b"/>
              <a:pathLst>
                <a:path w="5291" h="7999" extrusionOk="0">
                  <a:moveTo>
                    <a:pt x="3514" y="0"/>
                  </a:moveTo>
                  <a:cubicBezTo>
                    <a:pt x="3272" y="0"/>
                    <a:pt x="3029" y="37"/>
                    <a:pt x="2802" y="113"/>
                  </a:cubicBezTo>
                  <a:cubicBezTo>
                    <a:pt x="1892" y="417"/>
                    <a:pt x="1214" y="1202"/>
                    <a:pt x="768" y="2058"/>
                  </a:cubicBezTo>
                  <a:cubicBezTo>
                    <a:pt x="473" y="2611"/>
                    <a:pt x="268" y="3209"/>
                    <a:pt x="152" y="3824"/>
                  </a:cubicBezTo>
                  <a:cubicBezTo>
                    <a:pt x="45" y="4377"/>
                    <a:pt x="0" y="4940"/>
                    <a:pt x="36" y="5502"/>
                  </a:cubicBezTo>
                  <a:cubicBezTo>
                    <a:pt x="63" y="6037"/>
                    <a:pt x="179" y="6554"/>
                    <a:pt x="304" y="7072"/>
                  </a:cubicBezTo>
                  <a:cubicBezTo>
                    <a:pt x="384" y="7428"/>
                    <a:pt x="571" y="7714"/>
                    <a:pt x="901" y="7901"/>
                  </a:cubicBezTo>
                  <a:cubicBezTo>
                    <a:pt x="1016" y="7969"/>
                    <a:pt x="1136" y="7998"/>
                    <a:pt x="1255" y="7998"/>
                  </a:cubicBezTo>
                  <a:cubicBezTo>
                    <a:pt x="1611" y="7998"/>
                    <a:pt x="1961" y="7736"/>
                    <a:pt x="2141" y="7428"/>
                  </a:cubicBezTo>
                  <a:cubicBezTo>
                    <a:pt x="2347" y="7098"/>
                    <a:pt x="2409" y="6715"/>
                    <a:pt x="2463" y="6331"/>
                  </a:cubicBezTo>
                  <a:cubicBezTo>
                    <a:pt x="2579" y="5466"/>
                    <a:pt x="2614" y="4601"/>
                    <a:pt x="2775" y="3744"/>
                  </a:cubicBezTo>
                  <a:cubicBezTo>
                    <a:pt x="2944" y="2888"/>
                    <a:pt x="3239" y="2040"/>
                    <a:pt x="3810" y="1389"/>
                  </a:cubicBezTo>
                  <a:cubicBezTo>
                    <a:pt x="3997" y="1166"/>
                    <a:pt x="4220" y="970"/>
                    <a:pt x="4488" y="872"/>
                  </a:cubicBezTo>
                  <a:cubicBezTo>
                    <a:pt x="4589" y="838"/>
                    <a:pt x="4699" y="819"/>
                    <a:pt x="4807" y="819"/>
                  </a:cubicBezTo>
                  <a:cubicBezTo>
                    <a:pt x="4984" y="819"/>
                    <a:pt x="5158" y="868"/>
                    <a:pt x="5291" y="979"/>
                  </a:cubicBezTo>
                  <a:cubicBezTo>
                    <a:pt x="4969" y="336"/>
                    <a:pt x="4242" y="0"/>
                    <a:pt x="3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47" name="Google Shape;2447;p61"/>
            <p:cNvSpPr/>
            <p:nvPr/>
          </p:nvSpPr>
          <p:spPr>
            <a:xfrm>
              <a:off x="576509" y="535231"/>
              <a:ext cx="178020" cy="509280"/>
            </a:xfrm>
            <a:custGeom>
              <a:avLst/>
              <a:gdLst/>
              <a:ahLst/>
              <a:cxnLst/>
              <a:rect l="l" t="t" r="r" b="b"/>
              <a:pathLst>
                <a:path w="2816" h="8056" extrusionOk="0">
                  <a:moveTo>
                    <a:pt x="1832" y="0"/>
                  </a:moveTo>
                  <a:cubicBezTo>
                    <a:pt x="1821" y="0"/>
                    <a:pt x="1811" y="6"/>
                    <a:pt x="1808" y="19"/>
                  </a:cubicBezTo>
                  <a:cubicBezTo>
                    <a:pt x="1710" y="314"/>
                    <a:pt x="1603" y="617"/>
                    <a:pt x="1505" y="912"/>
                  </a:cubicBezTo>
                  <a:cubicBezTo>
                    <a:pt x="1192" y="1304"/>
                    <a:pt x="996" y="1786"/>
                    <a:pt x="862" y="2268"/>
                  </a:cubicBezTo>
                  <a:cubicBezTo>
                    <a:pt x="746" y="2696"/>
                    <a:pt x="675" y="3142"/>
                    <a:pt x="612" y="3579"/>
                  </a:cubicBezTo>
                  <a:cubicBezTo>
                    <a:pt x="550" y="3195"/>
                    <a:pt x="532" y="2794"/>
                    <a:pt x="550" y="2401"/>
                  </a:cubicBezTo>
                  <a:cubicBezTo>
                    <a:pt x="550" y="2276"/>
                    <a:pt x="568" y="2143"/>
                    <a:pt x="577" y="2018"/>
                  </a:cubicBezTo>
                  <a:cubicBezTo>
                    <a:pt x="582" y="1999"/>
                    <a:pt x="568" y="1990"/>
                    <a:pt x="554" y="1990"/>
                  </a:cubicBezTo>
                  <a:cubicBezTo>
                    <a:pt x="541" y="1990"/>
                    <a:pt x="527" y="1996"/>
                    <a:pt x="523" y="2009"/>
                  </a:cubicBezTo>
                  <a:cubicBezTo>
                    <a:pt x="470" y="2464"/>
                    <a:pt x="470" y="2928"/>
                    <a:pt x="532" y="3374"/>
                  </a:cubicBezTo>
                  <a:cubicBezTo>
                    <a:pt x="550" y="3508"/>
                    <a:pt x="568" y="3632"/>
                    <a:pt x="595" y="3766"/>
                  </a:cubicBezTo>
                  <a:cubicBezTo>
                    <a:pt x="586" y="3855"/>
                    <a:pt x="568" y="3945"/>
                    <a:pt x="559" y="4043"/>
                  </a:cubicBezTo>
                  <a:cubicBezTo>
                    <a:pt x="488" y="4667"/>
                    <a:pt x="443" y="5292"/>
                    <a:pt x="425" y="5925"/>
                  </a:cubicBezTo>
                  <a:cubicBezTo>
                    <a:pt x="265" y="5470"/>
                    <a:pt x="140" y="5006"/>
                    <a:pt x="59" y="4542"/>
                  </a:cubicBezTo>
                  <a:cubicBezTo>
                    <a:pt x="59" y="4527"/>
                    <a:pt x="47" y="4520"/>
                    <a:pt x="35" y="4520"/>
                  </a:cubicBezTo>
                  <a:cubicBezTo>
                    <a:pt x="18" y="4520"/>
                    <a:pt x="1" y="4531"/>
                    <a:pt x="6" y="4551"/>
                  </a:cubicBezTo>
                  <a:cubicBezTo>
                    <a:pt x="95" y="5069"/>
                    <a:pt x="238" y="5577"/>
                    <a:pt x="425" y="6077"/>
                  </a:cubicBezTo>
                  <a:cubicBezTo>
                    <a:pt x="416" y="6657"/>
                    <a:pt x="425" y="7228"/>
                    <a:pt x="461" y="7799"/>
                  </a:cubicBezTo>
                  <a:cubicBezTo>
                    <a:pt x="470" y="7879"/>
                    <a:pt x="470" y="7959"/>
                    <a:pt x="479" y="8039"/>
                  </a:cubicBezTo>
                  <a:cubicBezTo>
                    <a:pt x="479" y="8051"/>
                    <a:pt x="488" y="8056"/>
                    <a:pt x="499" y="8056"/>
                  </a:cubicBezTo>
                  <a:cubicBezTo>
                    <a:pt x="514" y="8056"/>
                    <a:pt x="532" y="8046"/>
                    <a:pt x="532" y="8031"/>
                  </a:cubicBezTo>
                  <a:cubicBezTo>
                    <a:pt x="488" y="7406"/>
                    <a:pt x="470" y="6782"/>
                    <a:pt x="479" y="6166"/>
                  </a:cubicBezTo>
                  <a:cubicBezTo>
                    <a:pt x="479" y="6139"/>
                    <a:pt x="479" y="6121"/>
                    <a:pt x="479" y="6104"/>
                  </a:cubicBezTo>
                  <a:cubicBezTo>
                    <a:pt x="479" y="6104"/>
                    <a:pt x="479" y="6095"/>
                    <a:pt x="479" y="6095"/>
                  </a:cubicBezTo>
                  <a:cubicBezTo>
                    <a:pt x="604" y="5702"/>
                    <a:pt x="791" y="5336"/>
                    <a:pt x="1041" y="4997"/>
                  </a:cubicBezTo>
                  <a:cubicBezTo>
                    <a:pt x="1103" y="4908"/>
                    <a:pt x="1175" y="4819"/>
                    <a:pt x="1255" y="4730"/>
                  </a:cubicBezTo>
                  <a:cubicBezTo>
                    <a:pt x="1276" y="4709"/>
                    <a:pt x="1253" y="4688"/>
                    <a:pt x="1230" y="4688"/>
                  </a:cubicBezTo>
                  <a:cubicBezTo>
                    <a:pt x="1223" y="4688"/>
                    <a:pt x="1216" y="4690"/>
                    <a:pt x="1210" y="4694"/>
                  </a:cubicBezTo>
                  <a:cubicBezTo>
                    <a:pt x="934" y="5006"/>
                    <a:pt x="711" y="5363"/>
                    <a:pt x="550" y="5747"/>
                  </a:cubicBezTo>
                  <a:cubicBezTo>
                    <a:pt x="523" y="5809"/>
                    <a:pt x="505" y="5872"/>
                    <a:pt x="479" y="5934"/>
                  </a:cubicBezTo>
                  <a:cubicBezTo>
                    <a:pt x="497" y="5390"/>
                    <a:pt x="532" y="4855"/>
                    <a:pt x="586" y="4319"/>
                  </a:cubicBezTo>
                  <a:cubicBezTo>
                    <a:pt x="604" y="4132"/>
                    <a:pt x="621" y="3954"/>
                    <a:pt x="648" y="3766"/>
                  </a:cubicBezTo>
                  <a:cubicBezTo>
                    <a:pt x="844" y="3374"/>
                    <a:pt x="1085" y="2999"/>
                    <a:pt x="1362" y="2660"/>
                  </a:cubicBezTo>
                  <a:cubicBezTo>
                    <a:pt x="1442" y="2562"/>
                    <a:pt x="1531" y="2464"/>
                    <a:pt x="1612" y="2375"/>
                  </a:cubicBezTo>
                  <a:cubicBezTo>
                    <a:pt x="1631" y="2356"/>
                    <a:pt x="1614" y="2337"/>
                    <a:pt x="1593" y="2337"/>
                  </a:cubicBezTo>
                  <a:cubicBezTo>
                    <a:pt x="1584" y="2337"/>
                    <a:pt x="1575" y="2340"/>
                    <a:pt x="1567" y="2348"/>
                  </a:cubicBezTo>
                  <a:cubicBezTo>
                    <a:pt x="1264" y="2669"/>
                    <a:pt x="996" y="3026"/>
                    <a:pt x="773" y="3418"/>
                  </a:cubicBezTo>
                  <a:cubicBezTo>
                    <a:pt x="737" y="3481"/>
                    <a:pt x="702" y="3543"/>
                    <a:pt x="666" y="3606"/>
                  </a:cubicBezTo>
                  <a:cubicBezTo>
                    <a:pt x="720" y="3249"/>
                    <a:pt x="773" y="2892"/>
                    <a:pt x="853" y="2544"/>
                  </a:cubicBezTo>
                  <a:cubicBezTo>
                    <a:pt x="969" y="2009"/>
                    <a:pt x="1157" y="1483"/>
                    <a:pt x="1478" y="1036"/>
                  </a:cubicBezTo>
                  <a:cubicBezTo>
                    <a:pt x="1496" y="1010"/>
                    <a:pt x="1514" y="992"/>
                    <a:pt x="1531" y="965"/>
                  </a:cubicBezTo>
                  <a:lnTo>
                    <a:pt x="1540" y="965"/>
                  </a:lnTo>
                  <a:cubicBezTo>
                    <a:pt x="1817" y="787"/>
                    <a:pt x="2138" y="680"/>
                    <a:pt x="2468" y="662"/>
                  </a:cubicBezTo>
                  <a:cubicBezTo>
                    <a:pt x="2501" y="654"/>
                    <a:pt x="2496" y="607"/>
                    <a:pt x="2467" y="607"/>
                  </a:cubicBezTo>
                  <a:cubicBezTo>
                    <a:pt x="2464" y="607"/>
                    <a:pt x="2462" y="608"/>
                    <a:pt x="2459" y="608"/>
                  </a:cubicBezTo>
                  <a:cubicBezTo>
                    <a:pt x="2165" y="626"/>
                    <a:pt x="1879" y="706"/>
                    <a:pt x="1629" y="849"/>
                  </a:cubicBezTo>
                  <a:cubicBezTo>
                    <a:pt x="1888" y="546"/>
                    <a:pt x="2218" y="305"/>
                    <a:pt x="2602" y="180"/>
                  </a:cubicBezTo>
                  <a:cubicBezTo>
                    <a:pt x="2664" y="162"/>
                    <a:pt x="2718" y="144"/>
                    <a:pt x="2780" y="127"/>
                  </a:cubicBezTo>
                  <a:cubicBezTo>
                    <a:pt x="2816" y="127"/>
                    <a:pt x="2807" y="73"/>
                    <a:pt x="2771" y="73"/>
                  </a:cubicBezTo>
                  <a:cubicBezTo>
                    <a:pt x="2316" y="171"/>
                    <a:pt x="1915" y="448"/>
                    <a:pt x="1603" y="796"/>
                  </a:cubicBezTo>
                  <a:cubicBezTo>
                    <a:pt x="1683" y="546"/>
                    <a:pt x="1772" y="296"/>
                    <a:pt x="1861" y="37"/>
                  </a:cubicBezTo>
                  <a:cubicBezTo>
                    <a:pt x="1867" y="15"/>
                    <a:pt x="1849" y="0"/>
                    <a:pt x="18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448" name="Google Shape;2448;p61"/>
          <p:cNvGrpSpPr/>
          <p:nvPr/>
        </p:nvGrpSpPr>
        <p:grpSpPr>
          <a:xfrm>
            <a:off x="4302511" y="2585017"/>
            <a:ext cx="619172" cy="735898"/>
            <a:chOff x="691878" y="954859"/>
            <a:chExt cx="352564" cy="419005"/>
          </a:xfrm>
        </p:grpSpPr>
        <p:sp>
          <p:nvSpPr>
            <p:cNvPr id="2449" name="Google Shape;2449;p61"/>
            <p:cNvSpPr/>
            <p:nvPr/>
          </p:nvSpPr>
          <p:spPr>
            <a:xfrm>
              <a:off x="691878" y="954859"/>
              <a:ext cx="351426" cy="367799"/>
            </a:xfrm>
            <a:custGeom>
              <a:avLst/>
              <a:gdLst/>
              <a:ahLst/>
              <a:cxnLst/>
              <a:rect l="l" t="t" r="r" b="b"/>
              <a:pathLst>
                <a:path w="5559" h="5818" extrusionOk="0">
                  <a:moveTo>
                    <a:pt x="3507" y="10"/>
                  </a:moveTo>
                  <a:cubicBezTo>
                    <a:pt x="3501" y="10"/>
                    <a:pt x="3495" y="10"/>
                    <a:pt x="3489" y="12"/>
                  </a:cubicBezTo>
                  <a:lnTo>
                    <a:pt x="3489" y="12"/>
                  </a:lnTo>
                  <a:cubicBezTo>
                    <a:pt x="3495" y="11"/>
                    <a:pt x="3501" y="11"/>
                    <a:pt x="3507" y="10"/>
                  </a:cubicBezTo>
                  <a:close/>
                  <a:moveTo>
                    <a:pt x="4104" y="1"/>
                  </a:moveTo>
                  <a:cubicBezTo>
                    <a:pt x="3917" y="37"/>
                    <a:pt x="3730" y="90"/>
                    <a:pt x="3560" y="170"/>
                  </a:cubicBezTo>
                  <a:cubicBezTo>
                    <a:pt x="3548" y="176"/>
                    <a:pt x="3536" y="178"/>
                    <a:pt x="3524" y="178"/>
                  </a:cubicBezTo>
                  <a:cubicBezTo>
                    <a:pt x="3445" y="178"/>
                    <a:pt x="3394" y="58"/>
                    <a:pt x="3480" y="19"/>
                  </a:cubicBezTo>
                  <a:cubicBezTo>
                    <a:pt x="3483" y="16"/>
                    <a:pt x="3486" y="14"/>
                    <a:pt x="3489" y="12"/>
                  </a:cubicBezTo>
                  <a:lnTo>
                    <a:pt x="3489" y="12"/>
                  </a:lnTo>
                  <a:cubicBezTo>
                    <a:pt x="2996" y="87"/>
                    <a:pt x="2538" y="317"/>
                    <a:pt x="2124" y="616"/>
                  </a:cubicBezTo>
                  <a:cubicBezTo>
                    <a:pt x="2008" y="795"/>
                    <a:pt x="1910" y="991"/>
                    <a:pt x="1847" y="1187"/>
                  </a:cubicBezTo>
                  <a:cubicBezTo>
                    <a:pt x="1833" y="1230"/>
                    <a:pt x="1799" y="1249"/>
                    <a:pt x="1765" y="1249"/>
                  </a:cubicBezTo>
                  <a:cubicBezTo>
                    <a:pt x="1713" y="1249"/>
                    <a:pt x="1662" y="1207"/>
                    <a:pt x="1678" y="1143"/>
                  </a:cubicBezTo>
                  <a:cubicBezTo>
                    <a:pt x="1705" y="1071"/>
                    <a:pt x="1731" y="1000"/>
                    <a:pt x="1758" y="929"/>
                  </a:cubicBezTo>
                  <a:lnTo>
                    <a:pt x="1758" y="929"/>
                  </a:lnTo>
                  <a:cubicBezTo>
                    <a:pt x="1723" y="973"/>
                    <a:pt x="1687" y="1009"/>
                    <a:pt x="1651" y="1045"/>
                  </a:cubicBezTo>
                  <a:cubicBezTo>
                    <a:pt x="1392" y="1303"/>
                    <a:pt x="1160" y="1580"/>
                    <a:pt x="964" y="1883"/>
                  </a:cubicBezTo>
                  <a:cubicBezTo>
                    <a:pt x="875" y="2195"/>
                    <a:pt x="839" y="2525"/>
                    <a:pt x="804" y="2838"/>
                  </a:cubicBezTo>
                  <a:cubicBezTo>
                    <a:pt x="795" y="2891"/>
                    <a:pt x="748" y="2918"/>
                    <a:pt x="706" y="2918"/>
                  </a:cubicBezTo>
                  <a:cubicBezTo>
                    <a:pt x="663" y="2918"/>
                    <a:pt x="625" y="2891"/>
                    <a:pt x="634" y="2838"/>
                  </a:cubicBezTo>
                  <a:cubicBezTo>
                    <a:pt x="652" y="2677"/>
                    <a:pt x="670" y="2508"/>
                    <a:pt x="697" y="2347"/>
                  </a:cubicBezTo>
                  <a:lnTo>
                    <a:pt x="697" y="2347"/>
                  </a:lnTo>
                  <a:cubicBezTo>
                    <a:pt x="474" y="2757"/>
                    <a:pt x="304" y="3195"/>
                    <a:pt x="197" y="3650"/>
                  </a:cubicBezTo>
                  <a:cubicBezTo>
                    <a:pt x="81" y="4087"/>
                    <a:pt x="45" y="4533"/>
                    <a:pt x="19" y="4988"/>
                  </a:cubicBezTo>
                  <a:cubicBezTo>
                    <a:pt x="1" y="5291"/>
                    <a:pt x="72" y="5568"/>
                    <a:pt x="295" y="5808"/>
                  </a:cubicBezTo>
                  <a:cubicBezTo>
                    <a:pt x="295" y="5808"/>
                    <a:pt x="295" y="5808"/>
                    <a:pt x="304" y="5817"/>
                  </a:cubicBezTo>
                  <a:cubicBezTo>
                    <a:pt x="830" y="3962"/>
                    <a:pt x="1294" y="1821"/>
                    <a:pt x="3070" y="920"/>
                  </a:cubicBezTo>
                  <a:cubicBezTo>
                    <a:pt x="3391" y="776"/>
                    <a:pt x="3777" y="688"/>
                    <a:pt x="4166" y="688"/>
                  </a:cubicBezTo>
                  <a:cubicBezTo>
                    <a:pt x="4671" y="688"/>
                    <a:pt x="5180" y="837"/>
                    <a:pt x="5559" y="1205"/>
                  </a:cubicBezTo>
                  <a:cubicBezTo>
                    <a:pt x="5398" y="563"/>
                    <a:pt x="4774" y="10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0" name="Google Shape;2450;p61"/>
            <p:cNvSpPr/>
            <p:nvPr/>
          </p:nvSpPr>
          <p:spPr>
            <a:xfrm>
              <a:off x="711096" y="998352"/>
              <a:ext cx="333346" cy="336191"/>
            </a:xfrm>
            <a:custGeom>
              <a:avLst/>
              <a:gdLst/>
              <a:ahLst/>
              <a:cxnLst/>
              <a:rect l="l" t="t" r="r" b="b"/>
              <a:pathLst>
                <a:path w="5273" h="5318" extrusionOk="0">
                  <a:moveTo>
                    <a:pt x="3862" y="0"/>
                  </a:moveTo>
                  <a:cubicBezTo>
                    <a:pt x="3473" y="0"/>
                    <a:pt x="3087" y="88"/>
                    <a:pt x="2766" y="232"/>
                  </a:cubicBezTo>
                  <a:cubicBezTo>
                    <a:pt x="990" y="1133"/>
                    <a:pt x="526" y="3274"/>
                    <a:pt x="0" y="5129"/>
                  </a:cubicBezTo>
                  <a:cubicBezTo>
                    <a:pt x="125" y="5262"/>
                    <a:pt x="287" y="5317"/>
                    <a:pt x="455" y="5317"/>
                  </a:cubicBezTo>
                  <a:cubicBezTo>
                    <a:pt x="693" y="5317"/>
                    <a:pt x="942" y="5206"/>
                    <a:pt x="1115" y="5049"/>
                  </a:cubicBezTo>
                  <a:cubicBezTo>
                    <a:pt x="1338" y="4853"/>
                    <a:pt x="1481" y="4585"/>
                    <a:pt x="1606" y="4318"/>
                  </a:cubicBezTo>
                  <a:lnTo>
                    <a:pt x="1606" y="4318"/>
                  </a:lnTo>
                  <a:cubicBezTo>
                    <a:pt x="1419" y="4398"/>
                    <a:pt x="1240" y="4505"/>
                    <a:pt x="1062" y="4612"/>
                  </a:cubicBezTo>
                  <a:cubicBezTo>
                    <a:pt x="1047" y="4622"/>
                    <a:pt x="1032" y="4627"/>
                    <a:pt x="1019" y="4627"/>
                  </a:cubicBezTo>
                  <a:cubicBezTo>
                    <a:pt x="951" y="4627"/>
                    <a:pt x="907" y="4512"/>
                    <a:pt x="981" y="4460"/>
                  </a:cubicBezTo>
                  <a:cubicBezTo>
                    <a:pt x="1213" y="4318"/>
                    <a:pt x="1454" y="4184"/>
                    <a:pt x="1713" y="4094"/>
                  </a:cubicBezTo>
                  <a:cubicBezTo>
                    <a:pt x="1847" y="3791"/>
                    <a:pt x="1972" y="3497"/>
                    <a:pt x="2097" y="3193"/>
                  </a:cubicBezTo>
                  <a:lnTo>
                    <a:pt x="2097" y="3193"/>
                  </a:lnTo>
                  <a:cubicBezTo>
                    <a:pt x="1981" y="3256"/>
                    <a:pt x="1856" y="3318"/>
                    <a:pt x="1749" y="3381"/>
                  </a:cubicBezTo>
                  <a:cubicBezTo>
                    <a:pt x="1732" y="3391"/>
                    <a:pt x="1717" y="3396"/>
                    <a:pt x="1702" y="3396"/>
                  </a:cubicBezTo>
                  <a:cubicBezTo>
                    <a:pt x="1629" y="3396"/>
                    <a:pt x="1586" y="3281"/>
                    <a:pt x="1668" y="3229"/>
                  </a:cubicBezTo>
                  <a:cubicBezTo>
                    <a:pt x="1838" y="3131"/>
                    <a:pt x="2016" y="3033"/>
                    <a:pt x="2195" y="2962"/>
                  </a:cubicBezTo>
                  <a:cubicBezTo>
                    <a:pt x="2311" y="2712"/>
                    <a:pt x="2418" y="2462"/>
                    <a:pt x="2551" y="2221"/>
                  </a:cubicBezTo>
                  <a:cubicBezTo>
                    <a:pt x="2721" y="1891"/>
                    <a:pt x="2926" y="1570"/>
                    <a:pt x="3167" y="1284"/>
                  </a:cubicBezTo>
                  <a:lnTo>
                    <a:pt x="3167" y="1284"/>
                  </a:lnTo>
                  <a:cubicBezTo>
                    <a:pt x="2989" y="1311"/>
                    <a:pt x="2801" y="1356"/>
                    <a:pt x="2623" y="1409"/>
                  </a:cubicBezTo>
                  <a:cubicBezTo>
                    <a:pt x="2613" y="1413"/>
                    <a:pt x="2603" y="1414"/>
                    <a:pt x="2595" y="1414"/>
                  </a:cubicBezTo>
                  <a:cubicBezTo>
                    <a:pt x="2510" y="1414"/>
                    <a:pt x="2490" y="1272"/>
                    <a:pt x="2587" y="1240"/>
                  </a:cubicBezTo>
                  <a:cubicBezTo>
                    <a:pt x="2828" y="1168"/>
                    <a:pt x="3078" y="1124"/>
                    <a:pt x="3337" y="1106"/>
                  </a:cubicBezTo>
                  <a:cubicBezTo>
                    <a:pt x="3524" y="901"/>
                    <a:pt x="3738" y="722"/>
                    <a:pt x="3970" y="571"/>
                  </a:cubicBezTo>
                  <a:cubicBezTo>
                    <a:pt x="3988" y="571"/>
                    <a:pt x="3997" y="562"/>
                    <a:pt x="4006" y="553"/>
                  </a:cubicBezTo>
                  <a:cubicBezTo>
                    <a:pt x="3979" y="553"/>
                    <a:pt x="3943" y="544"/>
                    <a:pt x="3916" y="544"/>
                  </a:cubicBezTo>
                  <a:cubicBezTo>
                    <a:pt x="3863" y="544"/>
                    <a:pt x="3827" y="508"/>
                    <a:pt x="3827" y="455"/>
                  </a:cubicBezTo>
                  <a:cubicBezTo>
                    <a:pt x="3827" y="414"/>
                    <a:pt x="3864" y="373"/>
                    <a:pt x="3905" y="373"/>
                  </a:cubicBezTo>
                  <a:cubicBezTo>
                    <a:pt x="3909" y="373"/>
                    <a:pt x="3913" y="374"/>
                    <a:pt x="3916" y="374"/>
                  </a:cubicBezTo>
                  <a:cubicBezTo>
                    <a:pt x="4032" y="383"/>
                    <a:pt x="4157" y="392"/>
                    <a:pt x="4273" y="419"/>
                  </a:cubicBezTo>
                  <a:cubicBezTo>
                    <a:pt x="4398" y="366"/>
                    <a:pt x="4514" y="339"/>
                    <a:pt x="4648" y="330"/>
                  </a:cubicBezTo>
                  <a:cubicBezTo>
                    <a:pt x="4658" y="329"/>
                    <a:pt x="4668" y="329"/>
                    <a:pt x="4678" y="329"/>
                  </a:cubicBezTo>
                  <a:cubicBezTo>
                    <a:pt x="4909" y="329"/>
                    <a:pt x="5144" y="427"/>
                    <a:pt x="5272" y="615"/>
                  </a:cubicBezTo>
                  <a:cubicBezTo>
                    <a:pt x="5263" y="580"/>
                    <a:pt x="5263" y="553"/>
                    <a:pt x="5255" y="517"/>
                  </a:cubicBezTo>
                  <a:cubicBezTo>
                    <a:pt x="4876" y="149"/>
                    <a:pt x="4367" y="0"/>
                    <a:pt x="38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1" name="Google Shape;2451;p61"/>
            <p:cNvSpPr/>
            <p:nvPr/>
          </p:nvSpPr>
          <p:spPr>
            <a:xfrm>
              <a:off x="692700" y="982738"/>
              <a:ext cx="245157" cy="391127"/>
            </a:xfrm>
            <a:custGeom>
              <a:avLst/>
              <a:gdLst/>
              <a:ahLst/>
              <a:cxnLst/>
              <a:rect l="l" t="t" r="r" b="b"/>
              <a:pathLst>
                <a:path w="3878" h="6187" extrusionOk="0">
                  <a:moveTo>
                    <a:pt x="3097" y="0"/>
                  </a:moveTo>
                  <a:cubicBezTo>
                    <a:pt x="3092" y="0"/>
                    <a:pt x="3087" y="2"/>
                    <a:pt x="3083" y="6"/>
                  </a:cubicBezTo>
                  <a:cubicBezTo>
                    <a:pt x="2923" y="229"/>
                    <a:pt x="2771" y="443"/>
                    <a:pt x="2611" y="657"/>
                  </a:cubicBezTo>
                  <a:cubicBezTo>
                    <a:pt x="2263" y="898"/>
                    <a:pt x="1986" y="1237"/>
                    <a:pt x="1763" y="1594"/>
                  </a:cubicBezTo>
                  <a:cubicBezTo>
                    <a:pt x="1558" y="1915"/>
                    <a:pt x="1388" y="2254"/>
                    <a:pt x="1228" y="2593"/>
                  </a:cubicBezTo>
                  <a:cubicBezTo>
                    <a:pt x="1272" y="2263"/>
                    <a:pt x="1353" y="1933"/>
                    <a:pt x="1469" y="1621"/>
                  </a:cubicBezTo>
                  <a:cubicBezTo>
                    <a:pt x="1504" y="1522"/>
                    <a:pt x="1549" y="1424"/>
                    <a:pt x="1594" y="1317"/>
                  </a:cubicBezTo>
                  <a:cubicBezTo>
                    <a:pt x="1599" y="1300"/>
                    <a:pt x="1582" y="1286"/>
                    <a:pt x="1567" y="1286"/>
                  </a:cubicBezTo>
                  <a:cubicBezTo>
                    <a:pt x="1559" y="1286"/>
                    <a:pt x="1552" y="1290"/>
                    <a:pt x="1549" y="1299"/>
                  </a:cubicBezTo>
                  <a:cubicBezTo>
                    <a:pt x="1388" y="1656"/>
                    <a:pt x="1281" y="2022"/>
                    <a:pt x="1210" y="2406"/>
                  </a:cubicBezTo>
                  <a:cubicBezTo>
                    <a:pt x="1192" y="2513"/>
                    <a:pt x="1174" y="2620"/>
                    <a:pt x="1165" y="2736"/>
                  </a:cubicBezTo>
                  <a:cubicBezTo>
                    <a:pt x="1130" y="2807"/>
                    <a:pt x="1103" y="2878"/>
                    <a:pt x="1067" y="2950"/>
                  </a:cubicBezTo>
                  <a:cubicBezTo>
                    <a:pt x="853" y="3440"/>
                    <a:pt x="666" y="3931"/>
                    <a:pt x="487" y="4440"/>
                  </a:cubicBezTo>
                  <a:cubicBezTo>
                    <a:pt x="478" y="4038"/>
                    <a:pt x="487" y="3628"/>
                    <a:pt x="541" y="3226"/>
                  </a:cubicBezTo>
                  <a:cubicBezTo>
                    <a:pt x="541" y="3212"/>
                    <a:pt x="528" y="3203"/>
                    <a:pt x="516" y="3203"/>
                  </a:cubicBezTo>
                  <a:cubicBezTo>
                    <a:pt x="506" y="3203"/>
                    <a:pt x="496" y="3210"/>
                    <a:pt x="496" y="3226"/>
                  </a:cubicBezTo>
                  <a:cubicBezTo>
                    <a:pt x="443" y="3663"/>
                    <a:pt x="425" y="4118"/>
                    <a:pt x="452" y="4565"/>
                  </a:cubicBezTo>
                  <a:cubicBezTo>
                    <a:pt x="300" y="5028"/>
                    <a:pt x="166" y="5492"/>
                    <a:pt x="50" y="5965"/>
                  </a:cubicBezTo>
                  <a:cubicBezTo>
                    <a:pt x="32" y="6036"/>
                    <a:pt x="23" y="6099"/>
                    <a:pt x="6" y="6161"/>
                  </a:cubicBezTo>
                  <a:cubicBezTo>
                    <a:pt x="0" y="6177"/>
                    <a:pt x="13" y="6186"/>
                    <a:pt x="27" y="6186"/>
                  </a:cubicBezTo>
                  <a:cubicBezTo>
                    <a:pt x="36" y="6186"/>
                    <a:pt x="46" y="6182"/>
                    <a:pt x="50" y="6170"/>
                  </a:cubicBezTo>
                  <a:cubicBezTo>
                    <a:pt x="166" y="5653"/>
                    <a:pt x="309" y="5144"/>
                    <a:pt x="469" y="4645"/>
                  </a:cubicBezTo>
                  <a:cubicBezTo>
                    <a:pt x="478" y="4627"/>
                    <a:pt x="478" y="4609"/>
                    <a:pt x="487" y="4600"/>
                  </a:cubicBezTo>
                  <a:cubicBezTo>
                    <a:pt x="487" y="4591"/>
                    <a:pt x="487" y="4591"/>
                    <a:pt x="496" y="4591"/>
                  </a:cubicBezTo>
                  <a:cubicBezTo>
                    <a:pt x="693" y="4306"/>
                    <a:pt x="933" y="4056"/>
                    <a:pt x="1219" y="3842"/>
                  </a:cubicBezTo>
                  <a:cubicBezTo>
                    <a:pt x="1290" y="3788"/>
                    <a:pt x="1379" y="3735"/>
                    <a:pt x="1460" y="3681"/>
                  </a:cubicBezTo>
                  <a:cubicBezTo>
                    <a:pt x="1481" y="3667"/>
                    <a:pt x="1468" y="3641"/>
                    <a:pt x="1448" y="3641"/>
                  </a:cubicBezTo>
                  <a:cubicBezTo>
                    <a:pt x="1443" y="3641"/>
                    <a:pt x="1438" y="3642"/>
                    <a:pt x="1433" y="3646"/>
                  </a:cubicBezTo>
                  <a:cubicBezTo>
                    <a:pt x="1130" y="3824"/>
                    <a:pt x="862" y="4056"/>
                    <a:pt x="639" y="4324"/>
                  </a:cubicBezTo>
                  <a:cubicBezTo>
                    <a:pt x="603" y="4368"/>
                    <a:pt x="568" y="4413"/>
                    <a:pt x="532" y="4457"/>
                  </a:cubicBezTo>
                  <a:cubicBezTo>
                    <a:pt x="684" y="4029"/>
                    <a:pt x="844" y="3601"/>
                    <a:pt x="1023" y="3182"/>
                  </a:cubicBezTo>
                  <a:cubicBezTo>
                    <a:pt x="1085" y="3039"/>
                    <a:pt x="1147" y="2896"/>
                    <a:pt x="1210" y="2754"/>
                  </a:cubicBezTo>
                  <a:cubicBezTo>
                    <a:pt x="1469" y="2477"/>
                    <a:pt x="1754" y="2236"/>
                    <a:pt x="2066" y="2031"/>
                  </a:cubicBezTo>
                  <a:cubicBezTo>
                    <a:pt x="2156" y="1977"/>
                    <a:pt x="2245" y="1924"/>
                    <a:pt x="2334" y="1870"/>
                  </a:cubicBezTo>
                  <a:cubicBezTo>
                    <a:pt x="2356" y="1856"/>
                    <a:pt x="2342" y="1830"/>
                    <a:pt x="2322" y="1830"/>
                  </a:cubicBezTo>
                  <a:cubicBezTo>
                    <a:pt x="2317" y="1830"/>
                    <a:pt x="2312" y="1831"/>
                    <a:pt x="2307" y="1835"/>
                  </a:cubicBezTo>
                  <a:cubicBezTo>
                    <a:pt x="1986" y="2013"/>
                    <a:pt x="1674" y="2245"/>
                    <a:pt x="1397" y="2495"/>
                  </a:cubicBezTo>
                  <a:cubicBezTo>
                    <a:pt x="1353" y="2539"/>
                    <a:pt x="1308" y="2584"/>
                    <a:pt x="1263" y="2629"/>
                  </a:cubicBezTo>
                  <a:cubicBezTo>
                    <a:pt x="1388" y="2352"/>
                    <a:pt x="1531" y="2076"/>
                    <a:pt x="1683" y="1817"/>
                  </a:cubicBezTo>
                  <a:cubicBezTo>
                    <a:pt x="1906" y="1415"/>
                    <a:pt x="2191" y="1032"/>
                    <a:pt x="2566" y="755"/>
                  </a:cubicBezTo>
                  <a:cubicBezTo>
                    <a:pt x="2584" y="737"/>
                    <a:pt x="2602" y="720"/>
                    <a:pt x="2619" y="711"/>
                  </a:cubicBezTo>
                  <a:lnTo>
                    <a:pt x="2628" y="711"/>
                  </a:lnTo>
                  <a:cubicBezTo>
                    <a:pt x="2775" y="668"/>
                    <a:pt x="2925" y="648"/>
                    <a:pt x="3073" y="648"/>
                  </a:cubicBezTo>
                  <a:cubicBezTo>
                    <a:pt x="3203" y="648"/>
                    <a:pt x="3333" y="664"/>
                    <a:pt x="3458" y="693"/>
                  </a:cubicBezTo>
                  <a:cubicBezTo>
                    <a:pt x="3460" y="694"/>
                    <a:pt x="3463" y="694"/>
                    <a:pt x="3465" y="694"/>
                  </a:cubicBezTo>
                  <a:cubicBezTo>
                    <a:pt x="3486" y="694"/>
                    <a:pt x="3491" y="656"/>
                    <a:pt x="3467" y="648"/>
                  </a:cubicBezTo>
                  <a:cubicBezTo>
                    <a:pt x="3342" y="616"/>
                    <a:pt x="3212" y="600"/>
                    <a:pt x="3082" y="600"/>
                  </a:cubicBezTo>
                  <a:cubicBezTo>
                    <a:pt x="2962" y="600"/>
                    <a:pt x="2842" y="614"/>
                    <a:pt x="2727" y="639"/>
                  </a:cubicBezTo>
                  <a:cubicBezTo>
                    <a:pt x="3012" y="461"/>
                    <a:pt x="3342" y="345"/>
                    <a:pt x="3690" y="336"/>
                  </a:cubicBezTo>
                  <a:cubicBezTo>
                    <a:pt x="3744" y="336"/>
                    <a:pt x="3788" y="336"/>
                    <a:pt x="3842" y="345"/>
                  </a:cubicBezTo>
                  <a:cubicBezTo>
                    <a:pt x="3868" y="345"/>
                    <a:pt x="3877" y="300"/>
                    <a:pt x="3851" y="300"/>
                  </a:cubicBezTo>
                  <a:cubicBezTo>
                    <a:pt x="3802" y="296"/>
                    <a:pt x="3754" y="294"/>
                    <a:pt x="3706" y="294"/>
                  </a:cubicBezTo>
                  <a:cubicBezTo>
                    <a:pt x="3355" y="294"/>
                    <a:pt x="3016" y="405"/>
                    <a:pt x="2718" y="586"/>
                  </a:cubicBezTo>
                  <a:cubicBezTo>
                    <a:pt x="2851" y="407"/>
                    <a:pt x="2985" y="220"/>
                    <a:pt x="3119" y="42"/>
                  </a:cubicBezTo>
                  <a:cubicBezTo>
                    <a:pt x="3133" y="21"/>
                    <a:pt x="3115" y="0"/>
                    <a:pt x="30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452" name="Google Shape;2452;p61"/>
          <p:cNvGrpSpPr/>
          <p:nvPr/>
        </p:nvGrpSpPr>
        <p:grpSpPr>
          <a:xfrm>
            <a:off x="6721502" y="2065273"/>
            <a:ext cx="1352086" cy="2476142"/>
            <a:chOff x="3519309" y="2453621"/>
            <a:chExt cx="1232868" cy="2257812"/>
          </a:xfrm>
        </p:grpSpPr>
        <p:sp>
          <p:nvSpPr>
            <p:cNvPr id="2453" name="Google Shape;2453;p61"/>
            <p:cNvSpPr/>
            <p:nvPr/>
          </p:nvSpPr>
          <p:spPr>
            <a:xfrm>
              <a:off x="3519309" y="2453621"/>
              <a:ext cx="556034" cy="292206"/>
            </a:xfrm>
            <a:custGeom>
              <a:avLst/>
              <a:gdLst/>
              <a:ahLst/>
              <a:cxnLst/>
              <a:rect l="l" t="t" r="r" b="b"/>
              <a:pathLst>
                <a:path w="5408" h="2842" extrusionOk="0">
                  <a:moveTo>
                    <a:pt x="2695" y="371"/>
                  </a:moveTo>
                  <a:lnTo>
                    <a:pt x="2695" y="371"/>
                  </a:lnTo>
                  <a:cubicBezTo>
                    <a:pt x="2722" y="380"/>
                    <a:pt x="2740" y="388"/>
                    <a:pt x="2758" y="406"/>
                  </a:cubicBezTo>
                  <a:lnTo>
                    <a:pt x="2731" y="415"/>
                  </a:lnTo>
                  <a:cubicBezTo>
                    <a:pt x="2722" y="397"/>
                    <a:pt x="2713" y="388"/>
                    <a:pt x="2695" y="371"/>
                  </a:cubicBezTo>
                  <a:close/>
                  <a:moveTo>
                    <a:pt x="2543" y="317"/>
                  </a:moveTo>
                  <a:cubicBezTo>
                    <a:pt x="2597" y="344"/>
                    <a:pt x="2650" y="388"/>
                    <a:pt x="2686" y="442"/>
                  </a:cubicBezTo>
                  <a:lnTo>
                    <a:pt x="2472" y="540"/>
                  </a:lnTo>
                  <a:cubicBezTo>
                    <a:pt x="2481" y="496"/>
                    <a:pt x="2490" y="451"/>
                    <a:pt x="2508" y="415"/>
                  </a:cubicBezTo>
                  <a:cubicBezTo>
                    <a:pt x="2517" y="380"/>
                    <a:pt x="2526" y="344"/>
                    <a:pt x="2543" y="317"/>
                  </a:cubicBezTo>
                  <a:close/>
                  <a:moveTo>
                    <a:pt x="3810" y="433"/>
                  </a:moveTo>
                  <a:cubicBezTo>
                    <a:pt x="3783" y="487"/>
                    <a:pt x="3757" y="540"/>
                    <a:pt x="3757" y="603"/>
                  </a:cubicBezTo>
                  <a:cubicBezTo>
                    <a:pt x="3757" y="620"/>
                    <a:pt x="3748" y="647"/>
                    <a:pt x="3757" y="665"/>
                  </a:cubicBezTo>
                  <a:cubicBezTo>
                    <a:pt x="3712" y="638"/>
                    <a:pt x="3667" y="594"/>
                    <a:pt x="3632" y="549"/>
                  </a:cubicBezTo>
                  <a:cubicBezTo>
                    <a:pt x="3676" y="513"/>
                    <a:pt x="3730" y="487"/>
                    <a:pt x="3783" y="451"/>
                  </a:cubicBezTo>
                  <a:cubicBezTo>
                    <a:pt x="3792" y="451"/>
                    <a:pt x="3801" y="442"/>
                    <a:pt x="3810" y="433"/>
                  </a:cubicBezTo>
                  <a:close/>
                  <a:moveTo>
                    <a:pt x="4140" y="299"/>
                  </a:moveTo>
                  <a:cubicBezTo>
                    <a:pt x="4185" y="308"/>
                    <a:pt x="4221" y="326"/>
                    <a:pt x="4256" y="344"/>
                  </a:cubicBezTo>
                  <a:cubicBezTo>
                    <a:pt x="4310" y="388"/>
                    <a:pt x="4345" y="442"/>
                    <a:pt x="4354" y="496"/>
                  </a:cubicBezTo>
                  <a:cubicBezTo>
                    <a:pt x="4363" y="558"/>
                    <a:pt x="4345" y="620"/>
                    <a:pt x="4292" y="674"/>
                  </a:cubicBezTo>
                  <a:cubicBezTo>
                    <a:pt x="4235" y="739"/>
                    <a:pt x="4155" y="782"/>
                    <a:pt x="4074" y="782"/>
                  </a:cubicBezTo>
                  <a:cubicBezTo>
                    <a:pt x="4066" y="782"/>
                    <a:pt x="4059" y="782"/>
                    <a:pt x="4051" y="781"/>
                  </a:cubicBezTo>
                  <a:cubicBezTo>
                    <a:pt x="3971" y="781"/>
                    <a:pt x="3890" y="754"/>
                    <a:pt x="3810" y="710"/>
                  </a:cubicBezTo>
                  <a:cubicBezTo>
                    <a:pt x="3810" y="674"/>
                    <a:pt x="3801" y="638"/>
                    <a:pt x="3810" y="612"/>
                  </a:cubicBezTo>
                  <a:cubicBezTo>
                    <a:pt x="3819" y="522"/>
                    <a:pt x="3855" y="442"/>
                    <a:pt x="3917" y="380"/>
                  </a:cubicBezTo>
                  <a:cubicBezTo>
                    <a:pt x="3989" y="344"/>
                    <a:pt x="4069" y="326"/>
                    <a:pt x="4140" y="299"/>
                  </a:cubicBezTo>
                  <a:close/>
                  <a:moveTo>
                    <a:pt x="2392" y="290"/>
                  </a:moveTo>
                  <a:cubicBezTo>
                    <a:pt x="2427" y="290"/>
                    <a:pt x="2463" y="290"/>
                    <a:pt x="2490" y="299"/>
                  </a:cubicBezTo>
                  <a:cubicBezTo>
                    <a:pt x="2481" y="326"/>
                    <a:pt x="2463" y="362"/>
                    <a:pt x="2454" y="397"/>
                  </a:cubicBezTo>
                  <a:cubicBezTo>
                    <a:pt x="2436" y="451"/>
                    <a:pt x="2427" y="513"/>
                    <a:pt x="2419" y="567"/>
                  </a:cubicBezTo>
                  <a:lnTo>
                    <a:pt x="1794" y="861"/>
                  </a:lnTo>
                  <a:cubicBezTo>
                    <a:pt x="1830" y="736"/>
                    <a:pt x="1883" y="629"/>
                    <a:pt x="1955" y="531"/>
                  </a:cubicBezTo>
                  <a:cubicBezTo>
                    <a:pt x="2053" y="406"/>
                    <a:pt x="2222" y="290"/>
                    <a:pt x="2392" y="290"/>
                  </a:cubicBezTo>
                  <a:close/>
                  <a:moveTo>
                    <a:pt x="1897" y="153"/>
                  </a:moveTo>
                  <a:cubicBezTo>
                    <a:pt x="2063" y="153"/>
                    <a:pt x="2228" y="178"/>
                    <a:pt x="2383" y="228"/>
                  </a:cubicBezTo>
                  <a:cubicBezTo>
                    <a:pt x="2195" y="237"/>
                    <a:pt x="2017" y="353"/>
                    <a:pt x="1910" y="496"/>
                  </a:cubicBezTo>
                  <a:cubicBezTo>
                    <a:pt x="1821" y="612"/>
                    <a:pt x="1767" y="745"/>
                    <a:pt x="1732" y="888"/>
                  </a:cubicBezTo>
                  <a:lnTo>
                    <a:pt x="1562" y="968"/>
                  </a:lnTo>
                  <a:cubicBezTo>
                    <a:pt x="1500" y="924"/>
                    <a:pt x="1419" y="906"/>
                    <a:pt x="1339" y="906"/>
                  </a:cubicBezTo>
                  <a:cubicBezTo>
                    <a:pt x="1303" y="906"/>
                    <a:pt x="1259" y="906"/>
                    <a:pt x="1214" y="915"/>
                  </a:cubicBezTo>
                  <a:cubicBezTo>
                    <a:pt x="1205" y="924"/>
                    <a:pt x="1196" y="924"/>
                    <a:pt x="1187" y="924"/>
                  </a:cubicBezTo>
                  <a:cubicBezTo>
                    <a:pt x="1089" y="852"/>
                    <a:pt x="1000" y="736"/>
                    <a:pt x="1009" y="594"/>
                  </a:cubicBezTo>
                  <a:cubicBezTo>
                    <a:pt x="1027" y="353"/>
                    <a:pt x="1330" y="246"/>
                    <a:pt x="1428" y="219"/>
                  </a:cubicBezTo>
                  <a:cubicBezTo>
                    <a:pt x="1581" y="175"/>
                    <a:pt x="1739" y="153"/>
                    <a:pt x="1897" y="153"/>
                  </a:cubicBezTo>
                  <a:close/>
                  <a:moveTo>
                    <a:pt x="2713" y="487"/>
                  </a:moveTo>
                  <a:cubicBezTo>
                    <a:pt x="2713" y="504"/>
                    <a:pt x="2722" y="513"/>
                    <a:pt x="2731" y="531"/>
                  </a:cubicBezTo>
                  <a:cubicBezTo>
                    <a:pt x="2758" y="629"/>
                    <a:pt x="2749" y="719"/>
                    <a:pt x="2695" y="781"/>
                  </a:cubicBezTo>
                  <a:cubicBezTo>
                    <a:pt x="2650" y="835"/>
                    <a:pt x="2579" y="870"/>
                    <a:pt x="2517" y="906"/>
                  </a:cubicBezTo>
                  <a:cubicBezTo>
                    <a:pt x="2472" y="924"/>
                    <a:pt x="2419" y="951"/>
                    <a:pt x="2383" y="986"/>
                  </a:cubicBezTo>
                  <a:cubicBezTo>
                    <a:pt x="2392" y="951"/>
                    <a:pt x="2401" y="924"/>
                    <a:pt x="2410" y="879"/>
                  </a:cubicBezTo>
                  <a:cubicBezTo>
                    <a:pt x="2427" y="808"/>
                    <a:pt x="2445" y="736"/>
                    <a:pt x="2454" y="665"/>
                  </a:cubicBezTo>
                  <a:cubicBezTo>
                    <a:pt x="2454" y="647"/>
                    <a:pt x="2463" y="620"/>
                    <a:pt x="2463" y="603"/>
                  </a:cubicBezTo>
                  <a:lnTo>
                    <a:pt x="2713" y="487"/>
                  </a:lnTo>
                  <a:close/>
                  <a:moveTo>
                    <a:pt x="2401" y="629"/>
                  </a:moveTo>
                  <a:cubicBezTo>
                    <a:pt x="2401" y="638"/>
                    <a:pt x="2401" y="647"/>
                    <a:pt x="2401" y="656"/>
                  </a:cubicBezTo>
                  <a:cubicBezTo>
                    <a:pt x="2392" y="727"/>
                    <a:pt x="2374" y="799"/>
                    <a:pt x="2356" y="870"/>
                  </a:cubicBezTo>
                  <a:cubicBezTo>
                    <a:pt x="2347" y="915"/>
                    <a:pt x="2338" y="951"/>
                    <a:pt x="2320" y="986"/>
                  </a:cubicBezTo>
                  <a:cubicBezTo>
                    <a:pt x="2237" y="950"/>
                    <a:pt x="2145" y="931"/>
                    <a:pt x="2055" y="931"/>
                  </a:cubicBezTo>
                  <a:cubicBezTo>
                    <a:pt x="1943" y="931"/>
                    <a:pt x="1834" y="961"/>
                    <a:pt x="1749" y="1031"/>
                  </a:cubicBezTo>
                  <a:cubicBezTo>
                    <a:pt x="1758" y="995"/>
                    <a:pt x="1767" y="959"/>
                    <a:pt x="1776" y="924"/>
                  </a:cubicBezTo>
                  <a:lnTo>
                    <a:pt x="2401" y="629"/>
                  </a:lnTo>
                  <a:close/>
                  <a:moveTo>
                    <a:pt x="1336" y="955"/>
                  </a:moveTo>
                  <a:cubicBezTo>
                    <a:pt x="1397" y="955"/>
                    <a:pt x="1452" y="971"/>
                    <a:pt x="1500" y="995"/>
                  </a:cubicBezTo>
                  <a:lnTo>
                    <a:pt x="1384" y="1049"/>
                  </a:lnTo>
                  <a:cubicBezTo>
                    <a:pt x="1366" y="1049"/>
                    <a:pt x="1348" y="1040"/>
                    <a:pt x="1339" y="1031"/>
                  </a:cubicBezTo>
                  <a:cubicBezTo>
                    <a:pt x="1312" y="1022"/>
                    <a:pt x="1277" y="995"/>
                    <a:pt x="1241" y="968"/>
                  </a:cubicBezTo>
                  <a:cubicBezTo>
                    <a:pt x="1274" y="959"/>
                    <a:pt x="1305" y="955"/>
                    <a:pt x="1336" y="955"/>
                  </a:cubicBezTo>
                  <a:close/>
                  <a:moveTo>
                    <a:pt x="2897" y="56"/>
                  </a:moveTo>
                  <a:cubicBezTo>
                    <a:pt x="3024" y="56"/>
                    <a:pt x="3150" y="126"/>
                    <a:pt x="3239" y="201"/>
                  </a:cubicBezTo>
                  <a:cubicBezTo>
                    <a:pt x="3320" y="264"/>
                    <a:pt x="3391" y="353"/>
                    <a:pt x="3453" y="433"/>
                  </a:cubicBezTo>
                  <a:cubicBezTo>
                    <a:pt x="3489" y="469"/>
                    <a:pt x="3516" y="513"/>
                    <a:pt x="3551" y="549"/>
                  </a:cubicBezTo>
                  <a:cubicBezTo>
                    <a:pt x="3480" y="594"/>
                    <a:pt x="3418" y="647"/>
                    <a:pt x="3355" y="701"/>
                  </a:cubicBezTo>
                  <a:cubicBezTo>
                    <a:pt x="3275" y="763"/>
                    <a:pt x="3204" y="835"/>
                    <a:pt x="3114" y="897"/>
                  </a:cubicBezTo>
                  <a:cubicBezTo>
                    <a:pt x="3105" y="888"/>
                    <a:pt x="3105" y="879"/>
                    <a:pt x="3097" y="879"/>
                  </a:cubicBezTo>
                  <a:cubicBezTo>
                    <a:pt x="3043" y="839"/>
                    <a:pt x="2979" y="819"/>
                    <a:pt x="2910" y="819"/>
                  </a:cubicBezTo>
                  <a:cubicBezTo>
                    <a:pt x="2886" y="819"/>
                    <a:pt x="2862" y="821"/>
                    <a:pt x="2838" y="826"/>
                  </a:cubicBezTo>
                  <a:cubicBezTo>
                    <a:pt x="2713" y="852"/>
                    <a:pt x="2570" y="951"/>
                    <a:pt x="2481" y="1075"/>
                  </a:cubicBezTo>
                  <a:cubicBezTo>
                    <a:pt x="2463" y="1058"/>
                    <a:pt x="2445" y="1049"/>
                    <a:pt x="2436" y="1040"/>
                  </a:cubicBezTo>
                  <a:cubicBezTo>
                    <a:pt x="2427" y="1031"/>
                    <a:pt x="2419" y="1031"/>
                    <a:pt x="2419" y="1031"/>
                  </a:cubicBezTo>
                  <a:cubicBezTo>
                    <a:pt x="2454" y="995"/>
                    <a:pt x="2499" y="977"/>
                    <a:pt x="2543" y="951"/>
                  </a:cubicBezTo>
                  <a:cubicBezTo>
                    <a:pt x="2615" y="915"/>
                    <a:pt x="2686" y="879"/>
                    <a:pt x="2731" y="808"/>
                  </a:cubicBezTo>
                  <a:cubicBezTo>
                    <a:pt x="2802" y="736"/>
                    <a:pt x="2811" y="629"/>
                    <a:pt x="2784" y="513"/>
                  </a:cubicBezTo>
                  <a:cubicBezTo>
                    <a:pt x="2775" y="496"/>
                    <a:pt x="2766" y="478"/>
                    <a:pt x="2758" y="460"/>
                  </a:cubicBezTo>
                  <a:lnTo>
                    <a:pt x="2865" y="415"/>
                  </a:lnTo>
                  <a:lnTo>
                    <a:pt x="2829" y="388"/>
                  </a:lnTo>
                  <a:cubicBezTo>
                    <a:pt x="2749" y="335"/>
                    <a:pt x="2668" y="290"/>
                    <a:pt x="2579" y="246"/>
                  </a:cubicBezTo>
                  <a:cubicBezTo>
                    <a:pt x="2633" y="165"/>
                    <a:pt x="2704" y="103"/>
                    <a:pt x="2784" y="76"/>
                  </a:cubicBezTo>
                  <a:cubicBezTo>
                    <a:pt x="2821" y="62"/>
                    <a:pt x="2859" y="56"/>
                    <a:pt x="2897" y="56"/>
                  </a:cubicBezTo>
                  <a:close/>
                  <a:moveTo>
                    <a:pt x="1714" y="959"/>
                  </a:moveTo>
                  <a:lnTo>
                    <a:pt x="1714" y="959"/>
                  </a:lnTo>
                  <a:cubicBezTo>
                    <a:pt x="1696" y="995"/>
                    <a:pt x="1687" y="1040"/>
                    <a:pt x="1678" y="1084"/>
                  </a:cubicBezTo>
                  <a:cubicBezTo>
                    <a:pt x="1660" y="1058"/>
                    <a:pt x="1633" y="1031"/>
                    <a:pt x="1607" y="1004"/>
                  </a:cubicBezTo>
                  <a:lnTo>
                    <a:pt x="1714" y="959"/>
                  </a:lnTo>
                  <a:close/>
                  <a:moveTo>
                    <a:pt x="4529" y="256"/>
                  </a:moveTo>
                  <a:cubicBezTo>
                    <a:pt x="4635" y="256"/>
                    <a:pt x="4741" y="267"/>
                    <a:pt x="4845" y="290"/>
                  </a:cubicBezTo>
                  <a:cubicBezTo>
                    <a:pt x="5032" y="335"/>
                    <a:pt x="5166" y="415"/>
                    <a:pt x="5246" y="522"/>
                  </a:cubicBezTo>
                  <a:cubicBezTo>
                    <a:pt x="5327" y="638"/>
                    <a:pt x="5345" y="835"/>
                    <a:pt x="5229" y="933"/>
                  </a:cubicBezTo>
                  <a:cubicBezTo>
                    <a:pt x="5166" y="986"/>
                    <a:pt x="5086" y="1004"/>
                    <a:pt x="4997" y="1022"/>
                  </a:cubicBezTo>
                  <a:cubicBezTo>
                    <a:pt x="5023" y="968"/>
                    <a:pt x="5032" y="897"/>
                    <a:pt x="5023" y="835"/>
                  </a:cubicBezTo>
                  <a:cubicBezTo>
                    <a:pt x="5006" y="754"/>
                    <a:pt x="4961" y="692"/>
                    <a:pt x="4881" y="647"/>
                  </a:cubicBezTo>
                  <a:cubicBezTo>
                    <a:pt x="4819" y="610"/>
                    <a:pt x="4749" y="590"/>
                    <a:pt x="4679" y="590"/>
                  </a:cubicBezTo>
                  <a:cubicBezTo>
                    <a:pt x="4648" y="590"/>
                    <a:pt x="4617" y="594"/>
                    <a:pt x="4586" y="603"/>
                  </a:cubicBezTo>
                  <a:cubicBezTo>
                    <a:pt x="4435" y="647"/>
                    <a:pt x="4301" y="772"/>
                    <a:pt x="4212" y="959"/>
                  </a:cubicBezTo>
                  <a:cubicBezTo>
                    <a:pt x="4176" y="1022"/>
                    <a:pt x="4158" y="1084"/>
                    <a:pt x="4131" y="1138"/>
                  </a:cubicBezTo>
                  <a:cubicBezTo>
                    <a:pt x="4069" y="1102"/>
                    <a:pt x="4006" y="1058"/>
                    <a:pt x="3953" y="995"/>
                  </a:cubicBezTo>
                  <a:cubicBezTo>
                    <a:pt x="3890" y="933"/>
                    <a:pt x="3846" y="852"/>
                    <a:pt x="3828" y="781"/>
                  </a:cubicBezTo>
                  <a:lnTo>
                    <a:pt x="3828" y="781"/>
                  </a:lnTo>
                  <a:cubicBezTo>
                    <a:pt x="3899" y="817"/>
                    <a:pt x="3971" y="835"/>
                    <a:pt x="4051" y="835"/>
                  </a:cubicBezTo>
                  <a:cubicBezTo>
                    <a:pt x="4059" y="835"/>
                    <a:pt x="4067" y="836"/>
                    <a:pt x="4074" y="836"/>
                  </a:cubicBezTo>
                  <a:cubicBezTo>
                    <a:pt x="4174" y="836"/>
                    <a:pt x="4270" y="784"/>
                    <a:pt x="4337" y="710"/>
                  </a:cubicBezTo>
                  <a:cubicBezTo>
                    <a:pt x="4390" y="647"/>
                    <a:pt x="4417" y="567"/>
                    <a:pt x="4408" y="487"/>
                  </a:cubicBezTo>
                  <a:cubicBezTo>
                    <a:pt x="4399" y="415"/>
                    <a:pt x="4354" y="353"/>
                    <a:pt x="4292" y="299"/>
                  </a:cubicBezTo>
                  <a:cubicBezTo>
                    <a:pt x="4274" y="290"/>
                    <a:pt x="4265" y="281"/>
                    <a:pt x="4247" y="281"/>
                  </a:cubicBezTo>
                  <a:cubicBezTo>
                    <a:pt x="4340" y="265"/>
                    <a:pt x="4435" y="256"/>
                    <a:pt x="4529" y="256"/>
                  </a:cubicBezTo>
                  <a:close/>
                  <a:moveTo>
                    <a:pt x="1553" y="1031"/>
                  </a:moveTo>
                  <a:cubicBezTo>
                    <a:pt x="1562" y="1031"/>
                    <a:pt x="1562" y="1040"/>
                    <a:pt x="1571" y="1040"/>
                  </a:cubicBezTo>
                  <a:cubicBezTo>
                    <a:pt x="1607" y="1075"/>
                    <a:pt x="1633" y="1102"/>
                    <a:pt x="1660" y="1147"/>
                  </a:cubicBezTo>
                  <a:lnTo>
                    <a:pt x="1660" y="1156"/>
                  </a:lnTo>
                  <a:cubicBezTo>
                    <a:pt x="1589" y="1138"/>
                    <a:pt x="1517" y="1111"/>
                    <a:pt x="1446" y="1084"/>
                  </a:cubicBezTo>
                  <a:lnTo>
                    <a:pt x="1553" y="1031"/>
                  </a:lnTo>
                  <a:close/>
                  <a:moveTo>
                    <a:pt x="2915" y="872"/>
                  </a:moveTo>
                  <a:cubicBezTo>
                    <a:pt x="2968" y="872"/>
                    <a:pt x="3015" y="891"/>
                    <a:pt x="3061" y="924"/>
                  </a:cubicBezTo>
                  <a:lnTo>
                    <a:pt x="3070" y="924"/>
                  </a:lnTo>
                  <a:cubicBezTo>
                    <a:pt x="3052" y="942"/>
                    <a:pt x="3034" y="951"/>
                    <a:pt x="3016" y="959"/>
                  </a:cubicBezTo>
                  <a:cubicBezTo>
                    <a:pt x="2882" y="1049"/>
                    <a:pt x="2740" y="1111"/>
                    <a:pt x="2588" y="1156"/>
                  </a:cubicBezTo>
                  <a:cubicBezTo>
                    <a:pt x="2570" y="1138"/>
                    <a:pt x="2543" y="1120"/>
                    <a:pt x="2526" y="1102"/>
                  </a:cubicBezTo>
                  <a:cubicBezTo>
                    <a:pt x="2606" y="986"/>
                    <a:pt x="2731" y="906"/>
                    <a:pt x="2856" y="879"/>
                  </a:cubicBezTo>
                  <a:cubicBezTo>
                    <a:pt x="2876" y="875"/>
                    <a:pt x="2896" y="872"/>
                    <a:pt x="2915" y="872"/>
                  </a:cubicBezTo>
                  <a:close/>
                  <a:moveTo>
                    <a:pt x="4845" y="1120"/>
                  </a:moveTo>
                  <a:lnTo>
                    <a:pt x="4845" y="1120"/>
                  </a:lnTo>
                  <a:cubicBezTo>
                    <a:pt x="4820" y="1145"/>
                    <a:pt x="4787" y="1163"/>
                    <a:pt x="4745" y="1179"/>
                  </a:cubicBezTo>
                  <a:lnTo>
                    <a:pt x="4745" y="1179"/>
                  </a:lnTo>
                  <a:cubicBezTo>
                    <a:pt x="4748" y="1177"/>
                    <a:pt x="4750" y="1174"/>
                    <a:pt x="4756" y="1174"/>
                  </a:cubicBezTo>
                  <a:cubicBezTo>
                    <a:pt x="4783" y="1147"/>
                    <a:pt x="4809" y="1129"/>
                    <a:pt x="4845" y="1120"/>
                  </a:cubicBezTo>
                  <a:close/>
                  <a:moveTo>
                    <a:pt x="2499" y="1147"/>
                  </a:moveTo>
                  <a:cubicBezTo>
                    <a:pt x="2508" y="1156"/>
                    <a:pt x="2517" y="1165"/>
                    <a:pt x="2526" y="1174"/>
                  </a:cubicBezTo>
                  <a:cubicBezTo>
                    <a:pt x="2508" y="1174"/>
                    <a:pt x="2490" y="1182"/>
                    <a:pt x="2481" y="1182"/>
                  </a:cubicBezTo>
                  <a:cubicBezTo>
                    <a:pt x="2481" y="1174"/>
                    <a:pt x="2490" y="1165"/>
                    <a:pt x="2499" y="1147"/>
                  </a:cubicBezTo>
                  <a:close/>
                  <a:moveTo>
                    <a:pt x="2374" y="1066"/>
                  </a:moveTo>
                  <a:cubicBezTo>
                    <a:pt x="2383" y="1075"/>
                    <a:pt x="2392" y="1075"/>
                    <a:pt x="2401" y="1084"/>
                  </a:cubicBezTo>
                  <a:cubicBezTo>
                    <a:pt x="2419" y="1093"/>
                    <a:pt x="2436" y="1102"/>
                    <a:pt x="2454" y="1120"/>
                  </a:cubicBezTo>
                  <a:cubicBezTo>
                    <a:pt x="2436" y="1147"/>
                    <a:pt x="2419" y="1165"/>
                    <a:pt x="2410" y="1191"/>
                  </a:cubicBezTo>
                  <a:cubicBezTo>
                    <a:pt x="2383" y="1200"/>
                    <a:pt x="2347" y="1200"/>
                    <a:pt x="2320" y="1209"/>
                  </a:cubicBezTo>
                  <a:cubicBezTo>
                    <a:pt x="2320" y="1174"/>
                    <a:pt x="2329" y="1138"/>
                    <a:pt x="2347" y="1111"/>
                  </a:cubicBezTo>
                  <a:cubicBezTo>
                    <a:pt x="2356" y="1093"/>
                    <a:pt x="2365" y="1084"/>
                    <a:pt x="2374" y="1066"/>
                  </a:cubicBezTo>
                  <a:close/>
                  <a:moveTo>
                    <a:pt x="2062" y="985"/>
                  </a:moveTo>
                  <a:cubicBezTo>
                    <a:pt x="2143" y="985"/>
                    <a:pt x="2226" y="1001"/>
                    <a:pt x="2303" y="1031"/>
                  </a:cubicBezTo>
                  <a:cubicBezTo>
                    <a:pt x="2267" y="1102"/>
                    <a:pt x="2222" y="1156"/>
                    <a:pt x="2178" y="1200"/>
                  </a:cubicBezTo>
                  <a:cubicBezTo>
                    <a:pt x="2169" y="1209"/>
                    <a:pt x="2151" y="1209"/>
                    <a:pt x="2142" y="1218"/>
                  </a:cubicBezTo>
                  <a:cubicBezTo>
                    <a:pt x="2017" y="1218"/>
                    <a:pt x="1883" y="1209"/>
                    <a:pt x="1758" y="1182"/>
                  </a:cubicBezTo>
                  <a:cubicBezTo>
                    <a:pt x="1749" y="1165"/>
                    <a:pt x="1732" y="1156"/>
                    <a:pt x="1723" y="1138"/>
                  </a:cubicBezTo>
                  <a:cubicBezTo>
                    <a:pt x="1796" y="1031"/>
                    <a:pt x="1925" y="985"/>
                    <a:pt x="2062" y="985"/>
                  </a:cubicBezTo>
                  <a:close/>
                  <a:moveTo>
                    <a:pt x="2267" y="1182"/>
                  </a:moveTo>
                  <a:cubicBezTo>
                    <a:pt x="2267" y="1191"/>
                    <a:pt x="2267" y="1200"/>
                    <a:pt x="2267" y="1209"/>
                  </a:cubicBezTo>
                  <a:cubicBezTo>
                    <a:pt x="2258" y="1218"/>
                    <a:pt x="2249" y="1218"/>
                    <a:pt x="2240" y="1218"/>
                  </a:cubicBezTo>
                  <a:cubicBezTo>
                    <a:pt x="2249" y="1200"/>
                    <a:pt x="2258" y="1191"/>
                    <a:pt x="2267" y="1182"/>
                  </a:cubicBezTo>
                  <a:close/>
                  <a:moveTo>
                    <a:pt x="1170" y="986"/>
                  </a:moveTo>
                  <a:cubicBezTo>
                    <a:pt x="1223" y="1031"/>
                    <a:pt x="1277" y="1058"/>
                    <a:pt x="1312" y="1075"/>
                  </a:cubicBezTo>
                  <a:cubicBezTo>
                    <a:pt x="1312" y="1075"/>
                    <a:pt x="1312" y="1084"/>
                    <a:pt x="1321" y="1084"/>
                  </a:cubicBezTo>
                  <a:lnTo>
                    <a:pt x="1009" y="1227"/>
                  </a:lnTo>
                  <a:cubicBezTo>
                    <a:pt x="982" y="1209"/>
                    <a:pt x="955" y="1200"/>
                    <a:pt x="929" y="1191"/>
                  </a:cubicBezTo>
                  <a:cubicBezTo>
                    <a:pt x="982" y="1102"/>
                    <a:pt x="1071" y="1031"/>
                    <a:pt x="1170" y="986"/>
                  </a:cubicBezTo>
                  <a:close/>
                  <a:moveTo>
                    <a:pt x="4683" y="644"/>
                  </a:moveTo>
                  <a:cubicBezTo>
                    <a:pt x="4745" y="644"/>
                    <a:pt x="4805" y="662"/>
                    <a:pt x="4854" y="692"/>
                  </a:cubicBezTo>
                  <a:cubicBezTo>
                    <a:pt x="4916" y="727"/>
                    <a:pt x="4952" y="781"/>
                    <a:pt x="4970" y="843"/>
                  </a:cubicBezTo>
                  <a:cubicBezTo>
                    <a:pt x="4988" y="915"/>
                    <a:pt x="4961" y="977"/>
                    <a:pt x="4916" y="1040"/>
                  </a:cubicBezTo>
                  <a:cubicBezTo>
                    <a:pt x="4845" y="1058"/>
                    <a:pt x="4774" y="1075"/>
                    <a:pt x="4720" y="1129"/>
                  </a:cubicBezTo>
                  <a:cubicBezTo>
                    <a:pt x="4693" y="1156"/>
                    <a:pt x="4667" y="1182"/>
                    <a:pt x="4649" y="1218"/>
                  </a:cubicBezTo>
                  <a:cubicBezTo>
                    <a:pt x="4598" y="1230"/>
                    <a:pt x="4546" y="1236"/>
                    <a:pt x="4493" y="1236"/>
                  </a:cubicBezTo>
                  <a:cubicBezTo>
                    <a:pt x="4387" y="1236"/>
                    <a:pt x="4280" y="1212"/>
                    <a:pt x="4185" y="1165"/>
                  </a:cubicBezTo>
                  <a:cubicBezTo>
                    <a:pt x="4203" y="1102"/>
                    <a:pt x="4229" y="1040"/>
                    <a:pt x="4256" y="986"/>
                  </a:cubicBezTo>
                  <a:cubicBezTo>
                    <a:pt x="4310" y="888"/>
                    <a:pt x="4417" y="710"/>
                    <a:pt x="4595" y="656"/>
                  </a:cubicBezTo>
                  <a:cubicBezTo>
                    <a:pt x="4624" y="648"/>
                    <a:pt x="4653" y="644"/>
                    <a:pt x="4683" y="644"/>
                  </a:cubicBezTo>
                  <a:close/>
                  <a:moveTo>
                    <a:pt x="1856" y="1254"/>
                  </a:moveTo>
                  <a:lnTo>
                    <a:pt x="1856" y="1254"/>
                  </a:lnTo>
                  <a:cubicBezTo>
                    <a:pt x="1910" y="1263"/>
                    <a:pt x="1964" y="1272"/>
                    <a:pt x="2017" y="1272"/>
                  </a:cubicBezTo>
                  <a:cubicBezTo>
                    <a:pt x="1997" y="1275"/>
                    <a:pt x="1977" y="1277"/>
                    <a:pt x="1956" y="1277"/>
                  </a:cubicBezTo>
                  <a:cubicBezTo>
                    <a:pt x="1920" y="1277"/>
                    <a:pt x="1885" y="1271"/>
                    <a:pt x="1856" y="1254"/>
                  </a:cubicBezTo>
                  <a:close/>
                  <a:moveTo>
                    <a:pt x="911" y="1245"/>
                  </a:moveTo>
                  <a:cubicBezTo>
                    <a:pt x="920" y="1245"/>
                    <a:pt x="938" y="1254"/>
                    <a:pt x="947" y="1254"/>
                  </a:cubicBezTo>
                  <a:lnTo>
                    <a:pt x="902" y="1281"/>
                  </a:lnTo>
                  <a:cubicBezTo>
                    <a:pt x="902" y="1272"/>
                    <a:pt x="902" y="1263"/>
                    <a:pt x="911" y="1254"/>
                  </a:cubicBezTo>
                  <a:cubicBezTo>
                    <a:pt x="911" y="1245"/>
                    <a:pt x="911" y="1245"/>
                    <a:pt x="911" y="1245"/>
                  </a:cubicBezTo>
                  <a:close/>
                  <a:moveTo>
                    <a:pt x="2383" y="1254"/>
                  </a:moveTo>
                  <a:cubicBezTo>
                    <a:pt x="2365" y="1272"/>
                    <a:pt x="2356" y="1298"/>
                    <a:pt x="2347" y="1316"/>
                  </a:cubicBezTo>
                  <a:cubicBezTo>
                    <a:pt x="2338" y="1298"/>
                    <a:pt x="2338" y="1281"/>
                    <a:pt x="2329" y="1263"/>
                  </a:cubicBezTo>
                  <a:cubicBezTo>
                    <a:pt x="2347" y="1263"/>
                    <a:pt x="2365" y="1254"/>
                    <a:pt x="2383" y="1254"/>
                  </a:cubicBezTo>
                  <a:close/>
                  <a:moveTo>
                    <a:pt x="3114" y="968"/>
                  </a:moveTo>
                  <a:cubicBezTo>
                    <a:pt x="3141" y="1004"/>
                    <a:pt x="3159" y="1049"/>
                    <a:pt x="3168" y="1093"/>
                  </a:cubicBezTo>
                  <a:cubicBezTo>
                    <a:pt x="3177" y="1182"/>
                    <a:pt x="3159" y="1281"/>
                    <a:pt x="3105" y="1343"/>
                  </a:cubicBezTo>
                  <a:cubicBezTo>
                    <a:pt x="3061" y="1414"/>
                    <a:pt x="2989" y="1459"/>
                    <a:pt x="2909" y="1486"/>
                  </a:cubicBezTo>
                  <a:cubicBezTo>
                    <a:pt x="2873" y="1450"/>
                    <a:pt x="2847" y="1423"/>
                    <a:pt x="2811" y="1388"/>
                  </a:cubicBezTo>
                  <a:cubicBezTo>
                    <a:pt x="2758" y="1325"/>
                    <a:pt x="2695" y="1263"/>
                    <a:pt x="2633" y="1200"/>
                  </a:cubicBezTo>
                  <a:cubicBezTo>
                    <a:pt x="2775" y="1156"/>
                    <a:pt x="2918" y="1093"/>
                    <a:pt x="3043" y="1013"/>
                  </a:cubicBezTo>
                  <a:cubicBezTo>
                    <a:pt x="3070" y="995"/>
                    <a:pt x="3088" y="977"/>
                    <a:pt x="3114" y="968"/>
                  </a:cubicBezTo>
                  <a:close/>
                  <a:moveTo>
                    <a:pt x="2570" y="1218"/>
                  </a:moveTo>
                  <a:cubicBezTo>
                    <a:pt x="2642" y="1281"/>
                    <a:pt x="2713" y="1352"/>
                    <a:pt x="2775" y="1423"/>
                  </a:cubicBezTo>
                  <a:cubicBezTo>
                    <a:pt x="2802" y="1450"/>
                    <a:pt x="2820" y="1477"/>
                    <a:pt x="2847" y="1504"/>
                  </a:cubicBezTo>
                  <a:cubicBezTo>
                    <a:pt x="2784" y="1513"/>
                    <a:pt x="2722" y="1513"/>
                    <a:pt x="2659" y="1513"/>
                  </a:cubicBezTo>
                  <a:cubicBezTo>
                    <a:pt x="2543" y="1495"/>
                    <a:pt x="2454" y="1450"/>
                    <a:pt x="2392" y="1379"/>
                  </a:cubicBezTo>
                  <a:cubicBezTo>
                    <a:pt x="2392" y="1379"/>
                    <a:pt x="2383" y="1370"/>
                    <a:pt x="2383" y="1370"/>
                  </a:cubicBezTo>
                  <a:cubicBezTo>
                    <a:pt x="2401" y="1325"/>
                    <a:pt x="2427" y="1281"/>
                    <a:pt x="2445" y="1245"/>
                  </a:cubicBezTo>
                  <a:cubicBezTo>
                    <a:pt x="2490" y="1236"/>
                    <a:pt x="2534" y="1227"/>
                    <a:pt x="2570" y="1218"/>
                  </a:cubicBezTo>
                  <a:close/>
                  <a:moveTo>
                    <a:pt x="1000" y="1290"/>
                  </a:moveTo>
                  <a:cubicBezTo>
                    <a:pt x="1045" y="1334"/>
                    <a:pt x="1071" y="1405"/>
                    <a:pt x="1063" y="1477"/>
                  </a:cubicBezTo>
                  <a:cubicBezTo>
                    <a:pt x="1045" y="1539"/>
                    <a:pt x="991" y="1593"/>
                    <a:pt x="929" y="1620"/>
                  </a:cubicBezTo>
                  <a:cubicBezTo>
                    <a:pt x="893" y="1530"/>
                    <a:pt x="875" y="1432"/>
                    <a:pt x="884" y="1343"/>
                  </a:cubicBezTo>
                  <a:lnTo>
                    <a:pt x="1000" y="1290"/>
                  </a:lnTo>
                  <a:close/>
                  <a:moveTo>
                    <a:pt x="3587" y="585"/>
                  </a:moveTo>
                  <a:cubicBezTo>
                    <a:pt x="3641" y="647"/>
                    <a:pt x="3703" y="701"/>
                    <a:pt x="3766" y="736"/>
                  </a:cubicBezTo>
                  <a:cubicBezTo>
                    <a:pt x="3783" y="843"/>
                    <a:pt x="3837" y="942"/>
                    <a:pt x="3908" y="1031"/>
                  </a:cubicBezTo>
                  <a:cubicBezTo>
                    <a:pt x="3971" y="1102"/>
                    <a:pt x="4042" y="1156"/>
                    <a:pt x="4114" y="1191"/>
                  </a:cubicBezTo>
                  <a:cubicBezTo>
                    <a:pt x="4114" y="1209"/>
                    <a:pt x="4114" y="1218"/>
                    <a:pt x="4105" y="1227"/>
                  </a:cubicBezTo>
                  <a:cubicBezTo>
                    <a:pt x="4078" y="1298"/>
                    <a:pt x="4060" y="1370"/>
                    <a:pt x="4024" y="1441"/>
                  </a:cubicBezTo>
                  <a:cubicBezTo>
                    <a:pt x="3944" y="1620"/>
                    <a:pt x="3846" y="1744"/>
                    <a:pt x="3712" y="1798"/>
                  </a:cubicBezTo>
                  <a:cubicBezTo>
                    <a:pt x="3694" y="1780"/>
                    <a:pt x="3676" y="1762"/>
                    <a:pt x="3659" y="1744"/>
                  </a:cubicBezTo>
                  <a:cubicBezTo>
                    <a:pt x="3560" y="1664"/>
                    <a:pt x="3471" y="1575"/>
                    <a:pt x="3346" y="1575"/>
                  </a:cubicBezTo>
                  <a:cubicBezTo>
                    <a:pt x="3337" y="1575"/>
                    <a:pt x="3320" y="1575"/>
                    <a:pt x="3311" y="1584"/>
                  </a:cubicBezTo>
                  <a:cubicBezTo>
                    <a:pt x="3239" y="1593"/>
                    <a:pt x="3177" y="1629"/>
                    <a:pt x="3132" y="1691"/>
                  </a:cubicBezTo>
                  <a:cubicBezTo>
                    <a:pt x="3088" y="1655"/>
                    <a:pt x="3052" y="1629"/>
                    <a:pt x="3016" y="1593"/>
                  </a:cubicBezTo>
                  <a:cubicBezTo>
                    <a:pt x="2989" y="1575"/>
                    <a:pt x="2972" y="1548"/>
                    <a:pt x="2945" y="1530"/>
                  </a:cubicBezTo>
                  <a:cubicBezTo>
                    <a:pt x="3025" y="1495"/>
                    <a:pt x="3097" y="1441"/>
                    <a:pt x="3150" y="1379"/>
                  </a:cubicBezTo>
                  <a:cubicBezTo>
                    <a:pt x="3212" y="1298"/>
                    <a:pt x="3239" y="1191"/>
                    <a:pt x="3221" y="1093"/>
                  </a:cubicBezTo>
                  <a:cubicBezTo>
                    <a:pt x="3212" y="1031"/>
                    <a:pt x="3186" y="977"/>
                    <a:pt x="3150" y="933"/>
                  </a:cubicBezTo>
                  <a:cubicBezTo>
                    <a:pt x="3239" y="870"/>
                    <a:pt x="3311" y="808"/>
                    <a:pt x="3391" y="745"/>
                  </a:cubicBezTo>
                  <a:cubicBezTo>
                    <a:pt x="3453" y="692"/>
                    <a:pt x="3516" y="638"/>
                    <a:pt x="3587" y="585"/>
                  </a:cubicBezTo>
                  <a:close/>
                  <a:moveTo>
                    <a:pt x="1384" y="1111"/>
                  </a:moveTo>
                  <a:cubicBezTo>
                    <a:pt x="1464" y="1156"/>
                    <a:pt x="1553" y="1182"/>
                    <a:pt x="1651" y="1209"/>
                  </a:cubicBezTo>
                  <a:lnTo>
                    <a:pt x="1642" y="1263"/>
                  </a:lnTo>
                  <a:lnTo>
                    <a:pt x="1669" y="1218"/>
                  </a:lnTo>
                  <a:cubicBezTo>
                    <a:pt x="1687" y="1218"/>
                    <a:pt x="1714" y="1227"/>
                    <a:pt x="1732" y="1236"/>
                  </a:cubicBezTo>
                  <a:cubicBezTo>
                    <a:pt x="1749" y="1254"/>
                    <a:pt x="1776" y="1272"/>
                    <a:pt x="1803" y="1290"/>
                  </a:cubicBezTo>
                  <a:cubicBezTo>
                    <a:pt x="1851" y="1318"/>
                    <a:pt x="1905" y="1331"/>
                    <a:pt x="1960" y="1331"/>
                  </a:cubicBezTo>
                  <a:cubicBezTo>
                    <a:pt x="2027" y="1331"/>
                    <a:pt x="2096" y="1311"/>
                    <a:pt x="2160" y="1272"/>
                  </a:cubicBezTo>
                  <a:cubicBezTo>
                    <a:pt x="2204" y="1272"/>
                    <a:pt x="2240" y="1272"/>
                    <a:pt x="2276" y="1263"/>
                  </a:cubicBezTo>
                  <a:cubicBezTo>
                    <a:pt x="2285" y="1307"/>
                    <a:pt x="2303" y="1343"/>
                    <a:pt x="2320" y="1379"/>
                  </a:cubicBezTo>
                  <a:cubicBezTo>
                    <a:pt x="2276" y="1468"/>
                    <a:pt x="2240" y="1548"/>
                    <a:pt x="2178" y="1629"/>
                  </a:cubicBezTo>
                  <a:cubicBezTo>
                    <a:pt x="2151" y="1539"/>
                    <a:pt x="2106" y="1468"/>
                    <a:pt x="2035" y="1414"/>
                  </a:cubicBezTo>
                  <a:cubicBezTo>
                    <a:pt x="1968" y="1362"/>
                    <a:pt x="1889" y="1339"/>
                    <a:pt x="1806" y="1339"/>
                  </a:cubicBezTo>
                  <a:cubicBezTo>
                    <a:pt x="1635" y="1339"/>
                    <a:pt x="1450" y="1437"/>
                    <a:pt x="1330" y="1575"/>
                  </a:cubicBezTo>
                  <a:cubicBezTo>
                    <a:pt x="1268" y="1646"/>
                    <a:pt x="1223" y="1727"/>
                    <a:pt x="1178" y="1807"/>
                  </a:cubicBezTo>
                  <a:cubicBezTo>
                    <a:pt x="1116" y="1780"/>
                    <a:pt x="1045" y="1744"/>
                    <a:pt x="982" y="1709"/>
                  </a:cubicBezTo>
                  <a:cubicBezTo>
                    <a:pt x="973" y="1700"/>
                    <a:pt x="964" y="1682"/>
                    <a:pt x="955" y="1673"/>
                  </a:cubicBezTo>
                  <a:cubicBezTo>
                    <a:pt x="1036" y="1637"/>
                    <a:pt x="1098" y="1566"/>
                    <a:pt x="1116" y="1486"/>
                  </a:cubicBezTo>
                  <a:cubicBezTo>
                    <a:pt x="1125" y="1405"/>
                    <a:pt x="1098" y="1325"/>
                    <a:pt x="1054" y="1272"/>
                  </a:cubicBezTo>
                  <a:lnTo>
                    <a:pt x="1384" y="1111"/>
                  </a:lnTo>
                  <a:close/>
                  <a:moveTo>
                    <a:pt x="3324" y="1681"/>
                  </a:moveTo>
                  <a:cubicBezTo>
                    <a:pt x="3382" y="1681"/>
                    <a:pt x="3420" y="1712"/>
                    <a:pt x="3436" y="1736"/>
                  </a:cubicBezTo>
                  <a:cubicBezTo>
                    <a:pt x="3462" y="1762"/>
                    <a:pt x="3480" y="1798"/>
                    <a:pt x="3489" y="1834"/>
                  </a:cubicBezTo>
                  <a:cubicBezTo>
                    <a:pt x="3391" y="1825"/>
                    <a:pt x="3293" y="1789"/>
                    <a:pt x="3204" y="1736"/>
                  </a:cubicBezTo>
                  <a:cubicBezTo>
                    <a:pt x="3230" y="1709"/>
                    <a:pt x="3266" y="1682"/>
                    <a:pt x="3302" y="1682"/>
                  </a:cubicBezTo>
                  <a:cubicBezTo>
                    <a:pt x="3309" y="1681"/>
                    <a:pt x="3317" y="1681"/>
                    <a:pt x="3324" y="1681"/>
                  </a:cubicBezTo>
                  <a:close/>
                  <a:moveTo>
                    <a:pt x="3391" y="1637"/>
                  </a:moveTo>
                  <a:lnTo>
                    <a:pt x="3391" y="1637"/>
                  </a:lnTo>
                  <a:cubicBezTo>
                    <a:pt x="3471" y="1655"/>
                    <a:pt x="3543" y="1718"/>
                    <a:pt x="3623" y="1789"/>
                  </a:cubicBezTo>
                  <a:cubicBezTo>
                    <a:pt x="3632" y="1798"/>
                    <a:pt x="3641" y="1807"/>
                    <a:pt x="3659" y="1816"/>
                  </a:cubicBezTo>
                  <a:cubicBezTo>
                    <a:pt x="3623" y="1834"/>
                    <a:pt x="3578" y="1834"/>
                    <a:pt x="3543" y="1834"/>
                  </a:cubicBezTo>
                  <a:cubicBezTo>
                    <a:pt x="3534" y="1789"/>
                    <a:pt x="3516" y="1736"/>
                    <a:pt x="3480" y="1700"/>
                  </a:cubicBezTo>
                  <a:cubicBezTo>
                    <a:pt x="3453" y="1673"/>
                    <a:pt x="3427" y="1646"/>
                    <a:pt x="3391" y="1637"/>
                  </a:cubicBezTo>
                  <a:close/>
                  <a:moveTo>
                    <a:pt x="1054" y="1807"/>
                  </a:moveTo>
                  <a:cubicBezTo>
                    <a:pt x="1089" y="1825"/>
                    <a:pt x="1116" y="1843"/>
                    <a:pt x="1152" y="1852"/>
                  </a:cubicBezTo>
                  <a:cubicBezTo>
                    <a:pt x="1143" y="1860"/>
                    <a:pt x="1143" y="1869"/>
                    <a:pt x="1134" y="1887"/>
                  </a:cubicBezTo>
                  <a:cubicBezTo>
                    <a:pt x="1107" y="1860"/>
                    <a:pt x="1080" y="1834"/>
                    <a:pt x="1054" y="1807"/>
                  </a:cubicBezTo>
                  <a:close/>
                  <a:moveTo>
                    <a:pt x="1805" y="1393"/>
                  </a:moveTo>
                  <a:cubicBezTo>
                    <a:pt x="1878" y="1393"/>
                    <a:pt x="1948" y="1413"/>
                    <a:pt x="2008" y="1459"/>
                  </a:cubicBezTo>
                  <a:cubicBezTo>
                    <a:pt x="2071" y="1504"/>
                    <a:pt x="2115" y="1584"/>
                    <a:pt x="2142" y="1673"/>
                  </a:cubicBezTo>
                  <a:cubicBezTo>
                    <a:pt x="2133" y="1691"/>
                    <a:pt x="2124" y="1700"/>
                    <a:pt x="2106" y="1709"/>
                  </a:cubicBezTo>
                  <a:cubicBezTo>
                    <a:pt x="1988" y="1827"/>
                    <a:pt x="1809" y="1896"/>
                    <a:pt x="1608" y="1896"/>
                  </a:cubicBezTo>
                  <a:cubicBezTo>
                    <a:pt x="1567" y="1896"/>
                    <a:pt x="1525" y="1893"/>
                    <a:pt x="1482" y="1887"/>
                  </a:cubicBezTo>
                  <a:cubicBezTo>
                    <a:pt x="1402" y="1878"/>
                    <a:pt x="1312" y="1860"/>
                    <a:pt x="1232" y="1825"/>
                  </a:cubicBezTo>
                  <a:cubicBezTo>
                    <a:pt x="1268" y="1744"/>
                    <a:pt x="1321" y="1673"/>
                    <a:pt x="1375" y="1611"/>
                  </a:cubicBezTo>
                  <a:cubicBezTo>
                    <a:pt x="1484" y="1483"/>
                    <a:pt x="1651" y="1393"/>
                    <a:pt x="1805" y="1393"/>
                  </a:cubicBezTo>
                  <a:close/>
                  <a:moveTo>
                    <a:pt x="4167" y="1218"/>
                  </a:moveTo>
                  <a:cubicBezTo>
                    <a:pt x="4266" y="1262"/>
                    <a:pt x="4374" y="1288"/>
                    <a:pt x="4481" y="1288"/>
                  </a:cubicBezTo>
                  <a:cubicBezTo>
                    <a:pt x="4528" y="1288"/>
                    <a:pt x="4576" y="1283"/>
                    <a:pt x="4622" y="1272"/>
                  </a:cubicBezTo>
                  <a:lnTo>
                    <a:pt x="4622" y="1272"/>
                  </a:lnTo>
                  <a:cubicBezTo>
                    <a:pt x="4595" y="1334"/>
                    <a:pt x="4577" y="1397"/>
                    <a:pt x="4568" y="1450"/>
                  </a:cubicBezTo>
                  <a:cubicBezTo>
                    <a:pt x="4551" y="1513"/>
                    <a:pt x="4542" y="1575"/>
                    <a:pt x="4515" y="1629"/>
                  </a:cubicBezTo>
                  <a:cubicBezTo>
                    <a:pt x="4461" y="1753"/>
                    <a:pt x="4345" y="1860"/>
                    <a:pt x="4194" y="1905"/>
                  </a:cubicBezTo>
                  <a:cubicBezTo>
                    <a:pt x="4146" y="1920"/>
                    <a:pt x="4097" y="1927"/>
                    <a:pt x="4047" y="1927"/>
                  </a:cubicBezTo>
                  <a:cubicBezTo>
                    <a:pt x="3949" y="1927"/>
                    <a:pt x="3852" y="1899"/>
                    <a:pt x="3775" y="1852"/>
                  </a:cubicBezTo>
                  <a:cubicBezTo>
                    <a:pt x="3775" y="1843"/>
                    <a:pt x="3766" y="1843"/>
                    <a:pt x="3766" y="1834"/>
                  </a:cubicBezTo>
                  <a:cubicBezTo>
                    <a:pt x="3890" y="1771"/>
                    <a:pt x="3998" y="1646"/>
                    <a:pt x="4078" y="1459"/>
                  </a:cubicBezTo>
                  <a:cubicBezTo>
                    <a:pt x="4105" y="1388"/>
                    <a:pt x="4131" y="1316"/>
                    <a:pt x="4158" y="1245"/>
                  </a:cubicBezTo>
                  <a:cubicBezTo>
                    <a:pt x="4158" y="1236"/>
                    <a:pt x="4167" y="1227"/>
                    <a:pt x="4167" y="1218"/>
                  </a:cubicBezTo>
                  <a:close/>
                  <a:moveTo>
                    <a:pt x="2151" y="1744"/>
                  </a:moveTo>
                  <a:cubicBezTo>
                    <a:pt x="2169" y="1816"/>
                    <a:pt x="2169" y="1887"/>
                    <a:pt x="2160" y="1985"/>
                  </a:cubicBezTo>
                  <a:cubicBezTo>
                    <a:pt x="2080" y="1959"/>
                    <a:pt x="1999" y="1932"/>
                    <a:pt x="1919" y="1923"/>
                  </a:cubicBezTo>
                  <a:cubicBezTo>
                    <a:pt x="1901" y="1923"/>
                    <a:pt x="1874" y="1914"/>
                    <a:pt x="1856" y="1914"/>
                  </a:cubicBezTo>
                  <a:cubicBezTo>
                    <a:pt x="1972" y="1878"/>
                    <a:pt x="2071" y="1825"/>
                    <a:pt x="2151" y="1744"/>
                  </a:cubicBezTo>
                  <a:close/>
                  <a:moveTo>
                    <a:pt x="1205" y="1869"/>
                  </a:moveTo>
                  <a:cubicBezTo>
                    <a:pt x="1286" y="1905"/>
                    <a:pt x="1384" y="1932"/>
                    <a:pt x="1473" y="1941"/>
                  </a:cubicBezTo>
                  <a:lnTo>
                    <a:pt x="1491" y="1941"/>
                  </a:lnTo>
                  <a:cubicBezTo>
                    <a:pt x="1446" y="1959"/>
                    <a:pt x="1402" y="1976"/>
                    <a:pt x="1357" y="2003"/>
                  </a:cubicBezTo>
                  <a:cubicBezTo>
                    <a:pt x="1321" y="1985"/>
                    <a:pt x="1277" y="1968"/>
                    <a:pt x="1241" y="1950"/>
                  </a:cubicBezTo>
                  <a:cubicBezTo>
                    <a:pt x="1214" y="1941"/>
                    <a:pt x="1196" y="1923"/>
                    <a:pt x="1178" y="1914"/>
                  </a:cubicBezTo>
                  <a:cubicBezTo>
                    <a:pt x="1187" y="1905"/>
                    <a:pt x="1196" y="1887"/>
                    <a:pt x="1205" y="1869"/>
                  </a:cubicBezTo>
                  <a:close/>
                  <a:moveTo>
                    <a:pt x="3177" y="1780"/>
                  </a:moveTo>
                  <a:cubicBezTo>
                    <a:pt x="3275" y="1834"/>
                    <a:pt x="3382" y="1878"/>
                    <a:pt x="3489" y="1887"/>
                  </a:cubicBezTo>
                  <a:cubicBezTo>
                    <a:pt x="3489" y="1905"/>
                    <a:pt x="3489" y="1914"/>
                    <a:pt x="3489" y="1932"/>
                  </a:cubicBezTo>
                  <a:cubicBezTo>
                    <a:pt x="3462" y="2039"/>
                    <a:pt x="3364" y="2110"/>
                    <a:pt x="3266" y="2155"/>
                  </a:cubicBezTo>
                  <a:cubicBezTo>
                    <a:pt x="3257" y="2155"/>
                    <a:pt x="3257" y="2146"/>
                    <a:pt x="3257" y="2146"/>
                  </a:cubicBezTo>
                  <a:cubicBezTo>
                    <a:pt x="3186" y="2048"/>
                    <a:pt x="3150" y="1959"/>
                    <a:pt x="3150" y="1878"/>
                  </a:cubicBezTo>
                  <a:cubicBezTo>
                    <a:pt x="3150" y="1843"/>
                    <a:pt x="3159" y="1816"/>
                    <a:pt x="3177" y="1780"/>
                  </a:cubicBezTo>
                  <a:close/>
                  <a:moveTo>
                    <a:pt x="3097" y="1932"/>
                  </a:moveTo>
                  <a:cubicBezTo>
                    <a:pt x="3114" y="2003"/>
                    <a:pt x="3150" y="2083"/>
                    <a:pt x="3212" y="2173"/>
                  </a:cubicBezTo>
                  <a:lnTo>
                    <a:pt x="3204" y="2173"/>
                  </a:lnTo>
                  <a:cubicBezTo>
                    <a:pt x="3168" y="2182"/>
                    <a:pt x="3141" y="2191"/>
                    <a:pt x="3114" y="2191"/>
                  </a:cubicBezTo>
                  <a:cubicBezTo>
                    <a:pt x="3114" y="2182"/>
                    <a:pt x="3105" y="2164"/>
                    <a:pt x="3105" y="2155"/>
                  </a:cubicBezTo>
                  <a:cubicBezTo>
                    <a:pt x="3105" y="2101"/>
                    <a:pt x="3097" y="2039"/>
                    <a:pt x="3097" y="1985"/>
                  </a:cubicBezTo>
                  <a:cubicBezTo>
                    <a:pt x="3097" y="1968"/>
                    <a:pt x="3097" y="1950"/>
                    <a:pt x="3097" y="1932"/>
                  </a:cubicBezTo>
                  <a:close/>
                  <a:moveTo>
                    <a:pt x="2356" y="1423"/>
                  </a:moveTo>
                  <a:cubicBezTo>
                    <a:pt x="2427" y="1495"/>
                    <a:pt x="2534" y="1548"/>
                    <a:pt x="2650" y="1566"/>
                  </a:cubicBezTo>
                  <a:cubicBezTo>
                    <a:pt x="2672" y="1568"/>
                    <a:pt x="2693" y="1570"/>
                    <a:pt x="2715" y="1570"/>
                  </a:cubicBezTo>
                  <a:cubicBezTo>
                    <a:pt x="2774" y="1570"/>
                    <a:pt x="2833" y="1561"/>
                    <a:pt x="2891" y="1548"/>
                  </a:cubicBezTo>
                  <a:cubicBezTo>
                    <a:pt x="2918" y="1575"/>
                    <a:pt x="2945" y="1602"/>
                    <a:pt x="2981" y="1637"/>
                  </a:cubicBezTo>
                  <a:cubicBezTo>
                    <a:pt x="3016" y="1673"/>
                    <a:pt x="3061" y="1700"/>
                    <a:pt x="3105" y="1736"/>
                  </a:cubicBezTo>
                  <a:cubicBezTo>
                    <a:pt x="3061" y="1807"/>
                    <a:pt x="3043" y="1896"/>
                    <a:pt x="3043" y="1985"/>
                  </a:cubicBezTo>
                  <a:cubicBezTo>
                    <a:pt x="3043" y="2039"/>
                    <a:pt x="3052" y="2101"/>
                    <a:pt x="3052" y="2164"/>
                  </a:cubicBezTo>
                  <a:cubicBezTo>
                    <a:pt x="3052" y="2173"/>
                    <a:pt x="3061" y="2182"/>
                    <a:pt x="3061" y="2199"/>
                  </a:cubicBezTo>
                  <a:cubicBezTo>
                    <a:pt x="3044" y="2200"/>
                    <a:pt x="3028" y="2201"/>
                    <a:pt x="3012" y="2201"/>
                  </a:cubicBezTo>
                  <a:cubicBezTo>
                    <a:pt x="2843" y="2201"/>
                    <a:pt x="2683" y="2160"/>
                    <a:pt x="2561" y="2119"/>
                  </a:cubicBezTo>
                  <a:cubicBezTo>
                    <a:pt x="2499" y="2101"/>
                    <a:pt x="2436" y="2075"/>
                    <a:pt x="2374" y="2057"/>
                  </a:cubicBezTo>
                  <a:cubicBezTo>
                    <a:pt x="2320" y="2039"/>
                    <a:pt x="2267" y="2012"/>
                    <a:pt x="2213" y="1994"/>
                  </a:cubicBezTo>
                  <a:lnTo>
                    <a:pt x="2213" y="1985"/>
                  </a:lnTo>
                  <a:cubicBezTo>
                    <a:pt x="2222" y="1869"/>
                    <a:pt x="2213" y="1771"/>
                    <a:pt x="2195" y="1691"/>
                  </a:cubicBezTo>
                  <a:cubicBezTo>
                    <a:pt x="2267" y="1611"/>
                    <a:pt x="2311" y="1521"/>
                    <a:pt x="2356" y="1423"/>
                  </a:cubicBezTo>
                  <a:close/>
                  <a:moveTo>
                    <a:pt x="857" y="1236"/>
                  </a:moveTo>
                  <a:lnTo>
                    <a:pt x="857" y="1236"/>
                  </a:lnTo>
                  <a:cubicBezTo>
                    <a:pt x="848" y="1263"/>
                    <a:pt x="839" y="1281"/>
                    <a:pt x="839" y="1307"/>
                  </a:cubicBezTo>
                  <a:lnTo>
                    <a:pt x="768" y="1343"/>
                  </a:lnTo>
                  <a:cubicBezTo>
                    <a:pt x="750" y="1343"/>
                    <a:pt x="750" y="1361"/>
                    <a:pt x="759" y="1379"/>
                  </a:cubicBezTo>
                  <a:cubicBezTo>
                    <a:pt x="759" y="1385"/>
                    <a:pt x="768" y="1391"/>
                    <a:pt x="780" y="1391"/>
                  </a:cubicBezTo>
                  <a:cubicBezTo>
                    <a:pt x="784" y="1391"/>
                    <a:pt x="790" y="1390"/>
                    <a:pt x="795" y="1388"/>
                  </a:cubicBezTo>
                  <a:lnTo>
                    <a:pt x="831" y="1370"/>
                  </a:lnTo>
                  <a:cubicBezTo>
                    <a:pt x="831" y="1459"/>
                    <a:pt x="839" y="1548"/>
                    <a:pt x="875" y="1629"/>
                  </a:cubicBezTo>
                  <a:cubicBezTo>
                    <a:pt x="871" y="1633"/>
                    <a:pt x="864" y="1635"/>
                    <a:pt x="857" y="1635"/>
                  </a:cubicBezTo>
                  <a:cubicBezTo>
                    <a:pt x="851" y="1635"/>
                    <a:pt x="844" y="1633"/>
                    <a:pt x="839" y="1629"/>
                  </a:cubicBezTo>
                  <a:lnTo>
                    <a:pt x="706" y="1611"/>
                  </a:lnTo>
                  <a:lnTo>
                    <a:pt x="706" y="1611"/>
                  </a:lnTo>
                  <a:lnTo>
                    <a:pt x="822" y="1682"/>
                  </a:lnTo>
                  <a:cubicBezTo>
                    <a:pt x="857" y="1709"/>
                    <a:pt x="902" y="1727"/>
                    <a:pt x="938" y="1753"/>
                  </a:cubicBezTo>
                  <a:cubicBezTo>
                    <a:pt x="982" y="1825"/>
                    <a:pt x="1045" y="1878"/>
                    <a:pt x="1107" y="1932"/>
                  </a:cubicBezTo>
                  <a:cubicBezTo>
                    <a:pt x="1107" y="1941"/>
                    <a:pt x="1107" y="1941"/>
                    <a:pt x="1098" y="1950"/>
                  </a:cubicBezTo>
                  <a:cubicBezTo>
                    <a:pt x="1054" y="2048"/>
                    <a:pt x="1000" y="2137"/>
                    <a:pt x="947" y="2226"/>
                  </a:cubicBezTo>
                  <a:cubicBezTo>
                    <a:pt x="835" y="2389"/>
                    <a:pt x="644" y="2540"/>
                    <a:pt x="454" y="2540"/>
                  </a:cubicBezTo>
                  <a:cubicBezTo>
                    <a:pt x="416" y="2540"/>
                    <a:pt x="377" y="2534"/>
                    <a:pt x="340" y="2521"/>
                  </a:cubicBezTo>
                  <a:cubicBezTo>
                    <a:pt x="224" y="2476"/>
                    <a:pt x="161" y="2387"/>
                    <a:pt x="126" y="2324"/>
                  </a:cubicBezTo>
                  <a:cubicBezTo>
                    <a:pt x="63" y="2199"/>
                    <a:pt x="54" y="2039"/>
                    <a:pt x="108" y="1905"/>
                  </a:cubicBezTo>
                  <a:cubicBezTo>
                    <a:pt x="188" y="1664"/>
                    <a:pt x="402" y="1486"/>
                    <a:pt x="599" y="1352"/>
                  </a:cubicBezTo>
                  <a:cubicBezTo>
                    <a:pt x="679" y="1290"/>
                    <a:pt x="768" y="1245"/>
                    <a:pt x="857" y="1236"/>
                  </a:cubicBezTo>
                  <a:close/>
                  <a:moveTo>
                    <a:pt x="1366" y="2057"/>
                  </a:moveTo>
                  <a:cubicBezTo>
                    <a:pt x="1375" y="2066"/>
                    <a:pt x="1384" y="2066"/>
                    <a:pt x="1393" y="2066"/>
                  </a:cubicBezTo>
                  <a:cubicBezTo>
                    <a:pt x="1517" y="2119"/>
                    <a:pt x="1642" y="2164"/>
                    <a:pt x="1723" y="2271"/>
                  </a:cubicBezTo>
                  <a:cubicBezTo>
                    <a:pt x="1812" y="2396"/>
                    <a:pt x="1785" y="2601"/>
                    <a:pt x="1660" y="2699"/>
                  </a:cubicBezTo>
                  <a:cubicBezTo>
                    <a:pt x="1606" y="2742"/>
                    <a:pt x="1537" y="2763"/>
                    <a:pt x="1469" y="2763"/>
                  </a:cubicBezTo>
                  <a:cubicBezTo>
                    <a:pt x="1381" y="2763"/>
                    <a:pt x="1292" y="2729"/>
                    <a:pt x="1232" y="2663"/>
                  </a:cubicBezTo>
                  <a:cubicBezTo>
                    <a:pt x="1170" y="2601"/>
                    <a:pt x="1143" y="2512"/>
                    <a:pt x="1152" y="2414"/>
                  </a:cubicBezTo>
                  <a:cubicBezTo>
                    <a:pt x="1161" y="2298"/>
                    <a:pt x="1214" y="2182"/>
                    <a:pt x="1303" y="2110"/>
                  </a:cubicBezTo>
                  <a:cubicBezTo>
                    <a:pt x="1321" y="2092"/>
                    <a:pt x="1348" y="2075"/>
                    <a:pt x="1366" y="2057"/>
                  </a:cubicBezTo>
                  <a:close/>
                  <a:moveTo>
                    <a:pt x="2213" y="2057"/>
                  </a:moveTo>
                  <a:cubicBezTo>
                    <a:pt x="2258" y="2075"/>
                    <a:pt x="2311" y="2092"/>
                    <a:pt x="2356" y="2101"/>
                  </a:cubicBezTo>
                  <a:cubicBezTo>
                    <a:pt x="2419" y="2128"/>
                    <a:pt x="2481" y="2146"/>
                    <a:pt x="2543" y="2173"/>
                  </a:cubicBezTo>
                  <a:cubicBezTo>
                    <a:pt x="2666" y="2213"/>
                    <a:pt x="2840" y="2254"/>
                    <a:pt x="3012" y="2254"/>
                  </a:cubicBezTo>
                  <a:cubicBezTo>
                    <a:pt x="3028" y="2254"/>
                    <a:pt x="3044" y="2254"/>
                    <a:pt x="3061" y="2253"/>
                  </a:cubicBezTo>
                  <a:lnTo>
                    <a:pt x="3061" y="2253"/>
                  </a:lnTo>
                  <a:cubicBezTo>
                    <a:pt x="3070" y="2324"/>
                    <a:pt x="3070" y="2396"/>
                    <a:pt x="3052" y="2467"/>
                  </a:cubicBezTo>
                  <a:cubicBezTo>
                    <a:pt x="3007" y="2628"/>
                    <a:pt x="2856" y="2770"/>
                    <a:pt x="2686" y="2788"/>
                  </a:cubicBezTo>
                  <a:cubicBezTo>
                    <a:pt x="2673" y="2790"/>
                    <a:pt x="2659" y="2790"/>
                    <a:pt x="2646" y="2790"/>
                  </a:cubicBezTo>
                  <a:cubicBezTo>
                    <a:pt x="2489" y="2790"/>
                    <a:pt x="2332" y="2696"/>
                    <a:pt x="2258" y="2556"/>
                  </a:cubicBezTo>
                  <a:cubicBezTo>
                    <a:pt x="2178" y="2414"/>
                    <a:pt x="2195" y="2235"/>
                    <a:pt x="2204" y="2066"/>
                  </a:cubicBezTo>
                  <a:cubicBezTo>
                    <a:pt x="2213" y="2057"/>
                    <a:pt x="2213" y="2057"/>
                    <a:pt x="2213" y="2057"/>
                  </a:cubicBezTo>
                  <a:close/>
                  <a:moveTo>
                    <a:pt x="2897" y="1"/>
                  </a:moveTo>
                  <a:cubicBezTo>
                    <a:pt x="2852" y="1"/>
                    <a:pt x="2808" y="8"/>
                    <a:pt x="2766" y="23"/>
                  </a:cubicBezTo>
                  <a:cubicBezTo>
                    <a:pt x="2668" y="58"/>
                    <a:pt x="2588" y="130"/>
                    <a:pt x="2526" y="228"/>
                  </a:cubicBezTo>
                  <a:cubicBezTo>
                    <a:pt x="2321" y="144"/>
                    <a:pt x="2097" y="100"/>
                    <a:pt x="1874" y="100"/>
                  </a:cubicBezTo>
                  <a:cubicBezTo>
                    <a:pt x="1717" y="100"/>
                    <a:pt x="1561" y="121"/>
                    <a:pt x="1410" y="165"/>
                  </a:cubicBezTo>
                  <a:cubicBezTo>
                    <a:pt x="1312" y="192"/>
                    <a:pt x="982" y="308"/>
                    <a:pt x="955" y="585"/>
                  </a:cubicBezTo>
                  <a:cubicBezTo>
                    <a:pt x="947" y="745"/>
                    <a:pt x="1027" y="861"/>
                    <a:pt x="1125" y="951"/>
                  </a:cubicBezTo>
                  <a:cubicBezTo>
                    <a:pt x="1018" y="995"/>
                    <a:pt x="929" y="1084"/>
                    <a:pt x="875" y="1182"/>
                  </a:cubicBezTo>
                  <a:cubicBezTo>
                    <a:pt x="768" y="1182"/>
                    <a:pt x="670" y="1236"/>
                    <a:pt x="572" y="1307"/>
                  </a:cubicBezTo>
                  <a:cubicBezTo>
                    <a:pt x="367" y="1450"/>
                    <a:pt x="144" y="1629"/>
                    <a:pt x="54" y="1887"/>
                  </a:cubicBezTo>
                  <a:cubicBezTo>
                    <a:pt x="1" y="2030"/>
                    <a:pt x="10" y="2208"/>
                    <a:pt x="81" y="2342"/>
                  </a:cubicBezTo>
                  <a:cubicBezTo>
                    <a:pt x="135" y="2458"/>
                    <a:pt x="215" y="2530"/>
                    <a:pt x="322" y="2574"/>
                  </a:cubicBezTo>
                  <a:cubicBezTo>
                    <a:pt x="365" y="2589"/>
                    <a:pt x="408" y="2596"/>
                    <a:pt x="451" y="2596"/>
                  </a:cubicBezTo>
                  <a:cubicBezTo>
                    <a:pt x="662" y="2596"/>
                    <a:pt x="873" y="2432"/>
                    <a:pt x="991" y="2262"/>
                  </a:cubicBezTo>
                  <a:cubicBezTo>
                    <a:pt x="1054" y="2173"/>
                    <a:pt x="1098" y="2066"/>
                    <a:pt x="1152" y="1976"/>
                  </a:cubicBezTo>
                  <a:cubicBezTo>
                    <a:pt x="1152" y="1968"/>
                    <a:pt x="1152" y="1968"/>
                    <a:pt x="1152" y="1968"/>
                  </a:cubicBezTo>
                  <a:cubicBezTo>
                    <a:pt x="1170" y="1976"/>
                    <a:pt x="1196" y="1985"/>
                    <a:pt x="1214" y="1994"/>
                  </a:cubicBezTo>
                  <a:cubicBezTo>
                    <a:pt x="1241" y="2012"/>
                    <a:pt x="1277" y="2021"/>
                    <a:pt x="1303" y="2039"/>
                  </a:cubicBezTo>
                  <a:cubicBezTo>
                    <a:pt x="1294" y="2048"/>
                    <a:pt x="1277" y="2057"/>
                    <a:pt x="1268" y="2066"/>
                  </a:cubicBezTo>
                  <a:cubicBezTo>
                    <a:pt x="1170" y="2146"/>
                    <a:pt x="1107" y="2280"/>
                    <a:pt x="1098" y="2414"/>
                  </a:cubicBezTo>
                  <a:cubicBezTo>
                    <a:pt x="1089" y="2521"/>
                    <a:pt x="1125" y="2619"/>
                    <a:pt x="1187" y="2699"/>
                  </a:cubicBezTo>
                  <a:cubicBezTo>
                    <a:pt x="1257" y="2773"/>
                    <a:pt x="1361" y="2812"/>
                    <a:pt x="1465" y="2812"/>
                  </a:cubicBezTo>
                  <a:cubicBezTo>
                    <a:pt x="1549" y="2812"/>
                    <a:pt x="1632" y="2787"/>
                    <a:pt x="1696" y="2735"/>
                  </a:cubicBezTo>
                  <a:cubicBezTo>
                    <a:pt x="1839" y="2619"/>
                    <a:pt x="1874" y="2387"/>
                    <a:pt x="1767" y="2235"/>
                  </a:cubicBezTo>
                  <a:cubicBezTo>
                    <a:pt x="1687" y="2128"/>
                    <a:pt x="1553" y="2075"/>
                    <a:pt x="1428" y="2030"/>
                  </a:cubicBezTo>
                  <a:cubicBezTo>
                    <a:pt x="1522" y="1986"/>
                    <a:pt x="1633" y="1964"/>
                    <a:pt x="1753" y="1964"/>
                  </a:cubicBezTo>
                  <a:cubicBezTo>
                    <a:pt x="1804" y="1964"/>
                    <a:pt x="1856" y="1968"/>
                    <a:pt x="1910" y="1976"/>
                  </a:cubicBezTo>
                  <a:cubicBezTo>
                    <a:pt x="1999" y="1985"/>
                    <a:pt x="2080" y="2012"/>
                    <a:pt x="2160" y="2039"/>
                  </a:cubicBezTo>
                  <a:cubicBezTo>
                    <a:pt x="2160" y="2048"/>
                    <a:pt x="2160" y="2048"/>
                    <a:pt x="2151" y="2057"/>
                  </a:cubicBezTo>
                  <a:cubicBezTo>
                    <a:pt x="2142" y="2235"/>
                    <a:pt x="2124" y="2422"/>
                    <a:pt x="2204" y="2583"/>
                  </a:cubicBezTo>
                  <a:cubicBezTo>
                    <a:pt x="2294" y="2744"/>
                    <a:pt x="2463" y="2842"/>
                    <a:pt x="2642" y="2842"/>
                  </a:cubicBezTo>
                  <a:lnTo>
                    <a:pt x="2695" y="2842"/>
                  </a:lnTo>
                  <a:cubicBezTo>
                    <a:pt x="2882" y="2815"/>
                    <a:pt x="3052" y="2672"/>
                    <a:pt x="3105" y="2476"/>
                  </a:cubicBezTo>
                  <a:cubicBezTo>
                    <a:pt x="3123" y="2405"/>
                    <a:pt x="3123" y="2324"/>
                    <a:pt x="3114" y="2244"/>
                  </a:cubicBezTo>
                  <a:cubicBezTo>
                    <a:pt x="3150" y="2244"/>
                    <a:pt x="3186" y="2235"/>
                    <a:pt x="3212" y="2226"/>
                  </a:cubicBezTo>
                  <a:cubicBezTo>
                    <a:pt x="3221" y="2226"/>
                    <a:pt x="3230" y="2217"/>
                    <a:pt x="3248" y="2217"/>
                  </a:cubicBezTo>
                  <a:cubicBezTo>
                    <a:pt x="3454" y="2471"/>
                    <a:pt x="3787" y="2626"/>
                    <a:pt x="4116" y="2626"/>
                  </a:cubicBezTo>
                  <a:cubicBezTo>
                    <a:pt x="4157" y="2626"/>
                    <a:pt x="4198" y="2624"/>
                    <a:pt x="4238" y="2619"/>
                  </a:cubicBezTo>
                  <a:cubicBezTo>
                    <a:pt x="4256" y="2619"/>
                    <a:pt x="4265" y="2601"/>
                    <a:pt x="4265" y="2592"/>
                  </a:cubicBezTo>
                  <a:cubicBezTo>
                    <a:pt x="4265" y="2574"/>
                    <a:pt x="4247" y="2565"/>
                    <a:pt x="4238" y="2565"/>
                  </a:cubicBezTo>
                  <a:cubicBezTo>
                    <a:pt x="4196" y="2571"/>
                    <a:pt x="4154" y="2573"/>
                    <a:pt x="4111" y="2573"/>
                  </a:cubicBezTo>
                  <a:cubicBezTo>
                    <a:pt x="3804" y="2573"/>
                    <a:pt x="3498" y="2435"/>
                    <a:pt x="3302" y="2199"/>
                  </a:cubicBezTo>
                  <a:cubicBezTo>
                    <a:pt x="3427" y="2146"/>
                    <a:pt x="3507" y="2057"/>
                    <a:pt x="3543" y="1950"/>
                  </a:cubicBezTo>
                  <a:cubicBezTo>
                    <a:pt x="3543" y="1932"/>
                    <a:pt x="3551" y="1905"/>
                    <a:pt x="3551" y="1887"/>
                  </a:cubicBezTo>
                  <a:cubicBezTo>
                    <a:pt x="3605" y="1887"/>
                    <a:pt x="3650" y="1878"/>
                    <a:pt x="3703" y="1860"/>
                  </a:cubicBezTo>
                  <a:cubicBezTo>
                    <a:pt x="3721" y="1869"/>
                    <a:pt x="3730" y="1887"/>
                    <a:pt x="3748" y="1896"/>
                  </a:cubicBezTo>
                  <a:cubicBezTo>
                    <a:pt x="3829" y="1954"/>
                    <a:pt x="3929" y="1982"/>
                    <a:pt x="4036" y="1982"/>
                  </a:cubicBezTo>
                  <a:cubicBezTo>
                    <a:pt x="4094" y="1982"/>
                    <a:pt x="4153" y="1974"/>
                    <a:pt x="4212" y="1959"/>
                  </a:cubicBezTo>
                  <a:cubicBezTo>
                    <a:pt x="4381" y="1905"/>
                    <a:pt x="4506" y="1798"/>
                    <a:pt x="4568" y="1646"/>
                  </a:cubicBezTo>
                  <a:cubicBezTo>
                    <a:pt x="4595" y="1593"/>
                    <a:pt x="4604" y="1530"/>
                    <a:pt x="4622" y="1468"/>
                  </a:cubicBezTo>
                  <a:cubicBezTo>
                    <a:pt x="4640" y="1388"/>
                    <a:pt x="4658" y="1325"/>
                    <a:pt x="4684" y="1263"/>
                  </a:cubicBezTo>
                  <a:cubicBezTo>
                    <a:pt x="4783" y="1236"/>
                    <a:pt x="4881" y="1174"/>
                    <a:pt x="4952" y="1084"/>
                  </a:cubicBezTo>
                  <a:cubicBezTo>
                    <a:pt x="4961" y="1084"/>
                    <a:pt x="4979" y="1084"/>
                    <a:pt x="4997" y="1075"/>
                  </a:cubicBezTo>
                  <a:cubicBezTo>
                    <a:pt x="5095" y="1058"/>
                    <a:pt x="5193" y="1040"/>
                    <a:pt x="5264" y="968"/>
                  </a:cubicBezTo>
                  <a:cubicBezTo>
                    <a:pt x="5407" y="852"/>
                    <a:pt x="5389" y="629"/>
                    <a:pt x="5291" y="496"/>
                  </a:cubicBezTo>
                  <a:cubicBezTo>
                    <a:pt x="5202" y="371"/>
                    <a:pt x="5059" y="290"/>
                    <a:pt x="4863" y="237"/>
                  </a:cubicBezTo>
                  <a:cubicBezTo>
                    <a:pt x="4747" y="211"/>
                    <a:pt x="4629" y="198"/>
                    <a:pt x="4512" y="198"/>
                  </a:cubicBezTo>
                  <a:cubicBezTo>
                    <a:pt x="4386" y="198"/>
                    <a:pt x="4261" y="213"/>
                    <a:pt x="4140" y="246"/>
                  </a:cubicBezTo>
                  <a:cubicBezTo>
                    <a:pt x="4105" y="246"/>
                    <a:pt x="4069" y="246"/>
                    <a:pt x="4042" y="255"/>
                  </a:cubicBezTo>
                  <a:cubicBezTo>
                    <a:pt x="3989" y="264"/>
                    <a:pt x="3935" y="290"/>
                    <a:pt x="3890" y="335"/>
                  </a:cubicBezTo>
                  <a:cubicBezTo>
                    <a:pt x="3846" y="353"/>
                    <a:pt x="3792" y="380"/>
                    <a:pt x="3748" y="406"/>
                  </a:cubicBezTo>
                  <a:cubicBezTo>
                    <a:pt x="3694" y="442"/>
                    <a:pt x="3641" y="478"/>
                    <a:pt x="3587" y="513"/>
                  </a:cubicBezTo>
                  <a:cubicBezTo>
                    <a:pt x="3560" y="478"/>
                    <a:pt x="3525" y="442"/>
                    <a:pt x="3498" y="397"/>
                  </a:cubicBezTo>
                  <a:cubicBezTo>
                    <a:pt x="3427" y="317"/>
                    <a:pt x="3355" y="228"/>
                    <a:pt x="3275" y="157"/>
                  </a:cubicBezTo>
                  <a:cubicBezTo>
                    <a:pt x="3152" y="53"/>
                    <a:pt x="3019" y="1"/>
                    <a:pt x="28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4" name="Google Shape;2454;p61"/>
            <p:cNvSpPr/>
            <p:nvPr/>
          </p:nvSpPr>
          <p:spPr>
            <a:xfrm>
              <a:off x="4010044" y="4671848"/>
              <a:ext cx="742133" cy="39585"/>
            </a:xfrm>
            <a:custGeom>
              <a:avLst/>
              <a:gdLst/>
              <a:ahLst/>
              <a:cxnLst/>
              <a:rect l="l" t="t" r="r" b="b"/>
              <a:pathLst>
                <a:path w="7218" h="385" extrusionOk="0">
                  <a:moveTo>
                    <a:pt x="3605" y="1"/>
                  </a:moveTo>
                  <a:cubicBezTo>
                    <a:pt x="1615" y="1"/>
                    <a:pt x="1" y="81"/>
                    <a:pt x="1" y="188"/>
                  </a:cubicBezTo>
                  <a:cubicBezTo>
                    <a:pt x="1" y="295"/>
                    <a:pt x="1615" y="384"/>
                    <a:pt x="3605" y="384"/>
                  </a:cubicBezTo>
                  <a:cubicBezTo>
                    <a:pt x="5603" y="384"/>
                    <a:pt x="7218" y="295"/>
                    <a:pt x="7218" y="188"/>
                  </a:cubicBezTo>
                  <a:cubicBezTo>
                    <a:pt x="7218" y="81"/>
                    <a:pt x="5603" y="1"/>
                    <a:pt x="3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5" name="Google Shape;2455;p61"/>
            <p:cNvSpPr/>
            <p:nvPr/>
          </p:nvSpPr>
          <p:spPr>
            <a:xfrm>
              <a:off x="4106381" y="2897267"/>
              <a:ext cx="194530" cy="658543"/>
            </a:xfrm>
            <a:custGeom>
              <a:avLst/>
              <a:gdLst/>
              <a:ahLst/>
              <a:cxnLst/>
              <a:rect l="l" t="t" r="r" b="b"/>
              <a:pathLst>
                <a:path w="1892" h="6405" extrusionOk="0">
                  <a:moveTo>
                    <a:pt x="695" y="1"/>
                  </a:moveTo>
                  <a:cubicBezTo>
                    <a:pt x="439" y="1"/>
                    <a:pt x="191" y="215"/>
                    <a:pt x="99" y="463"/>
                  </a:cubicBezTo>
                  <a:cubicBezTo>
                    <a:pt x="0" y="748"/>
                    <a:pt x="36" y="1069"/>
                    <a:pt x="81" y="1373"/>
                  </a:cubicBezTo>
                  <a:cubicBezTo>
                    <a:pt x="232" y="2443"/>
                    <a:pt x="393" y="3505"/>
                    <a:pt x="545" y="4575"/>
                  </a:cubicBezTo>
                  <a:cubicBezTo>
                    <a:pt x="545" y="4575"/>
                    <a:pt x="500" y="5102"/>
                    <a:pt x="491" y="5869"/>
                  </a:cubicBezTo>
                  <a:cubicBezTo>
                    <a:pt x="491" y="5985"/>
                    <a:pt x="491" y="6101"/>
                    <a:pt x="491" y="6226"/>
                  </a:cubicBezTo>
                  <a:cubicBezTo>
                    <a:pt x="830" y="6324"/>
                    <a:pt x="1178" y="6386"/>
                    <a:pt x="1517" y="6404"/>
                  </a:cubicBezTo>
                  <a:lnTo>
                    <a:pt x="1892" y="4513"/>
                  </a:lnTo>
                  <a:lnTo>
                    <a:pt x="1196" y="1613"/>
                  </a:lnTo>
                  <a:lnTo>
                    <a:pt x="812" y="17"/>
                  </a:lnTo>
                  <a:cubicBezTo>
                    <a:pt x="773" y="6"/>
                    <a:pt x="734"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6" name="Google Shape;2456;p61"/>
            <p:cNvSpPr/>
            <p:nvPr/>
          </p:nvSpPr>
          <p:spPr>
            <a:xfrm>
              <a:off x="4156863" y="3537288"/>
              <a:ext cx="105490" cy="194530"/>
            </a:xfrm>
            <a:custGeom>
              <a:avLst/>
              <a:gdLst/>
              <a:ahLst/>
              <a:cxnLst/>
              <a:rect l="l" t="t" r="r" b="b"/>
              <a:pathLst>
                <a:path w="1026" h="1892" extrusionOk="0">
                  <a:moveTo>
                    <a:pt x="0" y="1"/>
                  </a:moveTo>
                  <a:cubicBezTo>
                    <a:pt x="0" y="500"/>
                    <a:pt x="18" y="1080"/>
                    <a:pt x="62" y="1669"/>
                  </a:cubicBezTo>
                  <a:lnTo>
                    <a:pt x="669" y="1892"/>
                  </a:lnTo>
                  <a:lnTo>
                    <a:pt x="1026" y="179"/>
                  </a:lnTo>
                  <a:cubicBezTo>
                    <a:pt x="687" y="161"/>
                    <a:pt x="339" y="99"/>
                    <a:pt x="0" y="1"/>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7" name="Google Shape;2457;p61"/>
            <p:cNvSpPr/>
            <p:nvPr/>
          </p:nvSpPr>
          <p:spPr>
            <a:xfrm>
              <a:off x="4163238" y="3690482"/>
              <a:ext cx="98293" cy="131709"/>
            </a:xfrm>
            <a:custGeom>
              <a:avLst/>
              <a:gdLst/>
              <a:ahLst/>
              <a:cxnLst/>
              <a:rect l="l" t="t" r="r" b="b"/>
              <a:pathLst>
                <a:path w="956" h="1281" extrusionOk="0">
                  <a:moveTo>
                    <a:pt x="250" y="0"/>
                  </a:moveTo>
                  <a:lnTo>
                    <a:pt x="0" y="170"/>
                  </a:lnTo>
                  <a:cubicBezTo>
                    <a:pt x="54" y="473"/>
                    <a:pt x="134" y="777"/>
                    <a:pt x="250" y="1062"/>
                  </a:cubicBezTo>
                  <a:cubicBezTo>
                    <a:pt x="286" y="1142"/>
                    <a:pt x="322" y="1231"/>
                    <a:pt x="402" y="1267"/>
                  </a:cubicBezTo>
                  <a:cubicBezTo>
                    <a:pt x="422" y="1276"/>
                    <a:pt x="444" y="1280"/>
                    <a:pt x="466" y="1280"/>
                  </a:cubicBezTo>
                  <a:cubicBezTo>
                    <a:pt x="531" y="1280"/>
                    <a:pt x="601" y="1247"/>
                    <a:pt x="661" y="1214"/>
                  </a:cubicBezTo>
                  <a:cubicBezTo>
                    <a:pt x="777" y="1160"/>
                    <a:pt x="893" y="1089"/>
                    <a:pt x="928" y="964"/>
                  </a:cubicBezTo>
                  <a:cubicBezTo>
                    <a:pt x="955" y="857"/>
                    <a:pt x="910" y="741"/>
                    <a:pt x="857" y="652"/>
                  </a:cubicBezTo>
                  <a:cubicBezTo>
                    <a:pt x="714" y="384"/>
                    <a:pt x="500" y="161"/>
                    <a:pt x="250" y="0"/>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8" name="Google Shape;2458;p61"/>
            <p:cNvSpPr/>
            <p:nvPr/>
          </p:nvSpPr>
          <p:spPr>
            <a:xfrm>
              <a:off x="4196242" y="3806046"/>
              <a:ext cx="76290" cy="41332"/>
            </a:xfrm>
            <a:custGeom>
              <a:avLst/>
              <a:gdLst/>
              <a:ahLst/>
              <a:cxnLst/>
              <a:rect l="l" t="t" r="r" b="b"/>
              <a:pathLst>
                <a:path w="742" h="402" extrusionOk="0">
                  <a:moveTo>
                    <a:pt x="143" y="0"/>
                  </a:moveTo>
                  <a:lnTo>
                    <a:pt x="1" y="81"/>
                  </a:lnTo>
                  <a:cubicBezTo>
                    <a:pt x="72" y="188"/>
                    <a:pt x="143" y="295"/>
                    <a:pt x="215" y="402"/>
                  </a:cubicBezTo>
                  <a:lnTo>
                    <a:pt x="527" y="402"/>
                  </a:lnTo>
                  <a:cubicBezTo>
                    <a:pt x="589" y="348"/>
                    <a:pt x="679" y="295"/>
                    <a:pt x="741" y="241"/>
                  </a:cubicBezTo>
                  <a:cubicBezTo>
                    <a:pt x="713" y="220"/>
                    <a:pt x="676" y="210"/>
                    <a:pt x="639" y="210"/>
                  </a:cubicBezTo>
                  <a:cubicBezTo>
                    <a:pt x="582" y="210"/>
                    <a:pt x="524" y="234"/>
                    <a:pt x="491" y="277"/>
                  </a:cubicBezTo>
                  <a:cubicBezTo>
                    <a:pt x="447" y="259"/>
                    <a:pt x="375" y="268"/>
                    <a:pt x="331" y="259"/>
                  </a:cubicBezTo>
                  <a:cubicBezTo>
                    <a:pt x="277" y="170"/>
                    <a:pt x="197" y="81"/>
                    <a:pt x="143" y="0"/>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59" name="Google Shape;2459;p61"/>
            <p:cNvSpPr/>
            <p:nvPr/>
          </p:nvSpPr>
          <p:spPr>
            <a:xfrm>
              <a:off x="4210019" y="3787745"/>
              <a:ext cx="76187" cy="41332"/>
            </a:xfrm>
            <a:custGeom>
              <a:avLst/>
              <a:gdLst/>
              <a:ahLst/>
              <a:cxnLst/>
              <a:rect l="l" t="t" r="r" b="b"/>
              <a:pathLst>
                <a:path w="741" h="402" extrusionOk="0">
                  <a:moveTo>
                    <a:pt x="143" y="0"/>
                  </a:moveTo>
                  <a:lnTo>
                    <a:pt x="0" y="80"/>
                  </a:lnTo>
                  <a:cubicBezTo>
                    <a:pt x="72" y="187"/>
                    <a:pt x="143" y="294"/>
                    <a:pt x="206" y="401"/>
                  </a:cubicBezTo>
                  <a:lnTo>
                    <a:pt x="527" y="401"/>
                  </a:lnTo>
                  <a:cubicBezTo>
                    <a:pt x="589" y="348"/>
                    <a:pt x="678" y="294"/>
                    <a:pt x="741" y="241"/>
                  </a:cubicBezTo>
                  <a:cubicBezTo>
                    <a:pt x="712" y="223"/>
                    <a:pt x="675" y="214"/>
                    <a:pt x="637" y="214"/>
                  </a:cubicBezTo>
                  <a:cubicBezTo>
                    <a:pt x="580" y="214"/>
                    <a:pt x="523" y="234"/>
                    <a:pt x="491" y="277"/>
                  </a:cubicBezTo>
                  <a:cubicBezTo>
                    <a:pt x="447" y="268"/>
                    <a:pt x="375" y="268"/>
                    <a:pt x="331" y="259"/>
                  </a:cubicBezTo>
                  <a:cubicBezTo>
                    <a:pt x="277" y="170"/>
                    <a:pt x="197" y="80"/>
                    <a:pt x="143" y="0"/>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0" name="Google Shape;2460;p61"/>
            <p:cNvSpPr/>
            <p:nvPr/>
          </p:nvSpPr>
          <p:spPr>
            <a:xfrm>
              <a:off x="4213720" y="3771192"/>
              <a:ext cx="76187" cy="42258"/>
            </a:xfrm>
            <a:custGeom>
              <a:avLst/>
              <a:gdLst/>
              <a:ahLst/>
              <a:cxnLst/>
              <a:rect l="l" t="t" r="r" b="b"/>
              <a:pathLst>
                <a:path w="741" h="411" extrusionOk="0">
                  <a:moveTo>
                    <a:pt x="143" y="0"/>
                  </a:moveTo>
                  <a:lnTo>
                    <a:pt x="0" y="81"/>
                  </a:lnTo>
                  <a:cubicBezTo>
                    <a:pt x="72" y="197"/>
                    <a:pt x="143" y="304"/>
                    <a:pt x="205" y="411"/>
                  </a:cubicBezTo>
                  <a:cubicBezTo>
                    <a:pt x="259" y="406"/>
                    <a:pt x="312" y="406"/>
                    <a:pt x="366" y="406"/>
                  </a:cubicBezTo>
                  <a:cubicBezTo>
                    <a:pt x="419" y="406"/>
                    <a:pt x="473" y="406"/>
                    <a:pt x="526" y="402"/>
                  </a:cubicBezTo>
                  <a:cubicBezTo>
                    <a:pt x="589" y="357"/>
                    <a:pt x="678" y="295"/>
                    <a:pt x="741" y="250"/>
                  </a:cubicBezTo>
                  <a:cubicBezTo>
                    <a:pt x="710" y="227"/>
                    <a:pt x="670" y="216"/>
                    <a:pt x="629" y="216"/>
                  </a:cubicBezTo>
                  <a:cubicBezTo>
                    <a:pt x="575" y="216"/>
                    <a:pt x="521" y="236"/>
                    <a:pt x="491" y="277"/>
                  </a:cubicBezTo>
                  <a:cubicBezTo>
                    <a:pt x="437" y="268"/>
                    <a:pt x="375" y="268"/>
                    <a:pt x="330" y="259"/>
                  </a:cubicBezTo>
                  <a:cubicBezTo>
                    <a:pt x="277" y="179"/>
                    <a:pt x="196" y="90"/>
                    <a:pt x="143" y="0"/>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1" name="Google Shape;2461;p61"/>
            <p:cNvSpPr/>
            <p:nvPr/>
          </p:nvSpPr>
          <p:spPr>
            <a:xfrm>
              <a:off x="4218244" y="3754638"/>
              <a:ext cx="76290" cy="42361"/>
            </a:xfrm>
            <a:custGeom>
              <a:avLst/>
              <a:gdLst/>
              <a:ahLst/>
              <a:cxnLst/>
              <a:rect l="l" t="t" r="r" b="b"/>
              <a:pathLst>
                <a:path w="742" h="412" extrusionOk="0">
                  <a:moveTo>
                    <a:pt x="143" y="1"/>
                  </a:moveTo>
                  <a:lnTo>
                    <a:pt x="1" y="81"/>
                  </a:lnTo>
                  <a:cubicBezTo>
                    <a:pt x="72" y="188"/>
                    <a:pt x="143" y="304"/>
                    <a:pt x="215" y="411"/>
                  </a:cubicBezTo>
                  <a:cubicBezTo>
                    <a:pt x="264" y="407"/>
                    <a:pt x="315" y="407"/>
                    <a:pt x="368" y="407"/>
                  </a:cubicBezTo>
                  <a:cubicBezTo>
                    <a:pt x="420" y="407"/>
                    <a:pt x="474" y="407"/>
                    <a:pt x="527" y="402"/>
                  </a:cubicBezTo>
                  <a:cubicBezTo>
                    <a:pt x="590" y="358"/>
                    <a:pt x="679" y="295"/>
                    <a:pt x="741" y="251"/>
                  </a:cubicBezTo>
                  <a:cubicBezTo>
                    <a:pt x="711" y="228"/>
                    <a:pt x="670" y="216"/>
                    <a:pt x="630" y="216"/>
                  </a:cubicBezTo>
                  <a:cubicBezTo>
                    <a:pt x="576" y="216"/>
                    <a:pt x="522" y="237"/>
                    <a:pt x="491" y="277"/>
                  </a:cubicBezTo>
                  <a:cubicBezTo>
                    <a:pt x="447" y="268"/>
                    <a:pt x="375" y="268"/>
                    <a:pt x="331" y="260"/>
                  </a:cubicBezTo>
                  <a:cubicBezTo>
                    <a:pt x="277" y="170"/>
                    <a:pt x="197" y="90"/>
                    <a:pt x="143" y="1"/>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2" name="Google Shape;2462;p61"/>
            <p:cNvSpPr/>
            <p:nvPr/>
          </p:nvSpPr>
          <p:spPr>
            <a:xfrm>
              <a:off x="4205906" y="3727804"/>
              <a:ext cx="18918" cy="59120"/>
            </a:xfrm>
            <a:custGeom>
              <a:avLst/>
              <a:gdLst/>
              <a:ahLst/>
              <a:cxnLst/>
              <a:rect l="l" t="t" r="r" b="b"/>
              <a:pathLst>
                <a:path w="184" h="575" extrusionOk="0">
                  <a:moveTo>
                    <a:pt x="38" y="1"/>
                  </a:moveTo>
                  <a:cubicBezTo>
                    <a:pt x="20" y="1"/>
                    <a:pt x="1" y="20"/>
                    <a:pt x="14" y="39"/>
                  </a:cubicBezTo>
                  <a:cubicBezTo>
                    <a:pt x="121" y="182"/>
                    <a:pt x="121" y="387"/>
                    <a:pt x="14" y="529"/>
                  </a:cubicBezTo>
                  <a:cubicBezTo>
                    <a:pt x="0" y="550"/>
                    <a:pt x="17" y="575"/>
                    <a:pt x="34" y="575"/>
                  </a:cubicBezTo>
                  <a:cubicBezTo>
                    <a:pt x="39" y="575"/>
                    <a:pt x="45" y="572"/>
                    <a:pt x="49" y="565"/>
                  </a:cubicBezTo>
                  <a:cubicBezTo>
                    <a:pt x="174" y="405"/>
                    <a:pt x="183" y="173"/>
                    <a:pt x="58" y="12"/>
                  </a:cubicBezTo>
                  <a:cubicBezTo>
                    <a:pt x="53" y="4"/>
                    <a:pt x="46"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3" name="Google Shape;2463;p61"/>
            <p:cNvSpPr/>
            <p:nvPr/>
          </p:nvSpPr>
          <p:spPr>
            <a:xfrm>
              <a:off x="4206009" y="3782501"/>
              <a:ext cx="15114" cy="53259"/>
            </a:xfrm>
            <a:custGeom>
              <a:avLst/>
              <a:gdLst/>
              <a:ahLst/>
              <a:cxnLst/>
              <a:rect l="l" t="t" r="r" b="b"/>
              <a:pathLst>
                <a:path w="147" h="518" extrusionOk="0">
                  <a:moveTo>
                    <a:pt x="40" y="0"/>
                  </a:moveTo>
                  <a:cubicBezTo>
                    <a:pt x="23" y="0"/>
                    <a:pt x="0" y="23"/>
                    <a:pt x="13" y="42"/>
                  </a:cubicBezTo>
                  <a:cubicBezTo>
                    <a:pt x="75" y="176"/>
                    <a:pt x="93" y="336"/>
                    <a:pt x="75" y="488"/>
                  </a:cubicBezTo>
                  <a:cubicBezTo>
                    <a:pt x="70" y="504"/>
                    <a:pt x="87" y="517"/>
                    <a:pt x="103" y="517"/>
                  </a:cubicBezTo>
                  <a:cubicBezTo>
                    <a:pt x="114" y="517"/>
                    <a:pt x="125" y="511"/>
                    <a:pt x="129" y="497"/>
                  </a:cubicBezTo>
                  <a:cubicBezTo>
                    <a:pt x="147" y="336"/>
                    <a:pt x="129" y="167"/>
                    <a:pt x="57" y="15"/>
                  </a:cubicBezTo>
                  <a:cubicBezTo>
                    <a:pt x="55" y="5"/>
                    <a:pt x="48"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4" name="Google Shape;2464;p61"/>
            <p:cNvSpPr/>
            <p:nvPr/>
          </p:nvSpPr>
          <p:spPr>
            <a:xfrm>
              <a:off x="4361362" y="4565538"/>
              <a:ext cx="62513" cy="34032"/>
            </a:xfrm>
            <a:custGeom>
              <a:avLst/>
              <a:gdLst/>
              <a:ahLst/>
              <a:cxnLst/>
              <a:rect l="l" t="t" r="r" b="b"/>
              <a:pathLst>
                <a:path w="608" h="331" extrusionOk="0">
                  <a:moveTo>
                    <a:pt x="0" y="0"/>
                  </a:moveTo>
                  <a:lnTo>
                    <a:pt x="27" y="330"/>
                  </a:lnTo>
                  <a:lnTo>
                    <a:pt x="607" y="330"/>
                  </a:lnTo>
                  <a:cubicBezTo>
                    <a:pt x="607" y="223"/>
                    <a:pt x="607" y="116"/>
                    <a:pt x="607" y="0"/>
                  </a:cubicBezTo>
                  <a:close/>
                </a:path>
              </a:pathLst>
            </a:custGeom>
            <a:solidFill>
              <a:srgbClr val="783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5" name="Google Shape;2465;p61"/>
            <p:cNvSpPr/>
            <p:nvPr/>
          </p:nvSpPr>
          <p:spPr>
            <a:xfrm>
              <a:off x="4214645" y="4592064"/>
              <a:ext cx="229385" cy="84516"/>
            </a:xfrm>
            <a:custGeom>
              <a:avLst/>
              <a:gdLst/>
              <a:ahLst/>
              <a:cxnLst/>
              <a:rect l="l" t="t" r="r" b="b"/>
              <a:pathLst>
                <a:path w="2231" h="822" extrusionOk="0">
                  <a:moveTo>
                    <a:pt x="1392" y="1"/>
                  </a:moveTo>
                  <a:cubicBezTo>
                    <a:pt x="1204" y="233"/>
                    <a:pt x="71" y="518"/>
                    <a:pt x="0" y="821"/>
                  </a:cubicBezTo>
                  <a:lnTo>
                    <a:pt x="2230" y="821"/>
                  </a:lnTo>
                  <a:cubicBezTo>
                    <a:pt x="2204" y="554"/>
                    <a:pt x="2159" y="286"/>
                    <a:pt x="2070" y="27"/>
                  </a:cubicBezTo>
                  <a:lnTo>
                    <a:pt x="13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6" name="Google Shape;2466;p61"/>
            <p:cNvSpPr/>
            <p:nvPr/>
          </p:nvSpPr>
          <p:spPr>
            <a:xfrm>
              <a:off x="4211869" y="4676475"/>
              <a:ext cx="233086" cy="18404"/>
            </a:xfrm>
            <a:custGeom>
              <a:avLst/>
              <a:gdLst/>
              <a:ahLst/>
              <a:cxnLst/>
              <a:rect l="l" t="t" r="r" b="b"/>
              <a:pathLst>
                <a:path w="2267" h="179" extrusionOk="0">
                  <a:moveTo>
                    <a:pt x="27" y="0"/>
                  </a:moveTo>
                  <a:cubicBezTo>
                    <a:pt x="27" y="36"/>
                    <a:pt x="18" y="63"/>
                    <a:pt x="9" y="90"/>
                  </a:cubicBezTo>
                  <a:cubicBezTo>
                    <a:pt x="0" y="134"/>
                    <a:pt x="36" y="179"/>
                    <a:pt x="72" y="179"/>
                  </a:cubicBezTo>
                  <a:lnTo>
                    <a:pt x="2204" y="179"/>
                  </a:lnTo>
                  <a:cubicBezTo>
                    <a:pt x="2239" y="179"/>
                    <a:pt x="2266" y="143"/>
                    <a:pt x="2266" y="99"/>
                  </a:cubicBezTo>
                  <a:cubicBezTo>
                    <a:pt x="2266" y="72"/>
                    <a:pt x="2257" y="36"/>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7" name="Google Shape;2467;p61"/>
            <p:cNvSpPr/>
            <p:nvPr/>
          </p:nvSpPr>
          <p:spPr>
            <a:xfrm>
              <a:off x="4194391" y="3482282"/>
              <a:ext cx="300020" cy="1087906"/>
            </a:xfrm>
            <a:custGeom>
              <a:avLst/>
              <a:gdLst/>
              <a:ahLst/>
              <a:cxnLst/>
              <a:rect l="l" t="t" r="r" b="b"/>
              <a:pathLst>
                <a:path w="2918" h="10581" extrusionOk="0">
                  <a:moveTo>
                    <a:pt x="2659" y="0"/>
                  </a:moveTo>
                  <a:lnTo>
                    <a:pt x="732" y="161"/>
                  </a:lnTo>
                  <a:cubicBezTo>
                    <a:pt x="732" y="161"/>
                    <a:pt x="1" y="4898"/>
                    <a:pt x="1455" y="10581"/>
                  </a:cubicBezTo>
                  <a:lnTo>
                    <a:pt x="2392" y="10572"/>
                  </a:lnTo>
                  <a:cubicBezTo>
                    <a:pt x="2392" y="10572"/>
                    <a:pt x="2918" y="5353"/>
                    <a:pt x="2615" y="3114"/>
                  </a:cubicBezTo>
                  <a:cubicBezTo>
                    <a:pt x="2418" y="1704"/>
                    <a:pt x="2659" y="0"/>
                    <a:pt x="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8" name="Google Shape;2468;p61"/>
            <p:cNvSpPr/>
            <p:nvPr/>
          </p:nvSpPr>
          <p:spPr>
            <a:xfrm>
              <a:off x="4477851" y="4565538"/>
              <a:ext cx="62513" cy="34032"/>
            </a:xfrm>
            <a:custGeom>
              <a:avLst/>
              <a:gdLst/>
              <a:ahLst/>
              <a:cxnLst/>
              <a:rect l="l" t="t" r="r" b="b"/>
              <a:pathLst>
                <a:path w="608" h="331" extrusionOk="0">
                  <a:moveTo>
                    <a:pt x="0" y="0"/>
                  </a:moveTo>
                  <a:lnTo>
                    <a:pt x="27" y="330"/>
                  </a:lnTo>
                  <a:lnTo>
                    <a:pt x="607" y="330"/>
                  </a:lnTo>
                  <a:cubicBezTo>
                    <a:pt x="607" y="223"/>
                    <a:pt x="607" y="116"/>
                    <a:pt x="607" y="0"/>
                  </a:cubicBezTo>
                  <a:close/>
                </a:path>
              </a:pathLst>
            </a:custGeom>
            <a:solidFill>
              <a:srgbClr val="783C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69" name="Google Shape;2469;p61"/>
            <p:cNvSpPr/>
            <p:nvPr/>
          </p:nvSpPr>
          <p:spPr>
            <a:xfrm>
              <a:off x="4331135" y="4592064"/>
              <a:ext cx="229385" cy="84516"/>
            </a:xfrm>
            <a:custGeom>
              <a:avLst/>
              <a:gdLst/>
              <a:ahLst/>
              <a:cxnLst/>
              <a:rect l="l" t="t" r="r" b="b"/>
              <a:pathLst>
                <a:path w="2231" h="822" extrusionOk="0">
                  <a:moveTo>
                    <a:pt x="1392" y="1"/>
                  </a:moveTo>
                  <a:cubicBezTo>
                    <a:pt x="1204" y="233"/>
                    <a:pt x="71" y="518"/>
                    <a:pt x="0" y="821"/>
                  </a:cubicBezTo>
                  <a:lnTo>
                    <a:pt x="2230" y="821"/>
                  </a:lnTo>
                  <a:cubicBezTo>
                    <a:pt x="2204" y="554"/>
                    <a:pt x="2159" y="286"/>
                    <a:pt x="2070" y="27"/>
                  </a:cubicBezTo>
                  <a:lnTo>
                    <a:pt x="13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0" name="Google Shape;2470;p61"/>
            <p:cNvSpPr/>
            <p:nvPr/>
          </p:nvSpPr>
          <p:spPr>
            <a:xfrm>
              <a:off x="4328359" y="4676475"/>
              <a:ext cx="233086" cy="18404"/>
            </a:xfrm>
            <a:custGeom>
              <a:avLst/>
              <a:gdLst/>
              <a:ahLst/>
              <a:cxnLst/>
              <a:rect l="l" t="t" r="r" b="b"/>
              <a:pathLst>
                <a:path w="2267" h="179" extrusionOk="0">
                  <a:moveTo>
                    <a:pt x="27" y="0"/>
                  </a:moveTo>
                  <a:cubicBezTo>
                    <a:pt x="27" y="36"/>
                    <a:pt x="18" y="63"/>
                    <a:pt x="9" y="90"/>
                  </a:cubicBezTo>
                  <a:cubicBezTo>
                    <a:pt x="0" y="134"/>
                    <a:pt x="36" y="179"/>
                    <a:pt x="72" y="179"/>
                  </a:cubicBezTo>
                  <a:lnTo>
                    <a:pt x="2204" y="179"/>
                  </a:lnTo>
                  <a:cubicBezTo>
                    <a:pt x="2239" y="179"/>
                    <a:pt x="2266" y="143"/>
                    <a:pt x="2266" y="99"/>
                  </a:cubicBezTo>
                  <a:cubicBezTo>
                    <a:pt x="2266" y="72"/>
                    <a:pt x="2257" y="36"/>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1" name="Google Shape;2471;p61"/>
            <p:cNvSpPr/>
            <p:nvPr/>
          </p:nvSpPr>
          <p:spPr>
            <a:xfrm>
              <a:off x="4310880" y="3458429"/>
              <a:ext cx="357803" cy="1111760"/>
            </a:xfrm>
            <a:custGeom>
              <a:avLst/>
              <a:gdLst/>
              <a:ahLst/>
              <a:cxnLst/>
              <a:rect l="l" t="t" r="r" b="b"/>
              <a:pathLst>
                <a:path w="3480" h="10813" extrusionOk="0">
                  <a:moveTo>
                    <a:pt x="3355" y="0"/>
                  </a:moveTo>
                  <a:lnTo>
                    <a:pt x="723" y="250"/>
                  </a:lnTo>
                  <a:cubicBezTo>
                    <a:pt x="723" y="250"/>
                    <a:pt x="1" y="5094"/>
                    <a:pt x="1455" y="10777"/>
                  </a:cubicBezTo>
                  <a:lnTo>
                    <a:pt x="2383" y="10813"/>
                  </a:lnTo>
                  <a:cubicBezTo>
                    <a:pt x="2383" y="10813"/>
                    <a:pt x="3426" y="6629"/>
                    <a:pt x="3462" y="3257"/>
                  </a:cubicBezTo>
                  <a:cubicBezTo>
                    <a:pt x="3480" y="1829"/>
                    <a:pt x="3355" y="0"/>
                    <a:pt x="3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2" name="Google Shape;2472;p61"/>
            <p:cNvSpPr/>
            <p:nvPr/>
          </p:nvSpPr>
          <p:spPr>
            <a:xfrm>
              <a:off x="4480627" y="4510429"/>
              <a:ext cx="78963" cy="5655"/>
            </a:xfrm>
            <a:custGeom>
              <a:avLst/>
              <a:gdLst/>
              <a:ahLst/>
              <a:cxnLst/>
              <a:rect l="l" t="t" r="r" b="b"/>
              <a:pathLst>
                <a:path w="768" h="55" extrusionOk="0">
                  <a:moveTo>
                    <a:pt x="45" y="1"/>
                  </a:moveTo>
                  <a:cubicBezTo>
                    <a:pt x="9" y="1"/>
                    <a:pt x="0" y="54"/>
                    <a:pt x="36" y="54"/>
                  </a:cubicBezTo>
                  <a:lnTo>
                    <a:pt x="732" y="54"/>
                  </a:lnTo>
                  <a:cubicBezTo>
                    <a:pt x="767" y="54"/>
                    <a:pt x="767" y="1"/>
                    <a:pt x="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3" name="Google Shape;2473;p61"/>
            <p:cNvSpPr/>
            <p:nvPr/>
          </p:nvSpPr>
          <p:spPr>
            <a:xfrm>
              <a:off x="4506845" y="3600005"/>
              <a:ext cx="101378" cy="53876"/>
            </a:xfrm>
            <a:custGeom>
              <a:avLst/>
              <a:gdLst/>
              <a:ahLst/>
              <a:cxnLst/>
              <a:rect l="l" t="t" r="r" b="b"/>
              <a:pathLst>
                <a:path w="986" h="524" extrusionOk="0">
                  <a:moveTo>
                    <a:pt x="36" y="0"/>
                  </a:moveTo>
                  <a:cubicBezTo>
                    <a:pt x="18" y="0"/>
                    <a:pt x="0" y="23"/>
                    <a:pt x="13" y="42"/>
                  </a:cubicBezTo>
                  <a:cubicBezTo>
                    <a:pt x="213" y="338"/>
                    <a:pt x="567" y="524"/>
                    <a:pt x="933" y="524"/>
                  </a:cubicBezTo>
                  <a:cubicBezTo>
                    <a:pt x="941" y="524"/>
                    <a:pt x="950" y="524"/>
                    <a:pt x="958" y="524"/>
                  </a:cubicBezTo>
                  <a:cubicBezTo>
                    <a:pt x="985" y="524"/>
                    <a:pt x="985" y="470"/>
                    <a:pt x="958" y="470"/>
                  </a:cubicBezTo>
                  <a:cubicBezTo>
                    <a:pt x="950" y="470"/>
                    <a:pt x="941" y="470"/>
                    <a:pt x="933" y="470"/>
                  </a:cubicBezTo>
                  <a:cubicBezTo>
                    <a:pt x="585" y="470"/>
                    <a:pt x="249" y="294"/>
                    <a:pt x="57" y="15"/>
                  </a:cubicBezTo>
                  <a:cubicBezTo>
                    <a:pt x="52" y="4"/>
                    <a:pt x="4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4" name="Google Shape;2474;p61"/>
            <p:cNvSpPr/>
            <p:nvPr/>
          </p:nvSpPr>
          <p:spPr>
            <a:xfrm>
              <a:off x="4450091" y="4093207"/>
              <a:ext cx="63027" cy="56961"/>
            </a:xfrm>
            <a:custGeom>
              <a:avLst/>
              <a:gdLst/>
              <a:ahLst/>
              <a:cxnLst/>
              <a:rect l="l" t="t" r="r" b="b"/>
              <a:pathLst>
                <a:path w="613" h="554" extrusionOk="0">
                  <a:moveTo>
                    <a:pt x="574" y="0"/>
                  </a:moveTo>
                  <a:cubicBezTo>
                    <a:pt x="568" y="0"/>
                    <a:pt x="562" y="3"/>
                    <a:pt x="556" y="9"/>
                  </a:cubicBezTo>
                  <a:lnTo>
                    <a:pt x="21" y="508"/>
                  </a:lnTo>
                  <a:cubicBezTo>
                    <a:pt x="1" y="528"/>
                    <a:pt x="16" y="553"/>
                    <a:pt x="36" y="553"/>
                  </a:cubicBezTo>
                  <a:cubicBezTo>
                    <a:pt x="42" y="553"/>
                    <a:pt x="50" y="551"/>
                    <a:pt x="56" y="544"/>
                  </a:cubicBezTo>
                  <a:lnTo>
                    <a:pt x="592" y="44"/>
                  </a:lnTo>
                  <a:cubicBezTo>
                    <a:pt x="612" y="30"/>
                    <a:pt x="595" y="0"/>
                    <a:pt x="5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5" name="Google Shape;2475;p61"/>
            <p:cNvSpPr/>
            <p:nvPr/>
          </p:nvSpPr>
          <p:spPr>
            <a:xfrm>
              <a:off x="4130234" y="2824885"/>
              <a:ext cx="545855" cy="753237"/>
            </a:xfrm>
            <a:custGeom>
              <a:avLst/>
              <a:gdLst/>
              <a:ahLst/>
              <a:cxnLst/>
              <a:rect l="l" t="t" r="r" b="b"/>
              <a:pathLst>
                <a:path w="5309" h="7326" extrusionOk="0">
                  <a:moveTo>
                    <a:pt x="3025" y="1"/>
                  </a:moveTo>
                  <a:cubicBezTo>
                    <a:pt x="2953" y="1"/>
                    <a:pt x="2879" y="4"/>
                    <a:pt x="2802" y="7"/>
                  </a:cubicBezTo>
                  <a:cubicBezTo>
                    <a:pt x="2516" y="16"/>
                    <a:pt x="2222" y="43"/>
                    <a:pt x="1936" y="96"/>
                  </a:cubicBezTo>
                  <a:cubicBezTo>
                    <a:pt x="1383" y="194"/>
                    <a:pt x="830" y="382"/>
                    <a:pt x="330" y="640"/>
                  </a:cubicBezTo>
                  <a:cubicBezTo>
                    <a:pt x="134" y="738"/>
                    <a:pt x="0" y="997"/>
                    <a:pt x="45" y="1211"/>
                  </a:cubicBezTo>
                  <a:cubicBezTo>
                    <a:pt x="72" y="1372"/>
                    <a:pt x="152" y="1523"/>
                    <a:pt x="214" y="1675"/>
                  </a:cubicBezTo>
                  <a:cubicBezTo>
                    <a:pt x="571" y="2451"/>
                    <a:pt x="839" y="3263"/>
                    <a:pt x="1026" y="4093"/>
                  </a:cubicBezTo>
                  <a:cubicBezTo>
                    <a:pt x="1124" y="4521"/>
                    <a:pt x="1196" y="4949"/>
                    <a:pt x="1249" y="5386"/>
                  </a:cubicBezTo>
                  <a:cubicBezTo>
                    <a:pt x="1276" y="5591"/>
                    <a:pt x="1338" y="6760"/>
                    <a:pt x="1321" y="6965"/>
                  </a:cubicBezTo>
                  <a:cubicBezTo>
                    <a:pt x="1303" y="7158"/>
                    <a:pt x="1985" y="7326"/>
                    <a:pt x="2797" y="7326"/>
                  </a:cubicBezTo>
                  <a:cubicBezTo>
                    <a:pt x="3636" y="7326"/>
                    <a:pt x="4614" y="7147"/>
                    <a:pt x="5103" y="6635"/>
                  </a:cubicBezTo>
                  <a:cubicBezTo>
                    <a:pt x="5308" y="6412"/>
                    <a:pt x="4898" y="4102"/>
                    <a:pt x="4836" y="3647"/>
                  </a:cubicBezTo>
                  <a:cubicBezTo>
                    <a:pt x="4720" y="2746"/>
                    <a:pt x="4497" y="1862"/>
                    <a:pt x="4175" y="1015"/>
                  </a:cubicBezTo>
                  <a:cubicBezTo>
                    <a:pt x="4068" y="729"/>
                    <a:pt x="3934" y="444"/>
                    <a:pt x="3711" y="230"/>
                  </a:cubicBezTo>
                  <a:cubicBezTo>
                    <a:pt x="3622" y="150"/>
                    <a:pt x="3533" y="96"/>
                    <a:pt x="3435" y="60"/>
                  </a:cubicBezTo>
                  <a:cubicBezTo>
                    <a:pt x="3304" y="13"/>
                    <a:pt x="3169" y="1"/>
                    <a:pt x="30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6" name="Google Shape;2476;p61"/>
            <p:cNvSpPr/>
            <p:nvPr/>
          </p:nvSpPr>
          <p:spPr>
            <a:xfrm>
              <a:off x="4242405" y="2872077"/>
              <a:ext cx="88834" cy="101789"/>
            </a:xfrm>
            <a:custGeom>
              <a:avLst/>
              <a:gdLst/>
              <a:ahLst/>
              <a:cxnLst/>
              <a:rect l="l" t="t" r="r" b="b"/>
              <a:pathLst>
                <a:path w="864" h="990" extrusionOk="0">
                  <a:moveTo>
                    <a:pt x="793" y="1"/>
                  </a:moveTo>
                  <a:cubicBezTo>
                    <a:pt x="783" y="1"/>
                    <a:pt x="774" y="7"/>
                    <a:pt x="774" y="21"/>
                  </a:cubicBezTo>
                  <a:cubicBezTo>
                    <a:pt x="783" y="119"/>
                    <a:pt x="783" y="217"/>
                    <a:pt x="756" y="306"/>
                  </a:cubicBezTo>
                  <a:cubicBezTo>
                    <a:pt x="720" y="476"/>
                    <a:pt x="631" y="636"/>
                    <a:pt x="506" y="752"/>
                  </a:cubicBezTo>
                  <a:cubicBezTo>
                    <a:pt x="444" y="815"/>
                    <a:pt x="372" y="859"/>
                    <a:pt x="301" y="895"/>
                  </a:cubicBezTo>
                  <a:cubicBezTo>
                    <a:pt x="247" y="925"/>
                    <a:pt x="184" y="947"/>
                    <a:pt x="124" y="947"/>
                  </a:cubicBezTo>
                  <a:cubicBezTo>
                    <a:pt x="96" y="947"/>
                    <a:pt x="68" y="942"/>
                    <a:pt x="42" y="931"/>
                  </a:cubicBezTo>
                  <a:cubicBezTo>
                    <a:pt x="39" y="930"/>
                    <a:pt x="37" y="929"/>
                    <a:pt x="34" y="929"/>
                  </a:cubicBezTo>
                  <a:cubicBezTo>
                    <a:pt x="12" y="929"/>
                    <a:pt x="1" y="958"/>
                    <a:pt x="24" y="966"/>
                  </a:cubicBezTo>
                  <a:cubicBezTo>
                    <a:pt x="60" y="982"/>
                    <a:pt x="97" y="989"/>
                    <a:pt x="133" y="989"/>
                  </a:cubicBezTo>
                  <a:cubicBezTo>
                    <a:pt x="198" y="989"/>
                    <a:pt x="262" y="968"/>
                    <a:pt x="319" y="940"/>
                  </a:cubicBezTo>
                  <a:cubicBezTo>
                    <a:pt x="658" y="770"/>
                    <a:pt x="863" y="386"/>
                    <a:pt x="818" y="21"/>
                  </a:cubicBezTo>
                  <a:cubicBezTo>
                    <a:pt x="814" y="7"/>
                    <a:pt x="803" y="1"/>
                    <a:pt x="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7" name="Google Shape;2477;p61"/>
            <p:cNvSpPr/>
            <p:nvPr/>
          </p:nvSpPr>
          <p:spPr>
            <a:xfrm>
              <a:off x="3922960" y="2672205"/>
              <a:ext cx="317396" cy="224963"/>
            </a:xfrm>
            <a:custGeom>
              <a:avLst/>
              <a:gdLst/>
              <a:ahLst/>
              <a:cxnLst/>
              <a:rect l="l" t="t" r="r" b="b"/>
              <a:pathLst>
                <a:path w="3087" h="2188" extrusionOk="0">
                  <a:moveTo>
                    <a:pt x="1869" y="1"/>
                  </a:moveTo>
                  <a:cubicBezTo>
                    <a:pt x="1806" y="1"/>
                    <a:pt x="1746" y="34"/>
                    <a:pt x="1722" y="82"/>
                  </a:cubicBezTo>
                  <a:cubicBezTo>
                    <a:pt x="1686" y="59"/>
                    <a:pt x="1638" y="48"/>
                    <a:pt x="1590" y="48"/>
                  </a:cubicBezTo>
                  <a:cubicBezTo>
                    <a:pt x="1507" y="48"/>
                    <a:pt x="1422" y="80"/>
                    <a:pt x="1383" y="136"/>
                  </a:cubicBezTo>
                  <a:cubicBezTo>
                    <a:pt x="1347" y="127"/>
                    <a:pt x="1314" y="123"/>
                    <a:pt x="1280" y="123"/>
                  </a:cubicBezTo>
                  <a:cubicBezTo>
                    <a:pt x="1247" y="123"/>
                    <a:pt x="1213" y="127"/>
                    <a:pt x="1178" y="136"/>
                  </a:cubicBezTo>
                  <a:cubicBezTo>
                    <a:pt x="1106" y="163"/>
                    <a:pt x="1044" y="243"/>
                    <a:pt x="1080" y="314"/>
                  </a:cubicBezTo>
                  <a:cubicBezTo>
                    <a:pt x="1056" y="295"/>
                    <a:pt x="1017" y="287"/>
                    <a:pt x="976" y="287"/>
                  </a:cubicBezTo>
                  <a:cubicBezTo>
                    <a:pt x="924" y="287"/>
                    <a:pt x="869" y="299"/>
                    <a:pt x="839" y="314"/>
                  </a:cubicBezTo>
                  <a:cubicBezTo>
                    <a:pt x="776" y="341"/>
                    <a:pt x="732" y="395"/>
                    <a:pt x="723" y="457"/>
                  </a:cubicBezTo>
                  <a:cubicBezTo>
                    <a:pt x="714" y="455"/>
                    <a:pt x="705" y="455"/>
                    <a:pt x="696" y="455"/>
                  </a:cubicBezTo>
                  <a:cubicBezTo>
                    <a:pt x="661" y="455"/>
                    <a:pt x="626" y="466"/>
                    <a:pt x="598" y="466"/>
                  </a:cubicBezTo>
                  <a:cubicBezTo>
                    <a:pt x="590" y="464"/>
                    <a:pt x="582" y="464"/>
                    <a:pt x="575" y="464"/>
                  </a:cubicBezTo>
                  <a:cubicBezTo>
                    <a:pt x="541" y="464"/>
                    <a:pt x="513" y="480"/>
                    <a:pt x="491" y="502"/>
                  </a:cubicBezTo>
                  <a:cubicBezTo>
                    <a:pt x="464" y="528"/>
                    <a:pt x="455" y="582"/>
                    <a:pt x="482" y="609"/>
                  </a:cubicBezTo>
                  <a:cubicBezTo>
                    <a:pt x="402" y="618"/>
                    <a:pt x="295" y="635"/>
                    <a:pt x="232" y="680"/>
                  </a:cubicBezTo>
                  <a:cubicBezTo>
                    <a:pt x="161" y="725"/>
                    <a:pt x="116" y="823"/>
                    <a:pt x="161" y="885"/>
                  </a:cubicBezTo>
                  <a:cubicBezTo>
                    <a:pt x="89" y="885"/>
                    <a:pt x="27" y="948"/>
                    <a:pt x="9" y="1010"/>
                  </a:cubicBezTo>
                  <a:cubicBezTo>
                    <a:pt x="0" y="1082"/>
                    <a:pt x="36" y="1162"/>
                    <a:pt x="107" y="1189"/>
                  </a:cubicBezTo>
                  <a:cubicBezTo>
                    <a:pt x="63" y="1233"/>
                    <a:pt x="36" y="1367"/>
                    <a:pt x="72" y="1421"/>
                  </a:cubicBezTo>
                  <a:cubicBezTo>
                    <a:pt x="98" y="1461"/>
                    <a:pt x="150" y="1481"/>
                    <a:pt x="197" y="1481"/>
                  </a:cubicBezTo>
                  <a:cubicBezTo>
                    <a:pt x="213" y="1481"/>
                    <a:pt x="228" y="1479"/>
                    <a:pt x="241" y="1474"/>
                  </a:cubicBezTo>
                  <a:lnTo>
                    <a:pt x="241" y="1474"/>
                  </a:lnTo>
                  <a:cubicBezTo>
                    <a:pt x="232" y="1528"/>
                    <a:pt x="259" y="1590"/>
                    <a:pt x="303" y="1626"/>
                  </a:cubicBezTo>
                  <a:cubicBezTo>
                    <a:pt x="330" y="1652"/>
                    <a:pt x="370" y="1668"/>
                    <a:pt x="411" y="1668"/>
                  </a:cubicBezTo>
                  <a:cubicBezTo>
                    <a:pt x="426" y="1668"/>
                    <a:pt x="441" y="1666"/>
                    <a:pt x="455" y="1661"/>
                  </a:cubicBezTo>
                  <a:cubicBezTo>
                    <a:pt x="767" y="1795"/>
                    <a:pt x="1071" y="1965"/>
                    <a:pt x="1329" y="2188"/>
                  </a:cubicBezTo>
                  <a:lnTo>
                    <a:pt x="3087" y="1902"/>
                  </a:lnTo>
                  <a:cubicBezTo>
                    <a:pt x="2810" y="1403"/>
                    <a:pt x="2525" y="894"/>
                    <a:pt x="2248" y="386"/>
                  </a:cubicBezTo>
                  <a:cubicBezTo>
                    <a:pt x="2320" y="359"/>
                    <a:pt x="2293" y="234"/>
                    <a:pt x="2257" y="172"/>
                  </a:cubicBezTo>
                  <a:cubicBezTo>
                    <a:pt x="2236" y="135"/>
                    <a:pt x="2194" y="117"/>
                    <a:pt x="2152" y="117"/>
                  </a:cubicBezTo>
                  <a:cubicBezTo>
                    <a:pt x="2122" y="117"/>
                    <a:pt x="2092" y="126"/>
                    <a:pt x="2070" y="145"/>
                  </a:cubicBezTo>
                  <a:cubicBezTo>
                    <a:pt x="2052" y="82"/>
                    <a:pt x="1954" y="2"/>
                    <a:pt x="1891" y="2"/>
                  </a:cubicBezTo>
                  <a:cubicBezTo>
                    <a:pt x="1884" y="1"/>
                    <a:pt x="1877" y="1"/>
                    <a:pt x="1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8" name="Google Shape;2478;p61"/>
            <p:cNvSpPr/>
            <p:nvPr/>
          </p:nvSpPr>
          <p:spPr>
            <a:xfrm>
              <a:off x="4175164" y="2803500"/>
              <a:ext cx="132223" cy="148262"/>
            </a:xfrm>
            <a:custGeom>
              <a:avLst/>
              <a:gdLst/>
              <a:ahLst/>
              <a:cxnLst/>
              <a:rect l="l" t="t" r="r" b="b"/>
              <a:pathLst>
                <a:path w="1286" h="1442" extrusionOk="0">
                  <a:moveTo>
                    <a:pt x="0" y="1"/>
                  </a:moveTo>
                  <a:lnTo>
                    <a:pt x="36" y="1018"/>
                  </a:lnTo>
                  <a:cubicBezTo>
                    <a:pt x="268" y="1143"/>
                    <a:pt x="509" y="1285"/>
                    <a:pt x="741" y="1410"/>
                  </a:cubicBezTo>
                  <a:cubicBezTo>
                    <a:pt x="780" y="1431"/>
                    <a:pt x="821" y="1441"/>
                    <a:pt x="862" y="1441"/>
                  </a:cubicBezTo>
                  <a:cubicBezTo>
                    <a:pt x="925" y="1441"/>
                    <a:pt x="987" y="1418"/>
                    <a:pt x="1035" y="1375"/>
                  </a:cubicBezTo>
                  <a:cubicBezTo>
                    <a:pt x="1196" y="1223"/>
                    <a:pt x="1285" y="1009"/>
                    <a:pt x="1285" y="786"/>
                  </a:cubicBezTo>
                  <a:cubicBezTo>
                    <a:pt x="1285" y="688"/>
                    <a:pt x="1223" y="598"/>
                    <a:pt x="1133" y="563"/>
                  </a:cubicBezTo>
                  <a:cubicBezTo>
                    <a:pt x="741" y="402"/>
                    <a:pt x="366" y="215"/>
                    <a:pt x="0" y="1"/>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79" name="Google Shape;2479;p61"/>
            <p:cNvSpPr/>
            <p:nvPr/>
          </p:nvSpPr>
          <p:spPr>
            <a:xfrm>
              <a:off x="4175164" y="2803500"/>
              <a:ext cx="81739" cy="140448"/>
            </a:xfrm>
            <a:custGeom>
              <a:avLst/>
              <a:gdLst/>
              <a:ahLst/>
              <a:cxnLst/>
              <a:rect l="l" t="t" r="r" b="b"/>
              <a:pathLst>
                <a:path w="795" h="1366" extrusionOk="0">
                  <a:moveTo>
                    <a:pt x="0" y="1"/>
                  </a:moveTo>
                  <a:lnTo>
                    <a:pt x="36" y="1018"/>
                  </a:lnTo>
                  <a:cubicBezTo>
                    <a:pt x="241" y="1134"/>
                    <a:pt x="455" y="1250"/>
                    <a:pt x="661" y="1366"/>
                  </a:cubicBezTo>
                  <a:cubicBezTo>
                    <a:pt x="705" y="1268"/>
                    <a:pt x="741" y="1161"/>
                    <a:pt x="768" y="1045"/>
                  </a:cubicBezTo>
                  <a:cubicBezTo>
                    <a:pt x="794" y="795"/>
                    <a:pt x="768" y="554"/>
                    <a:pt x="643" y="340"/>
                  </a:cubicBezTo>
                  <a:cubicBezTo>
                    <a:pt x="429" y="233"/>
                    <a:pt x="215" y="1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0" name="Google Shape;2480;p61"/>
            <p:cNvSpPr/>
            <p:nvPr/>
          </p:nvSpPr>
          <p:spPr>
            <a:xfrm>
              <a:off x="4003669" y="2762271"/>
              <a:ext cx="232161" cy="191342"/>
            </a:xfrm>
            <a:custGeom>
              <a:avLst/>
              <a:gdLst/>
              <a:ahLst/>
              <a:cxnLst/>
              <a:rect l="l" t="t" r="r" b="b"/>
              <a:pathLst>
                <a:path w="2258" h="1861" extrusionOk="0">
                  <a:moveTo>
                    <a:pt x="1552" y="0"/>
                  </a:moveTo>
                  <a:cubicBezTo>
                    <a:pt x="1472" y="9"/>
                    <a:pt x="1401" y="54"/>
                    <a:pt x="1374" y="125"/>
                  </a:cubicBezTo>
                  <a:cubicBezTo>
                    <a:pt x="1338" y="188"/>
                    <a:pt x="1365" y="277"/>
                    <a:pt x="1428" y="322"/>
                  </a:cubicBezTo>
                  <a:lnTo>
                    <a:pt x="1142" y="322"/>
                  </a:lnTo>
                  <a:cubicBezTo>
                    <a:pt x="1008" y="241"/>
                    <a:pt x="866" y="134"/>
                    <a:pt x="732" y="63"/>
                  </a:cubicBezTo>
                  <a:cubicBezTo>
                    <a:pt x="411" y="250"/>
                    <a:pt x="161" y="536"/>
                    <a:pt x="0" y="875"/>
                  </a:cubicBezTo>
                  <a:cubicBezTo>
                    <a:pt x="72" y="991"/>
                    <a:pt x="232" y="1151"/>
                    <a:pt x="250" y="1160"/>
                  </a:cubicBezTo>
                  <a:cubicBezTo>
                    <a:pt x="670" y="1460"/>
                    <a:pt x="1095" y="1860"/>
                    <a:pt x="1447" y="1860"/>
                  </a:cubicBezTo>
                  <a:cubicBezTo>
                    <a:pt x="1566" y="1860"/>
                    <a:pt x="1676" y="1815"/>
                    <a:pt x="1776" y="1704"/>
                  </a:cubicBezTo>
                  <a:cubicBezTo>
                    <a:pt x="2257" y="1160"/>
                    <a:pt x="2052" y="696"/>
                    <a:pt x="1749" y="473"/>
                  </a:cubicBezTo>
                  <a:cubicBezTo>
                    <a:pt x="1847" y="366"/>
                    <a:pt x="1838" y="197"/>
                    <a:pt x="1749" y="90"/>
                  </a:cubicBezTo>
                  <a:cubicBezTo>
                    <a:pt x="1695" y="36"/>
                    <a:pt x="1624" y="0"/>
                    <a:pt x="1552" y="0"/>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1" name="Google Shape;2481;p61"/>
            <p:cNvSpPr/>
            <p:nvPr/>
          </p:nvSpPr>
          <p:spPr>
            <a:xfrm>
              <a:off x="4150386" y="2768645"/>
              <a:ext cx="13880" cy="30434"/>
            </a:xfrm>
            <a:custGeom>
              <a:avLst/>
              <a:gdLst/>
              <a:ahLst/>
              <a:cxnLst/>
              <a:rect l="l" t="t" r="r" b="b"/>
              <a:pathLst>
                <a:path w="135" h="296" extrusionOk="0">
                  <a:moveTo>
                    <a:pt x="108" y="1"/>
                  </a:moveTo>
                  <a:cubicBezTo>
                    <a:pt x="45" y="1"/>
                    <a:pt x="1" y="54"/>
                    <a:pt x="1" y="117"/>
                  </a:cubicBezTo>
                  <a:cubicBezTo>
                    <a:pt x="1" y="188"/>
                    <a:pt x="45" y="242"/>
                    <a:pt x="90" y="286"/>
                  </a:cubicBezTo>
                  <a:cubicBezTo>
                    <a:pt x="99" y="295"/>
                    <a:pt x="117" y="295"/>
                    <a:pt x="125" y="295"/>
                  </a:cubicBezTo>
                  <a:cubicBezTo>
                    <a:pt x="125" y="286"/>
                    <a:pt x="134" y="268"/>
                    <a:pt x="125" y="260"/>
                  </a:cubicBezTo>
                  <a:cubicBezTo>
                    <a:pt x="90" y="224"/>
                    <a:pt x="45" y="179"/>
                    <a:pt x="36" y="126"/>
                  </a:cubicBezTo>
                  <a:cubicBezTo>
                    <a:pt x="36" y="90"/>
                    <a:pt x="63" y="36"/>
                    <a:pt x="99" y="36"/>
                  </a:cubicBezTo>
                  <a:cubicBezTo>
                    <a:pt x="108" y="36"/>
                    <a:pt x="117" y="36"/>
                    <a:pt x="125" y="19"/>
                  </a:cubicBezTo>
                  <a:cubicBezTo>
                    <a:pt x="125" y="10"/>
                    <a:pt x="117"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2" name="Google Shape;2482;p61"/>
            <p:cNvSpPr/>
            <p:nvPr/>
          </p:nvSpPr>
          <p:spPr>
            <a:xfrm>
              <a:off x="4163238" y="2911764"/>
              <a:ext cx="12030" cy="12441"/>
            </a:xfrm>
            <a:custGeom>
              <a:avLst/>
              <a:gdLst/>
              <a:ahLst/>
              <a:cxnLst/>
              <a:rect l="l" t="t" r="r" b="b"/>
              <a:pathLst>
                <a:path w="117" h="121" extrusionOk="0">
                  <a:moveTo>
                    <a:pt x="108" y="0"/>
                  </a:moveTo>
                  <a:cubicBezTo>
                    <a:pt x="99" y="0"/>
                    <a:pt x="90" y="0"/>
                    <a:pt x="81" y="9"/>
                  </a:cubicBezTo>
                  <a:cubicBezTo>
                    <a:pt x="54" y="36"/>
                    <a:pt x="36" y="63"/>
                    <a:pt x="9" y="90"/>
                  </a:cubicBezTo>
                  <a:cubicBezTo>
                    <a:pt x="0" y="99"/>
                    <a:pt x="9" y="108"/>
                    <a:pt x="18" y="116"/>
                  </a:cubicBezTo>
                  <a:cubicBezTo>
                    <a:pt x="21" y="119"/>
                    <a:pt x="24" y="120"/>
                    <a:pt x="26" y="120"/>
                  </a:cubicBezTo>
                  <a:cubicBezTo>
                    <a:pt x="32" y="120"/>
                    <a:pt x="39" y="114"/>
                    <a:pt x="45" y="108"/>
                  </a:cubicBezTo>
                  <a:cubicBezTo>
                    <a:pt x="63" y="81"/>
                    <a:pt x="90" y="54"/>
                    <a:pt x="108" y="36"/>
                  </a:cubicBezTo>
                  <a:cubicBezTo>
                    <a:pt x="116" y="27"/>
                    <a:pt x="116" y="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3" name="Google Shape;2483;p61"/>
            <p:cNvSpPr/>
            <p:nvPr/>
          </p:nvSpPr>
          <p:spPr>
            <a:xfrm>
              <a:off x="4053432" y="2801135"/>
              <a:ext cx="38145" cy="34032"/>
            </a:xfrm>
            <a:custGeom>
              <a:avLst/>
              <a:gdLst/>
              <a:ahLst/>
              <a:cxnLst/>
              <a:rect l="l" t="t" r="r" b="b"/>
              <a:pathLst>
                <a:path w="371" h="331" extrusionOk="0">
                  <a:moveTo>
                    <a:pt x="341" y="0"/>
                  </a:moveTo>
                  <a:cubicBezTo>
                    <a:pt x="337" y="0"/>
                    <a:pt x="332" y="2"/>
                    <a:pt x="328" y="6"/>
                  </a:cubicBezTo>
                  <a:cubicBezTo>
                    <a:pt x="283" y="68"/>
                    <a:pt x="230" y="131"/>
                    <a:pt x="185" y="184"/>
                  </a:cubicBezTo>
                  <a:cubicBezTo>
                    <a:pt x="152" y="234"/>
                    <a:pt x="103" y="292"/>
                    <a:pt x="46" y="292"/>
                  </a:cubicBezTo>
                  <a:cubicBezTo>
                    <a:pt x="42" y="292"/>
                    <a:pt x="38" y="292"/>
                    <a:pt x="34" y="291"/>
                  </a:cubicBezTo>
                  <a:cubicBezTo>
                    <a:pt x="31" y="291"/>
                    <a:pt x="29" y="290"/>
                    <a:pt x="27" y="290"/>
                  </a:cubicBezTo>
                  <a:cubicBezTo>
                    <a:pt x="6" y="290"/>
                    <a:pt x="0" y="327"/>
                    <a:pt x="25" y="327"/>
                  </a:cubicBezTo>
                  <a:cubicBezTo>
                    <a:pt x="34" y="329"/>
                    <a:pt x="44" y="331"/>
                    <a:pt x="53" y="331"/>
                  </a:cubicBezTo>
                  <a:cubicBezTo>
                    <a:pt x="112" y="331"/>
                    <a:pt x="163" y="284"/>
                    <a:pt x="194" y="238"/>
                  </a:cubicBezTo>
                  <a:cubicBezTo>
                    <a:pt x="257" y="167"/>
                    <a:pt x="310" y="95"/>
                    <a:pt x="364" y="33"/>
                  </a:cubicBezTo>
                  <a:cubicBezTo>
                    <a:pt x="371" y="19"/>
                    <a:pt x="356" y="0"/>
                    <a:pt x="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4" name="Google Shape;2484;p61"/>
            <p:cNvSpPr/>
            <p:nvPr/>
          </p:nvSpPr>
          <p:spPr>
            <a:xfrm>
              <a:off x="4029784" y="2847402"/>
              <a:ext cx="19844" cy="30331"/>
            </a:xfrm>
            <a:custGeom>
              <a:avLst/>
              <a:gdLst/>
              <a:ahLst/>
              <a:cxnLst/>
              <a:rect l="l" t="t" r="r" b="b"/>
              <a:pathLst>
                <a:path w="193" h="295" extrusionOk="0">
                  <a:moveTo>
                    <a:pt x="141" y="1"/>
                  </a:moveTo>
                  <a:cubicBezTo>
                    <a:pt x="121" y="1"/>
                    <a:pt x="123" y="38"/>
                    <a:pt x="148" y="38"/>
                  </a:cubicBezTo>
                  <a:cubicBezTo>
                    <a:pt x="148" y="38"/>
                    <a:pt x="157" y="47"/>
                    <a:pt x="157" y="56"/>
                  </a:cubicBezTo>
                  <a:cubicBezTo>
                    <a:pt x="157" y="64"/>
                    <a:pt x="148" y="73"/>
                    <a:pt x="139" y="82"/>
                  </a:cubicBezTo>
                  <a:cubicBezTo>
                    <a:pt x="130" y="100"/>
                    <a:pt x="112" y="118"/>
                    <a:pt x="94" y="145"/>
                  </a:cubicBezTo>
                  <a:cubicBezTo>
                    <a:pt x="67" y="180"/>
                    <a:pt x="41" y="225"/>
                    <a:pt x="14" y="261"/>
                  </a:cubicBezTo>
                  <a:cubicBezTo>
                    <a:pt x="1" y="280"/>
                    <a:pt x="16" y="295"/>
                    <a:pt x="29" y="295"/>
                  </a:cubicBezTo>
                  <a:cubicBezTo>
                    <a:pt x="34" y="295"/>
                    <a:pt x="38" y="292"/>
                    <a:pt x="41" y="287"/>
                  </a:cubicBezTo>
                  <a:cubicBezTo>
                    <a:pt x="76" y="234"/>
                    <a:pt x="121" y="180"/>
                    <a:pt x="157" y="127"/>
                  </a:cubicBezTo>
                  <a:cubicBezTo>
                    <a:pt x="174" y="109"/>
                    <a:pt x="192" y="82"/>
                    <a:pt x="192" y="47"/>
                  </a:cubicBezTo>
                  <a:cubicBezTo>
                    <a:pt x="192" y="20"/>
                    <a:pt x="174" y="2"/>
                    <a:pt x="148" y="2"/>
                  </a:cubicBezTo>
                  <a:cubicBezTo>
                    <a:pt x="145" y="1"/>
                    <a:pt x="143"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5" name="Google Shape;2485;p61"/>
            <p:cNvSpPr/>
            <p:nvPr/>
          </p:nvSpPr>
          <p:spPr>
            <a:xfrm>
              <a:off x="4078416" y="2866114"/>
              <a:ext cx="49866" cy="41538"/>
            </a:xfrm>
            <a:custGeom>
              <a:avLst/>
              <a:gdLst/>
              <a:ahLst/>
              <a:cxnLst/>
              <a:rect l="l" t="t" r="r" b="b"/>
              <a:pathLst>
                <a:path w="485" h="404" extrusionOk="0">
                  <a:moveTo>
                    <a:pt x="32" y="0"/>
                  </a:moveTo>
                  <a:cubicBezTo>
                    <a:pt x="16" y="0"/>
                    <a:pt x="1" y="15"/>
                    <a:pt x="14" y="34"/>
                  </a:cubicBezTo>
                  <a:cubicBezTo>
                    <a:pt x="40" y="88"/>
                    <a:pt x="67" y="150"/>
                    <a:pt x="103" y="213"/>
                  </a:cubicBezTo>
                  <a:cubicBezTo>
                    <a:pt x="112" y="239"/>
                    <a:pt x="130" y="266"/>
                    <a:pt x="139" y="293"/>
                  </a:cubicBezTo>
                  <a:cubicBezTo>
                    <a:pt x="156" y="320"/>
                    <a:pt x="165" y="346"/>
                    <a:pt x="183" y="364"/>
                  </a:cubicBezTo>
                  <a:cubicBezTo>
                    <a:pt x="204" y="391"/>
                    <a:pt x="240" y="403"/>
                    <a:pt x="275" y="403"/>
                  </a:cubicBezTo>
                  <a:cubicBezTo>
                    <a:pt x="286" y="403"/>
                    <a:pt x="298" y="402"/>
                    <a:pt x="308" y="400"/>
                  </a:cubicBezTo>
                  <a:cubicBezTo>
                    <a:pt x="362" y="391"/>
                    <a:pt x="406" y="355"/>
                    <a:pt x="460" y="355"/>
                  </a:cubicBezTo>
                  <a:cubicBezTo>
                    <a:pt x="484" y="355"/>
                    <a:pt x="479" y="318"/>
                    <a:pt x="464" y="318"/>
                  </a:cubicBezTo>
                  <a:cubicBezTo>
                    <a:pt x="463" y="318"/>
                    <a:pt x="461" y="319"/>
                    <a:pt x="460" y="320"/>
                  </a:cubicBezTo>
                  <a:cubicBezTo>
                    <a:pt x="400" y="320"/>
                    <a:pt x="329" y="363"/>
                    <a:pt x="272" y="363"/>
                  </a:cubicBezTo>
                  <a:cubicBezTo>
                    <a:pt x="244" y="363"/>
                    <a:pt x="219" y="352"/>
                    <a:pt x="201" y="320"/>
                  </a:cubicBezTo>
                  <a:cubicBezTo>
                    <a:pt x="174" y="266"/>
                    <a:pt x="147" y="213"/>
                    <a:pt x="121" y="168"/>
                  </a:cubicBezTo>
                  <a:cubicBezTo>
                    <a:pt x="94" y="114"/>
                    <a:pt x="76" y="61"/>
                    <a:pt x="49" y="7"/>
                  </a:cubicBezTo>
                  <a:cubicBezTo>
                    <a:pt x="44" y="2"/>
                    <a:pt x="38"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6" name="Google Shape;2486;p61"/>
            <p:cNvSpPr/>
            <p:nvPr/>
          </p:nvSpPr>
          <p:spPr>
            <a:xfrm>
              <a:off x="4086435" y="2820978"/>
              <a:ext cx="21900" cy="27761"/>
            </a:xfrm>
            <a:custGeom>
              <a:avLst/>
              <a:gdLst/>
              <a:ahLst/>
              <a:cxnLst/>
              <a:rect l="l" t="t" r="r" b="b"/>
              <a:pathLst>
                <a:path w="213" h="270" extrusionOk="0">
                  <a:moveTo>
                    <a:pt x="177" y="0"/>
                  </a:moveTo>
                  <a:cubicBezTo>
                    <a:pt x="163" y="0"/>
                    <a:pt x="150" y="9"/>
                    <a:pt x="150" y="27"/>
                  </a:cubicBezTo>
                  <a:cubicBezTo>
                    <a:pt x="159" y="107"/>
                    <a:pt x="105" y="188"/>
                    <a:pt x="25" y="214"/>
                  </a:cubicBezTo>
                  <a:cubicBezTo>
                    <a:pt x="0" y="231"/>
                    <a:pt x="13" y="269"/>
                    <a:pt x="36" y="269"/>
                  </a:cubicBezTo>
                  <a:cubicBezTo>
                    <a:pt x="38" y="269"/>
                    <a:pt x="40" y="269"/>
                    <a:pt x="43" y="268"/>
                  </a:cubicBezTo>
                  <a:cubicBezTo>
                    <a:pt x="141" y="232"/>
                    <a:pt x="212" y="134"/>
                    <a:pt x="203" y="27"/>
                  </a:cubicBezTo>
                  <a:cubicBezTo>
                    <a:pt x="203" y="9"/>
                    <a:pt x="190"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7" name="Google Shape;2487;p61"/>
            <p:cNvSpPr/>
            <p:nvPr/>
          </p:nvSpPr>
          <p:spPr>
            <a:xfrm>
              <a:off x="4055899" y="2869609"/>
              <a:ext cx="19432" cy="22414"/>
            </a:xfrm>
            <a:custGeom>
              <a:avLst/>
              <a:gdLst/>
              <a:ahLst/>
              <a:cxnLst/>
              <a:rect l="l" t="t" r="r" b="b"/>
              <a:pathLst>
                <a:path w="189" h="218" extrusionOk="0">
                  <a:moveTo>
                    <a:pt x="161" y="0"/>
                  </a:moveTo>
                  <a:cubicBezTo>
                    <a:pt x="143" y="0"/>
                    <a:pt x="135" y="18"/>
                    <a:pt x="135" y="27"/>
                  </a:cubicBezTo>
                  <a:cubicBezTo>
                    <a:pt x="135" y="36"/>
                    <a:pt x="135" y="45"/>
                    <a:pt x="135" y="54"/>
                  </a:cubicBezTo>
                  <a:cubicBezTo>
                    <a:pt x="135" y="54"/>
                    <a:pt x="135" y="63"/>
                    <a:pt x="135" y="63"/>
                  </a:cubicBezTo>
                  <a:cubicBezTo>
                    <a:pt x="135" y="63"/>
                    <a:pt x="126" y="71"/>
                    <a:pt x="126" y="71"/>
                  </a:cubicBezTo>
                  <a:cubicBezTo>
                    <a:pt x="126" y="89"/>
                    <a:pt x="117" y="98"/>
                    <a:pt x="108" y="116"/>
                  </a:cubicBezTo>
                  <a:cubicBezTo>
                    <a:pt x="81" y="143"/>
                    <a:pt x="54" y="161"/>
                    <a:pt x="27" y="161"/>
                  </a:cubicBezTo>
                  <a:cubicBezTo>
                    <a:pt x="10" y="170"/>
                    <a:pt x="1" y="187"/>
                    <a:pt x="10" y="196"/>
                  </a:cubicBezTo>
                  <a:cubicBezTo>
                    <a:pt x="10" y="209"/>
                    <a:pt x="19" y="218"/>
                    <a:pt x="31" y="218"/>
                  </a:cubicBezTo>
                  <a:cubicBezTo>
                    <a:pt x="36" y="218"/>
                    <a:pt x="41" y="217"/>
                    <a:pt x="45" y="214"/>
                  </a:cubicBezTo>
                  <a:cubicBezTo>
                    <a:pt x="126" y="196"/>
                    <a:pt x="188" y="116"/>
                    <a:pt x="188" y="27"/>
                  </a:cubicBezTo>
                  <a:cubicBezTo>
                    <a:pt x="188" y="9"/>
                    <a:pt x="179"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8" name="Google Shape;2488;p61"/>
            <p:cNvSpPr/>
            <p:nvPr/>
          </p:nvSpPr>
          <p:spPr>
            <a:xfrm>
              <a:off x="4141955" y="2883284"/>
              <a:ext cx="37014" cy="24059"/>
            </a:xfrm>
            <a:custGeom>
              <a:avLst/>
              <a:gdLst/>
              <a:ahLst/>
              <a:cxnLst/>
              <a:rect l="l" t="t" r="r" b="b"/>
              <a:pathLst>
                <a:path w="360" h="234" extrusionOk="0">
                  <a:moveTo>
                    <a:pt x="315" y="1"/>
                  </a:moveTo>
                  <a:cubicBezTo>
                    <a:pt x="207" y="37"/>
                    <a:pt x="100" y="99"/>
                    <a:pt x="20" y="188"/>
                  </a:cubicBezTo>
                  <a:cubicBezTo>
                    <a:pt x="0" y="208"/>
                    <a:pt x="20" y="233"/>
                    <a:pt x="39" y="233"/>
                  </a:cubicBezTo>
                  <a:cubicBezTo>
                    <a:pt x="45" y="233"/>
                    <a:pt x="51" y="231"/>
                    <a:pt x="56" y="224"/>
                  </a:cubicBezTo>
                  <a:cubicBezTo>
                    <a:pt x="136" y="135"/>
                    <a:pt x="225" y="81"/>
                    <a:pt x="332" y="54"/>
                  </a:cubicBezTo>
                  <a:cubicBezTo>
                    <a:pt x="350" y="54"/>
                    <a:pt x="359" y="37"/>
                    <a:pt x="350" y="19"/>
                  </a:cubicBezTo>
                  <a:cubicBezTo>
                    <a:pt x="350" y="1"/>
                    <a:pt x="332"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89" name="Google Shape;2489;p61"/>
            <p:cNvSpPr/>
            <p:nvPr/>
          </p:nvSpPr>
          <p:spPr>
            <a:xfrm>
              <a:off x="4234797" y="3256604"/>
              <a:ext cx="226609" cy="88217"/>
            </a:xfrm>
            <a:custGeom>
              <a:avLst/>
              <a:gdLst/>
              <a:ahLst/>
              <a:cxnLst/>
              <a:rect l="l" t="t" r="r" b="b"/>
              <a:pathLst>
                <a:path w="2204" h="858" extrusionOk="0">
                  <a:moveTo>
                    <a:pt x="2070" y="1"/>
                  </a:moveTo>
                  <a:cubicBezTo>
                    <a:pt x="1383" y="63"/>
                    <a:pt x="794" y="117"/>
                    <a:pt x="0" y="277"/>
                  </a:cubicBezTo>
                  <a:cubicBezTo>
                    <a:pt x="9" y="393"/>
                    <a:pt x="9" y="491"/>
                    <a:pt x="18" y="607"/>
                  </a:cubicBezTo>
                  <a:cubicBezTo>
                    <a:pt x="714" y="759"/>
                    <a:pt x="1446" y="839"/>
                    <a:pt x="2177" y="857"/>
                  </a:cubicBezTo>
                  <a:cubicBezTo>
                    <a:pt x="2204" y="563"/>
                    <a:pt x="2150" y="277"/>
                    <a:pt x="2070" y="1"/>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0" name="Google Shape;2490;p61"/>
            <p:cNvSpPr/>
            <p:nvPr/>
          </p:nvSpPr>
          <p:spPr>
            <a:xfrm>
              <a:off x="4166014" y="3263698"/>
              <a:ext cx="131194" cy="75056"/>
            </a:xfrm>
            <a:custGeom>
              <a:avLst/>
              <a:gdLst/>
              <a:ahLst/>
              <a:cxnLst/>
              <a:rect l="l" t="t" r="r" b="b"/>
              <a:pathLst>
                <a:path w="1276" h="730" extrusionOk="0">
                  <a:moveTo>
                    <a:pt x="259" y="0"/>
                  </a:moveTo>
                  <a:cubicBezTo>
                    <a:pt x="192" y="0"/>
                    <a:pt x="121" y="15"/>
                    <a:pt x="72" y="57"/>
                  </a:cubicBezTo>
                  <a:cubicBezTo>
                    <a:pt x="0" y="119"/>
                    <a:pt x="0" y="217"/>
                    <a:pt x="9" y="315"/>
                  </a:cubicBezTo>
                  <a:cubicBezTo>
                    <a:pt x="9" y="440"/>
                    <a:pt x="27" y="583"/>
                    <a:pt x="125" y="663"/>
                  </a:cubicBezTo>
                  <a:cubicBezTo>
                    <a:pt x="184" y="716"/>
                    <a:pt x="268" y="730"/>
                    <a:pt x="351" y="730"/>
                  </a:cubicBezTo>
                  <a:cubicBezTo>
                    <a:pt x="380" y="730"/>
                    <a:pt x="409" y="728"/>
                    <a:pt x="437" y="726"/>
                  </a:cubicBezTo>
                  <a:cubicBezTo>
                    <a:pt x="741" y="708"/>
                    <a:pt x="1035" y="610"/>
                    <a:pt x="1276" y="449"/>
                  </a:cubicBezTo>
                  <a:lnTo>
                    <a:pt x="1231" y="155"/>
                  </a:lnTo>
                  <a:cubicBezTo>
                    <a:pt x="928" y="75"/>
                    <a:pt x="625" y="21"/>
                    <a:pt x="312" y="3"/>
                  </a:cubicBezTo>
                  <a:cubicBezTo>
                    <a:pt x="295" y="1"/>
                    <a:pt x="277" y="0"/>
                    <a:pt x="259" y="0"/>
                  </a:cubicBez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1" name="Google Shape;2491;p61"/>
            <p:cNvSpPr/>
            <p:nvPr/>
          </p:nvSpPr>
          <p:spPr>
            <a:xfrm>
              <a:off x="4130234" y="3264932"/>
              <a:ext cx="53259" cy="62410"/>
            </a:xfrm>
            <a:custGeom>
              <a:avLst/>
              <a:gdLst/>
              <a:ahLst/>
              <a:cxnLst/>
              <a:rect l="l" t="t" r="r" b="b"/>
              <a:pathLst>
                <a:path w="518" h="607" extrusionOk="0">
                  <a:moveTo>
                    <a:pt x="509" y="0"/>
                  </a:moveTo>
                  <a:cubicBezTo>
                    <a:pt x="375" y="18"/>
                    <a:pt x="250" y="36"/>
                    <a:pt x="125" y="54"/>
                  </a:cubicBezTo>
                  <a:cubicBezTo>
                    <a:pt x="81" y="152"/>
                    <a:pt x="36" y="241"/>
                    <a:pt x="0" y="339"/>
                  </a:cubicBezTo>
                  <a:cubicBezTo>
                    <a:pt x="18" y="419"/>
                    <a:pt x="27" y="526"/>
                    <a:pt x="45" y="607"/>
                  </a:cubicBezTo>
                  <a:cubicBezTo>
                    <a:pt x="125" y="562"/>
                    <a:pt x="161" y="437"/>
                    <a:pt x="125" y="357"/>
                  </a:cubicBezTo>
                  <a:cubicBezTo>
                    <a:pt x="152" y="321"/>
                    <a:pt x="179" y="259"/>
                    <a:pt x="206" y="223"/>
                  </a:cubicBezTo>
                  <a:cubicBezTo>
                    <a:pt x="313" y="205"/>
                    <a:pt x="420" y="178"/>
                    <a:pt x="518" y="161"/>
                  </a:cubicBezTo>
                  <a:lnTo>
                    <a:pt x="509" y="0"/>
                  </a:ln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2" name="Google Shape;2492;p61"/>
            <p:cNvSpPr/>
            <p:nvPr/>
          </p:nvSpPr>
          <p:spPr>
            <a:xfrm>
              <a:off x="4140310" y="3284158"/>
              <a:ext cx="54185" cy="62513"/>
            </a:xfrm>
            <a:custGeom>
              <a:avLst/>
              <a:gdLst/>
              <a:ahLst/>
              <a:cxnLst/>
              <a:rect l="l" t="t" r="r" b="b"/>
              <a:pathLst>
                <a:path w="527" h="608" extrusionOk="0">
                  <a:moveTo>
                    <a:pt x="518" y="0"/>
                  </a:moveTo>
                  <a:cubicBezTo>
                    <a:pt x="384" y="27"/>
                    <a:pt x="259" y="45"/>
                    <a:pt x="134" y="63"/>
                  </a:cubicBezTo>
                  <a:cubicBezTo>
                    <a:pt x="90" y="152"/>
                    <a:pt x="45" y="250"/>
                    <a:pt x="0" y="348"/>
                  </a:cubicBezTo>
                  <a:cubicBezTo>
                    <a:pt x="18" y="429"/>
                    <a:pt x="36" y="527"/>
                    <a:pt x="54" y="607"/>
                  </a:cubicBezTo>
                  <a:cubicBezTo>
                    <a:pt x="134" y="562"/>
                    <a:pt x="170" y="446"/>
                    <a:pt x="134" y="366"/>
                  </a:cubicBezTo>
                  <a:cubicBezTo>
                    <a:pt x="161" y="330"/>
                    <a:pt x="188" y="268"/>
                    <a:pt x="215" y="232"/>
                  </a:cubicBezTo>
                  <a:cubicBezTo>
                    <a:pt x="322" y="214"/>
                    <a:pt x="429" y="188"/>
                    <a:pt x="527" y="170"/>
                  </a:cubicBezTo>
                  <a:lnTo>
                    <a:pt x="518" y="0"/>
                  </a:ln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3" name="Google Shape;2493;p61"/>
            <p:cNvSpPr/>
            <p:nvPr/>
          </p:nvSpPr>
          <p:spPr>
            <a:xfrm>
              <a:off x="4154087" y="3294234"/>
              <a:ext cx="54185" cy="62513"/>
            </a:xfrm>
            <a:custGeom>
              <a:avLst/>
              <a:gdLst/>
              <a:ahLst/>
              <a:cxnLst/>
              <a:rect l="l" t="t" r="r" b="b"/>
              <a:pathLst>
                <a:path w="527" h="608" extrusionOk="0">
                  <a:moveTo>
                    <a:pt x="509" y="1"/>
                  </a:moveTo>
                  <a:cubicBezTo>
                    <a:pt x="384" y="18"/>
                    <a:pt x="250" y="45"/>
                    <a:pt x="125" y="63"/>
                  </a:cubicBezTo>
                  <a:cubicBezTo>
                    <a:pt x="89" y="152"/>
                    <a:pt x="36" y="250"/>
                    <a:pt x="0" y="348"/>
                  </a:cubicBezTo>
                  <a:cubicBezTo>
                    <a:pt x="18" y="429"/>
                    <a:pt x="27" y="527"/>
                    <a:pt x="54" y="607"/>
                  </a:cubicBezTo>
                  <a:cubicBezTo>
                    <a:pt x="125" y="563"/>
                    <a:pt x="170" y="447"/>
                    <a:pt x="125" y="366"/>
                  </a:cubicBezTo>
                  <a:cubicBezTo>
                    <a:pt x="152" y="331"/>
                    <a:pt x="179" y="268"/>
                    <a:pt x="205" y="232"/>
                  </a:cubicBezTo>
                  <a:cubicBezTo>
                    <a:pt x="313" y="215"/>
                    <a:pt x="420" y="188"/>
                    <a:pt x="527" y="170"/>
                  </a:cubicBezTo>
                  <a:lnTo>
                    <a:pt x="509" y="1"/>
                  </a:ln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4" name="Google Shape;2494;p61"/>
            <p:cNvSpPr/>
            <p:nvPr/>
          </p:nvSpPr>
          <p:spPr>
            <a:xfrm>
              <a:off x="4166939" y="3306161"/>
              <a:ext cx="54185" cy="62513"/>
            </a:xfrm>
            <a:custGeom>
              <a:avLst/>
              <a:gdLst/>
              <a:ahLst/>
              <a:cxnLst/>
              <a:rect l="l" t="t" r="r" b="b"/>
              <a:pathLst>
                <a:path w="527" h="608" extrusionOk="0">
                  <a:moveTo>
                    <a:pt x="509" y="0"/>
                  </a:moveTo>
                  <a:cubicBezTo>
                    <a:pt x="384" y="18"/>
                    <a:pt x="259" y="36"/>
                    <a:pt x="125" y="54"/>
                  </a:cubicBezTo>
                  <a:cubicBezTo>
                    <a:pt x="89" y="152"/>
                    <a:pt x="36" y="241"/>
                    <a:pt x="0" y="339"/>
                  </a:cubicBezTo>
                  <a:cubicBezTo>
                    <a:pt x="18" y="420"/>
                    <a:pt x="36" y="518"/>
                    <a:pt x="54" y="607"/>
                  </a:cubicBezTo>
                  <a:cubicBezTo>
                    <a:pt x="125" y="563"/>
                    <a:pt x="170" y="438"/>
                    <a:pt x="125" y="357"/>
                  </a:cubicBezTo>
                  <a:cubicBezTo>
                    <a:pt x="161" y="322"/>
                    <a:pt x="179" y="259"/>
                    <a:pt x="214" y="224"/>
                  </a:cubicBezTo>
                  <a:cubicBezTo>
                    <a:pt x="312" y="206"/>
                    <a:pt x="419" y="179"/>
                    <a:pt x="527" y="161"/>
                  </a:cubicBezTo>
                  <a:lnTo>
                    <a:pt x="509" y="0"/>
                  </a:lnTo>
                  <a:close/>
                </a:path>
              </a:pathLst>
            </a:custGeom>
            <a:solidFill>
              <a:srgbClr val="D26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5" name="Google Shape;2495;p61"/>
            <p:cNvSpPr/>
            <p:nvPr/>
          </p:nvSpPr>
          <p:spPr>
            <a:xfrm>
              <a:off x="4444231" y="3248173"/>
              <a:ext cx="21797" cy="112687"/>
            </a:xfrm>
            <a:custGeom>
              <a:avLst/>
              <a:gdLst/>
              <a:ahLst/>
              <a:cxnLst/>
              <a:rect l="l" t="t" r="r" b="b"/>
              <a:pathLst>
                <a:path w="212" h="1096" extrusionOk="0">
                  <a:moveTo>
                    <a:pt x="36" y="1"/>
                  </a:moveTo>
                  <a:cubicBezTo>
                    <a:pt x="19" y="1"/>
                    <a:pt x="1" y="16"/>
                    <a:pt x="6" y="38"/>
                  </a:cubicBezTo>
                  <a:cubicBezTo>
                    <a:pt x="122" y="368"/>
                    <a:pt x="158" y="716"/>
                    <a:pt x="104" y="1064"/>
                  </a:cubicBezTo>
                  <a:cubicBezTo>
                    <a:pt x="99" y="1084"/>
                    <a:pt x="114" y="1096"/>
                    <a:pt x="129" y="1096"/>
                  </a:cubicBezTo>
                  <a:cubicBezTo>
                    <a:pt x="141" y="1096"/>
                    <a:pt x="154" y="1089"/>
                    <a:pt x="158" y="1073"/>
                  </a:cubicBezTo>
                  <a:cubicBezTo>
                    <a:pt x="211" y="725"/>
                    <a:pt x="185" y="359"/>
                    <a:pt x="60" y="20"/>
                  </a:cubicBezTo>
                  <a:cubicBezTo>
                    <a:pt x="56" y="7"/>
                    <a:pt x="4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6" name="Google Shape;2496;p61"/>
            <p:cNvSpPr/>
            <p:nvPr/>
          </p:nvSpPr>
          <p:spPr>
            <a:xfrm>
              <a:off x="4444231" y="3236350"/>
              <a:ext cx="65494" cy="17685"/>
            </a:xfrm>
            <a:custGeom>
              <a:avLst/>
              <a:gdLst/>
              <a:ahLst/>
              <a:cxnLst/>
              <a:rect l="l" t="t" r="r" b="b"/>
              <a:pathLst>
                <a:path w="637" h="172" extrusionOk="0">
                  <a:moveTo>
                    <a:pt x="594" y="1"/>
                  </a:moveTo>
                  <a:cubicBezTo>
                    <a:pt x="591" y="1"/>
                    <a:pt x="589" y="1"/>
                    <a:pt x="586" y="2"/>
                  </a:cubicBezTo>
                  <a:cubicBezTo>
                    <a:pt x="399" y="37"/>
                    <a:pt x="211" y="82"/>
                    <a:pt x="33" y="117"/>
                  </a:cubicBezTo>
                  <a:cubicBezTo>
                    <a:pt x="0" y="126"/>
                    <a:pt x="13" y="172"/>
                    <a:pt x="36" y="172"/>
                  </a:cubicBezTo>
                  <a:cubicBezTo>
                    <a:pt x="38" y="172"/>
                    <a:pt x="40" y="172"/>
                    <a:pt x="42" y="171"/>
                  </a:cubicBezTo>
                  <a:cubicBezTo>
                    <a:pt x="229" y="135"/>
                    <a:pt x="417" y="91"/>
                    <a:pt x="604" y="55"/>
                  </a:cubicBezTo>
                  <a:cubicBezTo>
                    <a:pt x="637" y="47"/>
                    <a:pt x="624"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7" name="Google Shape;2497;p61"/>
            <p:cNvSpPr/>
            <p:nvPr/>
          </p:nvSpPr>
          <p:spPr>
            <a:xfrm>
              <a:off x="4430454" y="2994632"/>
              <a:ext cx="79169" cy="246555"/>
            </a:xfrm>
            <a:custGeom>
              <a:avLst/>
              <a:gdLst/>
              <a:ahLst/>
              <a:cxnLst/>
              <a:rect l="l" t="t" r="r" b="b"/>
              <a:pathLst>
                <a:path w="770" h="2398" extrusionOk="0">
                  <a:moveTo>
                    <a:pt x="39" y="0"/>
                  </a:moveTo>
                  <a:cubicBezTo>
                    <a:pt x="20" y="0"/>
                    <a:pt x="0" y="23"/>
                    <a:pt x="6" y="42"/>
                  </a:cubicBezTo>
                  <a:cubicBezTo>
                    <a:pt x="301" y="613"/>
                    <a:pt x="506" y="1220"/>
                    <a:pt x="631" y="1835"/>
                  </a:cubicBezTo>
                  <a:cubicBezTo>
                    <a:pt x="667" y="2014"/>
                    <a:pt x="693" y="2192"/>
                    <a:pt x="711" y="2370"/>
                  </a:cubicBezTo>
                  <a:cubicBezTo>
                    <a:pt x="716" y="2388"/>
                    <a:pt x="731" y="2397"/>
                    <a:pt x="745" y="2397"/>
                  </a:cubicBezTo>
                  <a:cubicBezTo>
                    <a:pt x="758" y="2397"/>
                    <a:pt x="769" y="2388"/>
                    <a:pt x="765" y="2370"/>
                  </a:cubicBezTo>
                  <a:cubicBezTo>
                    <a:pt x="693" y="1737"/>
                    <a:pt x="533" y="1104"/>
                    <a:pt x="283" y="506"/>
                  </a:cubicBezTo>
                  <a:cubicBezTo>
                    <a:pt x="212" y="336"/>
                    <a:pt x="140" y="176"/>
                    <a:pt x="60" y="15"/>
                  </a:cubicBezTo>
                  <a:cubicBezTo>
                    <a:pt x="55" y="4"/>
                    <a:pt x="47"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8" name="Google Shape;2498;p61"/>
            <p:cNvSpPr/>
            <p:nvPr/>
          </p:nvSpPr>
          <p:spPr>
            <a:xfrm>
              <a:off x="4453998" y="2960189"/>
              <a:ext cx="169751" cy="401089"/>
            </a:xfrm>
            <a:custGeom>
              <a:avLst/>
              <a:gdLst/>
              <a:ahLst/>
              <a:cxnLst/>
              <a:rect l="l" t="t" r="r" b="b"/>
              <a:pathLst>
                <a:path w="1651" h="3901" extrusionOk="0">
                  <a:moveTo>
                    <a:pt x="1099" y="0"/>
                  </a:moveTo>
                  <a:cubicBezTo>
                    <a:pt x="1083" y="0"/>
                    <a:pt x="1066" y="13"/>
                    <a:pt x="1071" y="29"/>
                  </a:cubicBezTo>
                  <a:cubicBezTo>
                    <a:pt x="1321" y="671"/>
                    <a:pt x="1472" y="1349"/>
                    <a:pt x="1535" y="2036"/>
                  </a:cubicBezTo>
                  <a:cubicBezTo>
                    <a:pt x="1571" y="2375"/>
                    <a:pt x="1571" y="2723"/>
                    <a:pt x="1553" y="3062"/>
                  </a:cubicBezTo>
                  <a:cubicBezTo>
                    <a:pt x="1544" y="3232"/>
                    <a:pt x="1544" y="3401"/>
                    <a:pt x="1508" y="3571"/>
                  </a:cubicBezTo>
                  <a:cubicBezTo>
                    <a:pt x="1499" y="3642"/>
                    <a:pt x="1472" y="3713"/>
                    <a:pt x="1410" y="3749"/>
                  </a:cubicBezTo>
                  <a:cubicBezTo>
                    <a:pt x="1348" y="3785"/>
                    <a:pt x="1285" y="3794"/>
                    <a:pt x="1214" y="3803"/>
                  </a:cubicBezTo>
                  <a:cubicBezTo>
                    <a:pt x="1026" y="3812"/>
                    <a:pt x="830" y="3812"/>
                    <a:pt x="634" y="3820"/>
                  </a:cubicBezTo>
                  <a:cubicBezTo>
                    <a:pt x="438" y="3829"/>
                    <a:pt x="232" y="3838"/>
                    <a:pt x="36" y="3847"/>
                  </a:cubicBezTo>
                  <a:cubicBezTo>
                    <a:pt x="0" y="3847"/>
                    <a:pt x="0" y="3901"/>
                    <a:pt x="36" y="3901"/>
                  </a:cubicBezTo>
                  <a:cubicBezTo>
                    <a:pt x="411" y="3883"/>
                    <a:pt x="777" y="3874"/>
                    <a:pt x="1151" y="3856"/>
                  </a:cubicBezTo>
                  <a:cubicBezTo>
                    <a:pt x="1276" y="3856"/>
                    <a:pt x="1428" y="3838"/>
                    <a:pt x="1508" y="3731"/>
                  </a:cubicBezTo>
                  <a:cubicBezTo>
                    <a:pt x="1553" y="3669"/>
                    <a:pt x="1562" y="3606"/>
                    <a:pt x="1571" y="3535"/>
                  </a:cubicBezTo>
                  <a:cubicBezTo>
                    <a:pt x="1579" y="3446"/>
                    <a:pt x="1588" y="3357"/>
                    <a:pt x="1597" y="3267"/>
                  </a:cubicBezTo>
                  <a:cubicBezTo>
                    <a:pt x="1651" y="2563"/>
                    <a:pt x="1606" y="1849"/>
                    <a:pt x="1463" y="1162"/>
                  </a:cubicBezTo>
                  <a:cubicBezTo>
                    <a:pt x="1383" y="769"/>
                    <a:pt x="1267" y="386"/>
                    <a:pt x="1124" y="20"/>
                  </a:cubicBezTo>
                  <a:cubicBezTo>
                    <a:pt x="1121" y="6"/>
                    <a:pt x="1110"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9" name="Google Shape;2499;p61"/>
            <p:cNvSpPr/>
            <p:nvPr/>
          </p:nvSpPr>
          <p:spPr>
            <a:xfrm>
              <a:off x="4503246" y="3236041"/>
              <a:ext cx="48632" cy="59428"/>
            </a:xfrm>
            <a:custGeom>
              <a:avLst/>
              <a:gdLst/>
              <a:ahLst/>
              <a:cxnLst/>
              <a:rect l="l" t="t" r="r" b="b"/>
              <a:pathLst>
                <a:path w="473" h="578" extrusionOk="0">
                  <a:moveTo>
                    <a:pt x="40" y="0"/>
                  </a:moveTo>
                  <a:cubicBezTo>
                    <a:pt x="14" y="0"/>
                    <a:pt x="0" y="34"/>
                    <a:pt x="30" y="49"/>
                  </a:cubicBezTo>
                  <a:cubicBezTo>
                    <a:pt x="226" y="147"/>
                    <a:pt x="369" y="335"/>
                    <a:pt x="422" y="558"/>
                  </a:cubicBezTo>
                  <a:cubicBezTo>
                    <a:pt x="422" y="571"/>
                    <a:pt x="430" y="577"/>
                    <a:pt x="439" y="577"/>
                  </a:cubicBezTo>
                  <a:cubicBezTo>
                    <a:pt x="454" y="577"/>
                    <a:pt x="473" y="562"/>
                    <a:pt x="467" y="540"/>
                  </a:cubicBezTo>
                  <a:cubicBezTo>
                    <a:pt x="422" y="308"/>
                    <a:pt x="262" y="112"/>
                    <a:pt x="57" y="5"/>
                  </a:cubicBezTo>
                  <a:cubicBezTo>
                    <a:pt x="51" y="2"/>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0" name="Google Shape;2500;p61"/>
            <p:cNvSpPr/>
            <p:nvPr/>
          </p:nvSpPr>
          <p:spPr>
            <a:xfrm>
              <a:off x="4324040" y="3417612"/>
              <a:ext cx="303002" cy="66728"/>
            </a:xfrm>
            <a:custGeom>
              <a:avLst/>
              <a:gdLst/>
              <a:ahLst/>
              <a:cxnLst/>
              <a:rect l="l" t="t" r="r" b="b"/>
              <a:pathLst>
                <a:path w="2947" h="649" extrusionOk="0">
                  <a:moveTo>
                    <a:pt x="2910" y="1"/>
                  </a:moveTo>
                  <a:cubicBezTo>
                    <a:pt x="2906" y="1"/>
                    <a:pt x="2901" y="2"/>
                    <a:pt x="2897" y="5"/>
                  </a:cubicBezTo>
                  <a:cubicBezTo>
                    <a:pt x="2576" y="219"/>
                    <a:pt x="2219" y="380"/>
                    <a:pt x="1844" y="478"/>
                  </a:cubicBezTo>
                  <a:cubicBezTo>
                    <a:pt x="1550" y="555"/>
                    <a:pt x="1245" y="593"/>
                    <a:pt x="941" y="593"/>
                  </a:cubicBezTo>
                  <a:cubicBezTo>
                    <a:pt x="858" y="593"/>
                    <a:pt x="776" y="590"/>
                    <a:pt x="694" y="585"/>
                  </a:cubicBezTo>
                  <a:cubicBezTo>
                    <a:pt x="470" y="576"/>
                    <a:pt x="256" y="540"/>
                    <a:pt x="42" y="487"/>
                  </a:cubicBezTo>
                  <a:cubicBezTo>
                    <a:pt x="40" y="486"/>
                    <a:pt x="38" y="486"/>
                    <a:pt x="36" y="486"/>
                  </a:cubicBezTo>
                  <a:cubicBezTo>
                    <a:pt x="13" y="486"/>
                    <a:pt x="0" y="532"/>
                    <a:pt x="33" y="540"/>
                  </a:cubicBezTo>
                  <a:cubicBezTo>
                    <a:pt x="318" y="615"/>
                    <a:pt x="618" y="648"/>
                    <a:pt x="918" y="648"/>
                  </a:cubicBezTo>
                  <a:cubicBezTo>
                    <a:pt x="1013" y="648"/>
                    <a:pt x="1108" y="645"/>
                    <a:pt x="1202" y="638"/>
                  </a:cubicBezTo>
                  <a:cubicBezTo>
                    <a:pt x="1595" y="611"/>
                    <a:pt x="1978" y="513"/>
                    <a:pt x="2335" y="362"/>
                  </a:cubicBezTo>
                  <a:cubicBezTo>
                    <a:pt x="2540" y="281"/>
                    <a:pt x="2736" y="174"/>
                    <a:pt x="2924" y="49"/>
                  </a:cubicBezTo>
                  <a:cubicBezTo>
                    <a:pt x="2946" y="35"/>
                    <a:pt x="2931" y="1"/>
                    <a:pt x="29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501" name="Google Shape;2501;p61"/>
          <p:cNvGrpSpPr/>
          <p:nvPr/>
        </p:nvGrpSpPr>
        <p:grpSpPr>
          <a:xfrm>
            <a:off x="1070392" y="2664003"/>
            <a:ext cx="1614710" cy="1877413"/>
            <a:chOff x="1940461" y="339450"/>
            <a:chExt cx="747343" cy="868971"/>
          </a:xfrm>
        </p:grpSpPr>
        <p:sp>
          <p:nvSpPr>
            <p:cNvPr id="2502" name="Google Shape;2502;p61"/>
            <p:cNvSpPr/>
            <p:nvPr/>
          </p:nvSpPr>
          <p:spPr>
            <a:xfrm>
              <a:off x="1965874" y="1076108"/>
              <a:ext cx="706139" cy="58160"/>
            </a:xfrm>
            <a:custGeom>
              <a:avLst/>
              <a:gdLst/>
              <a:ahLst/>
              <a:cxnLst/>
              <a:rect l="l" t="t" r="r" b="b"/>
              <a:pathLst>
                <a:path w="11170" h="920" extrusionOk="0">
                  <a:moveTo>
                    <a:pt x="5585" y="1"/>
                  </a:moveTo>
                  <a:cubicBezTo>
                    <a:pt x="2498" y="1"/>
                    <a:pt x="0" y="206"/>
                    <a:pt x="0" y="456"/>
                  </a:cubicBezTo>
                  <a:cubicBezTo>
                    <a:pt x="0" y="715"/>
                    <a:pt x="2498" y="920"/>
                    <a:pt x="5585" y="920"/>
                  </a:cubicBezTo>
                  <a:cubicBezTo>
                    <a:pt x="8672" y="920"/>
                    <a:pt x="11170" y="715"/>
                    <a:pt x="11170" y="456"/>
                  </a:cubicBezTo>
                  <a:cubicBezTo>
                    <a:pt x="11170" y="206"/>
                    <a:pt x="8672" y="1"/>
                    <a:pt x="55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3" name="Google Shape;2503;p61"/>
            <p:cNvSpPr/>
            <p:nvPr/>
          </p:nvSpPr>
          <p:spPr>
            <a:xfrm>
              <a:off x="2172275" y="339450"/>
              <a:ext cx="303507" cy="400167"/>
            </a:xfrm>
            <a:custGeom>
              <a:avLst/>
              <a:gdLst/>
              <a:ahLst/>
              <a:cxnLst/>
              <a:rect l="l" t="t" r="r" b="b"/>
              <a:pathLst>
                <a:path w="4801" h="6330" extrusionOk="0">
                  <a:moveTo>
                    <a:pt x="2556" y="1"/>
                  </a:moveTo>
                  <a:cubicBezTo>
                    <a:pt x="2144" y="1"/>
                    <a:pt x="1720" y="139"/>
                    <a:pt x="1401" y="351"/>
                  </a:cubicBezTo>
                  <a:cubicBezTo>
                    <a:pt x="1348" y="396"/>
                    <a:pt x="1294" y="431"/>
                    <a:pt x="1249" y="476"/>
                  </a:cubicBezTo>
                  <a:cubicBezTo>
                    <a:pt x="919" y="770"/>
                    <a:pt x="741" y="1190"/>
                    <a:pt x="857" y="1636"/>
                  </a:cubicBezTo>
                  <a:cubicBezTo>
                    <a:pt x="937" y="1930"/>
                    <a:pt x="1133" y="2242"/>
                    <a:pt x="1000" y="2519"/>
                  </a:cubicBezTo>
                  <a:cubicBezTo>
                    <a:pt x="884" y="2760"/>
                    <a:pt x="580" y="2831"/>
                    <a:pt x="366" y="2983"/>
                  </a:cubicBezTo>
                  <a:cubicBezTo>
                    <a:pt x="143" y="3152"/>
                    <a:pt x="0" y="3447"/>
                    <a:pt x="18" y="3732"/>
                  </a:cubicBezTo>
                  <a:cubicBezTo>
                    <a:pt x="36" y="4017"/>
                    <a:pt x="206" y="4285"/>
                    <a:pt x="455" y="4428"/>
                  </a:cubicBezTo>
                  <a:cubicBezTo>
                    <a:pt x="598" y="4508"/>
                    <a:pt x="777" y="4553"/>
                    <a:pt x="884" y="4678"/>
                  </a:cubicBezTo>
                  <a:cubicBezTo>
                    <a:pt x="1017" y="4829"/>
                    <a:pt x="1017" y="5043"/>
                    <a:pt x="1062" y="5240"/>
                  </a:cubicBezTo>
                  <a:cubicBezTo>
                    <a:pt x="1184" y="5848"/>
                    <a:pt x="1779" y="6329"/>
                    <a:pt x="2403" y="6329"/>
                  </a:cubicBezTo>
                  <a:cubicBezTo>
                    <a:pt x="2420" y="6329"/>
                    <a:pt x="2437" y="6329"/>
                    <a:pt x="2454" y="6328"/>
                  </a:cubicBezTo>
                  <a:cubicBezTo>
                    <a:pt x="2721" y="6319"/>
                    <a:pt x="3007" y="6203"/>
                    <a:pt x="3132" y="5971"/>
                  </a:cubicBezTo>
                  <a:cubicBezTo>
                    <a:pt x="3230" y="5793"/>
                    <a:pt x="3230" y="5570"/>
                    <a:pt x="3346" y="5409"/>
                  </a:cubicBezTo>
                  <a:cubicBezTo>
                    <a:pt x="3515" y="5195"/>
                    <a:pt x="3837" y="5195"/>
                    <a:pt x="4095" y="5097"/>
                  </a:cubicBezTo>
                  <a:cubicBezTo>
                    <a:pt x="4399" y="4990"/>
                    <a:pt x="4648" y="4713"/>
                    <a:pt x="4720" y="4392"/>
                  </a:cubicBezTo>
                  <a:cubicBezTo>
                    <a:pt x="4800" y="4080"/>
                    <a:pt x="4702" y="3723"/>
                    <a:pt x="4479" y="3482"/>
                  </a:cubicBezTo>
                  <a:cubicBezTo>
                    <a:pt x="4336" y="3331"/>
                    <a:pt x="4149" y="3224"/>
                    <a:pt x="4015" y="3072"/>
                  </a:cubicBezTo>
                  <a:cubicBezTo>
                    <a:pt x="3845" y="2867"/>
                    <a:pt x="3765" y="2590"/>
                    <a:pt x="3756" y="2322"/>
                  </a:cubicBezTo>
                  <a:cubicBezTo>
                    <a:pt x="3738" y="2055"/>
                    <a:pt x="3774" y="1787"/>
                    <a:pt x="3792" y="1520"/>
                  </a:cubicBezTo>
                  <a:cubicBezTo>
                    <a:pt x="3819" y="1100"/>
                    <a:pt x="3792" y="547"/>
                    <a:pt x="3426" y="271"/>
                  </a:cubicBezTo>
                  <a:cubicBezTo>
                    <a:pt x="3179" y="81"/>
                    <a:pt x="2871" y="1"/>
                    <a:pt x="2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4" name="Google Shape;2504;p61"/>
            <p:cNvSpPr/>
            <p:nvPr/>
          </p:nvSpPr>
          <p:spPr>
            <a:xfrm>
              <a:off x="2096731" y="593959"/>
              <a:ext cx="155705" cy="225623"/>
            </a:xfrm>
            <a:custGeom>
              <a:avLst/>
              <a:gdLst/>
              <a:ahLst/>
              <a:cxnLst/>
              <a:rect l="l" t="t" r="r" b="b"/>
              <a:pathLst>
                <a:path w="2463" h="3569" extrusionOk="0">
                  <a:moveTo>
                    <a:pt x="1713" y="0"/>
                  </a:moveTo>
                  <a:lnTo>
                    <a:pt x="964" y="1187"/>
                  </a:lnTo>
                  <a:lnTo>
                    <a:pt x="937" y="1223"/>
                  </a:lnTo>
                  <a:lnTo>
                    <a:pt x="286" y="2257"/>
                  </a:lnTo>
                  <a:lnTo>
                    <a:pt x="0" y="2721"/>
                  </a:lnTo>
                  <a:lnTo>
                    <a:pt x="357" y="3569"/>
                  </a:lnTo>
                  <a:lnTo>
                    <a:pt x="1392" y="2311"/>
                  </a:lnTo>
                  <a:lnTo>
                    <a:pt x="1650" y="1999"/>
                  </a:lnTo>
                  <a:lnTo>
                    <a:pt x="2462" y="1000"/>
                  </a:lnTo>
                  <a:lnTo>
                    <a:pt x="2418" y="928"/>
                  </a:lnTo>
                  <a:lnTo>
                    <a:pt x="1713" y="0"/>
                  </a:ln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5" name="Google Shape;2505;p61"/>
            <p:cNvSpPr/>
            <p:nvPr/>
          </p:nvSpPr>
          <p:spPr>
            <a:xfrm>
              <a:off x="2155902" y="593959"/>
              <a:ext cx="96533" cy="146096"/>
            </a:xfrm>
            <a:custGeom>
              <a:avLst/>
              <a:gdLst/>
              <a:ahLst/>
              <a:cxnLst/>
              <a:rect l="l" t="t" r="r" b="b"/>
              <a:pathLst>
                <a:path w="1527" h="2311" extrusionOk="0">
                  <a:moveTo>
                    <a:pt x="777" y="0"/>
                  </a:moveTo>
                  <a:lnTo>
                    <a:pt x="28" y="1187"/>
                  </a:lnTo>
                  <a:lnTo>
                    <a:pt x="1" y="1223"/>
                  </a:lnTo>
                  <a:cubicBezTo>
                    <a:pt x="45" y="1597"/>
                    <a:pt x="206" y="1990"/>
                    <a:pt x="456" y="2311"/>
                  </a:cubicBezTo>
                  <a:lnTo>
                    <a:pt x="714" y="1999"/>
                  </a:lnTo>
                  <a:lnTo>
                    <a:pt x="1526" y="1000"/>
                  </a:lnTo>
                  <a:lnTo>
                    <a:pt x="1482" y="928"/>
                  </a:lnTo>
                  <a:lnTo>
                    <a:pt x="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6" name="Google Shape;2506;p61"/>
            <p:cNvSpPr/>
            <p:nvPr/>
          </p:nvSpPr>
          <p:spPr>
            <a:xfrm>
              <a:off x="2157608" y="593959"/>
              <a:ext cx="94826" cy="126372"/>
            </a:xfrm>
            <a:custGeom>
              <a:avLst/>
              <a:gdLst/>
              <a:ahLst/>
              <a:cxnLst/>
              <a:rect l="l" t="t" r="r" b="b"/>
              <a:pathLst>
                <a:path w="1500" h="1999" extrusionOk="0">
                  <a:moveTo>
                    <a:pt x="750" y="0"/>
                  </a:moveTo>
                  <a:lnTo>
                    <a:pt x="1" y="1187"/>
                  </a:lnTo>
                  <a:cubicBezTo>
                    <a:pt x="125" y="1383"/>
                    <a:pt x="286" y="1615"/>
                    <a:pt x="438" y="1785"/>
                  </a:cubicBezTo>
                  <a:cubicBezTo>
                    <a:pt x="518" y="1883"/>
                    <a:pt x="607" y="1954"/>
                    <a:pt x="687" y="1999"/>
                  </a:cubicBezTo>
                  <a:lnTo>
                    <a:pt x="1499" y="1000"/>
                  </a:lnTo>
                  <a:lnTo>
                    <a:pt x="1455" y="928"/>
                  </a:lnTo>
                  <a:lnTo>
                    <a:pt x="7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7" name="Google Shape;2507;p61"/>
            <p:cNvSpPr/>
            <p:nvPr/>
          </p:nvSpPr>
          <p:spPr>
            <a:xfrm>
              <a:off x="2031871" y="600154"/>
              <a:ext cx="95901" cy="227962"/>
            </a:xfrm>
            <a:custGeom>
              <a:avLst/>
              <a:gdLst/>
              <a:ahLst/>
              <a:cxnLst/>
              <a:rect l="l" t="t" r="r" b="b"/>
              <a:pathLst>
                <a:path w="1517" h="3606" extrusionOk="0">
                  <a:moveTo>
                    <a:pt x="312" y="1"/>
                  </a:moveTo>
                  <a:cubicBezTo>
                    <a:pt x="214" y="81"/>
                    <a:pt x="98" y="117"/>
                    <a:pt x="0" y="197"/>
                  </a:cubicBezTo>
                  <a:cubicBezTo>
                    <a:pt x="152" y="1026"/>
                    <a:pt x="303" y="1838"/>
                    <a:pt x="455" y="2668"/>
                  </a:cubicBezTo>
                  <a:cubicBezTo>
                    <a:pt x="491" y="2882"/>
                    <a:pt x="535" y="3096"/>
                    <a:pt x="634" y="3283"/>
                  </a:cubicBezTo>
                  <a:cubicBezTo>
                    <a:pt x="714" y="3426"/>
                    <a:pt x="839" y="3542"/>
                    <a:pt x="981" y="3587"/>
                  </a:cubicBezTo>
                  <a:cubicBezTo>
                    <a:pt x="1021" y="3599"/>
                    <a:pt x="1061" y="3605"/>
                    <a:pt x="1101" y="3605"/>
                  </a:cubicBezTo>
                  <a:cubicBezTo>
                    <a:pt x="1207" y="3605"/>
                    <a:pt x="1312" y="3562"/>
                    <a:pt x="1383" y="3471"/>
                  </a:cubicBezTo>
                  <a:cubicBezTo>
                    <a:pt x="1481" y="3355"/>
                    <a:pt x="1517" y="3185"/>
                    <a:pt x="1499" y="3025"/>
                  </a:cubicBezTo>
                  <a:cubicBezTo>
                    <a:pt x="1490" y="2864"/>
                    <a:pt x="1445" y="2614"/>
                    <a:pt x="1401" y="2463"/>
                  </a:cubicBezTo>
                  <a:cubicBezTo>
                    <a:pt x="1160" y="1580"/>
                    <a:pt x="785" y="741"/>
                    <a:pt x="312"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8" name="Google Shape;2508;p61"/>
            <p:cNvSpPr/>
            <p:nvPr/>
          </p:nvSpPr>
          <p:spPr>
            <a:xfrm>
              <a:off x="1998556" y="583781"/>
              <a:ext cx="55884" cy="26488"/>
            </a:xfrm>
            <a:custGeom>
              <a:avLst/>
              <a:gdLst/>
              <a:ahLst/>
              <a:cxnLst/>
              <a:rect l="l" t="t" r="r" b="b"/>
              <a:pathLst>
                <a:path w="884" h="419" extrusionOk="0">
                  <a:moveTo>
                    <a:pt x="277" y="1"/>
                  </a:moveTo>
                  <a:cubicBezTo>
                    <a:pt x="188" y="37"/>
                    <a:pt x="108" y="72"/>
                    <a:pt x="28" y="99"/>
                  </a:cubicBezTo>
                  <a:cubicBezTo>
                    <a:pt x="10" y="108"/>
                    <a:pt x="1" y="135"/>
                    <a:pt x="19" y="144"/>
                  </a:cubicBezTo>
                  <a:cubicBezTo>
                    <a:pt x="62" y="183"/>
                    <a:pt x="103" y="200"/>
                    <a:pt x="148" y="200"/>
                  </a:cubicBezTo>
                  <a:cubicBezTo>
                    <a:pt x="196" y="200"/>
                    <a:pt x="249" y="180"/>
                    <a:pt x="313" y="144"/>
                  </a:cubicBezTo>
                  <a:cubicBezTo>
                    <a:pt x="509" y="215"/>
                    <a:pt x="474" y="376"/>
                    <a:pt x="581" y="411"/>
                  </a:cubicBezTo>
                  <a:cubicBezTo>
                    <a:pt x="599" y="416"/>
                    <a:pt x="619" y="418"/>
                    <a:pt x="639" y="418"/>
                  </a:cubicBezTo>
                  <a:cubicBezTo>
                    <a:pt x="732" y="418"/>
                    <a:pt x="832" y="369"/>
                    <a:pt x="884" y="295"/>
                  </a:cubicBezTo>
                  <a:cubicBezTo>
                    <a:pt x="830" y="197"/>
                    <a:pt x="750" y="108"/>
                    <a:pt x="661" y="37"/>
                  </a:cubicBezTo>
                  <a:cubicBezTo>
                    <a:pt x="545" y="28"/>
                    <a:pt x="393" y="10"/>
                    <a:pt x="277"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09" name="Google Shape;2509;p61"/>
            <p:cNvSpPr/>
            <p:nvPr/>
          </p:nvSpPr>
          <p:spPr>
            <a:xfrm>
              <a:off x="1972069" y="590482"/>
              <a:ext cx="54746" cy="31735"/>
            </a:xfrm>
            <a:custGeom>
              <a:avLst/>
              <a:gdLst/>
              <a:ahLst/>
              <a:cxnLst/>
              <a:rect l="l" t="t" r="r" b="b"/>
              <a:pathLst>
                <a:path w="866" h="502" extrusionOk="0">
                  <a:moveTo>
                    <a:pt x="382" y="0"/>
                  </a:moveTo>
                  <a:cubicBezTo>
                    <a:pt x="380" y="0"/>
                    <a:pt x="378" y="1"/>
                    <a:pt x="375" y="2"/>
                  </a:cubicBezTo>
                  <a:cubicBezTo>
                    <a:pt x="259" y="20"/>
                    <a:pt x="152" y="46"/>
                    <a:pt x="54" y="91"/>
                  </a:cubicBezTo>
                  <a:cubicBezTo>
                    <a:pt x="27" y="100"/>
                    <a:pt x="9" y="127"/>
                    <a:pt x="9" y="154"/>
                  </a:cubicBezTo>
                  <a:cubicBezTo>
                    <a:pt x="1" y="198"/>
                    <a:pt x="1" y="243"/>
                    <a:pt x="1" y="287"/>
                  </a:cubicBezTo>
                  <a:cubicBezTo>
                    <a:pt x="1" y="314"/>
                    <a:pt x="9" y="341"/>
                    <a:pt x="36" y="350"/>
                  </a:cubicBezTo>
                  <a:cubicBezTo>
                    <a:pt x="116" y="403"/>
                    <a:pt x="232" y="439"/>
                    <a:pt x="322" y="466"/>
                  </a:cubicBezTo>
                  <a:cubicBezTo>
                    <a:pt x="422" y="491"/>
                    <a:pt x="520" y="502"/>
                    <a:pt x="621" y="502"/>
                  </a:cubicBezTo>
                  <a:cubicBezTo>
                    <a:pt x="700" y="502"/>
                    <a:pt x="780" y="495"/>
                    <a:pt x="866" y="484"/>
                  </a:cubicBezTo>
                  <a:lnTo>
                    <a:pt x="866" y="252"/>
                  </a:lnTo>
                  <a:cubicBezTo>
                    <a:pt x="741" y="270"/>
                    <a:pt x="607" y="296"/>
                    <a:pt x="482" y="314"/>
                  </a:cubicBezTo>
                  <a:cubicBezTo>
                    <a:pt x="402" y="278"/>
                    <a:pt x="250" y="243"/>
                    <a:pt x="170" y="207"/>
                  </a:cubicBezTo>
                  <a:cubicBezTo>
                    <a:pt x="241" y="162"/>
                    <a:pt x="348" y="100"/>
                    <a:pt x="393" y="38"/>
                  </a:cubicBezTo>
                  <a:cubicBezTo>
                    <a:pt x="408" y="22"/>
                    <a:pt x="397" y="0"/>
                    <a:pt x="382" y="0"/>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0" name="Google Shape;2510;p61"/>
            <p:cNvSpPr/>
            <p:nvPr/>
          </p:nvSpPr>
          <p:spPr>
            <a:xfrm>
              <a:off x="1982247" y="596803"/>
              <a:ext cx="79022" cy="42988"/>
            </a:xfrm>
            <a:custGeom>
              <a:avLst/>
              <a:gdLst/>
              <a:ahLst/>
              <a:cxnLst/>
              <a:rect l="l" t="t" r="r" b="b"/>
              <a:pathLst>
                <a:path w="1250" h="680" extrusionOk="0">
                  <a:moveTo>
                    <a:pt x="1031" y="0"/>
                  </a:moveTo>
                  <a:cubicBezTo>
                    <a:pt x="816" y="0"/>
                    <a:pt x="88" y="114"/>
                    <a:pt x="18" y="161"/>
                  </a:cubicBezTo>
                  <a:cubicBezTo>
                    <a:pt x="0" y="241"/>
                    <a:pt x="9" y="348"/>
                    <a:pt x="54" y="437"/>
                  </a:cubicBezTo>
                  <a:cubicBezTo>
                    <a:pt x="120" y="578"/>
                    <a:pt x="178" y="680"/>
                    <a:pt x="307" y="680"/>
                  </a:cubicBezTo>
                  <a:cubicBezTo>
                    <a:pt x="317" y="680"/>
                    <a:pt x="328" y="679"/>
                    <a:pt x="339" y="678"/>
                  </a:cubicBezTo>
                  <a:cubicBezTo>
                    <a:pt x="553" y="651"/>
                    <a:pt x="955" y="562"/>
                    <a:pt x="1160" y="482"/>
                  </a:cubicBezTo>
                  <a:cubicBezTo>
                    <a:pt x="1222" y="455"/>
                    <a:pt x="1213" y="375"/>
                    <a:pt x="1240" y="303"/>
                  </a:cubicBezTo>
                  <a:cubicBezTo>
                    <a:pt x="1249" y="259"/>
                    <a:pt x="1124" y="45"/>
                    <a:pt x="1088" y="9"/>
                  </a:cubicBezTo>
                  <a:cubicBezTo>
                    <a:pt x="1084" y="3"/>
                    <a:pt x="1063" y="0"/>
                    <a:pt x="1031" y="0"/>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1" name="Google Shape;2511;p61"/>
            <p:cNvSpPr/>
            <p:nvPr/>
          </p:nvSpPr>
          <p:spPr>
            <a:xfrm>
              <a:off x="1940461" y="609194"/>
              <a:ext cx="73964" cy="15299"/>
            </a:xfrm>
            <a:custGeom>
              <a:avLst/>
              <a:gdLst/>
              <a:ahLst/>
              <a:cxnLst/>
              <a:rect l="l" t="t" r="r" b="b"/>
              <a:pathLst>
                <a:path w="1170" h="242" extrusionOk="0">
                  <a:moveTo>
                    <a:pt x="90" y="0"/>
                  </a:moveTo>
                  <a:cubicBezTo>
                    <a:pt x="63" y="0"/>
                    <a:pt x="28" y="9"/>
                    <a:pt x="10" y="27"/>
                  </a:cubicBezTo>
                  <a:cubicBezTo>
                    <a:pt x="1" y="45"/>
                    <a:pt x="10" y="63"/>
                    <a:pt x="19" y="72"/>
                  </a:cubicBezTo>
                  <a:cubicBezTo>
                    <a:pt x="37" y="89"/>
                    <a:pt x="54" y="98"/>
                    <a:pt x="72" y="107"/>
                  </a:cubicBezTo>
                  <a:cubicBezTo>
                    <a:pt x="170" y="143"/>
                    <a:pt x="376" y="188"/>
                    <a:pt x="474" y="232"/>
                  </a:cubicBezTo>
                  <a:cubicBezTo>
                    <a:pt x="706" y="214"/>
                    <a:pt x="831" y="241"/>
                    <a:pt x="1036" y="170"/>
                  </a:cubicBezTo>
                  <a:cubicBezTo>
                    <a:pt x="1071" y="161"/>
                    <a:pt x="1107" y="152"/>
                    <a:pt x="1134" y="134"/>
                  </a:cubicBezTo>
                  <a:cubicBezTo>
                    <a:pt x="1152" y="116"/>
                    <a:pt x="1170" y="81"/>
                    <a:pt x="1161" y="54"/>
                  </a:cubicBezTo>
                  <a:cubicBezTo>
                    <a:pt x="1152" y="27"/>
                    <a:pt x="1107" y="0"/>
                    <a:pt x="1071" y="0"/>
                  </a:cubicBezTo>
                  <a:cubicBezTo>
                    <a:pt x="884" y="27"/>
                    <a:pt x="697" y="54"/>
                    <a:pt x="509" y="81"/>
                  </a:cubicBezTo>
                  <a:cubicBezTo>
                    <a:pt x="385" y="36"/>
                    <a:pt x="233" y="0"/>
                    <a:pt x="90" y="0"/>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2" name="Google Shape;2512;p61"/>
            <p:cNvSpPr/>
            <p:nvPr/>
          </p:nvSpPr>
          <p:spPr>
            <a:xfrm>
              <a:off x="1946150" y="618107"/>
              <a:ext cx="73332" cy="14793"/>
            </a:xfrm>
            <a:custGeom>
              <a:avLst/>
              <a:gdLst/>
              <a:ahLst/>
              <a:cxnLst/>
              <a:rect l="l" t="t" r="r" b="b"/>
              <a:pathLst>
                <a:path w="1160" h="234" extrusionOk="0">
                  <a:moveTo>
                    <a:pt x="1074" y="1"/>
                  </a:moveTo>
                  <a:cubicBezTo>
                    <a:pt x="1070" y="1"/>
                    <a:pt x="1066" y="1"/>
                    <a:pt x="1062" y="2"/>
                  </a:cubicBezTo>
                  <a:cubicBezTo>
                    <a:pt x="874" y="29"/>
                    <a:pt x="687" y="56"/>
                    <a:pt x="500" y="82"/>
                  </a:cubicBezTo>
                  <a:cubicBezTo>
                    <a:pt x="375" y="29"/>
                    <a:pt x="232" y="2"/>
                    <a:pt x="89" y="2"/>
                  </a:cubicBezTo>
                  <a:cubicBezTo>
                    <a:pt x="54" y="2"/>
                    <a:pt x="18" y="2"/>
                    <a:pt x="9" y="29"/>
                  </a:cubicBezTo>
                  <a:cubicBezTo>
                    <a:pt x="0" y="38"/>
                    <a:pt x="0" y="56"/>
                    <a:pt x="18" y="73"/>
                  </a:cubicBezTo>
                  <a:cubicBezTo>
                    <a:pt x="27" y="82"/>
                    <a:pt x="45" y="91"/>
                    <a:pt x="63" y="100"/>
                  </a:cubicBezTo>
                  <a:cubicBezTo>
                    <a:pt x="161" y="145"/>
                    <a:pt x="375" y="189"/>
                    <a:pt x="464" y="234"/>
                  </a:cubicBezTo>
                  <a:cubicBezTo>
                    <a:pt x="696" y="216"/>
                    <a:pt x="821" y="234"/>
                    <a:pt x="1035" y="172"/>
                  </a:cubicBezTo>
                  <a:cubicBezTo>
                    <a:pt x="1071" y="163"/>
                    <a:pt x="1097" y="154"/>
                    <a:pt x="1124" y="136"/>
                  </a:cubicBezTo>
                  <a:cubicBezTo>
                    <a:pt x="1151" y="109"/>
                    <a:pt x="1160" y="82"/>
                    <a:pt x="1160" y="56"/>
                  </a:cubicBezTo>
                  <a:cubicBezTo>
                    <a:pt x="1152" y="32"/>
                    <a:pt x="1108" y="1"/>
                    <a:pt x="1074"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3" name="Google Shape;2513;p61"/>
            <p:cNvSpPr/>
            <p:nvPr/>
          </p:nvSpPr>
          <p:spPr>
            <a:xfrm>
              <a:off x="1956265" y="625503"/>
              <a:ext cx="73396" cy="15299"/>
            </a:xfrm>
            <a:custGeom>
              <a:avLst/>
              <a:gdLst/>
              <a:ahLst/>
              <a:cxnLst/>
              <a:rect l="l" t="t" r="r" b="b"/>
              <a:pathLst>
                <a:path w="1161" h="242" extrusionOk="0">
                  <a:moveTo>
                    <a:pt x="81" y="1"/>
                  </a:moveTo>
                  <a:cubicBezTo>
                    <a:pt x="54" y="1"/>
                    <a:pt x="19" y="10"/>
                    <a:pt x="10" y="28"/>
                  </a:cubicBezTo>
                  <a:cubicBezTo>
                    <a:pt x="1" y="37"/>
                    <a:pt x="1" y="63"/>
                    <a:pt x="19" y="72"/>
                  </a:cubicBezTo>
                  <a:cubicBezTo>
                    <a:pt x="27" y="81"/>
                    <a:pt x="45" y="90"/>
                    <a:pt x="63" y="99"/>
                  </a:cubicBezTo>
                  <a:cubicBezTo>
                    <a:pt x="161" y="144"/>
                    <a:pt x="375" y="188"/>
                    <a:pt x="465" y="233"/>
                  </a:cubicBezTo>
                  <a:cubicBezTo>
                    <a:pt x="697" y="215"/>
                    <a:pt x="821" y="242"/>
                    <a:pt x="1036" y="170"/>
                  </a:cubicBezTo>
                  <a:cubicBezTo>
                    <a:pt x="1062" y="162"/>
                    <a:pt x="1098" y="153"/>
                    <a:pt x="1125" y="135"/>
                  </a:cubicBezTo>
                  <a:cubicBezTo>
                    <a:pt x="1152" y="108"/>
                    <a:pt x="1160" y="81"/>
                    <a:pt x="1152" y="55"/>
                  </a:cubicBezTo>
                  <a:cubicBezTo>
                    <a:pt x="1152" y="28"/>
                    <a:pt x="1098" y="1"/>
                    <a:pt x="1062" y="1"/>
                  </a:cubicBezTo>
                  <a:lnTo>
                    <a:pt x="500" y="81"/>
                  </a:lnTo>
                  <a:cubicBezTo>
                    <a:pt x="375" y="37"/>
                    <a:pt x="233" y="1"/>
                    <a:pt x="81"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4" name="Google Shape;2514;p61"/>
            <p:cNvSpPr/>
            <p:nvPr/>
          </p:nvSpPr>
          <p:spPr>
            <a:xfrm>
              <a:off x="2012843" y="602872"/>
              <a:ext cx="38120" cy="9988"/>
            </a:xfrm>
            <a:custGeom>
              <a:avLst/>
              <a:gdLst/>
              <a:ahLst/>
              <a:cxnLst/>
              <a:rect l="l" t="t" r="r" b="b"/>
              <a:pathLst>
                <a:path w="603" h="158" extrusionOk="0">
                  <a:moveTo>
                    <a:pt x="32" y="0"/>
                  </a:moveTo>
                  <a:cubicBezTo>
                    <a:pt x="11" y="0"/>
                    <a:pt x="0" y="22"/>
                    <a:pt x="16" y="38"/>
                  </a:cubicBezTo>
                  <a:cubicBezTo>
                    <a:pt x="124" y="116"/>
                    <a:pt x="256" y="157"/>
                    <a:pt x="388" y="157"/>
                  </a:cubicBezTo>
                  <a:cubicBezTo>
                    <a:pt x="452" y="157"/>
                    <a:pt x="516" y="148"/>
                    <a:pt x="578" y="127"/>
                  </a:cubicBezTo>
                  <a:cubicBezTo>
                    <a:pt x="602" y="127"/>
                    <a:pt x="597" y="90"/>
                    <a:pt x="576" y="90"/>
                  </a:cubicBezTo>
                  <a:cubicBezTo>
                    <a:pt x="573" y="90"/>
                    <a:pt x="571" y="91"/>
                    <a:pt x="569" y="91"/>
                  </a:cubicBezTo>
                  <a:cubicBezTo>
                    <a:pt x="514" y="108"/>
                    <a:pt x="457" y="116"/>
                    <a:pt x="400" y="116"/>
                  </a:cubicBezTo>
                  <a:cubicBezTo>
                    <a:pt x="273" y="116"/>
                    <a:pt x="147" y="76"/>
                    <a:pt x="42" y="2"/>
                  </a:cubicBezTo>
                  <a:cubicBezTo>
                    <a:pt x="39" y="1"/>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5" name="Google Shape;2515;p61"/>
            <p:cNvSpPr/>
            <p:nvPr/>
          </p:nvSpPr>
          <p:spPr>
            <a:xfrm>
              <a:off x="2375325" y="593959"/>
              <a:ext cx="156274" cy="225623"/>
            </a:xfrm>
            <a:custGeom>
              <a:avLst/>
              <a:gdLst/>
              <a:ahLst/>
              <a:cxnLst/>
              <a:rect l="l" t="t" r="r" b="b"/>
              <a:pathLst>
                <a:path w="2472" h="3569" extrusionOk="0">
                  <a:moveTo>
                    <a:pt x="749" y="0"/>
                  </a:moveTo>
                  <a:lnTo>
                    <a:pt x="0" y="1000"/>
                  </a:lnTo>
                  <a:lnTo>
                    <a:pt x="2105" y="3569"/>
                  </a:lnTo>
                  <a:lnTo>
                    <a:pt x="2471" y="2721"/>
                  </a:lnTo>
                  <a:lnTo>
                    <a:pt x="749" y="0"/>
                  </a:ln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6" name="Google Shape;2516;p61"/>
            <p:cNvSpPr/>
            <p:nvPr/>
          </p:nvSpPr>
          <p:spPr>
            <a:xfrm>
              <a:off x="2375325" y="593959"/>
              <a:ext cx="96470" cy="146096"/>
            </a:xfrm>
            <a:custGeom>
              <a:avLst/>
              <a:gdLst/>
              <a:ahLst/>
              <a:cxnLst/>
              <a:rect l="l" t="t" r="r" b="b"/>
              <a:pathLst>
                <a:path w="1526" h="2311" extrusionOk="0">
                  <a:moveTo>
                    <a:pt x="749" y="0"/>
                  </a:moveTo>
                  <a:lnTo>
                    <a:pt x="0" y="1000"/>
                  </a:lnTo>
                  <a:lnTo>
                    <a:pt x="1080" y="2311"/>
                  </a:lnTo>
                  <a:cubicBezTo>
                    <a:pt x="1320" y="1990"/>
                    <a:pt x="1481" y="1597"/>
                    <a:pt x="1526" y="1223"/>
                  </a:cubicBez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7" name="Google Shape;2517;p61"/>
            <p:cNvSpPr/>
            <p:nvPr/>
          </p:nvSpPr>
          <p:spPr>
            <a:xfrm>
              <a:off x="2375325" y="593959"/>
              <a:ext cx="95332" cy="126372"/>
            </a:xfrm>
            <a:custGeom>
              <a:avLst/>
              <a:gdLst/>
              <a:ahLst/>
              <a:cxnLst/>
              <a:rect l="l" t="t" r="r" b="b"/>
              <a:pathLst>
                <a:path w="1508" h="1999" extrusionOk="0">
                  <a:moveTo>
                    <a:pt x="749" y="0"/>
                  </a:moveTo>
                  <a:lnTo>
                    <a:pt x="54" y="928"/>
                  </a:lnTo>
                  <a:lnTo>
                    <a:pt x="0" y="1000"/>
                  </a:lnTo>
                  <a:lnTo>
                    <a:pt x="821" y="1999"/>
                  </a:lnTo>
                  <a:cubicBezTo>
                    <a:pt x="901" y="1954"/>
                    <a:pt x="981" y="1883"/>
                    <a:pt x="1071" y="1785"/>
                  </a:cubicBezTo>
                  <a:cubicBezTo>
                    <a:pt x="1222" y="1615"/>
                    <a:pt x="1383" y="1383"/>
                    <a:pt x="1508" y="1187"/>
                  </a:cubicBezTo>
                  <a:lnTo>
                    <a:pt x="7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8" name="Google Shape;2518;p61"/>
            <p:cNvSpPr/>
            <p:nvPr/>
          </p:nvSpPr>
          <p:spPr>
            <a:xfrm>
              <a:off x="2500493" y="600154"/>
              <a:ext cx="95964" cy="227962"/>
            </a:xfrm>
            <a:custGeom>
              <a:avLst/>
              <a:gdLst/>
              <a:ahLst/>
              <a:cxnLst/>
              <a:rect l="l" t="t" r="r" b="b"/>
              <a:pathLst>
                <a:path w="1518" h="3606" extrusionOk="0">
                  <a:moveTo>
                    <a:pt x="1205" y="1"/>
                  </a:moveTo>
                  <a:cubicBezTo>
                    <a:pt x="723" y="741"/>
                    <a:pt x="357" y="1580"/>
                    <a:pt x="117" y="2463"/>
                  </a:cubicBezTo>
                  <a:cubicBezTo>
                    <a:pt x="72" y="2614"/>
                    <a:pt x="27" y="2864"/>
                    <a:pt x="9" y="3025"/>
                  </a:cubicBezTo>
                  <a:cubicBezTo>
                    <a:pt x="1" y="3185"/>
                    <a:pt x="36" y="3355"/>
                    <a:pt x="125" y="3471"/>
                  </a:cubicBezTo>
                  <a:cubicBezTo>
                    <a:pt x="203" y="3562"/>
                    <a:pt x="309" y="3605"/>
                    <a:pt x="416" y="3605"/>
                  </a:cubicBezTo>
                  <a:cubicBezTo>
                    <a:pt x="456" y="3605"/>
                    <a:pt x="497" y="3599"/>
                    <a:pt x="536" y="3587"/>
                  </a:cubicBezTo>
                  <a:cubicBezTo>
                    <a:pt x="679" y="3542"/>
                    <a:pt x="803" y="3426"/>
                    <a:pt x="875" y="3283"/>
                  </a:cubicBezTo>
                  <a:cubicBezTo>
                    <a:pt x="982" y="3096"/>
                    <a:pt x="1026" y="2882"/>
                    <a:pt x="1062" y="2668"/>
                  </a:cubicBezTo>
                  <a:cubicBezTo>
                    <a:pt x="1214" y="1838"/>
                    <a:pt x="1365" y="1026"/>
                    <a:pt x="1517" y="197"/>
                  </a:cubicBezTo>
                  <a:cubicBezTo>
                    <a:pt x="1419" y="117"/>
                    <a:pt x="1294" y="81"/>
                    <a:pt x="1205"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19" name="Google Shape;2519;p61"/>
            <p:cNvSpPr/>
            <p:nvPr/>
          </p:nvSpPr>
          <p:spPr>
            <a:xfrm>
              <a:off x="2573824" y="583781"/>
              <a:ext cx="55884" cy="26488"/>
            </a:xfrm>
            <a:custGeom>
              <a:avLst/>
              <a:gdLst/>
              <a:ahLst/>
              <a:cxnLst/>
              <a:rect l="l" t="t" r="r" b="b"/>
              <a:pathLst>
                <a:path w="884" h="419" extrusionOk="0">
                  <a:moveTo>
                    <a:pt x="607" y="1"/>
                  </a:moveTo>
                  <a:cubicBezTo>
                    <a:pt x="491" y="10"/>
                    <a:pt x="339" y="28"/>
                    <a:pt x="223" y="37"/>
                  </a:cubicBezTo>
                  <a:cubicBezTo>
                    <a:pt x="134" y="108"/>
                    <a:pt x="54" y="197"/>
                    <a:pt x="0" y="295"/>
                  </a:cubicBezTo>
                  <a:cubicBezTo>
                    <a:pt x="52" y="369"/>
                    <a:pt x="152" y="418"/>
                    <a:pt x="245" y="418"/>
                  </a:cubicBezTo>
                  <a:cubicBezTo>
                    <a:pt x="265" y="418"/>
                    <a:pt x="285" y="416"/>
                    <a:pt x="304" y="411"/>
                  </a:cubicBezTo>
                  <a:cubicBezTo>
                    <a:pt x="411" y="376"/>
                    <a:pt x="375" y="215"/>
                    <a:pt x="571" y="144"/>
                  </a:cubicBezTo>
                  <a:cubicBezTo>
                    <a:pt x="635" y="180"/>
                    <a:pt x="688" y="200"/>
                    <a:pt x="736" y="200"/>
                  </a:cubicBezTo>
                  <a:cubicBezTo>
                    <a:pt x="781" y="200"/>
                    <a:pt x="822" y="183"/>
                    <a:pt x="866" y="144"/>
                  </a:cubicBezTo>
                  <a:cubicBezTo>
                    <a:pt x="883" y="135"/>
                    <a:pt x="875" y="108"/>
                    <a:pt x="857" y="99"/>
                  </a:cubicBezTo>
                  <a:cubicBezTo>
                    <a:pt x="776" y="72"/>
                    <a:pt x="687" y="37"/>
                    <a:pt x="607"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0" name="Google Shape;2520;p61"/>
            <p:cNvSpPr/>
            <p:nvPr/>
          </p:nvSpPr>
          <p:spPr>
            <a:xfrm>
              <a:off x="2601449" y="590482"/>
              <a:ext cx="54746" cy="31735"/>
            </a:xfrm>
            <a:custGeom>
              <a:avLst/>
              <a:gdLst/>
              <a:ahLst/>
              <a:cxnLst/>
              <a:rect l="l" t="t" r="r" b="b"/>
              <a:pathLst>
                <a:path w="866" h="502" extrusionOk="0">
                  <a:moveTo>
                    <a:pt x="484" y="0"/>
                  </a:moveTo>
                  <a:cubicBezTo>
                    <a:pt x="469" y="0"/>
                    <a:pt x="458" y="22"/>
                    <a:pt x="473" y="38"/>
                  </a:cubicBezTo>
                  <a:cubicBezTo>
                    <a:pt x="518" y="100"/>
                    <a:pt x="625" y="162"/>
                    <a:pt x="696" y="207"/>
                  </a:cubicBezTo>
                  <a:cubicBezTo>
                    <a:pt x="607" y="243"/>
                    <a:pt x="464" y="278"/>
                    <a:pt x="384" y="314"/>
                  </a:cubicBezTo>
                  <a:cubicBezTo>
                    <a:pt x="250" y="296"/>
                    <a:pt x="125" y="270"/>
                    <a:pt x="0" y="252"/>
                  </a:cubicBezTo>
                  <a:lnTo>
                    <a:pt x="0" y="484"/>
                  </a:lnTo>
                  <a:cubicBezTo>
                    <a:pt x="82" y="495"/>
                    <a:pt x="162" y="502"/>
                    <a:pt x="241" y="502"/>
                  </a:cubicBezTo>
                  <a:cubicBezTo>
                    <a:pt x="344" y="502"/>
                    <a:pt x="444" y="491"/>
                    <a:pt x="545" y="466"/>
                  </a:cubicBezTo>
                  <a:cubicBezTo>
                    <a:pt x="634" y="439"/>
                    <a:pt x="750" y="403"/>
                    <a:pt x="830" y="350"/>
                  </a:cubicBezTo>
                  <a:cubicBezTo>
                    <a:pt x="848" y="341"/>
                    <a:pt x="866" y="314"/>
                    <a:pt x="866" y="287"/>
                  </a:cubicBezTo>
                  <a:cubicBezTo>
                    <a:pt x="866" y="243"/>
                    <a:pt x="866" y="198"/>
                    <a:pt x="857" y="154"/>
                  </a:cubicBezTo>
                  <a:cubicBezTo>
                    <a:pt x="857" y="127"/>
                    <a:pt x="839" y="100"/>
                    <a:pt x="812" y="91"/>
                  </a:cubicBezTo>
                  <a:cubicBezTo>
                    <a:pt x="714" y="46"/>
                    <a:pt x="607" y="20"/>
                    <a:pt x="491" y="2"/>
                  </a:cubicBezTo>
                  <a:cubicBezTo>
                    <a:pt x="489" y="1"/>
                    <a:pt x="486" y="0"/>
                    <a:pt x="484" y="0"/>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1" name="Google Shape;2521;p61"/>
            <p:cNvSpPr/>
            <p:nvPr/>
          </p:nvSpPr>
          <p:spPr>
            <a:xfrm>
              <a:off x="2567060" y="596803"/>
              <a:ext cx="79022" cy="42988"/>
            </a:xfrm>
            <a:custGeom>
              <a:avLst/>
              <a:gdLst/>
              <a:ahLst/>
              <a:cxnLst/>
              <a:rect l="l" t="t" r="r" b="b"/>
              <a:pathLst>
                <a:path w="1250" h="680" extrusionOk="0">
                  <a:moveTo>
                    <a:pt x="219" y="0"/>
                  </a:moveTo>
                  <a:cubicBezTo>
                    <a:pt x="186" y="0"/>
                    <a:pt x="166" y="3"/>
                    <a:pt x="161" y="9"/>
                  </a:cubicBezTo>
                  <a:cubicBezTo>
                    <a:pt x="125" y="45"/>
                    <a:pt x="0" y="259"/>
                    <a:pt x="9" y="303"/>
                  </a:cubicBezTo>
                  <a:cubicBezTo>
                    <a:pt x="36" y="375"/>
                    <a:pt x="27" y="455"/>
                    <a:pt x="89" y="482"/>
                  </a:cubicBezTo>
                  <a:cubicBezTo>
                    <a:pt x="286" y="562"/>
                    <a:pt x="696" y="651"/>
                    <a:pt x="910" y="678"/>
                  </a:cubicBezTo>
                  <a:cubicBezTo>
                    <a:pt x="921" y="679"/>
                    <a:pt x="932" y="680"/>
                    <a:pt x="942" y="680"/>
                  </a:cubicBezTo>
                  <a:cubicBezTo>
                    <a:pt x="1071" y="680"/>
                    <a:pt x="1129" y="578"/>
                    <a:pt x="1196" y="437"/>
                  </a:cubicBezTo>
                  <a:cubicBezTo>
                    <a:pt x="1240" y="348"/>
                    <a:pt x="1249" y="241"/>
                    <a:pt x="1231" y="161"/>
                  </a:cubicBezTo>
                  <a:cubicBezTo>
                    <a:pt x="1162" y="114"/>
                    <a:pt x="433" y="0"/>
                    <a:pt x="219" y="0"/>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2" name="Google Shape;2522;p61"/>
            <p:cNvSpPr/>
            <p:nvPr/>
          </p:nvSpPr>
          <p:spPr>
            <a:xfrm>
              <a:off x="2613840" y="609194"/>
              <a:ext cx="73964" cy="15299"/>
            </a:xfrm>
            <a:custGeom>
              <a:avLst/>
              <a:gdLst/>
              <a:ahLst/>
              <a:cxnLst/>
              <a:rect l="l" t="t" r="r" b="b"/>
              <a:pathLst>
                <a:path w="1170" h="242" extrusionOk="0">
                  <a:moveTo>
                    <a:pt x="99" y="0"/>
                  </a:moveTo>
                  <a:cubicBezTo>
                    <a:pt x="63" y="0"/>
                    <a:pt x="10" y="27"/>
                    <a:pt x="10" y="54"/>
                  </a:cubicBezTo>
                  <a:cubicBezTo>
                    <a:pt x="1" y="81"/>
                    <a:pt x="10" y="116"/>
                    <a:pt x="36" y="134"/>
                  </a:cubicBezTo>
                  <a:cubicBezTo>
                    <a:pt x="63" y="152"/>
                    <a:pt x="99" y="161"/>
                    <a:pt x="126" y="170"/>
                  </a:cubicBezTo>
                  <a:cubicBezTo>
                    <a:pt x="340" y="241"/>
                    <a:pt x="465" y="214"/>
                    <a:pt x="697" y="232"/>
                  </a:cubicBezTo>
                  <a:cubicBezTo>
                    <a:pt x="786" y="188"/>
                    <a:pt x="1000" y="143"/>
                    <a:pt x="1098" y="107"/>
                  </a:cubicBezTo>
                  <a:cubicBezTo>
                    <a:pt x="1116" y="98"/>
                    <a:pt x="1134" y="89"/>
                    <a:pt x="1143" y="72"/>
                  </a:cubicBezTo>
                  <a:cubicBezTo>
                    <a:pt x="1160" y="63"/>
                    <a:pt x="1169" y="45"/>
                    <a:pt x="1151" y="27"/>
                  </a:cubicBezTo>
                  <a:cubicBezTo>
                    <a:pt x="1143" y="9"/>
                    <a:pt x="1107" y="0"/>
                    <a:pt x="1080" y="0"/>
                  </a:cubicBezTo>
                  <a:cubicBezTo>
                    <a:pt x="937" y="0"/>
                    <a:pt x="786" y="36"/>
                    <a:pt x="661" y="81"/>
                  </a:cubicBezTo>
                  <a:cubicBezTo>
                    <a:pt x="473" y="54"/>
                    <a:pt x="286" y="27"/>
                    <a:pt x="99" y="0"/>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3" name="Google Shape;2523;p61"/>
            <p:cNvSpPr/>
            <p:nvPr/>
          </p:nvSpPr>
          <p:spPr>
            <a:xfrm>
              <a:off x="2608213" y="618107"/>
              <a:ext cx="73964" cy="14793"/>
            </a:xfrm>
            <a:custGeom>
              <a:avLst/>
              <a:gdLst/>
              <a:ahLst/>
              <a:cxnLst/>
              <a:rect l="l" t="t" r="r" b="b"/>
              <a:pathLst>
                <a:path w="1170" h="234" extrusionOk="0">
                  <a:moveTo>
                    <a:pt x="96" y="1"/>
                  </a:moveTo>
                  <a:cubicBezTo>
                    <a:pt x="61" y="1"/>
                    <a:pt x="17" y="32"/>
                    <a:pt x="9" y="56"/>
                  </a:cubicBezTo>
                  <a:cubicBezTo>
                    <a:pt x="0" y="82"/>
                    <a:pt x="18" y="109"/>
                    <a:pt x="45" y="136"/>
                  </a:cubicBezTo>
                  <a:cubicBezTo>
                    <a:pt x="72" y="154"/>
                    <a:pt x="99" y="163"/>
                    <a:pt x="134" y="172"/>
                  </a:cubicBezTo>
                  <a:cubicBezTo>
                    <a:pt x="348" y="234"/>
                    <a:pt x="473" y="216"/>
                    <a:pt x="696" y="234"/>
                  </a:cubicBezTo>
                  <a:cubicBezTo>
                    <a:pt x="794" y="189"/>
                    <a:pt x="1009" y="145"/>
                    <a:pt x="1098" y="100"/>
                  </a:cubicBezTo>
                  <a:cubicBezTo>
                    <a:pt x="1116" y="91"/>
                    <a:pt x="1142" y="82"/>
                    <a:pt x="1151" y="73"/>
                  </a:cubicBezTo>
                  <a:cubicBezTo>
                    <a:pt x="1169" y="56"/>
                    <a:pt x="1169" y="38"/>
                    <a:pt x="1160" y="29"/>
                  </a:cubicBezTo>
                  <a:cubicBezTo>
                    <a:pt x="1151" y="2"/>
                    <a:pt x="1116" y="2"/>
                    <a:pt x="1080" y="2"/>
                  </a:cubicBezTo>
                  <a:cubicBezTo>
                    <a:pt x="937" y="2"/>
                    <a:pt x="794" y="29"/>
                    <a:pt x="670" y="82"/>
                  </a:cubicBezTo>
                  <a:cubicBezTo>
                    <a:pt x="482" y="56"/>
                    <a:pt x="295" y="29"/>
                    <a:pt x="108" y="2"/>
                  </a:cubicBezTo>
                  <a:cubicBezTo>
                    <a:pt x="104" y="1"/>
                    <a:pt x="100" y="1"/>
                    <a:pt x="96"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4" name="Google Shape;2524;p61"/>
            <p:cNvSpPr/>
            <p:nvPr/>
          </p:nvSpPr>
          <p:spPr>
            <a:xfrm>
              <a:off x="2598035" y="625503"/>
              <a:ext cx="73964" cy="15299"/>
            </a:xfrm>
            <a:custGeom>
              <a:avLst/>
              <a:gdLst/>
              <a:ahLst/>
              <a:cxnLst/>
              <a:rect l="l" t="t" r="r" b="b"/>
              <a:pathLst>
                <a:path w="1170" h="242" extrusionOk="0">
                  <a:moveTo>
                    <a:pt x="108" y="1"/>
                  </a:moveTo>
                  <a:cubicBezTo>
                    <a:pt x="72" y="1"/>
                    <a:pt x="19" y="28"/>
                    <a:pt x="10" y="55"/>
                  </a:cubicBezTo>
                  <a:cubicBezTo>
                    <a:pt x="1" y="81"/>
                    <a:pt x="19" y="108"/>
                    <a:pt x="45" y="135"/>
                  </a:cubicBezTo>
                  <a:cubicBezTo>
                    <a:pt x="72" y="153"/>
                    <a:pt x="99" y="162"/>
                    <a:pt x="135" y="170"/>
                  </a:cubicBezTo>
                  <a:cubicBezTo>
                    <a:pt x="349" y="242"/>
                    <a:pt x="474" y="215"/>
                    <a:pt x="697" y="233"/>
                  </a:cubicBezTo>
                  <a:cubicBezTo>
                    <a:pt x="795" y="188"/>
                    <a:pt x="1009" y="144"/>
                    <a:pt x="1098" y="99"/>
                  </a:cubicBezTo>
                  <a:cubicBezTo>
                    <a:pt x="1125" y="90"/>
                    <a:pt x="1143" y="81"/>
                    <a:pt x="1152" y="72"/>
                  </a:cubicBezTo>
                  <a:cubicBezTo>
                    <a:pt x="1170" y="63"/>
                    <a:pt x="1170" y="37"/>
                    <a:pt x="1161" y="28"/>
                  </a:cubicBezTo>
                  <a:cubicBezTo>
                    <a:pt x="1152" y="10"/>
                    <a:pt x="1116" y="1"/>
                    <a:pt x="1080" y="1"/>
                  </a:cubicBezTo>
                  <a:cubicBezTo>
                    <a:pt x="938" y="1"/>
                    <a:pt x="795" y="37"/>
                    <a:pt x="670" y="81"/>
                  </a:cubicBezTo>
                  <a:cubicBezTo>
                    <a:pt x="483" y="55"/>
                    <a:pt x="295" y="28"/>
                    <a:pt x="108"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5" name="Google Shape;2525;p61"/>
            <p:cNvSpPr/>
            <p:nvPr/>
          </p:nvSpPr>
          <p:spPr>
            <a:xfrm>
              <a:off x="2577364" y="602872"/>
              <a:ext cx="37994" cy="9988"/>
            </a:xfrm>
            <a:custGeom>
              <a:avLst/>
              <a:gdLst/>
              <a:ahLst/>
              <a:cxnLst/>
              <a:rect l="l" t="t" r="r" b="b"/>
              <a:pathLst>
                <a:path w="601" h="158" extrusionOk="0">
                  <a:moveTo>
                    <a:pt x="567" y="0"/>
                  </a:moveTo>
                  <a:cubicBezTo>
                    <a:pt x="565" y="0"/>
                    <a:pt x="562" y="1"/>
                    <a:pt x="560" y="2"/>
                  </a:cubicBezTo>
                  <a:cubicBezTo>
                    <a:pt x="455" y="76"/>
                    <a:pt x="329" y="116"/>
                    <a:pt x="202" y="116"/>
                  </a:cubicBezTo>
                  <a:cubicBezTo>
                    <a:pt x="146" y="116"/>
                    <a:pt x="89" y="108"/>
                    <a:pt x="33" y="91"/>
                  </a:cubicBezTo>
                  <a:cubicBezTo>
                    <a:pt x="31" y="91"/>
                    <a:pt x="29" y="90"/>
                    <a:pt x="27" y="90"/>
                  </a:cubicBezTo>
                  <a:cubicBezTo>
                    <a:pt x="5" y="90"/>
                    <a:pt x="0" y="127"/>
                    <a:pt x="25" y="127"/>
                  </a:cubicBezTo>
                  <a:cubicBezTo>
                    <a:pt x="86" y="148"/>
                    <a:pt x="149" y="157"/>
                    <a:pt x="212" y="157"/>
                  </a:cubicBezTo>
                  <a:cubicBezTo>
                    <a:pt x="342" y="157"/>
                    <a:pt x="470" y="116"/>
                    <a:pt x="578" y="38"/>
                  </a:cubicBezTo>
                  <a:cubicBezTo>
                    <a:pt x="601" y="22"/>
                    <a:pt x="584"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6" name="Google Shape;2526;p61"/>
            <p:cNvSpPr/>
            <p:nvPr/>
          </p:nvSpPr>
          <p:spPr>
            <a:xfrm>
              <a:off x="2218549" y="828111"/>
              <a:ext cx="206468" cy="55189"/>
            </a:xfrm>
            <a:custGeom>
              <a:avLst/>
              <a:gdLst/>
              <a:ahLst/>
              <a:cxnLst/>
              <a:rect l="l" t="t" r="r" b="b"/>
              <a:pathLst>
                <a:path w="3266" h="873" extrusionOk="0">
                  <a:moveTo>
                    <a:pt x="1689" y="1"/>
                  </a:moveTo>
                  <a:cubicBezTo>
                    <a:pt x="1178" y="1"/>
                    <a:pt x="669" y="3"/>
                    <a:pt x="562" y="8"/>
                  </a:cubicBezTo>
                  <a:cubicBezTo>
                    <a:pt x="348" y="239"/>
                    <a:pt x="161" y="498"/>
                    <a:pt x="0" y="775"/>
                  </a:cubicBezTo>
                  <a:cubicBezTo>
                    <a:pt x="392" y="840"/>
                    <a:pt x="791" y="873"/>
                    <a:pt x="1190" y="873"/>
                  </a:cubicBezTo>
                  <a:cubicBezTo>
                    <a:pt x="1892" y="873"/>
                    <a:pt x="2595" y="771"/>
                    <a:pt x="3265" y="561"/>
                  </a:cubicBezTo>
                  <a:cubicBezTo>
                    <a:pt x="3131" y="364"/>
                    <a:pt x="2989" y="177"/>
                    <a:pt x="2837" y="8"/>
                  </a:cubicBezTo>
                  <a:cubicBezTo>
                    <a:pt x="2716" y="3"/>
                    <a:pt x="2201" y="1"/>
                    <a:pt x="1689"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7" name="Google Shape;2527;p61"/>
            <p:cNvSpPr/>
            <p:nvPr/>
          </p:nvSpPr>
          <p:spPr>
            <a:xfrm>
              <a:off x="2204957" y="574172"/>
              <a:ext cx="217784" cy="265450"/>
            </a:xfrm>
            <a:custGeom>
              <a:avLst/>
              <a:gdLst/>
              <a:ahLst/>
              <a:cxnLst/>
              <a:rect l="l" t="t" r="r" b="b"/>
              <a:pathLst>
                <a:path w="3445" h="4199" extrusionOk="0">
                  <a:moveTo>
                    <a:pt x="1715" y="0"/>
                  </a:moveTo>
                  <a:cubicBezTo>
                    <a:pt x="695" y="0"/>
                    <a:pt x="1" y="313"/>
                    <a:pt x="1" y="313"/>
                  </a:cubicBezTo>
                  <a:lnTo>
                    <a:pt x="777" y="4025"/>
                  </a:lnTo>
                  <a:cubicBezTo>
                    <a:pt x="777" y="4025"/>
                    <a:pt x="1356" y="4199"/>
                    <a:pt x="2030" y="4199"/>
                  </a:cubicBezTo>
                  <a:cubicBezTo>
                    <a:pt x="2367" y="4199"/>
                    <a:pt x="2728" y="4155"/>
                    <a:pt x="3052" y="4025"/>
                  </a:cubicBezTo>
                  <a:lnTo>
                    <a:pt x="3444" y="313"/>
                  </a:lnTo>
                  <a:cubicBezTo>
                    <a:pt x="2817" y="78"/>
                    <a:pt x="2225" y="0"/>
                    <a:pt x="1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8" name="Google Shape;2528;p61"/>
            <p:cNvSpPr/>
            <p:nvPr/>
          </p:nvSpPr>
          <p:spPr>
            <a:xfrm>
              <a:off x="2075301" y="863512"/>
              <a:ext cx="501378" cy="202675"/>
            </a:xfrm>
            <a:custGeom>
              <a:avLst/>
              <a:gdLst/>
              <a:ahLst/>
              <a:cxnLst/>
              <a:rect l="l" t="t" r="r" b="b"/>
              <a:pathLst>
                <a:path w="7931" h="3206" extrusionOk="0">
                  <a:moveTo>
                    <a:pt x="5531" y="1"/>
                  </a:moveTo>
                  <a:cubicBezTo>
                    <a:pt x="4861" y="211"/>
                    <a:pt x="4158" y="313"/>
                    <a:pt x="3456" y="313"/>
                  </a:cubicBezTo>
                  <a:cubicBezTo>
                    <a:pt x="3057" y="313"/>
                    <a:pt x="2658" y="280"/>
                    <a:pt x="2266" y="215"/>
                  </a:cubicBezTo>
                  <a:cubicBezTo>
                    <a:pt x="2141" y="438"/>
                    <a:pt x="2034" y="670"/>
                    <a:pt x="1954" y="911"/>
                  </a:cubicBezTo>
                  <a:cubicBezTo>
                    <a:pt x="1615" y="696"/>
                    <a:pt x="1258" y="518"/>
                    <a:pt x="883" y="366"/>
                  </a:cubicBezTo>
                  <a:cubicBezTo>
                    <a:pt x="751" y="309"/>
                    <a:pt x="619" y="258"/>
                    <a:pt x="472" y="258"/>
                  </a:cubicBezTo>
                  <a:cubicBezTo>
                    <a:pt x="461" y="258"/>
                    <a:pt x="449" y="259"/>
                    <a:pt x="437" y="259"/>
                  </a:cubicBezTo>
                  <a:cubicBezTo>
                    <a:pt x="286" y="268"/>
                    <a:pt x="125" y="349"/>
                    <a:pt x="71" y="491"/>
                  </a:cubicBezTo>
                  <a:cubicBezTo>
                    <a:pt x="9" y="679"/>
                    <a:pt x="0" y="893"/>
                    <a:pt x="80" y="1071"/>
                  </a:cubicBezTo>
                  <a:cubicBezTo>
                    <a:pt x="161" y="1241"/>
                    <a:pt x="294" y="1392"/>
                    <a:pt x="428" y="1535"/>
                  </a:cubicBezTo>
                  <a:cubicBezTo>
                    <a:pt x="865" y="1990"/>
                    <a:pt x="1356" y="2418"/>
                    <a:pt x="1909" y="2730"/>
                  </a:cubicBezTo>
                  <a:cubicBezTo>
                    <a:pt x="2437" y="3015"/>
                    <a:pt x="3020" y="3206"/>
                    <a:pt x="3621" y="3206"/>
                  </a:cubicBezTo>
                  <a:cubicBezTo>
                    <a:pt x="3660" y="3206"/>
                    <a:pt x="3699" y="3205"/>
                    <a:pt x="3738" y="3203"/>
                  </a:cubicBezTo>
                  <a:cubicBezTo>
                    <a:pt x="3777" y="3205"/>
                    <a:pt x="3817" y="3206"/>
                    <a:pt x="3859" y="3206"/>
                  </a:cubicBezTo>
                  <a:cubicBezTo>
                    <a:pt x="4502" y="3206"/>
                    <a:pt x="5494" y="3015"/>
                    <a:pt x="6022" y="2730"/>
                  </a:cubicBezTo>
                  <a:cubicBezTo>
                    <a:pt x="6575" y="2418"/>
                    <a:pt x="7057" y="1990"/>
                    <a:pt x="7503" y="1535"/>
                  </a:cubicBezTo>
                  <a:cubicBezTo>
                    <a:pt x="7636" y="1392"/>
                    <a:pt x="7761" y="1241"/>
                    <a:pt x="7851" y="1071"/>
                  </a:cubicBezTo>
                  <a:cubicBezTo>
                    <a:pt x="7931" y="893"/>
                    <a:pt x="7922" y="679"/>
                    <a:pt x="7851" y="491"/>
                  </a:cubicBezTo>
                  <a:cubicBezTo>
                    <a:pt x="7797" y="349"/>
                    <a:pt x="7636" y="268"/>
                    <a:pt x="7485" y="259"/>
                  </a:cubicBezTo>
                  <a:cubicBezTo>
                    <a:pt x="7474" y="259"/>
                    <a:pt x="7462" y="258"/>
                    <a:pt x="7451" y="258"/>
                  </a:cubicBezTo>
                  <a:cubicBezTo>
                    <a:pt x="7311" y="258"/>
                    <a:pt x="7171" y="309"/>
                    <a:pt x="7039" y="366"/>
                  </a:cubicBezTo>
                  <a:cubicBezTo>
                    <a:pt x="6673" y="518"/>
                    <a:pt x="6316" y="696"/>
                    <a:pt x="5977" y="911"/>
                  </a:cubicBezTo>
                  <a:cubicBezTo>
                    <a:pt x="5870" y="598"/>
                    <a:pt x="5718" y="286"/>
                    <a:pt x="5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29" name="Google Shape;2529;p61"/>
            <p:cNvSpPr/>
            <p:nvPr/>
          </p:nvSpPr>
          <p:spPr>
            <a:xfrm>
              <a:off x="2289035" y="520628"/>
              <a:ext cx="65430" cy="110504"/>
            </a:xfrm>
            <a:custGeom>
              <a:avLst/>
              <a:gdLst/>
              <a:ahLst/>
              <a:cxnLst/>
              <a:rect l="l" t="t" r="r" b="b"/>
              <a:pathLst>
                <a:path w="1035" h="1748" extrusionOk="0">
                  <a:moveTo>
                    <a:pt x="196" y="1"/>
                  </a:moveTo>
                  <a:lnTo>
                    <a:pt x="170" y="697"/>
                  </a:lnTo>
                  <a:cubicBezTo>
                    <a:pt x="161" y="786"/>
                    <a:pt x="125" y="857"/>
                    <a:pt x="63" y="911"/>
                  </a:cubicBezTo>
                  <a:cubicBezTo>
                    <a:pt x="54" y="920"/>
                    <a:pt x="45" y="928"/>
                    <a:pt x="45" y="937"/>
                  </a:cubicBezTo>
                  <a:cubicBezTo>
                    <a:pt x="9" y="973"/>
                    <a:pt x="0" y="1027"/>
                    <a:pt x="18" y="1080"/>
                  </a:cubicBezTo>
                  <a:cubicBezTo>
                    <a:pt x="26" y="1120"/>
                    <a:pt x="384" y="1747"/>
                    <a:pt x="633" y="1747"/>
                  </a:cubicBezTo>
                  <a:cubicBezTo>
                    <a:pt x="665" y="1747"/>
                    <a:pt x="695" y="1737"/>
                    <a:pt x="723" y="1714"/>
                  </a:cubicBezTo>
                  <a:cubicBezTo>
                    <a:pt x="758" y="1678"/>
                    <a:pt x="990" y="1151"/>
                    <a:pt x="1008" y="1098"/>
                  </a:cubicBezTo>
                  <a:cubicBezTo>
                    <a:pt x="1026" y="1053"/>
                    <a:pt x="1035" y="991"/>
                    <a:pt x="1008" y="946"/>
                  </a:cubicBezTo>
                  <a:cubicBezTo>
                    <a:pt x="999" y="928"/>
                    <a:pt x="990" y="920"/>
                    <a:pt x="981" y="911"/>
                  </a:cubicBezTo>
                  <a:cubicBezTo>
                    <a:pt x="919" y="857"/>
                    <a:pt x="865" y="795"/>
                    <a:pt x="857" y="714"/>
                  </a:cubicBezTo>
                  <a:cubicBezTo>
                    <a:pt x="812" y="491"/>
                    <a:pt x="785" y="259"/>
                    <a:pt x="785" y="27"/>
                  </a:cubicBezTo>
                  <a:lnTo>
                    <a:pt x="196" y="1"/>
                  </a:ln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0" name="Google Shape;2530;p61"/>
            <p:cNvSpPr/>
            <p:nvPr/>
          </p:nvSpPr>
          <p:spPr>
            <a:xfrm>
              <a:off x="2300287" y="520628"/>
              <a:ext cx="40080" cy="30787"/>
            </a:xfrm>
            <a:custGeom>
              <a:avLst/>
              <a:gdLst/>
              <a:ahLst/>
              <a:cxnLst/>
              <a:rect l="l" t="t" r="r" b="b"/>
              <a:pathLst>
                <a:path w="634" h="487" extrusionOk="0">
                  <a:moveTo>
                    <a:pt x="18" y="1"/>
                  </a:moveTo>
                  <a:cubicBezTo>
                    <a:pt x="9" y="99"/>
                    <a:pt x="9" y="188"/>
                    <a:pt x="1" y="286"/>
                  </a:cubicBezTo>
                  <a:cubicBezTo>
                    <a:pt x="130" y="375"/>
                    <a:pt x="296" y="486"/>
                    <a:pt x="446" y="486"/>
                  </a:cubicBezTo>
                  <a:cubicBezTo>
                    <a:pt x="461" y="486"/>
                    <a:pt x="476" y="485"/>
                    <a:pt x="491" y="482"/>
                  </a:cubicBezTo>
                  <a:cubicBezTo>
                    <a:pt x="545" y="473"/>
                    <a:pt x="589" y="456"/>
                    <a:pt x="634" y="429"/>
                  </a:cubicBezTo>
                  <a:cubicBezTo>
                    <a:pt x="616" y="295"/>
                    <a:pt x="607" y="161"/>
                    <a:pt x="607" y="27"/>
                  </a:cubicBez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1" name="Google Shape;2531;p61"/>
            <p:cNvSpPr/>
            <p:nvPr/>
          </p:nvSpPr>
          <p:spPr>
            <a:xfrm>
              <a:off x="2263053" y="464682"/>
              <a:ext cx="16437" cy="19914"/>
            </a:xfrm>
            <a:custGeom>
              <a:avLst/>
              <a:gdLst/>
              <a:ahLst/>
              <a:cxnLst/>
              <a:rect l="l" t="t" r="r" b="b"/>
              <a:pathLst>
                <a:path w="260" h="315" extrusionOk="0">
                  <a:moveTo>
                    <a:pt x="120" y="0"/>
                  </a:moveTo>
                  <a:cubicBezTo>
                    <a:pt x="84" y="0"/>
                    <a:pt x="50" y="16"/>
                    <a:pt x="28" y="38"/>
                  </a:cubicBezTo>
                  <a:cubicBezTo>
                    <a:pt x="1" y="83"/>
                    <a:pt x="1" y="136"/>
                    <a:pt x="19" y="172"/>
                  </a:cubicBezTo>
                  <a:cubicBezTo>
                    <a:pt x="54" y="252"/>
                    <a:pt x="144" y="315"/>
                    <a:pt x="233" y="315"/>
                  </a:cubicBezTo>
                  <a:lnTo>
                    <a:pt x="259" y="38"/>
                  </a:lnTo>
                  <a:cubicBezTo>
                    <a:pt x="224" y="20"/>
                    <a:pt x="179" y="2"/>
                    <a:pt x="144" y="2"/>
                  </a:cubicBezTo>
                  <a:cubicBezTo>
                    <a:pt x="136" y="1"/>
                    <a:pt x="128" y="0"/>
                    <a:pt x="120" y="0"/>
                  </a:cubicBezTo>
                  <a:close/>
                </a:path>
              </a:pathLst>
            </a:custGeom>
            <a:solidFill>
              <a:srgbClr val="FF8A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2" name="Google Shape;2532;p61"/>
            <p:cNvSpPr/>
            <p:nvPr/>
          </p:nvSpPr>
          <p:spPr>
            <a:xfrm>
              <a:off x="2362871" y="464682"/>
              <a:ext cx="17006" cy="19914"/>
            </a:xfrm>
            <a:custGeom>
              <a:avLst/>
              <a:gdLst/>
              <a:ahLst/>
              <a:cxnLst/>
              <a:rect l="l" t="t" r="r" b="b"/>
              <a:pathLst>
                <a:path w="269" h="315" extrusionOk="0">
                  <a:moveTo>
                    <a:pt x="145" y="0"/>
                  </a:moveTo>
                  <a:cubicBezTo>
                    <a:pt x="139" y="0"/>
                    <a:pt x="132" y="1"/>
                    <a:pt x="126" y="2"/>
                  </a:cubicBezTo>
                  <a:cubicBezTo>
                    <a:pt x="81" y="2"/>
                    <a:pt x="45" y="20"/>
                    <a:pt x="1" y="38"/>
                  </a:cubicBezTo>
                  <a:lnTo>
                    <a:pt x="36" y="315"/>
                  </a:lnTo>
                  <a:cubicBezTo>
                    <a:pt x="126" y="315"/>
                    <a:pt x="206" y="252"/>
                    <a:pt x="242" y="172"/>
                  </a:cubicBezTo>
                  <a:cubicBezTo>
                    <a:pt x="260" y="136"/>
                    <a:pt x="268" y="83"/>
                    <a:pt x="233" y="38"/>
                  </a:cubicBezTo>
                  <a:cubicBezTo>
                    <a:pt x="211" y="16"/>
                    <a:pt x="177" y="0"/>
                    <a:pt x="145" y="0"/>
                  </a:cubicBezTo>
                  <a:close/>
                </a:path>
              </a:pathLst>
            </a:custGeom>
            <a:solidFill>
              <a:srgbClr val="FF8A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3" name="Google Shape;2533;p61"/>
            <p:cNvSpPr/>
            <p:nvPr/>
          </p:nvSpPr>
          <p:spPr>
            <a:xfrm>
              <a:off x="2272093" y="398810"/>
              <a:ext cx="100453" cy="135981"/>
            </a:xfrm>
            <a:custGeom>
              <a:avLst/>
              <a:gdLst/>
              <a:ahLst/>
              <a:cxnLst/>
              <a:rect l="l" t="t" r="r" b="b"/>
              <a:pathLst>
                <a:path w="1589" h="2151" extrusionOk="0">
                  <a:moveTo>
                    <a:pt x="794" y="1"/>
                  </a:moveTo>
                  <a:cubicBezTo>
                    <a:pt x="357" y="1"/>
                    <a:pt x="1" y="340"/>
                    <a:pt x="1" y="813"/>
                  </a:cubicBezTo>
                  <a:lnTo>
                    <a:pt x="72" y="1268"/>
                  </a:lnTo>
                  <a:lnTo>
                    <a:pt x="99" y="1508"/>
                  </a:lnTo>
                  <a:cubicBezTo>
                    <a:pt x="151" y="1903"/>
                    <a:pt x="574" y="2151"/>
                    <a:pt x="784" y="2151"/>
                  </a:cubicBezTo>
                  <a:cubicBezTo>
                    <a:pt x="787" y="2151"/>
                    <a:pt x="791" y="2151"/>
                    <a:pt x="794" y="2151"/>
                  </a:cubicBezTo>
                  <a:cubicBezTo>
                    <a:pt x="1053" y="2142"/>
                    <a:pt x="1455" y="1892"/>
                    <a:pt x="1481" y="1473"/>
                  </a:cubicBezTo>
                  <a:cubicBezTo>
                    <a:pt x="1481" y="1446"/>
                    <a:pt x="1490" y="1419"/>
                    <a:pt x="1490" y="1383"/>
                  </a:cubicBezTo>
                  <a:lnTo>
                    <a:pt x="1588" y="813"/>
                  </a:lnTo>
                  <a:cubicBezTo>
                    <a:pt x="1588" y="367"/>
                    <a:pt x="848" y="643"/>
                    <a:pt x="794"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4" name="Google Shape;2534;p61"/>
            <p:cNvSpPr/>
            <p:nvPr/>
          </p:nvSpPr>
          <p:spPr>
            <a:xfrm>
              <a:off x="2310592" y="512094"/>
              <a:ext cx="21747" cy="3098"/>
            </a:xfrm>
            <a:custGeom>
              <a:avLst/>
              <a:gdLst/>
              <a:ahLst/>
              <a:cxnLst/>
              <a:rect l="l" t="t" r="r" b="b"/>
              <a:pathLst>
                <a:path w="344" h="49" extrusionOk="0">
                  <a:moveTo>
                    <a:pt x="18" y="0"/>
                  </a:moveTo>
                  <a:cubicBezTo>
                    <a:pt x="5" y="0"/>
                    <a:pt x="1" y="21"/>
                    <a:pt x="16" y="29"/>
                  </a:cubicBezTo>
                  <a:cubicBezTo>
                    <a:pt x="65" y="42"/>
                    <a:pt x="116" y="49"/>
                    <a:pt x="169" y="49"/>
                  </a:cubicBezTo>
                  <a:cubicBezTo>
                    <a:pt x="221" y="49"/>
                    <a:pt x="275" y="42"/>
                    <a:pt x="328" y="29"/>
                  </a:cubicBezTo>
                  <a:cubicBezTo>
                    <a:pt x="344" y="21"/>
                    <a:pt x="339" y="0"/>
                    <a:pt x="326" y="0"/>
                  </a:cubicBezTo>
                  <a:cubicBezTo>
                    <a:pt x="324" y="0"/>
                    <a:pt x="322" y="1"/>
                    <a:pt x="319" y="2"/>
                  </a:cubicBezTo>
                  <a:cubicBezTo>
                    <a:pt x="270" y="15"/>
                    <a:pt x="221" y="22"/>
                    <a:pt x="172" y="22"/>
                  </a:cubicBezTo>
                  <a:cubicBezTo>
                    <a:pt x="123" y="22"/>
                    <a:pt x="74" y="15"/>
                    <a:pt x="25" y="2"/>
                  </a:cubicBezTo>
                  <a:cubicBezTo>
                    <a:pt x="22" y="1"/>
                    <a:pt x="20"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5" name="Google Shape;2535;p61"/>
            <p:cNvSpPr/>
            <p:nvPr/>
          </p:nvSpPr>
          <p:spPr>
            <a:xfrm>
              <a:off x="2285052" y="462532"/>
              <a:ext cx="20925" cy="3983"/>
            </a:xfrm>
            <a:custGeom>
              <a:avLst/>
              <a:gdLst/>
              <a:ahLst/>
              <a:cxnLst/>
              <a:rect l="l" t="t" r="r" b="b"/>
              <a:pathLst>
                <a:path w="331" h="63" extrusionOk="0">
                  <a:moveTo>
                    <a:pt x="19" y="1"/>
                  </a:moveTo>
                  <a:cubicBezTo>
                    <a:pt x="10" y="1"/>
                    <a:pt x="1" y="28"/>
                    <a:pt x="10" y="28"/>
                  </a:cubicBezTo>
                  <a:cubicBezTo>
                    <a:pt x="61" y="51"/>
                    <a:pt x="118" y="62"/>
                    <a:pt x="173" y="62"/>
                  </a:cubicBezTo>
                  <a:cubicBezTo>
                    <a:pt x="223" y="62"/>
                    <a:pt x="271" y="53"/>
                    <a:pt x="313" y="36"/>
                  </a:cubicBezTo>
                  <a:cubicBezTo>
                    <a:pt x="328" y="29"/>
                    <a:pt x="330" y="8"/>
                    <a:pt x="319" y="8"/>
                  </a:cubicBezTo>
                  <a:cubicBezTo>
                    <a:pt x="318" y="8"/>
                    <a:pt x="315" y="8"/>
                    <a:pt x="313" y="10"/>
                  </a:cubicBezTo>
                  <a:cubicBezTo>
                    <a:pt x="267" y="27"/>
                    <a:pt x="220" y="35"/>
                    <a:pt x="174" y="35"/>
                  </a:cubicBezTo>
                  <a:cubicBezTo>
                    <a:pt x="122" y="35"/>
                    <a:pt x="70" y="24"/>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6" name="Google Shape;2536;p61"/>
            <p:cNvSpPr/>
            <p:nvPr/>
          </p:nvSpPr>
          <p:spPr>
            <a:xfrm>
              <a:off x="2339228" y="462532"/>
              <a:ext cx="21431" cy="3983"/>
            </a:xfrm>
            <a:custGeom>
              <a:avLst/>
              <a:gdLst/>
              <a:ahLst/>
              <a:cxnLst/>
              <a:rect l="l" t="t" r="r" b="b"/>
              <a:pathLst>
                <a:path w="339" h="63" extrusionOk="0">
                  <a:moveTo>
                    <a:pt x="27" y="1"/>
                  </a:moveTo>
                  <a:cubicBezTo>
                    <a:pt x="9" y="1"/>
                    <a:pt x="0" y="28"/>
                    <a:pt x="18" y="28"/>
                  </a:cubicBezTo>
                  <a:cubicBezTo>
                    <a:pt x="70" y="51"/>
                    <a:pt x="124" y="62"/>
                    <a:pt x="178" y="62"/>
                  </a:cubicBezTo>
                  <a:cubicBezTo>
                    <a:pt x="227" y="62"/>
                    <a:pt x="275" y="53"/>
                    <a:pt x="321" y="36"/>
                  </a:cubicBezTo>
                  <a:cubicBezTo>
                    <a:pt x="337" y="29"/>
                    <a:pt x="339" y="8"/>
                    <a:pt x="328" y="8"/>
                  </a:cubicBezTo>
                  <a:cubicBezTo>
                    <a:pt x="326" y="8"/>
                    <a:pt x="324" y="8"/>
                    <a:pt x="321" y="10"/>
                  </a:cubicBezTo>
                  <a:cubicBezTo>
                    <a:pt x="275" y="27"/>
                    <a:pt x="229" y="35"/>
                    <a:pt x="182" y="35"/>
                  </a:cubicBezTo>
                  <a:cubicBezTo>
                    <a:pt x="130" y="35"/>
                    <a:pt x="79" y="24"/>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7" name="Google Shape;2537;p61"/>
            <p:cNvSpPr/>
            <p:nvPr/>
          </p:nvSpPr>
          <p:spPr>
            <a:xfrm>
              <a:off x="2278857" y="880960"/>
              <a:ext cx="319817" cy="257864"/>
            </a:xfrm>
            <a:custGeom>
              <a:avLst/>
              <a:gdLst/>
              <a:ahLst/>
              <a:cxnLst/>
              <a:rect l="l" t="t" r="r" b="b"/>
              <a:pathLst>
                <a:path w="5059" h="4079" extrusionOk="0">
                  <a:moveTo>
                    <a:pt x="4234" y="1"/>
                  </a:moveTo>
                  <a:cubicBezTo>
                    <a:pt x="4072" y="1"/>
                    <a:pt x="3913" y="54"/>
                    <a:pt x="3783" y="162"/>
                  </a:cubicBezTo>
                  <a:cubicBezTo>
                    <a:pt x="2614" y="1125"/>
                    <a:pt x="1160" y="2419"/>
                    <a:pt x="1" y="3382"/>
                  </a:cubicBezTo>
                  <a:cubicBezTo>
                    <a:pt x="179" y="3748"/>
                    <a:pt x="125" y="3712"/>
                    <a:pt x="304" y="4078"/>
                  </a:cubicBezTo>
                  <a:cubicBezTo>
                    <a:pt x="1633" y="3587"/>
                    <a:pt x="3284" y="2901"/>
                    <a:pt x="4336" y="1955"/>
                  </a:cubicBezTo>
                  <a:cubicBezTo>
                    <a:pt x="4524" y="1785"/>
                    <a:pt x="4711" y="1607"/>
                    <a:pt x="4845" y="1393"/>
                  </a:cubicBezTo>
                  <a:cubicBezTo>
                    <a:pt x="4979" y="1170"/>
                    <a:pt x="5059" y="911"/>
                    <a:pt x="5014" y="652"/>
                  </a:cubicBezTo>
                  <a:cubicBezTo>
                    <a:pt x="4961" y="385"/>
                    <a:pt x="4764" y="153"/>
                    <a:pt x="4515" y="55"/>
                  </a:cubicBezTo>
                  <a:cubicBezTo>
                    <a:pt x="4423" y="19"/>
                    <a:pt x="4328" y="1"/>
                    <a:pt x="4234"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8" name="Google Shape;2538;p61"/>
            <p:cNvSpPr/>
            <p:nvPr/>
          </p:nvSpPr>
          <p:spPr>
            <a:xfrm>
              <a:off x="2278857" y="1042856"/>
              <a:ext cx="152354" cy="95964"/>
            </a:xfrm>
            <a:custGeom>
              <a:avLst/>
              <a:gdLst/>
              <a:ahLst/>
              <a:cxnLst/>
              <a:rect l="l" t="t" r="r" b="b"/>
              <a:pathLst>
                <a:path w="2410" h="1518" extrusionOk="0">
                  <a:moveTo>
                    <a:pt x="973" y="1"/>
                  </a:moveTo>
                  <a:cubicBezTo>
                    <a:pt x="634" y="286"/>
                    <a:pt x="304" y="563"/>
                    <a:pt x="1" y="821"/>
                  </a:cubicBezTo>
                  <a:cubicBezTo>
                    <a:pt x="179" y="1187"/>
                    <a:pt x="125" y="1151"/>
                    <a:pt x="304" y="1517"/>
                  </a:cubicBezTo>
                  <a:cubicBezTo>
                    <a:pt x="964" y="1276"/>
                    <a:pt x="1704" y="982"/>
                    <a:pt x="2409" y="634"/>
                  </a:cubicBezTo>
                  <a:cubicBezTo>
                    <a:pt x="1892" y="545"/>
                    <a:pt x="1392" y="357"/>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39" name="Google Shape;2539;p61"/>
            <p:cNvSpPr/>
            <p:nvPr/>
          </p:nvSpPr>
          <p:spPr>
            <a:xfrm>
              <a:off x="2340303" y="880960"/>
              <a:ext cx="258370" cy="201980"/>
            </a:xfrm>
            <a:custGeom>
              <a:avLst/>
              <a:gdLst/>
              <a:ahLst/>
              <a:cxnLst/>
              <a:rect l="l" t="t" r="r" b="b"/>
              <a:pathLst>
                <a:path w="4087" h="3195" extrusionOk="0">
                  <a:moveTo>
                    <a:pt x="3262" y="1"/>
                  </a:moveTo>
                  <a:cubicBezTo>
                    <a:pt x="3100" y="1"/>
                    <a:pt x="2941" y="54"/>
                    <a:pt x="2811" y="162"/>
                  </a:cubicBezTo>
                  <a:cubicBezTo>
                    <a:pt x="1946" y="875"/>
                    <a:pt x="938" y="1759"/>
                    <a:pt x="1" y="2562"/>
                  </a:cubicBezTo>
                  <a:cubicBezTo>
                    <a:pt x="420" y="2918"/>
                    <a:pt x="920" y="3106"/>
                    <a:pt x="1437" y="3195"/>
                  </a:cubicBezTo>
                  <a:cubicBezTo>
                    <a:pt x="2151" y="2847"/>
                    <a:pt x="2829" y="2437"/>
                    <a:pt x="3364" y="1955"/>
                  </a:cubicBezTo>
                  <a:cubicBezTo>
                    <a:pt x="3552" y="1785"/>
                    <a:pt x="3739" y="1607"/>
                    <a:pt x="3873" y="1393"/>
                  </a:cubicBezTo>
                  <a:cubicBezTo>
                    <a:pt x="4007" y="1170"/>
                    <a:pt x="4087" y="911"/>
                    <a:pt x="4042" y="652"/>
                  </a:cubicBezTo>
                  <a:cubicBezTo>
                    <a:pt x="3989" y="385"/>
                    <a:pt x="3792" y="153"/>
                    <a:pt x="3543" y="55"/>
                  </a:cubicBezTo>
                  <a:cubicBezTo>
                    <a:pt x="3451" y="19"/>
                    <a:pt x="3356" y="1"/>
                    <a:pt x="3262"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0" name="Google Shape;2540;p61"/>
            <p:cNvSpPr/>
            <p:nvPr/>
          </p:nvSpPr>
          <p:spPr>
            <a:xfrm>
              <a:off x="2164373" y="1094757"/>
              <a:ext cx="137688" cy="113665"/>
            </a:xfrm>
            <a:custGeom>
              <a:avLst/>
              <a:gdLst/>
              <a:ahLst/>
              <a:cxnLst/>
              <a:rect l="l" t="t" r="r" b="b"/>
              <a:pathLst>
                <a:path w="2178" h="1798" extrusionOk="0">
                  <a:moveTo>
                    <a:pt x="1812" y="0"/>
                  </a:moveTo>
                  <a:lnTo>
                    <a:pt x="464" y="580"/>
                  </a:lnTo>
                  <a:cubicBezTo>
                    <a:pt x="420" y="598"/>
                    <a:pt x="375" y="625"/>
                    <a:pt x="340" y="651"/>
                  </a:cubicBezTo>
                  <a:cubicBezTo>
                    <a:pt x="81" y="839"/>
                    <a:pt x="1" y="1187"/>
                    <a:pt x="161" y="1472"/>
                  </a:cubicBezTo>
                  <a:cubicBezTo>
                    <a:pt x="276" y="1685"/>
                    <a:pt x="494" y="1798"/>
                    <a:pt x="716" y="1798"/>
                  </a:cubicBezTo>
                  <a:cubicBezTo>
                    <a:pt x="857" y="1798"/>
                    <a:pt x="998" y="1753"/>
                    <a:pt x="1116" y="1660"/>
                  </a:cubicBezTo>
                  <a:cubicBezTo>
                    <a:pt x="1125" y="1651"/>
                    <a:pt x="1142" y="1633"/>
                    <a:pt x="1160" y="1624"/>
                  </a:cubicBezTo>
                  <a:lnTo>
                    <a:pt x="2115" y="696"/>
                  </a:lnTo>
                  <a:cubicBezTo>
                    <a:pt x="2177" y="428"/>
                    <a:pt x="2070" y="161"/>
                    <a:pt x="1838" y="18"/>
                  </a:cubicBezTo>
                  <a:lnTo>
                    <a:pt x="18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1" name="Google Shape;2541;p61"/>
            <p:cNvSpPr/>
            <p:nvPr/>
          </p:nvSpPr>
          <p:spPr>
            <a:xfrm>
              <a:off x="2053302" y="880960"/>
              <a:ext cx="319817" cy="256157"/>
            </a:xfrm>
            <a:custGeom>
              <a:avLst/>
              <a:gdLst/>
              <a:ahLst/>
              <a:cxnLst/>
              <a:rect l="l" t="t" r="r" b="b"/>
              <a:pathLst>
                <a:path w="5059" h="4052" extrusionOk="0">
                  <a:moveTo>
                    <a:pt x="823" y="1"/>
                  </a:moveTo>
                  <a:cubicBezTo>
                    <a:pt x="730" y="1"/>
                    <a:pt x="636" y="19"/>
                    <a:pt x="544" y="55"/>
                  </a:cubicBezTo>
                  <a:cubicBezTo>
                    <a:pt x="286" y="153"/>
                    <a:pt x="89" y="385"/>
                    <a:pt x="45" y="652"/>
                  </a:cubicBezTo>
                  <a:cubicBezTo>
                    <a:pt x="0" y="911"/>
                    <a:pt x="72" y="1170"/>
                    <a:pt x="205" y="1393"/>
                  </a:cubicBezTo>
                  <a:cubicBezTo>
                    <a:pt x="339" y="1607"/>
                    <a:pt x="526" y="1785"/>
                    <a:pt x="723" y="1955"/>
                  </a:cubicBezTo>
                  <a:cubicBezTo>
                    <a:pt x="1775" y="2901"/>
                    <a:pt x="3417" y="3570"/>
                    <a:pt x="4746" y="4051"/>
                  </a:cubicBezTo>
                  <a:cubicBezTo>
                    <a:pt x="4925" y="3686"/>
                    <a:pt x="4880" y="3748"/>
                    <a:pt x="5058" y="3382"/>
                  </a:cubicBezTo>
                  <a:cubicBezTo>
                    <a:pt x="3890" y="2419"/>
                    <a:pt x="2445" y="1125"/>
                    <a:pt x="1276" y="162"/>
                  </a:cubicBezTo>
                  <a:cubicBezTo>
                    <a:pt x="1140" y="54"/>
                    <a:pt x="983" y="1"/>
                    <a:pt x="823" y="1"/>
                  </a:cubicBezTo>
                  <a:close/>
                </a:path>
              </a:pathLst>
            </a:custGeom>
            <a:solidFill>
              <a:srgbClr val="FFB5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2" name="Google Shape;2542;p61"/>
            <p:cNvSpPr/>
            <p:nvPr/>
          </p:nvSpPr>
          <p:spPr>
            <a:xfrm>
              <a:off x="2349343" y="1094757"/>
              <a:ext cx="138257" cy="113665"/>
            </a:xfrm>
            <a:custGeom>
              <a:avLst/>
              <a:gdLst/>
              <a:ahLst/>
              <a:cxnLst/>
              <a:rect l="l" t="t" r="r" b="b"/>
              <a:pathLst>
                <a:path w="2187" h="1798" extrusionOk="0">
                  <a:moveTo>
                    <a:pt x="375" y="0"/>
                  </a:moveTo>
                  <a:lnTo>
                    <a:pt x="349" y="18"/>
                  </a:lnTo>
                  <a:cubicBezTo>
                    <a:pt x="117" y="161"/>
                    <a:pt x="1" y="428"/>
                    <a:pt x="63" y="696"/>
                  </a:cubicBezTo>
                  <a:lnTo>
                    <a:pt x="1027" y="1624"/>
                  </a:lnTo>
                  <a:cubicBezTo>
                    <a:pt x="1036" y="1633"/>
                    <a:pt x="1053" y="1651"/>
                    <a:pt x="1071" y="1660"/>
                  </a:cubicBezTo>
                  <a:cubicBezTo>
                    <a:pt x="1189" y="1753"/>
                    <a:pt x="1329" y="1798"/>
                    <a:pt x="1468" y="1798"/>
                  </a:cubicBezTo>
                  <a:cubicBezTo>
                    <a:pt x="1688" y="1798"/>
                    <a:pt x="1906" y="1685"/>
                    <a:pt x="2026" y="1472"/>
                  </a:cubicBezTo>
                  <a:cubicBezTo>
                    <a:pt x="2186" y="1187"/>
                    <a:pt x="2097" y="839"/>
                    <a:pt x="1847" y="651"/>
                  </a:cubicBezTo>
                  <a:cubicBezTo>
                    <a:pt x="1812" y="625"/>
                    <a:pt x="1767" y="598"/>
                    <a:pt x="1722" y="580"/>
                  </a:cubicBezTo>
                  <a:lnTo>
                    <a:pt x="3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3" name="Google Shape;2543;p61"/>
            <p:cNvSpPr/>
            <p:nvPr/>
          </p:nvSpPr>
          <p:spPr>
            <a:xfrm>
              <a:off x="2313247" y="464682"/>
              <a:ext cx="12201" cy="30092"/>
            </a:xfrm>
            <a:custGeom>
              <a:avLst/>
              <a:gdLst/>
              <a:ahLst/>
              <a:cxnLst/>
              <a:rect l="l" t="t" r="r" b="b"/>
              <a:pathLst>
                <a:path w="193" h="476" extrusionOk="0">
                  <a:moveTo>
                    <a:pt x="19" y="0"/>
                  </a:moveTo>
                  <a:cubicBezTo>
                    <a:pt x="10" y="0"/>
                    <a:pt x="1" y="7"/>
                    <a:pt x="1" y="20"/>
                  </a:cubicBezTo>
                  <a:cubicBezTo>
                    <a:pt x="1" y="83"/>
                    <a:pt x="1" y="145"/>
                    <a:pt x="1" y="199"/>
                  </a:cubicBezTo>
                  <a:cubicBezTo>
                    <a:pt x="1" y="252"/>
                    <a:pt x="1" y="306"/>
                    <a:pt x="1" y="359"/>
                  </a:cubicBezTo>
                  <a:cubicBezTo>
                    <a:pt x="10" y="404"/>
                    <a:pt x="28" y="440"/>
                    <a:pt x="63" y="466"/>
                  </a:cubicBezTo>
                  <a:cubicBezTo>
                    <a:pt x="76" y="473"/>
                    <a:pt x="90" y="476"/>
                    <a:pt x="104" y="476"/>
                  </a:cubicBezTo>
                  <a:cubicBezTo>
                    <a:pt x="129" y="476"/>
                    <a:pt x="156" y="466"/>
                    <a:pt x="179" y="449"/>
                  </a:cubicBezTo>
                  <a:cubicBezTo>
                    <a:pt x="193" y="435"/>
                    <a:pt x="180" y="416"/>
                    <a:pt x="166" y="416"/>
                  </a:cubicBezTo>
                  <a:cubicBezTo>
                    <a:pt x="161" y="416"/>
                    <a:pt x="157" y="418"/>
                    <a:pt x="152" y="422"/>
                  </a:cubicBezTo>
                  <a:cubicBezTo>
                    <a:pt x="141" y="433"/>
                    <a:pt x="127" y="438"/>
                    <a:pt x="113" y="438"/>
                  </a:cubicBezTo>
                  <a:cubicBezTo>
                    <a:pt x="93" y="438"/>
                    <a:pt x="74" y="428"/>
                    <a:pt x="63" y="413"/>
                  </a:cubicBezTo>
                  <a:cubicBezTo>
                    <a:pt x="45" y="377"/>
                    <a:pt x="36" y="341"/>
                    <a:pt x="36" y="306"/>
                  </a:cubicBezTo>
                  <a:cubicBezTo>
                    <a:pt x="36" y="217"/>
                    <a:pt x="36" y="118"/>
                    <a:pt x="36" y="20"/>
                  </a:cubicBezTo>
                  <a:cubicBezTo>
                    <a:pt x="36" y="7"/>
                    <a:pt x="28"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4" name="Google Shape;2544;p61"/>
            <p:cNvSpPr/>
            <p:nvPr/>
          </p:nvSpPr>
          <p:spPr>
            <a:xfrm>
              <a:off x="2308442" y="502295"/>
              <a:ext cx="24971" cy="7270"/>
            </a:xfrm>
            <a:custGeom>
              <a:avLst/>
              <a:gdLst/>
              <a:ahLst/>
              <a:cxnLst/>
              <a:rect l="l" t="t" r="r" b="b"/>
              <a:pathLst>
                <a:path w="395" h="115" extrusionOk="0">
                  <a:moveTo>
                    <a:pt x="364" y="0"/>
                  </a:moveTo>
                  <a:cubicBezTo>
                    <a:pt x="360" y="0"/>
                    <a:pt x="357" y="2"/>
                    <a:pt x="353" y="5"/>
                  </a:cubicBezTo>
                  <a:cubicBezTo>
                    <a:pt x="311" y="52"/>
                    <a:pt x="252" y="77"/>
                    <a:pt x="192" y="77"/>
                  </a:cubicBezTo>
                  <a:cubicBezTo>
                    <a:pt x="138" y="77"/>
                    <a:pt x="83" y="57"/>
                    <a:pt x="41" y="14"/>
                  </a:cubicBezTo>
                  <a:cubicBezTo>
                    <a:pt x="37" y="10"/>
                    <a:pt x="32" y="8"/>
                    <a:pt x="28" y="8"/>
                  </a:cubicBezTo>
                  <a:cubicBezTo>
                    <a:pt x="13" y="8"/>
                    <a:pt x="1" y="27"/>
                    <a:pt x="14" y="41"/>
                  </a:cubicBezTo>
                  <a:cubicBezTo>
                    <a:pt x="63" y="90"/>
                    <a:pt x="130" y="114"/>
                    <a:pt x="197" y="114"/>
                  </a:cubicBezTo>
                  <a:cubicBezTo>
                    <a:pt x="264" y="114"/>
                    <a:pt x="331" y="90"/>
                    <a:pt x="380" y="41"/>
                  </a:cubicBezTo>
                  <a:cubicBezTo>
                    <a:pt x="394" y="26"/>
                    <a:pt x="380"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5" name="Google Shape;2545;p61"/>
            <p:cNvSpPr/>
            <p:nvPr/>
          </p:nvSpPr>
          <p:spPr>
            <a:xfrm>
              <a:off x="2384302" y="1119474"/>
              <a:ext cx="22442" cy="35591"/>
            </a:xfrm>
            <a:custGeom>
              <a:avLst/>
              <a:gdLst/>
              <a:ahLst/>
              <a:cxnLst/>
              <a:rect l="l" t="t" r="r" b="b"/>
              <a:pathLst>
                <a:path w="355" h="563" extrusionOk="0">
                  <a:moveTo>
                    <a:pt x="321" y="0"/>
                  </a:moveTo>
                  <a:cubicBezTo>
                    <a:pt x="319" y="0"/>
                    <a:pt x="316" y="1"/>
                    <a:pt x="313" y="2"/>
                  </a:cubicBezTo>
                  <a:cubicBezTo>
                    <a:pt x="126" y="109"/>
                    <a:pt x="1" y="323"/>
                    <a:pt x="1" y="546"/>
                  </a:cubicBezTo>
                  <a:cubicBezTo>
                    <a:pt x="1" y="556"/>
                    <a:pt x="12" y="563"/>
                    <a:pt x="21" y="563"/>
                  </a:cubicBezTo>
                  <a:cubicBezTo>
                    <a:pt x="29" y="563"/>
                    <a:pt x="36" y="558"/>
                    <a:pt x="36" y="546"/>
                  </a:cubicBezTo>
                  <a:cubicBezTo>
                    <a:pt x="36" y="341"/>
                    <a:pt x="152" y="136"/>
                    <a:pt x="331" y="37"/>
                  </a:cubicBezTo>
                  <a:cubicBezTo>
                    <a:pt x="355" y="30"/>
                    <a:pt x="343"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6" name="Google Shape;2546;p61"/>
            <p:cNvSpPr/>
            <p:nvPr/>
          </p:nvSpPr>
          <p:spPr>
            <a:xfrm>
              <a:off x="2399537" y="1128008"/>
              <a:ext cx="26046" cy="35275"/>
            </a:xfrm>
            <a:custGeom>
              <a:avLst/>
              <a:gdLst/>
              <a:ahLst/>
              <a:cxnLst/>
              <a:rect l="l" t="t" r="r" b="b"/>
              <a:pathLst>
                <a:path w="412" h="558" extrusionOk="0">
                  <a:moveTo>
                    <a:pt x="375" y="1"/>
                  </a:moveTo>
                  <a:cubicBezTo>
                    <a:pt x="152" y="81"/>
                    <a:pt x="1" y="304"/>
                    <a:pt x="19" y="536"/>
                  </a:cubicBezTo>
                  <a:cubicBezTo>
                    <a:pt x="19" y="551"/>
                    <a:pt x="29" y="557"/>
                    <a:pt x="39" y="557"/>
                  </a:cubicBezTo>
                  <a:cubicBezTo>
                    <a:pt x="47" y="557"/>
                    <a:pt x="54" y="553"/>
                    <a:pt x="54" y="545"/>
                  </a:cubicBezTo>
                  <a:cubicBezTo>
                    <a:pt x="45" y="322"/>
                    <a:pt x="179" y="117"/>
                    <a:pt x="384" y="45"/>
                  </a:cubicBezTo>
                  <a:cubicBezTo>
                    <a:pt x="411" y="36"/>
                    <a:pt x="402"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7" name="Google Shape;2547;p61"/>
            <p:cNvSpPr/>
            <p:nvPr/>
          </p:nvSpPr>
          <p:spPr>
            <a:xfrm>
              <a:off x="2239600" y="1119474"/>
              <a:ext cx="22379" cy="35591"/>
            </a:xfrm>
            <a:custGeom>
              <a:avLst/>
              <a:gdLst/>
              <a:ahLst/>
              <a:cxnLst/>
              <a:rect l="l" t="t" r="r" b="b"/>
              <a:pathLst>
                <a:path w="354" h="563" extrusionOk="0">
                  <a:moveTo>
                    <a:pt x="33" y="0"/>
                  </a:moveTo>
                  <a:cubicBezTo>
                    <a:pt x="12" y="0"/>
                    <a:pt x="0" y="30"/>
                    <a:pt x="24" y="37"/>
                  </a:cubicBezTo>
                  <a:cubicBezTo>
                    <a:pt x="202" y="136"/>
                    <a:pt x="318" y="341"/>
                    <a:pt x="318" y="546"/>
                  </a:cubicBezTo>
                  <a:cubicBezTo>
                    <a:pt x="318" y="558"/>
                    <a:pt x="326" y="563"/>
                    <a:pt x="333" y="563"/>
                  </a:cubicBezTo>
                  <a:cubicBezTo>
                    <a:pt x="343" y="563"/>
                    <a:pt x="354" y="556"/>
                    <a:pt x="354" y="546"/>
                  </a:cubicBezTo>
                  <a:cubicBezTo>
                    <a:pt x="354" y="323"/>
                    <a:pt x="229" y="109"/>
                    <a:pt x="42" y="2"/>
                  </a:cubicBezTo>
                  <a:cubicBezTo>
                    <a:pt x="39" y="1"/>
                    <a:pt x="36" y="0"/>
                    <a:pt x="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8" name="Google Shape;2548;p61"/>
            <p:cNvSpPr/>
            <p:nvPr/>
          </p:nvSpPr>
          <p:spPr>
            <a:xfrm>
              <a:off x="2220761" y="1128008"/>
              <a:ext cx="26046" cy="35275"/>
            </a:xfrm>
            <a:custGeom>
              <a:avLst/>
              <a:gdLst/>
              <a:ahLst/>
              <a:cxnLst/>
              <a:rect l="l" t="t" r="r" b="b"/>
              <a:pathLst>
                <a:path w="412" h="558" extrusionOk="0">
                  <a:moveTo>
                    <a:pt x="36" y="1"/>
                  </a:moveTo>
                  <a:cubicBezTo>
                    <a:pt x="10" y="1"/>
                    <a:pt x="1" y="36"/>
                    <a:pt x="27" y="45"/>
                  </a:cubicBezTo>
                  <a:cubicBezTo>
                    <a:pt x="233" y="117"/>
                    <a:pt x="375" y="322"/>
                    <a:pt x="358" y="545"/>
                  </a:cubicBezTo>
                  <a:cubicBezTo>
                    <a:pt x="358" y="553"/>
                    <a:pt x="365" y="557"/>
                    <a:pt x="373" y="557"/>
                  </a:cubicBezTo>
                  <a:cubicBezTo>
                    <a:pt x="384" y="557"/>
                    <a:pt x="397" y="551"/>
                    <a:pt x="402" y="536"/>
                  </a:cubicBezTo>
                  <a:cubicBezTo>
                    <a:pt x="411" y="304"/>
                    <a:pt x="259" y="81"/>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49" name="Google Shape;2549;p61"/>
            <p:cNvSpPr/>
            <p:nvPr/>
          </p:nvSpPr>
          <p:spPr>
            <a:xfrm>
              <a:off x="2277972" y="582200"/>
              <a:ext cx="44695" cy="59551"/>
            </a:xfrm>
            <a:custGeom>
              <a:avLst/>
              <a:gdLst/>
              <a:ahLst/>
              <a:cxnLst/>
              <a:rect l="l" t="t" r="r" b="b"/>
              <a:pathLst>
                <a:path w="707" h="942" extrusionOk="0">
                  <a:moveTo>
                    <a:pt x="21" y="1"/>
                  </a:moveTo>
                  <a:cubicBezTo>
                    <a:pt x="10" y="1"/>
                    <a:pt x="0" y="10"/>
                    <a:pt x="6" y="26"/>
                  </a:cubicBezTo>
                  <a:cubicBezTo>
                    <a:pt x="68" y="311"/>
                    <a:pt x="264" y="552"/>
                    <a:pt x="470" y="748"/>
                  </a:cubicBezTo>
                  <a:cubicBezTo>
                    <a:pt x="532" y="811"/>
                    <a:pt x="594" y="873"/>
                    <a:pt x="657" y="936"/>
                  </a:cubicBezTo>
                  <a:cubicBezTo>
                    <a:pt x="661" y="940"/>
                    <a:pt x="666" y="942"/>
                    <a:pt x="671" y="942"/>
                  </a:cubicBezTo>
                  <a:cubicBezTo>
                    <a:pt x="688" y="942"/>
                    <a:pt x="706" y="923"/>
                    <a:pt x="693" y="909"/>
                  </a:cubicBezTo>
                  <a:cubicBezTo>
                    <a:pt x="478" y="713"/>
                    <a:pt x="255" y="508"/>
                    <a:pt x="122" y="240"/>
                  </a:cubicBezTo>
                  <a:cubicBezTo>
                    <a:pt x="86" y="169"/>
                    <a:pt x="59" y="88"/>
                    <a:pt x="41" y="17"/>
                  </a:cubicBezTo>
                  <a:cubicBezTo>
                    <a:pt x="38"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0" name="Google Shape;2550;p61"/>
            <p:cNvSpPr/>
            <p:nvPr/>
          </p:nvSpPr>
          <p:spPr>
            <a:xfrm>
              <a:off x="2341884" y="597056"/>
              <a:ext cx="17448" cy="34770"/>
            </a:xfrm>
            <a:custGeom>
              <a:avLst/>
              <a:gdLst/>
              <a:ahLst/>
              <a:cxnLst/>
              <a:rect l="l" t="t" r="r" b="b"/>
              <a:pathLst>
                <a:path w="276" h="550" extrusionOk="0">
                  <a:moveTo>
                    <a:pt x="252" y="0"/>
                  </a:moveTo>
                  <a:cubicBezTo>
                    <a:pt x="245" y="0"/>
                    <a:pt x="238" y="4"/>
                    <a:pt x="235" y="14"/>
                  </a:cubicBezTo>
                  <a:lnTo>
                    <a:pt x="12" y="522"/>
                  </a:lnTo>
                  <a:cubicBezTo>
                    <a:pt x="0" y="540"/>
                    <a:pt x="15" y="549"/>
                    <a:pt x="29" y="549"/>
                  </a:cubicBezTo>
                  <a:cubicBezTo>
                    <a:pt x="37" y="549"/>
                    <a:pt x="44" y="547"/>
                    <a:pt x="47" y="540"/>
                  </a:cubicBezTo>
                  <a:lnTo>
                    <a:pt x="270" y="23"/>
                  </a:lnTo>
                  <a:cubicBezTo>
                    <a:pt x="276" y="11"/>
                    <a:pt x="264"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1" name="Google Shape;2551;p61"/>
            <p:cNvSpPr/>
            <p:nvPr/>
          </p:nvSpPr>
          <p:spPr>
            <a:xfrm>
              <a:off x="2388158" y="895436"/>
              <a:ext cx="110947" cy="81551"/>
            </a:xfrm>
            <a:custGeom>
              <a:avLst/>
              <a:gdLst/>
              <a:ahLst/>
              <a:cxnLst/>
              <a:rect l="l" t="t" r="r" b="b"/>
              <a:pathLst>
                <a:path w="1755" h="1290" extrusionOk="0">
                  <a:moveTo>
                    <a:pt x="1712" y="1"/>
                  </a:moveTo>
                  <a:cubicBezTo>
                    <a:pt x="1707" y="1"/>
                    <a:pt x="1702" y="2"/>
                    <a:pt x="1697" y="4"/>
                  </a:cubicBezTo>
                  <a:cubicBezTo>
                    <a:pt x="1198" y="218"/>
                    <a:pt x="734" y="530"/>
                    <a:pt x="332" y="905"/>
                  </a:cubicBezTo>
                  <a:cubicBezTo>
                    <a:pt x="225" y="1012"/>
                    <a:pt x="118" y="1128"/>
                    <a:pt x="20" y="1244"/>
                  </a:cubicBezTo>
                  <a:cubicBezTo>
                    <a:pt x="0" y="1264"/>
                    <a:pt x="20" y="1289"/>
                    <a:pt x="43" y="1289"/>
                  </a:cubicBezTo>
                  <a:cubicBezTo>
                    <a:pt x="50" y="1289"/>
                    <a:pt x="58" y="1287"/>
                    <a:pt x="65" y="1280"/>
                  </a:cubicBezTo>
                  <a:cubicBezTo>
                    <a:pt x="413" y="869"/>
                    <a:pt x="841" y="522"/>
                    <a:pt x="1314" y="254"/>
                  </a:cubicBezTo>
                  <a:cubicBezTo>
                    <a:pt x="1447" y="183"/>
                    <a:pt x="1590" y="120"/>
                    <a:pt x="1724" y="58"/>
                  </a:cubicBezTo>
                  <a:cubicBezTo>
                    <a:pt x="1755" y="42"/>
                    <a:pt x="1739" y="1"/>
                    <a:pt x="17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2" name="Google Shape;2552;p61"/>
            <p:cNvSpPr/>
            <p:nvPr/>
          </p:nvSpPr>
          <p:spPr>
            <a:xfrm>
              <a:off x="2192251" y="915160"/>
              <a:ext cx="84648" cy="71752"/>
            </a:xfrm>
            <a:custGeom>
              <a:avLst/>
              <a:gdLst/>
              <a:ahLst/>
              <a:cxnLst/>
              <a:rect l="l" t="t" r="r" b="b"/>
              <a:pathLst>
                <a:path w="1339" h="1135" extrusionOk="0">
                  <a:moveTo>
                    <a:pt x="46" y="0"/>
                  </a:moveTo>
                  <a:cubicBezTo>
                    <a:pt x="23" y="0"/>
                    <a:pt x="1" y="35"/>
                    <a:pt x="23" y="58"/>
                  </a:cubicBezTo>
                  <a:cubicBezTo>
                    <a:pt x="389" y="272"/>
                    <a:pt x="728" y="540"/>
                    <a:pt x="1032" y="852"/>
                  </a:cubicBezTo>
                  <a:cubicBezTo>
                    <a:pt x="1112" y="941"/>
                    <a:pt x="1201" y="1030"/>
                    <a:pt x="1272" y="1119"/>
                  </a:cubicBezTo>
                  <a:cubicBezTo>
                    <a:pt x="1280" y="1130"/>
                    <a:pt x="1290" y="1134"/>
                    <a:pt x="1299" y="1134"/>
                  </a:cubicBezTo>
                  <a:cubicBezTo>
                    <a:pt x="1320" y="1134"/>
                    <a:pt x="1339" y="1109"/>
                    <a:pt x="1326" y="1084"/>
                  </a:cubicBezTo>
                  <a:cubicBezTo>
                    <a:pt x="1049" y="754"/>
                    <a:pt x="728" y="459"/>
                    <a:pt x="371" y="210"/>
                  </a:cubicBezTo>
                  <a:cubicBezTo>
                    <a:pt x="273" y="138"/>
                    <a:pt x="166" y="76"/>
                    <a:pt x="59" y="4"/>
                  </a:cubicBezTo>
                  <a:cubicBezTo>
                    <a:pt x="55" y="2"/>
                    <a:pt x="50"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3" name="Google Shape;2553;p61"/>
            <p:cNvSpPr/>
            <p:nvPr/>
          </p:nvSpPr>
          <p:spPr>
            <a:xfrm>
              <a:off x="2226072" y="885448"/>
              <a:ext cx="193698" cy="24971"/>
            </a:xfrm>
            <a:custGeom>
              <a:avLst/>
              <a:gdLst/>
              <a:ahLst/>
              <a:cxnLst/>
              <a:rect l="l" t="t" r="r" b="b"/>
              <a:pathLst>
                <a:path w="3064" h="395" extrusionOk="0">
                  <a:moveTo>
                    <a:pt x="3011" y="1"/>
                  </a:moveTo>
                  <a:cubicBezTo>
                    <a:pt x="3009" y="1"/>
                    <a:pt x="3006" y="1"/>
                    <a:pt x="3003" y="2"/>
                  </a:cubicBezTo>
                  <a:cubicBezTo>
                    <a:pt x="2456" y="218"/>
                    <a:pt x="1868" y="332"/>
                    <a:pt x="1278" y="332"/>
                  </a:cubicBezTo>
                  <a:cubicBezTo>
                    <a:pt x="1089" y="332"/>
                    <a:pt x="899" y="320"/>
                    <a:pt x="711" y="296"/>
                  </a:cubicBezTo>
                  <a:cubicBezTo>
                    <a:pt x="488" y="278"/>
                    <a:pt x="274" y="234"/>
                    <a:pt x="59" y="180"/>
                  </a:cubicBezTo>
                  <a:cubicBezTo>
                    <a:pt x="57" y="179"/>
                    <a:pt x="54" y="179"/>
                    <a:pt x="51" y="179"/>
                  </a:cubicBezTo>
                  <a:cubicBezTo>
                    <a:pt x="20" y="179"/>
                    <a:pt x="0" y="225"/>
                    <a:pt x="42" y="234"/>
                  </a:cubicBezTo>
                  <a:cubicBezTo>
                    <a:pt x="443" y="341"/>
                    <a:pt x="856" y="394"/>
                    <a:pt x="1270" y="394"/>
                  </a:cubicBezTo>
                  <a:cubicBezTo>
                    <a:pt x="1648" y="394"/>
                    <a:pt x="2026" y="350"/>
                    <a:pt x="2397" y="260"/>
                  </a:cubicBezTo>
                  <a:cubicBezTo>
                    <a:pt x="2611" y="207"/>
                    <a:pt x="2825" y="135"/>
                    <a:pt x="3030" y="55"/>
                  </a:cubicBezTo>
                  <a:cubicBezTo>
                    <a:pt x="3063" y="47"/>
                    <a:pt x="3043" y="1"/>
                    <a:pt x="3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4" name="Google Shape;2554;p61"/>
            <p:cNvSpPr/>
            <p:nvPr/>
          </p:nvSpPr>
          <p:spPr>
            <a:xfrm>
              <a:off x="2294092" y="899861"/>
              <a:ext cx="10557" cy="72321"/>
            </a:xfrm>
            <a:custGeom>
              <a:avLst/>
              <a:gdLst/>
              <a:ahLst/>
              <a:cxnLst/>
              <a:rect l="l" t="t" r="r" b="b"/>
              <a:pathLst>
                <a:path w="167" h="1144" extrusionOk="0">
                  <a:moveTo>
                    <a:pt x="92" y="1"/>
                  </a:moveTo>
                  <a:cubicBezTo>
                    <a:pt x="79" y="1"/>
                    <a:pt x="67" y="8"/>
                    <a:pt x="63" y="23"/>
                  </a:cubicBezTo>
                  <a:cubicBezTo>
                    <a:pt x="0" y="389"/>
                    <a:pt x="9" y="764"/>
                    <a:pt x="107" y="1121"/>
                  </a:cubicBezTo>
                  <a:cubicBezTo>
                    <a:pt x="111" y="1136"/>
                    <a:pt x="124" y="1143"/>
                    <a:pt x="136" y="1143"/>
                  </a:cubicBezTo>
                  <a:cubicBezTo>
                    <a:pt x="151" y="1143"/>
                    <a:pt x="166" y="1132"/>
                    <a:pt x="161" y="1112"/>
                  </a:cubicBezTo>
                  <a:cubicBezTo>
                    <a:pt x="72" y="755"/>
                    <a:pt x="54" y="389"/>
                    <a:pt x="125" y="32"/>
                  </a:cubicBezTo>
                  <a:cubicBezTo>
                    <a:pt x="125" y="12"/>
                    <a:pt x="108" y="1"/>
                    <a:pt x="92" y="1"/>
                  </a:cubicBezTo>
                  <a:close/>
                </a:path>
              </a:pathLst>
            </a:custGeom>
            <a:solidFill>
              <a:srgbClr val="ECF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5" name="Google Shape;2555;p61"/>
            <p:cNvSpPr/>
            <p:nvPr/>
          </p:nvSpPr>
          <p:spPr>
            <a:xfrm>
              <a:off x="2348584" y="903212"/>
              <a:ext cx="21115" cy="74533"/>
            </a:xfrm>
            <a:custGeom>
              <a:avLst/>
              <a:gdLst/>
              <a:ahLst/>
              <a:cxnLst/>
              <a:rect l="l" t="t" r="r" b="b"/>
              <a:pathLst>
                <a:path w="334" h="1179" extrusionOk="0">
                  <a:moveTo>
                    <a:pt x="37" y="0"/>
                  </a:moveTo>
                  <a:cubicBezTo>
                    <a:pt x="19" y="0"/>
                    <a:pt x="0" y="25"/>
                    <a:pt x="13" y="51"/>
                  </a:cubicBezTo>
                  <a:cubicBezTo>
                    <a:pt x="218" y="372"/>
                    <a:pt x="271" y="773"/>
                    <a:pt x="182" y="1148"/>
                  </a:cubicBezTo>
                  <a:cubicBezTo>
                    <a:pt x="177" y="1167"/>
                    <a:pt x="193" y="1178"/>
                    <a:pt x="209" y="1178"/>
                  </a:cubicBezTo>
                  <a:cubicBezTo>
                    <a:pt x="224" y="1178"/>
                    <a:pt x="240" y="1169"/>
                    <a:pt x="245" y="1148"/>
                  </a:cubicBezTo>
                  <a:cubicBezTo>
                    <a:pt x="334" y="764"/>
                    <a:pt x="271" y="345"/>
                    <a:pt x="57" y="15"/>
                  </a:cubicBezTo>
                  <a:cubicBezTo>
                    <a:pt x="52" y="5"/>
                    <a:pt x="45" y="0"/>
                    <a:pt x="37" y="0"/>
                  </a:cubicBezTo>
                  <a:close/>
                </a:path>
              </a:pathLst>
            </a:custGeom>
            <a:solidFill>
              <a:srgbClr val="ECF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6" name="Google Shape;2556;p61"/>
            <p:cNvSpPr/>
            <p:nvPr/>
          </p:nvSpPr>
          <p:spPr>
            <a:xfrm>
              <a:off x="2334424" y="442430"/>
              <a:ext cx="27626" cy="6322"/>
            </a:xfrm>
            <a:custGeom>
              <a:avLst/>
              <a:gdLst/>
              <a:ahLst/>
              <a:cxnLst/>
              <a:rect l="l" t="t" r="r" b="b"/>
              <a:pathLst>
                <a:path w="437" h="100" extrusionOk="0">
                  <a:moveTo>
                    <a:pt x="214" y="1"/>
                  </a:moveTo>
                  <a:cubicBezTo>
                    <a:pt x="153" y="1"/>
                    <a:pt x="91" y="12"/>
                    <a:pt x="32" y="33"/>
                  </a:cubicBezTo>
                  <a:cubicBezTo>
                    <a:pt x="1" y="49"/>
                    <a:pt x="16" y="90"/>
                    <a:pt x="44" y="90"/>
                  </a:cubicBezTo>
                  <a:cubicBezTo>
                    <a:pt x="48" y="90"/>
                    <a:pt x="53" y="89"/>
                    <a:pt x="58" y="87"/>
                  </a:cubicBezTo>
                  <a:cubicBezTo>
                    <a:pt x="109" y="70"/>
                    <a:pt x="161" y="61"/>
                    <a:pt x="214" y="61"/>
                  </a:cubicBezTo>
                  <a:cubicBezTo>
                    <a:pt x="273" y="61"/>
                    <a:pt x="332" y="72"/>
                    <a:pt x="388" y="96"/>
                  </a:cubicBezTo>
                  <a:cubicBezTo>
                    <a:pt x="392" y="98"/>
                    <a:pt x="396" y="99"/>
                    <a:pt x="399" y="99"/>
                  </a:cubicBezTo>
                  <a:cubicBezTo>
                    <a:pt x="421" y="99"/>
                    <a:pt x="437" y="58"/>
                    <a:pt x="406" y="42"/>
                  </a:cubicBezTo>
                  <a:cubicBezTo>
                    <a:pt x="346" y="14"/>
                    <a:pt x="280"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557" name="Google Shape;2557;p61"/>
            <p:cNvSpPr/>
            <p:nvPr/>
          </p:nvSpPr>
          <p:spPr>
            <a:xfrm>
              <a:off x="2278857" y="443504"/>
              <a:ext cx="26994" cy="7523"/>
            </a:xfrm>
            <a:custGeom>
              <a:avLst/>
              <a:gdLst/>
              <a:ahLst/>
              <a:cxnLst/>
              <a:rect l="l" t="t" r="r" b="b"/>
              <a:pathLst>
                <a:path w="427" h="119" extrusionOk="0">
                  <a:moveTo>
                    <a:pt x="253" y="0"/>
                  </a:moveTo>
                  <a:cubicBezTo>
                    <a:pt x="173" y="0"/>
                    <a:pt x="91" y="22"/>
                    <a:pt x="18" y="61"/>
                  </a:cubicBezTo>
                  <a:cubicBezTo>
                    <a:pt x="9" y="70"/>
                    <a:pt x="1" y="88"/>
                    <a:pt x="9" y="106"/>
                  </a:cubicBezTo>
                  <a:cubicBezTo>
                    <a:pt x="9" y="112"/>
                    <a:pt x="23" y="118"/>
                    <a:pt x="34" y="118"/>
                  </a:cubicBezTo>
                  <a:cubicBezTo>
                    <a:pt x="38" y="118"/>
                    <a:pt x="43" y="117"/>
                    <a:pt x="45" y="114"/>
                  </a:cubicBezTo>
                  <a:cubicBezTo>
                    <a:pt x="109" y="80"/>
                    <a:pt x="183" y="60"/>
                    <a:pt x="257" y="60"/>
                  </a:cubicBezTo>
                  <a:cubicBezTo>
                    <a:pt x="297" y="60"/>
                    <a:pt x="337" y="66"/>
                    <a:pt x="375" y="79"/>
                  </a:cubicBezTo>
                  <a:cubicBezTo>
                    <a:pt x="378" y="79"/>
                    <a:pt x="381" y="80"/>
                    <a:pt x="383" y="80"/>
                  </a:cubicBezTo>
                  <a:cubicBezTo>
                    <a:pt x="413" y="80"/>
                    <a:pt x="426" y="34"/>
                    <a:pt x="393" y="25"/>
                  </a:cubicBezTo>
                  <a:cubicBezTo>
                    <a:pt x="349" y="8"/>
                    <a:pt x="302"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331"/>
                                        </p:tgtEl>
                                        <p:attrNameLst>
                                          <p:attrName>style.visibility</p:attrName>
                                        </p:attrNameLst>
                                      </p:cBhvr>
                                      <p:to>
                                        <p:strVal val="visible"/>
                                      </p:to>
                                    </p:set>
                                    <p:anim calcmode="lin" valueType="num">
                                      <p:cBhvr>
                                        <p:cTn id="7" dur="500" fill="hold"/>
                                        <p:tgtEl>
                                          <p:spTgt spid="2331"/>
                                        </p:tgtEl>
                                        <p:attrNameLst>
                                          <p:attrName>ppt_w</p:attrName>
                                        </p:attrNameLst>
                                      </p:cBhvr>
                                      <p:tavLst>
                                        <p:tav tm="0">
                                          <p:val>
                                            <p:fltVal val="0"/>
                                          </p:val>
                                        </p:tav>
                                        <p:tav tm="100000">
                                          <p:val>
                                            <p:strVal val="#ppt_w"/>
                                          </p:val>
                                        </p:tav>
                                      </p:tavLst>
                                    </p:anim>
                                    <p:anim calcmode="lin" valueType="num">
                                      <p:cBhvr>
                                        <p:cTn id="8" dur="500" fill="hold"/>
                                        <p:tgtEl>
                                          <p:spTgt spid="2331"/>
                                        </p:tgtEl>
                                        <p:attrNameLst>
                                          <p:attrName>ppt_h</p:attrName>
                                        </p:attrNameLst>
                                      </p:cBhvr>
                                      <p:tavLst>
                                        <p:tav tm="0">
                                          <p:val>
                                            <p:fltVal val="0"/>
                                          </p:val>
                                        </p:tav>
                                        <p:tav tm="100000">
                                          <p:val>
                                            <p:strVal val="#ppt_h"/>
                                          </p:val>
                                        </p:tav>
                                      </p:tavLst>
                                    </p:anim>
                                    <p:animEffect transition="in" filter="fade">
                                      <p:cBhvr>
                                        <p:cTn id="9" dur="500"/>
                                        <p:tgtEl>
                                          <p:spTgt spid="233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334"/>
                                        </p:tgtEl>
                                        <p:attrNameLst>
                                          <p:attrName>style.visibility</p:attrName>
                                        </p:attrNameLst>
                                      </p:cBhvr>
                                      <p:to>
                                        <p:strVal val="visible"/>
                                      </p:to>
                                    </p:set>
                                    <p:anim calcmode="lin" valueType="num">
                                      <p:cBhvr>
                                        <p:cTn id="12" dur="500" fill="hold"/>
                                        <p:tgtEl>
                                          <p:spTgt spid="2334"/>
                                        </p:tgtEl>
                                        <p:attrNameLst>
                                          <p:attrName>ppt_w</p:attrName>
                                        </p:attrNameLst>
                                      </p:cBhvr>
                                      <p:tavLst>
                                        <p:tav tm="0">
                                          <p:val>
                                            <p:fltVal val="0"/>
                                          </p:val>
                                        </p:tav>
                                        <p:tav tm="100000">
                                          <p:val>
                                            <p:strVal val="#ppt_w"/>
                                          </p:val>
                                        </p:tav>
                                      </p:tavLst>
                                    </p:anim>
                                    <p:anim calcmode="lin" valueType="num">
                                      <p:cBhvr>
                                        <p:cTn id="13" dur="500" fill="hold"/>
                                        <p:tgtEl>
                                          <p:spTgt spid="2334"/>
                                        </p:tgtEl>
                                        <p:attrNameLst>
                                          <p:attrName>ppt_h</p:attrName>
                                        </p:attrNameLst>
                                      </p:cBhvr>
                                      <p:tavLst>
                                        <p:tav tm="0">
                                          <p:val>
                                            <p:fltVal val="0"/>
                                          </p:val>
                                        </p:tav>
                                        <p:tav tm="100000">
                                          <p:val>
                                            <p:strVal val="#ppt_h"/>
                                          </p:val>
                                        </p:tav>
                                      </p:tavLst>
                                    </p:anim>
                                    <p:animEffect transition="in" filter="fade">
                                      <p:cBhvr>
                                        <p:cTn id="14" dur="500"/>
                                        <p:tgtEl>
                                          <p:spTgt spid="233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335">
                                            <p:txEl>
                                              <p:pRg st="0" end="0"/>
                                            </p:txEl>
                                          </p:spTgt>
                                        </p:tgtEl>
                                        <p:attrNameLst>
                                          <p:attrName>style.visibility</p:attrName>
                                        </p:attrNameLst>
                                      </p:cBhvr>
                                      <p:to>
                                        <p:strVal val="visible"/>
                                      </p:to>
                                    </p:set>
                                    <p:anim calcmode="lin" valueType="num">
                                      <p:cBhvr>
                                        <p:cTn id="17" dur="500" fill="hold"/>
                                        <p:tgtEl>
                                          <p:spTgt spid="2335">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2335">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233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2335">
                                            <p:txEl>
                                              <p:pRg st="1" end="1"/>
                                            </p:txEl>
                                          </p:spTgt>
                                        </p:tgtEl>
                                        <p:attrNameLst>
                                          <p:attrName>style.visibility</p:attrName>
                                        </p:attrNameLst>
                                      </p:cBhvr>
                                      <p:to>
                                        <p:strVal val="visible"/>
                                      </p:to>
                                    </p:set>
                                    <p:anim calcmode="lin" valueType="num">
                                      <p:cBhvr>
                                        <p:cTn id="24" dur="500" fill="hold"/>
                                        <p:tgtEl>
                                          <p:spTgt spid="2335">
                                            <p:txEl>
                                              <p:pRg st="1" end="1"/>
                                            </p:txEl>
                                          </p:spTgt>
                                        </p:tgtEl>
                                        <p:attrNameLst>
                                          <p:attrName>ppt_w</p:attrName>
                                        </p:attrNameLst>
                                      </p:cBhvr>
                                      <p:tavLst>
                                        <p:tav tm="0">
                                          <p:val>
                                            <p:fltVal val="0"/>
                                          </p:val>
                                        </p:tav>
                                        <p:tav tm="100000">
                                          <p:val>
                                            <p:strVal val="#ppt_w"/>
                                          </p:val>
                                        </p:tav>
                                      </p:tavLst>
                                    </p:anim>
                                    <p:anim calcmode="lin" valueType="num">
                                      <p:cBhvr>
                                        <p:cTn id="25" dur="500" fill="hold"/>
                                        <p:tgtEl>
                                          <p:spTgt spid="2335">
                                            <p:txEl>
                                              <p:pRg st="1" end="1"/>
                                            </p:txEl>
                                          </p:spTgt>
                                        </p:tgtEl>
                                        <p:attrNameLst>
                                          <p:attrName>ppt_h</p:attrName>
                                        </p:attrNameLst>
                                      </p:cBhvr>
                                      <p:tavLst>
                                        <p:tav tm="0">
                                          <p:val>
                                            <p:fltVal val="0"/>
                                          </p:val>
                                        </p:tav>
                                        <p:tav tm="100000">
                                          <p:val>
                                            <p:strVal val="#ppt_h"/>
                                          </p:val>
                                        </p:tav>
                                      </p:tavLst>
                                    </p:anim>
                                    <p:animEffect transition="in" filter="fade">
                                      <p:cBhvr>
                                        <p:cTn id="26" dur="500"/>
                                        <p:tgtEl>
                                          <p:spTgt spid="2335">
                                            <p:txEl>
                                              <p:pRg st="1" end="1"/>
                                            </p:txEl>
                                          </p:spTgt>
                                        </p:tgtEl>
                                      </p:cBhvr>
                                    </p:animEffect>
                                  </p:childTnLst>
                                </p:cTn>
                              </p:par>
                              <p:par>
                                <p:cTn id="27" presetID="53" presetClass="entr" presetSubtype="16" fill="hold" nodeType="withEffect">
                                  <p:stCondLst>
                                    <p:cond delay="0"/>
                                  </p:stCondLst>
                                  <p:childTnLst>
                                    <p:set>
                                      <p:cBhvr>
                                        <p:cTn id="28" dur="1" fill="hold">
                                          <p:stCondLst>
                                            <p:cond delay="0"/>
                                          </p:stCondLst>
                                        </p:cTn>
                                        <p:tgtEl>
                                          <p:spTgt spid="2336"/>
                                        </p:tgtEl>
                                        <p:attrNameLst>
                                          <p:attrName>style.visibility</p:attrName>
                                        </p:attrNameLst>
                                      </p:cBhvr>
                                      <p:to>
                                        <p:strVal val="visible"/>
                                      </p:to>
                                    </p:set>
                                    <p:anim calcmode="lin" valueType="num">
                                      <p:cBhvr>
                                        <p:cTn id="29" dur="500" fill="hold"/>
                                        <p:tgtEl>
                                          <p:spTgt spid="2336"/>
                                        </p:tgtEl>
                                        <p:attrNameLst>
                                          <p:attrName>ppt_w</p:attrName>
                                        </p:attrNameLst>
                                      </p:cBhvr>
                                      <p:tavLst>
                                        <p:tav tm="0">
                                          <p:val>
                                            <p:fltVal val="0"/>
                                          </p:val>
                                        </p:tav>
                                        <p:tav tm="100000">
                                          <p:val>
                                            <p:strVal val="#ppt_w"/>
                                          </p:val>
                                        </p:tav>
                                      </p:tavLst>
                                    </p:anim>
                                    <p:anim calcmode="lin" valueType="num">
                                      <p:cBhvr>
                                        <p:cTn id="30" dur="500" fill="hold"/>
                                        <p:tgtEl>
                                          <p:spTgt spid="2336"/>
                                        </p:tgtEl>
                                        <p:attrNameLst>
                                          <p:attrName>ppt_h</p:attrName>
                                        </p:attrNameLst>
                                      </p:cBhvr>
                                      <p:tavLst>
                                        <p:tav tm="0">
                                          <p:val>
                                            <p:fltVal val="0"/>
                                          </p:val>
                                        </p:tav>
                                        <p:tav tm="100000">
                                          <p:val>
                                            <p:strVal val="#ppt_h"/>
                                          </p:val>
                                        </p:tav>
                                      </p:tavLst>
                                    </p:anim>
                                    <p:animEffect transition="in" filter="fade">
                                      <p:cBhvr>
                                        <p:cTn id="31" dur="500"/>
                                        <p:tgtEl>
                                          <p:spTgt spid="2336"/>
                                        </p:tgtEl>
                                      </p:cBhvr>
                                    </p:animEffect>
                                  </p:childTnLst>
                                </p:cTn>
                              </p:par>
                              <p:par>
                                <p:cTn id="32" presetID="53" presetClass="entr" presetSubtype="16" fill="hold" nodeType="withEffect">
                                  <p:stCondLst>
                                    <p:cond delay="0"/>
                                  </p:stCondLst>
                                  <p:childTnLst>
                                    <p:set>
                                      <p:cBhvr>
                                        <p:cTn id="33" dur="1" fill="hold">
                                          <p:stCondLst>
                                            <p:cond delay="0"/>
                                          </p:stCondLst>
                                        </p:cTn>
                                        <p:tgtEl>
                                          <p:spTgt spid="2377"/>
                                        </p:tgtEl>
                                        <p:attrNameLst>
                                          <p:attrName>style.visibility</p:attrName>
                                        </p:attrNameLst>
                                      </p:cBhvr>
                                      <p:to>
                                        <p:strVal val="visible"/>
                                      </p:to>
                                    </p:set>
                                    <p:anim calcmode="lin" valueType="num">
                                      <p:cBhvr>
                                        <p:cTn id="34" dur="500" fill="hold"/>
                                        <p:tgtEl>
                                          <p:spTgt spid="2377"/>
                                        </p:tgtEl>
                                        <p:attrNameLst>
                                          <p:attrName>ppt_w</p:attrName>
                                        </p:attrNameLst>
                                      </p:cBhvr>
                                      <p:tavLst>
                                        <p:tav tm="0">
                                          <p:val>
                                            <p:fltVal val="0"/>
                                          </p:val>
                                        </p:tav>
                                        <p:tav tm="100000">
                                          <p:val>
                                            <p:strVal val="#ppt_w"/>
                                          </p:val>
                                        </p:tav>
                                      </p:tavLst>
                                    </p:anim>
                                    <p:anim calcmode="lin" valueType="num">
                                      <p:cBhvr>
                                        <p:cTn id="35" dur="500" fill="hold"/>
                                        <p:tgtEl>
                                          <p:spTgt spid="2377"/>
                                        </p:tgtEl>
                                        <p:attrNameLst>
                                          <p:attrName>ppt_h</p:attrName>
                                        </p:attrNameLst>
                                      </p:cBhvr>
                                      <p:tavLst>
                                        <p:tav tm="0">
                                          <p:val>
                                            <p:fltVal val="0"/>
                                          </p:val>
                                        </p:tav>
                                        <p:tav tm="100000">
                                          <p:val>
                                            <p:strVal val="#ppt_h"/>
                                          </p:val>
                                        </p:tav>
                                      </p:tavLst>
                                    </p:anim>
                                    <p:animEffect transition="in" filter="fade">
                                      <p:cBhvr>
                                        <p:cTn id="36" dur="500"/>
                                        <p:tgtEl>
                                          <p:spTgt spid="2377"/>
                                        </p:tgtEl>
                                      </p:cBhvr>
                                    </p:animEffect>
                                  </p:childTnLst>
                                </p:cTn>
                              </p:par>
                              <p:par>
                                <p:cTn id="37" presetID="53" presetClass="entr" presetSubtype="16" fill="hold" nodeType="withEffect">
                                  <p:stCondLst>
                                    <p:cond delay="0"/>
                                  </p:stCondLst>
                                  <p:childTnLst>
                                    <p:set>
                                      <p:cBhvr>
                                        <p:cTn id="38" dur="1" fill="hold">
                                          <p:stCondLst>
                                            <p:cond delay="0"/>
                                          </p:stCondLst>
                                        </p:cTn>
                                        <p:tgtEl>
                                          <p:spTgt spid="2434"/>
                                        </p:tgtEl>
                                        <p:attrNameLst>
                                          <p:attrName>style.visibility</p:attrName>
                                        </p:attrNameLst>
                                      </p:cBhvr>
                                      <p:to>
                                        <p:strVal val="visible"/>
                                      </p:to>
                                    </p:set>
                                    <p:anim calcmode="lin" valueType="num">
                                      <p:cBhvr>
                                        <p:cTn id="39" dur="500" fill="hold"/>
                                        <p:tgtEl>
                                          <p:spTgt spid="2434"/>
                                        </p:tgtEl>
                                        <p:attrNameLst>
                                          <p:attrName>ppt_w</p:attrName>
                                        </p:attrNameLst>
                                      </p:cBhvr>
                                      <p:tavLst>
                                        <p:tav tm="0">
                                          <p:val>
                                            <p:fltVal val="0"/>
                                          </p:val>
                                        </p:tav>
                                        <p:tav tm="100000">
                                          <p:val>
                                            <p:strVal val="#ppt_w"/>
                                          </p:val>
                                        </p:tav>
                                      </p:tavLst>
                                    </p:anim>
                                    <p:anim calcmode="lin" valueType="num">
                                      <p:cBhvr>
                                        <p:cTn id="40" dur="500" fill="hold"/>
                                        <p:tgtEl>
                                          <p:spTgt spid="2434"/>
                                        </p:tgtEl>
                                        <p:attrNameLst>
                                          <p:attrName>ppt_h</p:attrName>
                                        </p:attrNameLst>
                                      </p:cBhvr>
                                      <p:tavLst>
                                        <p:tav tm="0">
                                          <p:val>
                                            <p:fltVal val="0"/>
                                          </p:val>
                                        </p:tav>
                                        <p:tav tm="100000">
                                          <p:val>
                                            <p:strVal val="#ppt_h"/>
                                          </p:val>
                                        </p:tav>
                                      </p:tavLst>
                                    </p:anim>
                                    <p:animEffect transition="in" filter="fade">
                                      <p:cBhvr>
                                        <p:cTn id="41" dur="500"/>
                                        <p:tgtEl>
                                          <p:spTgt spid="2434"/>
                                        </p:tgtEl>
                                      </p:cBhvr>
                                    </p:animEffect>
                                  </p:childTnLst>
                                </p:cTn>
                              </p:par>
                              <p:par>
                                <p:cTn id="42" presetID="53" presetClass="entr" presetSubtype="16" fill="hold" nodeType="withEffect">
                                  <p:stCondLst>
                                    <p:cond delay="0"/>
                                  </p:stCondLst>
                                  <p:childTnLst>
                                    <p:set>
                                      <p:cBhvr>
                                        <p:cTn id="43" dur="1" fill="hold">
                                          <p:stCondLst>
                                            <p:cond delay="0"/>
                                          </p:stCondLst>
                                        </p:cTn>
                                        <p:tgtEl>
                                          <p:spTgt spid="2437"/>
                                        </p:tgtEl>
                                        <p:attrNameLst>
                                          <p:attrName>style.visibility</p:attrName>
                                        </p:attrNameLst>
                                      </p:cBhvr>
                                      <p:to>
                                        <p:strVal val="visible"/>
                                      </p:to>
                                    </p:set>
                                    <p:anim calcmode="lin" valueType="num">
                                      <p:cBhvr>
                                        <p:cTn id="44" dur="500" fill="hold"/>
                                        <p:tgtEl>
                                          <p:spTgt spid="2437"/>
                                        </p:tgtEl>
                                        <p:attrNameLst>
                                          <p:attrName>ppt_w</p:attrName>
                                        </p:attrNameLst>
                                      </p:cBhvr>
                                      <p:tavLst>
                                        <p:tav tm="0">
                                          <p:val>
                                            <p:fltVal val="0"/>
                                          </p:val>
                                        </p:tav>
                                        <p:tav tm="100000">
                                          <p:val>
                                            <p:strVal val="#ppt_w"/>
                                          </p:val>
                                        </p:tav>
                                      </p:tavLst>
                                    </p:anim>
                                    <p:anim calcmode="lin" valueType="num">
                                      <p:cBhvr>
                                        <p:cTn id="45" dur="500" fill="hold"/>
                                        <p:tgtEl>
                                          <p:spTgt spid="2437"/>
                                        </p:tgtEl>
                                        <p:attrNameLst>
                                          <p:attrName>ppt_h</p:attrName>
                                        </p:attrNameLst>
                                      </p:cBhvr>
                                      <p:tavLst>
                                        <p:tav tm="0">
                                          <p:val>
                                            <p:fltVal val="0"/>
                                          </p:val>
                                        </p:tav>
                                        <p:tav tm="100000">
                                          <p:val>
                                            <p:strVal val="#ppt_h"/>
                                          </p:val>
                                        </p:tav>
                                      </p:tavLst>
                                    </p:anim>
                                    <p:animEffect transition="in" filter="fade">
                                      <p:cBhvr>
                                        <p:cTn id="46" dur="500"/>
                                        <p:tgtEl>
                                          <p:spTgt spid="2437"/>
                                        </p:tgtEl>
                                      </p:cBhvr>
                                    </p:animEffect>
                                  </p:childTnLst>
                                </p:cTn>
                              </p:par>
                              <p:par>
                                <p:cTn id="47" presetID="53" presetClass="entr" presetSubtype="16" fill="hold" nodeType="withEffect">
                                  <p:stCondLst>
                                    <p:cond delay="0"/>
                                  </p:stCondLst>
                                  <p:childTnLst>
                                    <p:set>
                                      <p:cBhvr>
                                        <p:cTn id="48" dur="1" fill="hold">
                                          <p:stCondLst>
                                            <p:cond delay="0"/>
                                          </p:stCondLst>
                                        </p:cTn>
                                        <p:tgtEl>
                                          <p:spTgt spid="2441"/>
                                        </p:tgtEl>
                                        <p:attrNameLst>
                                          <p:attrName>style.visibility</p:attrName>
                                        </p:attrNameLst>
                                      </p:cBhvr>
                                      <p:to>
                                        <p:strVal val="visible"/>
                                      </p:to>
                                    </p:set>
                                    <p:anim calcmode="lin" valueType="num">
                                      <p:cBhvr>
                                        <p:cTn id="49" dur="500" fill="hold"/>
                                        <p:tgtEl>
                                          <p:spTgt spid="2441"/>
                                        </p:tgtEl>
                                        <p:attrNameLst>
                                          <p:attrName>ppt_w</p:attrName>
                                        </p:attrNameLst>
                                      </p:cBhvr>
                                      <p:tavLst>
                                        <p:tav tm="0">
                                          <p:val>
                                            <p:fltVal val="0"/>
                                          </p:val>
                                        </p:tav>
                                        <p:tav tm="100000">
                                          <p:val>
                                            <p:strVal val="#ppt_w"/>
                                          </p:val>
                                        </p:tav>
                                      </p:tavLst>
                                    </p:anim>
                                    <p:anim calcmode="lin" valueType="num">
                                      <p:cBhvr>
                                        <p:cTn id="50" dur="500" fill="hold"/>
                                        <p:tgtEl>
                                          <p:spTgt spid="2441"/>
                                        </p:tgtEl>
                                        <p:attrNameLst>
                                          <p:attrName>ppt_h</p:attrName>
                                        </p:attrNameLst>
                                      </p:cBhvr>
                                      <p:tavLst>
                                        <p:tav tm="0">
                                          <p:val>
                                            <p:fltVal val="0"/>
                                          </p:val>
                                        </p:tav>
                                        <p:tav tm="100000">
                                          <p:val>
                                            <p:strVal val="#ppt_h"/>
                                          </p:val>
                                        </p:tav>
                                      </p:tavLst>
                                    </p:anim>
                                    <p:animEffect transition="in" filter="fade">
                                      <p:cBhvr>
                                        <p:cTn id="51" dur="500"/>
                                        <p:tgtEl>
                                          <p:spTgt spid="2441"/>
                                        </p:tgtEl>
                                      </p:cBhvr>
                                    </p:animEffect>
                                  </p:childTnLst>
                                </p:cTn>
                              </p:par>
                              <p:par>
                                <p:cTn id="52" presetID="53" presetClass="entr" presetSubtype="16" fill="hold" nodeType="withEffect">
                                  <p:stCondLst>
                                    <p:cond delay="0"/>
                                  </p:stCondLst>
                                  <p:childTnLst>
                                    <p:set>
                                      <p:cBhvr>
                                        <p:cTn id="53" dur="1" fill="hold">
                                          <p:stCondLst>
                                            <p:cond delay="0"/>
                                          </p:stCondLst>
                                        </p:cTn>
                                        <p:tgtEl>
                                          <p:spTgt spid="2445"/>
                                        </p:tgtEl>
                                        <p:attrNameLst>
                                          <p:attrName>style.visibility</p:attrName>
                                        </p:attrNameLst>
                                      </p:cBhvr>
                                      <p:to>
                                        <p:strVal val="visible"/>
                                      </p:to>
                                    </p:set>
                                    <p:anim calcmode="lin" valueType="num">
                                      <p:cBhvr>
                                        <p:cTn id="54" dur="500" fill="hold"/>
                                        <p:tgtEl>
                                          <p:spTgt spid="2445"/>
                                        </p:tgtEl>
                                        <p:attrNameLst>
                                          <p:attrName>ppt_w</p:attrName>
                                        </p:attrNameLst>
                                      </p:cBhvr>
                                      <p:tavLst>
                                        <p:tav tm="0">
                                          <p:val>
                                            <p:fltVal val="0"/>
                                          </p:val>
                                        </p:tav>
                                        <p:tav tm="100000">
                                          <p:val>
                                            <p:strVal val="#ppt_w"/>
                                          </p:val>
                                        </p:tav>
                                      </p:tavLst>
                                    </p:anim>
                                    <p:anim calcmode="lin" valueType="num">
                                      <p:cBhvr>
                                        <p:cTn id="55" dur="500" fill="hold"/>
                                        <p:tgtEl>
                                          <p:spTgt spid="2445"/>
                                        </p:tgtEl>
                                        <p:attrNameLst>
                                          <p:attrName>ppt_h</p:attrName>
                                        </p:attrNameLst>
                                      </p:cBhvr>
                                      <p:tavLst>
                                        <p:tav tm="0">
                                          <p:val>
                                            <p:fltVal val="0"/>
                                          </p:val>
                                        </p:tav>
                                        <p:tav tm="100000">
                                          <p:val>
                                            <p:strVal val="#ppt_h"/>
                                          </p:val>
                                        </p:tav>
                                      </p:tavLst>
                                    </p:anim>
                                    <p:animEffect transition="in" filter="fade">
                                      <p:cBhvr>
                                        <p:cTn id="56" dur="500"/>
                                        <p:tgtEl>
                                          <p:spTgt spid="2445"/>
                                        </p:tgtEl>
                                      </p:cBhvr>
                                    </p:animEffect>
                                  </p:childTnLst>
                                </p:cTn>
                              </p:par>
                              <p:par>
                                <p:cTn id="57" presetID="53" presetClass="entr" presetSubtype="16" fill="hold" nodeType="withEffect">
                                  <p:stCondLst>
                                    <p:cond delay="0"/>
                                  </p:stCondLst>
                                  <p:childTnLst>
                                    <p:set>
                                      <p:cBhvr>
                                        <p:cTn id="58" dur="1" fill="hold">
                                          <p:stCondLst>
                                            <p:cond delay="0"/>
                                          </p:stCondLst>
                                        </p:cTn>
                                        <p:tgtEl>
                                          <p:spTgt spid="2448"/>
                                        </p:tgtEl>
                                        <p:attrNameLst>
                                          <p:attrName>style.visibility</p:attrName>
                                        </p:attrNameLst>
                                      </p:cBhvr>
                                      <p:to>
                                        <p:strVal val="visible"/>
                                      </p:to>
                                    </p:set>
                                    <p:anim calcmode="lin" valueType="num">
                                      <p:cBhvr>
                                        <p:cTn id="59" dur="500" fill="hold"/>
                                        <p:tgtEl>
                                          <p:spTgt spid="2448"/>
                                        </p:tgtEl>
                                        <p:attrNameLst>
                                          <p:attrName>ppt_w</p:attrName>
                                        </p:attrNameLst>
                                      </p:cBhvr>
                                      <p:tavLst>
                                        <p:tav tm="0">
                                          <p:val>
                                            <p:fltVal val="0"/>
                                          </p:val>
                                        </p:tav>
                                        <p:tav tm="100000">
                                          <p:val>
                                            <p:strVal val="#ppt_w"/>
                                          </p:val>
                                        </p:tav>
                                      </p:tavLst>
                                    </p:anim>
                                    <p:anim calcmode="lin" valueType="num">
                                      <p:cBhvr>
                                        <p:cTn id="60" dur="500" fill="hold"/>
                                        <p:tgtEl>
                                          <p:spTgt spid="2448"/>
                                        </p:tgtEl>
                                        <p:attrNameLst>
                                          <p:attrName>ppt_h</p:attrName>
                                        </p:attrNameLst>
                                      </p:cBhvr>
                                      <p:tavLst>
                                        <p:tav tm="0">
                                          <p:val>
                                            <p:fltVal val="0"/>
                                          </p:val>
                                        </p:tav>
                                        <p:tav tm="100000">
                                          <p:val>
                                            <p:strVal val="#ppt_h"/>
                                          </p:val>
                                        </p:tav>
                                      </p:tavLst>
                                    </p:anim>
                                    <p:animEffect transition="in" filter="fade">
                                      <p:cBhvr>
                                        <p:cTn id="61" dur="500"/>
                                        <p:tgtEl>
                                          <p:spTgt spid="2448"/>
                                        </p:tgtEl>
                                      </p:cBhvr>
                                    </p:animEffect>
                                  </p:childTnLst>
                                </p:cTn>
                              </p:par>
                              <p:par>
                                <p:cTn id="62" presetID="53" presetClass="entr" presetSubtype="16" fill="hold" nodeType="withEffect">
                                  <p:stCondLst>
                                    <p:cond delay="0"/>
                                  </p:stCondLst>
                                  <p:childTnLst>
                                    <p:set>
                                      <p:cBhvr>
                                        <p:cTn id="63" dur="1" fill="hold">
                                          <p:stCondLst>
                                            <p:cond delay="0"/>
                                          </p:stCondLst>
                                        </p:cTn>
                                        <p:tgtEl>
                                          <p:spTgt spid="2452"/>
                                        </p:tgtEl>
                                        <p:attrNameLst>
                                          <p:attrName>style.visibility</p:attrName>
                                        </p:attrNameLst>
                                      </p:cBhvr>
                                      <p:to>
                                        <p:strVal val="visible"/>
                                      </p:to>
                                    </p:set>
                                    <p:anim calcmode="lin" valueType="num">
                                      <p:cBhvr>
                                        <p:cTn id="64" dur="500" fill="hold"/>
                                        <p:tgtEl>
                                          <p:spTgt spid="2452"/>
                                        </p:tgtEl>
                                        <p:attrNameLst>
                                          <p:attrName>ppt_w</p:attrName>
                                        </p:attrNameLst>
                                      </p:cBhvr>
                                      <p:tavLst>
                                        <p:tav tm="0">
                                          <p:val>
                                            <p:fltVal val="0"/>
                                          </p:val>
                                        </p:tav>
                                        <p:tav tm="100000">
                                          <p:val>
                                            <p:strVal val="#ppt_w"/>
                                          </p:val>
                                        </p:tav>
                                      </p:tavLst>
                                    </p:anim>
                                    <p:anim calcmode="lin" valueType="num">
                                      <p:cBhvr>
                                        <p:cTn id="65" dur="500" fill="hold"/>
                                        <p:tgtEl>
                                          <p:spTgt spid="2452"/>
                                        </p:tgtEl>
                                        <p:attrNameLst>
                                          <p:attrName>ppt_h</p:attrName>
                                        </p:attrNameLst>
                                      </p:cBhvr>
                                      <p:tavLst>
                                        <p:tav tm="0">
                                          <p:val>
                                            <p:fltVal val="0"/>
                                          </p:val>
                                        </p:tav>
                                        <p:tav tm="100000">
                                          <p:val>
                                            <p:strVal val="#ppt_h"/>
                                          </p:val>
                                        </p:tav>
                                      </p:tavLst>
                                    </p:anim>
                                    <p:animEffect transition="in" filter="fade">
                                      <p:cBhvr>
                                        <p:cTn id="66" dur="500"/>
                                        <p:tgtEl>
                                          <p:spTgt spid="2452"/>
                                        </p:tgtEl>
                                      </p:cBhvr>
                                    </p:animEffect>
                                  </p:childTnLst>
                                </p:cTn>
                              </p:par>
                              <p:par>
                                <p:cTn id="67" presetID="53" presetClass="entr" presetSubtype="16" fill="hold" nodeType="withEffect">
                                  <p:stCondLst>
                                    <p:cond delay="0"/>
                                  </p:stCondLst>
                                  <p:childTnLst>
                                    <p:set>
                                      <p:cBhvr>
                                        <p:cTn id="68" dur="1" fill="hold">
                                          <p:stCondLst>
                                            <p:cond delay="0"/>
                                          </p:stCondLst>
                                        </p:cTn>
                                        <p:tgtEl>
                                          <p:spTgt spid="2501"/>
                                        </p:tgtEl>
                                        <p:attrNameLst>
                                          <p:attrName>style.visibility</p:attrName>
                                        </p:attrNameLst>
                                      </p:cBhvr>
                                      <p:to>
                                        <p:strVal val="visible"/>
                                      </p:to>
                                    </p:set>
                                    <p:anim calcmode="lin" valueType="num">
                                      <p:cBhvr>
                                        <p:cTn id="69" dur="500" fill="hold"/>
                                        <p:tgtEl>
                                          <p:spTgt spid="2501"/>
                                        </p:tgtEl>
                                        <p:attrNameLst>
                                          <p:attrName>ppt_w</p:attrName>
                                        </p:attrNameLst>
                                      </p:cBhvr>
                                      <p:tavLst>
                                        <p:tav tm="0">
                                          <p:val>
                                            <p:fltVal val="0"/>
                                          </p:val>
                                        </p:tav>
                                        <p:tav tm="100000">
                                          <p:val>
                                            <p:strVal val="#ppt_w"/>
                                          </p:val>
                                        </p:tav>
                                      </p:tavLst>
                                    </p:anim>
                                    <p:anim calcmode="lin" valueType="num">
                                      <p:cBhvr>
                                        <p:cTn id="70" dur="500" fill="hold"/>
                                        <p:tgtEl>
                                          <p:spTgt spid="2501"/>
                                        </p:tgtEl>
                                        <p:attrNameLst>
                                          <p:attrName>ppt_h</p:attrName>
                                        </p:attrNameLst>
                                      </p:cBhvr>
                                      <p:tavLst>
                                        <p:tav tm="0">
                                          <p:val>
                                            <p:fltVal val="0"/>
                                          </p:val>
                                        </p:tav>
                                        <p:tav tm="100000">
                                          <p:val>
                                            <p:strVal val="#ppt_h"/>
                                          </p:val>
                                        </p:tav>
                                      </p:tavLst>
                                    </p:anim>
                                    <p:animEffect transition="in" filter="fade">
                                      <p:cBhvr>
                                        <p:cTn id="71" dur="500"/>
                                        <p:tgtEl>
                                          <p:spTgt spid="2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 grpId="0"/>
      <p:bldP spid="2335"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561"/>
        <p:cNvGrpSpPr/>
        <p:nvPr/>
      </p:nvGrpSpPr>
      <p:grpSpPr>
        <a:xfrm>
          <a:off x="0" y="0"/>
          <a:ext cx="0" cy="0"/>
          <a:chOff x="0" y="0"/>
          <a:chExt cx="0" cy="0"/>
        </a:xfrm>
      </p:grpSpPr>
      <p:sp>
        <p:nvSpPr>
          <p:cNvPr id="2562" name="Google Shape;2562;p62"/>
          <p:cNvSpPr txBox="1">
            <a:spLocks noGrp="1"/>
          </p:cNvSpPr>
          <p:nvPr>
            <p:ph type="body" idx="1"/>
          </p:nvPr>
        </p:nvSpPr>
        <p:spPr>
          <a:xfrm>
            <a:off x="0" y="1112100"/>
            <a:ext cx="7704000" cy="3388200"/>
          </a:xfrm>
          <a:prstGeom prst="rect">
            <a:avLst/>
          </a:prstGeom>
        </p:spPr>
        <p:txBody>
          <a:bodyPr spcFirstLastPara="1" wrap="square" lIns="91425" tIns="91425" rIns="91425" bIns="91425" anchor="t" anchorCtr="0">
            <a:noAutofit/>
          </a:bodyPr>
          <a:lstStyle/>
          <a:p>
            <a:pPr algn="r" rtl="1"/>
            <a:r>
              <a:rPr lang="fa-IR" sz="1600" dirty="0">
                <a:cs typeface="B Nazanin" panose="00000400000000000000" pitchFamily="2" charset="-78"/>
              </a:rPr>
              <a:t>آیا منابع موجود در این الگو را دوست داشتید؟ آنها را به صورت رایگان در سایر وب سایت های ما دریافت کنید:</a:t>
            </a:r>
          </a:p>
          <a:p>
            <a:pPr marL="0" indent="0" algn="r" rtl="1">
              <a:spcBef>
                <a:spcPts val="1000"/>
              </a:spcBef>
              <a:buNone/>
            </a:pPr>
            <a:r>
              <a:rPr lang="fa-IR" sz="2800" dirty="0">
                <a:cs typeface="B Nazanin" panose="00000400000000000000" pitchFamily="2" charset="-78"/>
              </a:rPr>
              <a:t>عکس ها</a:t>
            </a:r>
            <a:endParaRPr sz="2000" b="1" dirty="0">
              <a:cs typeface="B Nazanin" panose="00000400000000000000" pitchFamily="2" charset="-78"/>
            </a:endParaRPr>
          </a:p>
          <a:p>
            <a:pPr algn="r" rtl="1"/>
            <a:r>
              <a:rPr lang="fa-IR" sz="1600" dirty="0">
                <a:cs typeface="B Nazanin" panose="00000400000000000000" pitchFamily="2" charset="-78"/>
              </a:rPr>
              <a:t>مرد خندان متوسط که گوشی هوشمند در دست دارد</a:t>
            </a:r>
          </a:p>
          <a:p>
            <a:pPr algn="r" rtl="1"/>
            <a:r>
              <a:rPr lang="fa-IR" sz="1600" dirty="0">
                <a:cs typeface="B Nazanin" panose="00000400000000000000" pitchFamily="2" charset="-78"/>
              </a:rPr>
              <a:t>زن با </a:t>
            </a:r>
            <a:r>
              <a:rPr lang="en-US" sz="1600" dirty="0">
                <a:cs typeface="B Nazanin" panose="00000400000000000000" pitchFamily="2" charset="-78"/>
              </a:rPr>
              <a:t>ADHD </a:t>
            </a:r>
            <a:r>
              <a:rPr lang="fa-IR" sz="1600" dirty="0">
                <a:cs typeface="B Nazanin" panose="00000400000000000000" pitchFamily="2" charset="-78"/>
              </a:rPr>
              <a:t>در دفتر مدیوم شات</a:t>
            </a:r>
          </a:p>
          <a:p>
            <a:pPr marL="152400" indent="0" algn="r" rtl="1">
              <a:buNone/>
            </a:pPr>
            <a:endParaRPr lang="fa-IR" sz="1600" dirty="0">
              <a:cs typeface="B Nazanin" panose="00000400000000000000" pitchFamily="2" charset="-78"/>
            </a:endParaRPr>
          </a:p>
          <a:p>
            <a:pPr algn="r" rtl="1"/>
            <a:r>
              <a:rPr lang="fa-IR" sz="2800" dirty="0">
                <a:cs typeface="B Nazanin" panose="00000400000000000000" pitchFamily="2" charset="-78"/>
              </a:rPr>
              <a:t>بردارها</a:t>
            </a:r>
          </a:p>
          <a:p>
            <a:pPr algn="r" rtl="1"/>
            <a:r>
              <a:rPr lang="fa-IR" sz="1600" dirty="0">
                <a:cs typeface="B Nazanin" panose="00000400000000000000" pitchFamily="2" charset="-78"/>
              </a:rPr>
              <a:t>قالب بروشور روز جهانی بهداشت روان</a:t>
            </a:r>
          </a:p>
          <a:p>
            <a:pPr marL="0" indent="0" algn="r" rtl="1">
              <a:spcBef>
                <a:spcPts val="1000"/>
              </a:spcBef>
              <a:buNone/>
            </a:pPr>
            <a:r>
              <a:rPr lang="fa-IR" sz="2800" dirty="0">
                <a:cs typeface="B Nazanin" panose="00000400000000000000" pitchFamily="2" charset="-78"/>
              </a:rPr>
              <a:t>نمادها</a:t>
            </a:r>
            <a:endParaRPr sz="2000" b="1" dirty="0">
              <a:cs typeface="B Nazanin" panose="00000400000000000000" pitchFamily="2" charset="-78"/>
            </a:endParaRPr>
          </a:p>
          <a:p>
            <a:pPr algn="r" rtl="1"/>
            <a:r>
              <a:rPr lang="fa-IR" sz="1600" dirty="0">
                <a:cs typeface="B Nazanin" panose="00000400000000000000" pitchFamily="2" charset="-78"/>
              </a:rPr>
              <a:t>بسته آیکون: اختلالات عصبی | خطی</a:t>
            </a:r>
          </a:p>
        </p:txBody>
      </p:sp>
      <p:sp>
        <p:nvSpPr>
          <p:cNvPr id="2563" name="Google Shape;2563;p62"/>
          <p:cNvSpPr txBox="1">
            <a:spLocks noGrp="1"/>
          </p:cNvSpPr>
          <p:nvPr>
            <p:ph type="title"/>
          </p:nvPr>
        </p:nvSpPr>
        <p:spPr>
          <a:xfrm>
            <a:off x="578486" y="20194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منابع</a:t>
            </a:r>
            <a:endParaRPr dirty="0">
              <a:cs typeface="B Nazanin" panose="000004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79"/>
        <p:cNvGrpSpPr/>
        <p:nvPr/>
      </p:nvGrpSpPr>
      <p:grpSpPr>
        <a:xfrm>
          <a:off x="0" y="0"/>
          <a:ext cx="0" cy="0"/>
          <a:chOff x="0" y="0"/>
          <a:chExt cx="0" cy="0"/>
        </a:xfrm>
      </p:grpSpPr>
      <p:sp>
        <p:nvSpPr>
          <p:cNvPr id="2581" name="Google Shape;2581;p65"/>
          <p:cNvSpPr/>
          <p:nvPr/>
        </p:nvSpPr>
        <p:spPr>
          <a:xfrm>
            <a:off x="2583638" y="2947800"/>
            <a:ext cx="791400" cy="754200"/>
          </a:xfrm>
          <a:prstGeom prst="roundRect">
            <a:avLst>
              <a:gd name="adj" fmla="val 16667"/>
            </a:avLst>
          </a:prstGeom>
          <a:solidFill>
            <a:srgbClr val="2F202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5"/>
          <p:cNvSpPr/>
          <p:nvPr/>
        </p:nvSpPr>
        <p:spPr>
          <a:xfrm>
            <a:off x="3645457" y="2947800"/>
            <a:ext cx="791400" cy="754200"/>
          </a:xfrm>
          <a:prstGeom prst="roundRect">
            <a:avLst>
              <a:gd name="adj" fmla="val 16667"/>
            </a:avLst>
          </a:prstGeom>
          <a:solidFill>
            <a:srgbClr val="EBD9F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5"/>
          <p:cNvSpPr/>
          <p:nvPr/>
        </p:nvSpPr>
        <p:spPr>
          <a:xfrm>
            <a:off x="4707277" y="29478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5"/>
          <p:cNvSpPr txBox="1"/>
          <p:nvPr/>
        </p:nvSpPr>
        <p:spPr>
          <a:xfrm>
            <a:off x="25836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#2f202d</a:t>
            </a:r>
            <a:endParaRPr sz="1000">
              <a:solidFill>
                <a:srgbClr val="FFFFFF"/>
              </a:solidFill>
            </a:endParaRPr>
          </a:p>
        </p:txBody>
      </p:sp>
      <p:sp>
        <p:nvSpPr>
          <p:cNvPr id="2585" name="Google Shape;2585;p65"/>
          <p:cNvSpPr txBox="1"/>
          <p:nvPr/>
        </p:nvSpPr>
        <p:spPr>
          <a:xfrm>
            <a:off x="364546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#ebd9f4</a:t>
            </a:r>
            <a:endParaRPr sz="1000"/>
          </a:p>
        </p:txBody>
      </p:sp>
      <p:sp>
        <p:nvSpPr>
          <p:cNvPr id="2586" name="Google Shape;2586;p65"/>
          <p:cNvSpPr txBox="1"/>
          <p:nvPr/>
        </p:nvSpPr>
        <p:spPr>
          <a:xfrm>
            <a:off x="470728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2587" name="Google Shape;2587;p65"/>
          <p:cNvSpPr/>
          <p:nvPr/>
        </p:nvSpPr>
        <p:spPr>
          <a:xfrm>
            <a:off x="5769113" y="2947800"/>
            <a:ext cx="791400" cy="754200"/>
          </a:xfrm>
          <a:prstGeom prst="roundRect">
            <a:avLst>
              <a:gd name="adj" fmla="val 16667"/>
            </a:avLst>
          </a:prstGeom>
          <a:solidFill>
            <a:srgbClr val="8354A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5"/>
          <p:cNvSpPr txBox="1"/>
          <p:nvPr/>
        </p:nvSpPr>
        <p:spPr>
          <a:xfrm>
            <a:off x="576911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#8354a3</a:t>
            </a:r>
            <a:endParaRPr sz="1000">
              <a:solidFill>
                <a:srgbClr val="FFFFFF"/>
              </a:solidFill>
            </a:endParaRPr>
          </a:p>
        </p:txBody>
      </p:sp>
      <p:sp>
        <p:nvSpPr>
          <p:cNvPr id="2589" name="Google Shape;2589;p65"/>
          <p:cNvSpPr/>
          <p:nvPr/>
        </p:nvSpPr>
        <p:spPr>
          <a:xfrm>
            <a:off x="2583638" y="3878900"/>
            <a:ext cx="791400" cy="754200"/>
          </a:xfrm>
          <a:prstGeom prst="roundRect">
            <a:avLst>
              <a:gd name="adj" fmla="val 16667"/>
            </a:avLst>
          </a:prstGeom>
          <a:solidFill>
            <a:srgbClr val="FCB32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5"/>
          <p:cNvSpPr/>
          <p:nvPr/>
        </p:nvSpPr>
        <p:spPr>
          <a:xfrm>
            <a:off x="3645457" y="3878900"/>
            <a:ext cx="791400" cy="754200"/>
          </a:xfrm>
          <a:prstGeom prst="roundRect">
            <a:avLst>
              <a:gd name="adj" fmla="val 16667"/>
            </a:avLst>
          </a:prstGeom>
          <a:solidFill>
            <a:srgbClr val="95BC4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5"/>
          <p:cNvSpPr/>
          <p:nvPr/>
        </p:nvSpPr>
        <p:spPr>
          <a:xfrm>
            <a:off x="4707277" y="3878900"/>
            <a:ext cx="791400" cy="754200"/>
          </a:xfrm>
          <a:prstGeom prst="roundRect">
            <a:avLst>
              <a:gd name="adj" fmla="val 16667"/>
            </a:avLst>
          </a:prstGeom>
          <a:solidFill>
            <a:srgbClr val="F3A4A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5"/>
          <p:cNvSpPr txBox="1"/>
          <p:nvPr/>
        </p:nvSpPr>
        <p:spPr>
          <a:xfrm>
            <a:off x="258363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#fcb32b</a:t>
            </a:r>
            <a:endParaRPr sz="1000"/>
          </a:p>
        </p:txBody>
      </p:sp>
      <p:sp>
        <p:nvSpPr>
          <p:cNvPr id="2593" name="Google Shape;2593;p65"/>
          <p:cNvSpPr txBox="1"/>
          <p:nvPr/>
        </p:nvSpPr>
        <p:spPr>
          <a:xfrm>
            <a:off x="364546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#95bc40</a:t>
            </a:r>
            <a:endParaRPr sz="1000">
              <a:solidFill>
                <a:srgbClr val="FFFFFF"/>
              </a:solidFill>
            </a:endParaRPr>
          </a:p>
        </p:txBody>
      </p:sp>
      <p:sp>
        <p:nvSpPr>
          <p:cNvPr id="2594" name="Google Shape;2594;p65"/>
          <p:cNvSpPr txBox="1"/>
          <p:nvPr/>
        </p:nvSpPr>
        <p:spPr>
          <a:xfrm>
            <a:off x="470728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#f3a4a9</a:t>
            </a:r>
            <a:endParaRPr sz="1000"/>
          </a:p>
        </p:txBody>
      </p:sp>
      <p:sp>
        <p:nvSpPr>
          <p:cNvPr id="2595" name="Google Shape;2595;p65"/>
          <p:cNvSpPr/>
          <p:nvPr/>
        </p:nvSpPr>
        <p:spPr>
          <a:xfrm>
            <a:off x="5769113" y="3878900"/>
            <a:ext cx="791400" cy="754200"/>
          </a:xfrm>
          <a:prstGeom prst="roundRect">
            <a:avLst>
              <a:gd name="adj" fmla="val 16667"/>
            </a:avLst>
          </a:prstGeom>
          <a:solidFill>
            <a:srgbClr val="7294C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5"/>
          <p:cNvSpPr txBox="1"/>
          <p:nvPr/>
        </p:nvSpPr>
        <p:spPr>
          <a:xfrm>
            <a:off x="576911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#7294ce</a:t>
            </a:r>
            <a:endParaRPr sz="1000">
              <a:solidFill>
                <a:srgbClr val="FFFFFF"/>
              </a:solidFill>
            </a:endParaRPr>
          </a:p>
        </p:txBody>
      </p:sp>
      <p:sp>
        <p:nvSpPr>
          <p:cNvPr id="2597" name="Google Shape;2597;p6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r>
              <a:rPr lang="fa-IR" sz="3200" dirty="0"/>
              <a:t>فونت ها و رنگ های استفاده شده</a:t>
            </a: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01"/>
        <p:cNvGrpSpPr/>
        <p:nvPr/>
      </p:nvGrpSpPr>
      <p:grpSpPr>
        <a:xfrm>
          <a:off x="0" y="0"/>
          <a:ext cx="0" cy="0"/>
          <a:chOff x="0" y="0"/>
          <a:chExt cx="0" cy="0"/>
        </a:xfrm>
      </p:grpSpPr>
      <p:sp>
        <p:nvSpPr>
          <p:cNvPr id="2602" name="Google Shape;2602;p66"/>
          <p:cNvSpPr txBox="1"/>
          <p:nvPr/>
        </p:nvSpPr>
        <p:spPr>
          <a:xfrm>
            <a:off x="1572600" y="968194"/>
            <a:ext cx="5998800" cy="852600"/>
          </a:xfrm>
          <a:prstGeom prst="rect">
            <a:avLst/>
          </a:prstGeom>
          <a:noFill/>
          <a:ln>
            <a:noFill/>
          </a:ln>
        </p:spPr>
        <p:txBody>
          <a:bodyPr spcFirstLastPara="1" wrap="square" lIns="91425" tIns="91425" rIns="91425" bIns="91425" anchor="t" anchorCtr="0">
            <a:noAutofit/>
          </a:bodyPr>
          <a:lstStyle/>
          <a:p>
            <a:pPr algn="r">
              <a:lnSpc>
                <a:spcPct val="150000"/>
              </a:lnSpc>
            </a:pPr>
            <a:r>
              <a:rPr lang="fa-IR" sz="1600" dirty="0">
                <a:solidFill>
                  <a:schemeClr val="bg1"/>
                </a:solidFill>
              </a:rPr>
              <a:t>داستان خود را با مفاهیم مصور ما ایجاد کنید. سبکی را که بیشتر دوست دارید انتخاب کنید، رنگ‌های آن را ویرایش کنید، پس‌زمینه و لایه‌هایی را که می‌خواهید نشان دهید انتخاب کنید و با پانل انیماتور به آن‌ها جان بدهید! ارائه شما را تقویت می کند. بررسی کنید که چگونه کار می کند.</a:t>
            </a:r>
          </a:p>
        </p:txBody>
      </p:sp>
      <p:sp>
        <p:nvSpPr>
          <p:cNvPr id="2603" name="Google Shape;2603;p66"/>
          <p:cNvSpPr txBox="1">
            <a:spLocks noGrp="1"/>
          </p:cNvSpPr>
          <p:nvPr>
            <p:ph type="title"/>
          </p:nvPr>
        </p:nvSpPr>
        <p:spPr>
          <a:xfrm>
            <a:off x="709999" y="264892"/>
            <a:ext cx="7710600" cy="482400"/>
          </a:xfrm>
          <a:prstGeom prst="rect">
            <a:avLst/>
          </a:prstGeom>
        </p:spPr>
        <p:txBody>
          <a:bodyPr spcFirstLastPara="1" wrap="square" lIns="91425" tIns="91425" rIns="91425" bIns="91425" anchor="t" anchorCtr="0">
            <a:noAutofit/>
          </a:bodyPr>
          <a:lstStyle/>
          <a:p>
            <a:r>
              <a:rPr lang="fa-IR" b="1" dirty="0"/>
              <a:t>مجموعه داستان</a:t>
            </a:r>
          </a:p>
        </p:txBody>
      </p:sp>
      <p:pic>
        <p:nvPicPr>
          <p:cNvPr id="2604" name="Google Shape;2604;p66"/>
          <p:cNvPicPr preferRelativeResize="0"/>
          <p:nvPr/>
        </p:nvPicPr>
        <p:blipFill rotWithShape="1">
          <a:blip r:embed="rId3">
            <a:alphaModFix/>
          </a:blip>
          <a:srcRect t="16547" b="16540"/>
          <a:stretch/>
        </p:blipFill>
        <p:spPr>
          <a:xfrm>
            <a:off x="723400" y="2607125"/>
            <a:ext cx="1522615" cy="1018800"/>
          </a:xfrm>
          <a:prstGeom prst="rect">
            <a:avLst/>
          </a:prstGeom>
          <a:noFill/>
          <a:ln>
            <a:noFill/>
          </a:ln>
        </p:spPr>
      </p:pic>
      <p:sp>
        <p:nvSpPr>
          <p:cNvPr id="2605" name="Google Shape;2605;p66">
            <a:hlinkClick r:id="rId4"/>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4">
                  <a:extLst>
                    <a:ext uri="{A12FA001-AC4F-418D-AE19-62706E023703}">
                      <ahyp:hlinkClr xmlns:ahyp="http://schemas.microsoft.com/office/drawing/2018/hyperlinkcolor" val="tx"/>
                    </a:ext>
                  </a:extLst>
                </a:hlinkClick>
              </a:rPr>
              <a:t>Pana</a:t>
            </a:r>
            <a:endParaRPr b="1">
              <a:solidFill>
                <a:srgbClr val="869FB2"/>
              </a:solidFill>
            </a:endParaRPr>
          </a:p>
        </p:txBody>
      </p:sp>
      <p:sp>
        <p:nvSpPr>
          <p:cNvPr id="2606" name="Google Shape;2606;p66">
            <a:hlinkClick r:id="rId5"/>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2607" name="Google Shape;2607;p66">
            <a:hlinkClick r:id="rId6"/>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Bro</a:t>
            </a:r>
            <a:endParaRPr b="1">
              <a:solidFill>
                <a:srgbClr val="869FB2"/>
              </a:solidFill>
            </a:endParaRPr>
          </a:p>
        </p:txBody>
      </p:sp>
      <p:sp>
        <p:nvSpPr>
          <p:cNvPr id="2608" name="Google Shape;2608;p66">
            <a:hlinkClick r:id="rId7"/>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2609" name="Google Shape;2609;p66"/>
          <p:cNvPicPr preferRelativeResize="0"/>
          <p:nvPr/>
        </p:nvPicPr>
        <p:blipFill rotWithShape="1">
          <a:blip r:embed="rId8">
            <a:alphaModFix/>
          </a:blip>
          <a:srcRect/>
          <a:stretch/>
        </p:blipFill>
        <p:spPr>
          <a:xfrm>
            <a:off x="2376355" y="2481308"/>
            <a:ext cx="1270420" cy="1270435"/>
          </a:xfrm>
          <a:prstGeom prst="rect">
            <a:avLst/>
          </a:prstGeom>
          <a:noFill/>
          <a:ln>
            <a:noFill/>
          </a:ln>
        </p:spPr>
      </p:pic>
      <p:pic>
        <p:nvPicPr>
          <p:cNvPr id="2610" name="Google Shape;2610;p66"/>
          <p:cNvPicPr preferRelativeResize="0"/>
          <p:nvPr/>
        </p:nvPicPr>
        <p:blipFill rotWithShape="1">
          <a:blip r:embed="rId9">
            <a:alphaModFix/>
          </a:blip>
          <a:srcRect t="6377" b="6377"/>
          <a:stretch/>
        </p:blipFill>
        <p:spPr>
          <a:xfrm>
            <a:off x="3816030" y="2517800"/>
            <a:ext cx="1372495" cy="1197450"/>
          </a:xfrm>
          <a:prstGeom prst="rect">
            <a:avLst/>
          </a:prstGeom>
          <a:noFill/>
          <a:ln>
            <a:noFill/>
          </a:ln>
        </p:spPr>
      </p:pic>
      <p:pic>
        <p:nvPicPr>
          <p:cNvPr id="2611" name="Google Shape;2611;p66"/>
          <p:cNvPicPr preferRelativeResize="0"/>
          <p:nvPr/>
        </p:nvPicPr>
        <p:blipFill rotWithShape="1">
          <a:blip r:embed="rId10">
            <a:alphaModFix/>
          </a:blip>
          <a:srcRect t="9256" b="9256"/>
          <a:stretch/>
        </p:blipFill>
        <p:spPr>
          <a:xfrm>
            <a:off x="5306751" y="2557330"/>
            <a:ext cx="1372475" cy="1118390"/>
          </a:xfrm>
          <a:prstGeom prst="rect">
            <a:avLst/>
          </a:prstGeom>
          <a:noFill/>
          <a:ln>
            <a:noFill/>
          </a:ln>
        </p:spPr>
      </p:pic>
      <p:pic>
        <p:nvPicPr>
          <p:cNvPr id="2612" name="Google Shape;2612;p66"/>
          <p:cNvPicPr preferRelativeResize="0"/>
          <p:nvPr/>
        </p:nvPicPr>
        <p:blipFill rotWithShape="1">
          <a:blip r:embed="rId11">
            <a:alphaModFix/>
          </a:blip>
          <a:srcRect t="14837" b="14844"/>
          <a:stretch/>
        </p:blipFill>
        <p:spPr>
          <a:xfrm>
            <a:off x="6717734" y="2517795"/>
            <a:ext cx="1702865" cy="1197460"/>
          </a:xfrm>
          <a:prstGeom prst="rect">
            <a:avLst/>
          </a:prstGeom>
          <a:noFill/>
          <a:ln>
            <a:noFill/>
          </a:ln>
        </p:spPr>
      </p:pic>
      <p:sp>
        <p:nvSpPr>
          <p:cNvPr id="2613" name="Google Shape;2613;p66">
            <a:hlinkClick r:id="rId12"/>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2">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17"/>
        <p:cNvGrpSpPr/>
        <p:nvPr/>
      </p:nvGrpSpPr>
      <p:grpSpPr>
        <a:xfrm>
          <a:off x="0" y="0"/>
          <a:ext cx="0" cy="0"/>
          <a:chOff x="0" y="0"/>
          <a:chExt cx="0" cy="0"/>
        </a:xfrm>
      </p:grpSpPr>
      <p:grpSp>
        <p:nvGrpSpPr>
          <p:cNvPr id="2619" name="Google Shape;2619;p67"/>
          <p:cNvGrpSpPr/>
          <p:nvPr/>
        </p:nvGrpSpPr>
        <p:grpSpPr>
          <a:xfrm>
            <a:off x="5117640" y="3085736"/>
            <a:ext cx="474294" cy="551291"/>
            <a:chOff x="4727025" y="1332775"/>
            <a:chExt cx="59900" cy="69625"/>
          </a:xfrm>
        </p:grpSpPr>
        <p:sp>
          <p:nvSpPr>
            <p:cNvPr id="2620" name="Google Shape;2620;p6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2" name="Google Shape;2622;p67"/>
          <p:cNvGrpSpPr/>
          <p:nvPr/>
        </p:nvGrpSpPr>
        <p:grpSpPr>
          <a:xfrm>
            <a:off x="5731296" y="2314340"/>
            <a:ext cx="555653" cy="557031"/>
            <a:chOff x="4820425" y="1329900"/>
            <a:chExt cx="70175" cy="70350"/>
          </a:xfrm>
        </p:grpSpPr>
        <p:sp>
          <p:nvSpPr>
            <p:cNvPr id="2623" name="Google Shape;2623;p6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67"/>
          <p:cNvGrpSpPr/>
          <p:nvPr/>
        </p:nvGrpSpPr>
        <p:grpSpPr>
          <a:xfrm>
            <a:off x="6357664" y="2318845"/>
            <a:ext cx="582574" cy="533871"/>
            <a:chOff x="4903200" y="1331525"/>
            <a:chExt cx="73575" cy="67425"/>
          </a:xfrm>
        </p:grpSpPr>
        <p:sp>
          <p:nvSpPr>
            <p:cNvPr id="2628" name="Google Shape;2628;p6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67"/>
          <p:cNvGrpSpPr/>
          <p:nvPr/>
        </p:nvGrpSpPr>
        <p:grpSpPr>
          <a:xfrm>
            <a:off x="5717142" y="3078709"/>
            <a:ext cx="583960" cy="565345"/>
            <a:chOff x="4815575" y="1416800"/>
            <a:chExt cx="73750" cy="71400"/>
          </a:xfrm>
        </p:grpSpPr>
        <p:sp>
          <p:nvSpPr>
            <p:cNvPr id="2631" name="Google Shape;2631;p6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67"/>
          <p:cNvGrpSpPr/>
          <p:nvPr/>
        </p:nvGrpSpPr>
        <p:grpSpPr>
          <a:xfrm>
            <a:off x="6351924" y="3108896"/>
            <a:ext cx="589898" cy="504970"/>
            <a:chOff x="4902475" y="1418875"/>
            <a:chExt cx="74500" cy="63775"/>
          </a:xfrm>
        </p:grpSpPr>
        <p:sp>
          <p:nvSpPr>
            <p:cNvPr id="2635" name="Google Shape;2635;p6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7"/>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67"/>
          <p:cNvGrpSpPr/>
          <p:nvPr/>
        </p:nvGrpSpPr>
        <p:grpSpPr>
          <a:xfrm>
            <a:off x="5727139" y="3826000"/>
            <a:ext cx="563967" cy="567127"/>
            <a:chOff x="4818100" y="1507675"/>
            <a:chExt cx="71225" cy="71625"/>
          </a:xfrm>
        </p:grpSpPr>
        <p:sp>
          <p:nvSpPr>
            <p:cNvPr id="2638" name="Google Shape;2638;p6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67"/>
          <p:cNvGrpSpPr/>
          <p:nvPr/>
        </p:nvGrpSpPr>
        <p:grpSpPr>
          <a:xfrm>
            <a:off x="5040636" y="3829461"/>
            <a:ext cx="628301" cy="588505"/>
            <a:chOff x="4721450" y="1509475"/>
            <a:chExt cx="79350" cy="74325"/>
          </a:xfrm>
        </p:grpSpPr>
        <p:sp>
          <p:nvSpPr>
            <p:cNvPr id="2643" name="Google Shape;2643;p6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67"/>
          <p:cNvGrpSpPr/>
          <p:nvPr/>
        </p:nvGrpSpPr>
        <p:grpSpPr>
          <a:xfrm>
            <a:off x="6386170" y="3814027"/>
            <a:ext cx="557038" cy="562772"/>
            <a:chOff x="4906800" y="1507500"/>
            <a:chExt cx="70350" cy="71075"/>
          </a:xfrm>
        </p:grpSpPr>
        <p:sp>
          <p:nvSpPr>
            <p:cNvPr id="2648" name="Google Shape;2648;p6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3" name="Google Shape;2653;p67"/>
          <p:cNvGrpSpPr/>
          <p:nvPr/>
        </p:nvGrpSpPr>
        <p:grpSpPr>
          <a:xfrm>
            <a:off x="4423778" y="2340963"/>
            <a:ext cx="517934" cy="517934"/>
            <a:chOff x="3736598" y="2170606"/>
            <a:chExt cx="404889" cy="404889"/>
          </a:xfrm>
        </p:grpSpPr>
        <p:sp>
          <p:nvSpPr>
            <p:cNvPr id="2654" name="Google Shape;2654;p6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67"/>
          <p:cNvGrpSpPr/>
          <p:nvPr/>
        </p:nvGrpSpPr>
        <p:grpSpPr>
          <a:xfrm>
            <a:off x="3690839" y="2341061"/>
            <a:ext cx="586986" cy="517740"/>
            <a:chOff x="3161917" y="2170682"/>
            <a:chExt cx="458870" cy="404737"/>
          </a:xfrm>
        </p:grpSpPr>
        <p:sp>
          <p:nvSpPr>
            <p:cNvPr id="2659" name="Google Shape;2659;p6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 name="Google Shape;2662;p67"/>
          <p:cNvGrpSpPr/>
          <p:nvPr/>
        </p:nvGrpSpPr>
        <p:grpSpPr>
          <a:xfrm>
            <a:off x="3713860" y="3102400"/>
            <a:ext cx="540943" cy="517963"/>
            <a:chOff x="3179914" y="2889488"/>
            <a:chExt cx="422876" cy="404911"/>
          </a:xfrm>
        </p:grpSpPr>
        <p:sp>
          <p:nvSpPr>
            <p:cNvPr id="2663" name="Google Shape;2663;p6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67"/>
          <p:cNvGrpSpPr/>
          <p:nvPr/>
        </p:nvGrpSpPr>
        <p:grpSpPr>
          <a:xfrm>
            <a:off x="4414654" y="3102358"/>
            <a:ext cx="536180" cy="518047"/>
            <a:chOff x="3729467" y="2889422"/>
            <a:chExt cx="419153" cy="404977"/>
          </a:xfrm>
        </p:grpSpPr>
        <p:sp>
          <p:nvSpPr>
            <p:cNvPr id="2670" name="Google Shape;2670;p6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7" name="Google Shape;2677;p67"/>
          <p:cNvGrpSpPr/>
          <p:nvPr/>
        </p:nvGrpSpPr>
        <p:grpSpPr>
          <a:xfrm>
            <a:off x="1951688" y="3445787"/>
            <a:ext cx="965351" cy="134611"/>
            <a:chOff x="4411970" y="2962952"/>
            <a:chExt cx="706544" cy="104212"/>
          </a:xfrm>
        </p:grpSpPr>
        <p:sp>
          <p:nvSpPr>
            <p:cNvPr id="2678" name="Google Shape;2678;p6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67"/>
          <p:cNvGrpSpPr/>
          <p:nvPr/>
        </p:nvGrpSpPr>
        <p:grpSpPr>
          <a:xfrm>
            <a:off x="1951688" y="3041077"/>
            <a:ext cx="960158" cy="289172"/>
            <a:chOff x="4411970" y="2726085"/>
            <a:chExt cx="643107" cy="193659"/>
          </a:xfrm>
        </p:grpSpPr>
        <p:sp>
          <p:nvSpPr>
            <p:cNvPr id="2683" name="Google Shape;2683;p6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67"/>
          <p:cNvGrpSpPr/>
          <p:nvPr/>
        </p:nvGrpSpPr>
        <p:grpSpPr>
          <a:xfrm>
            <a:off x="960185" y="3295400"/>
            <a:ext cx="811503" cy="252584"/>
            <a:chOff x="4411970" y="4340222"/>
            <a:chExt cx="779467" cy="242683"/>
          </a:xfrm>
        </p:grpSpPr>
        <p:sp>
          <p:nvSpPr>
            <p:cNvPr id="2687" name="Google Shape;2687;p6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0" name="Google Shape;2690;p67"/>
          <p:cNvGrpSpPr/>
          <p:nvPr/>
        </p:nvGrpSpPr>
        <p:grpSpPr>
          <a:xfrm>
            <a:off x="1951688" y="2709308"/>
            <a:ext cx="965160" cy="216230"/>
            <a:chOff x="4411970" y="2468674"/>
            <a:chExt cx="747317" cy="167425"/>
          </a:xfrm>
        </p:grpSpPr>
        <p:sp>
          <p:nvSpPr>
            <p:cNvPr id="2691" name="Google Shape;2691;p6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3" name="Google Shape;2693;p67"/>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4" name="Google Shape;2694;p67"/>
          <p:cNvGrpSpPr/>
          <p:nvPr/>
        </p:nvGrpSpPr>
        <p:grpSpPr>
          <a:xfrm>
            <a:off x="959254" y="2334687"/>
            <a:ext cx="1959041" cy="208784"/>
            <a:chOff x="6336019" y="3733725"/>
            <a:chExt cx="2566206" cy="351310"/>
          </a:xfrm>
        </p:grpSpPr>
        <p:sp>
          <p:nvSpPr>
            <p:cNvPr id="2695" name="Google Shape;2695;p67"/>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7"/>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7"/>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7"/>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9" name="Google Shape;2699;p67"/>
          <p:cNvGrpSpPr/>
          <p:nvPr/>
        </p:nvGrpSpPr>
        <p:grpSpPr>
          <a:xfrm>
            <a:off x="1951688" y="3950602"/>
            <a:ext cx="946551" cy="153200"/>
            <a:chOff x="4404545" y="3301592"/>
            <a:chExt cx="782403" cy="129272"/>
          </a:xfrm>
        </p:grpSpPr>
        <p:sp>
          <p:nvSpPr>
            <p:cNvPr id="2700" name="Google Shape;2700;p6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7"/>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67"/>
          <p:cNvGrpSpPr/>
          <p:nvPr/>
        </p:nvGrpSpPr>
        <p:grpSpPr>
          <a:xfrm>
            <a:off x="1951688" y="3695937"/>
            <a:ext cx="962257" cy="139127"/>
            <a:chOff x="4411970" y="3131459"/>
            <a:chExt cx="710520" cy="117397"/>
          </a:xfrm>
        </p:grpSpPr>
        <p:sp>
          <p:nvSpPr>
            <p:cNvPr id="2703" name="Google Shape;2703;p6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5" name="Google Shape;2705;p67"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6" name="Google Shape;2706;p67"/>
          <p:cNvGrpSpPr/>
          <p:nvPr/>
        </p:nvGrpSpPr>
        <p:grpSpPr>
          <a:xfrm>
            <a:off x="951833" y="3621603"/>
            <a:ext cx="823838" cy="458988"/>
            <a:chOff x="4411970" y="1801825"/>
            <a:chExt cx="734586" cy="409262"/>
          </a:xfrm>
        </p:grpSpPr>
        <p:sp>
          <p:nvSpPr>
            <p:cNvPr id="2707" name="Google Shape;2707;p6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67"/>
          <p:cNvGrpSpPr/>
          <p:nvPr/>
        </p:nvGrpSpPr>
        <p:grpSpPr>
          <a:xfrm>
            <a:off x="3056804" y="2339173"/>
            <a:ext cx="521514" cy="521514"/>
            <a:chOff x="5681300" y="2527788"/>
            <a:chExt cx="805800" cy="805800"/>
          </a:xfrm>
        </p:grpSpPr>
        <p:sp>
          <p:nvSpPr>
            <p:cNvPr id="2710" name="Google Shape;2710;p67"/>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2" name="Google Shape;2712;p67"/>
          <p:cNvGrpSpPr/>
          <p:nvPr/>
        </p:nvGrpSpPr>
        <p:grpSpPr>
          <a:xfrm>
            <a:off x="3051044" y="3094865"/>
            <a:ext cx="533033" cy="533033"/>
            <a:chOff x="4049800" y="640400"/>
            <a:chExt cx="858900" cy="858900"/>
          </a:xfrm>
        </p:grpSpPr>
        <p:sp>
          <p:nvSpPr>
            <p:cNvPr id="2713" name="Google Shape;2713;p67"/>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7"/>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5" name="Google Shape;2715;p67"/>
          <p:cNvGrpSpPr/>
          <p:nvPr/>
        </p:nvGrpSpPr>
        <p:grpSpPr>
          <a:xfrm>
            <a:off x="2976527" y="3772543"/>
            <a:ext cx="682068" cy="682068"/>
            <a:chOff x="5080188" y="927900"/>
            <a:chExt cx="961200" cy="961200"/>
          </a:xfrm>
        </p:grpSpPr>
        <p:sp>
          <p:nvSpPr>
            <p:cNvPr id="2716" name="Google Shape;2716;p67"/>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7"/>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7"/>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7"/>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67"/>
          <p:cNvGrpSpPr/>
          <p:nvPr/>
        </p:nvGrpSpPr>
        <p:grpSpPr>
          <a:xfrm>
            <a:off x="4440026" y="3869234"/>
            <a:ext cx="505650" cy="504006"/>
            <a:chOff x="6039282" y="1042577"/>
            <a:chExt cx="734315" cy="731929"/>
          </a:xfrm>
        </p:grpSpPr>
        <p:sp>
          <p:nvSpPr>
            <p:cNvPr id="2725" name="Google Shape;2725;p6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6" name="Google Shape;2746;p67"/>
          <p:cNvGrpSpPr/>
          <p:nvPr/>
        </p:nvGrpSpPr>
        <p:grpSpPr>
          <a:xfrm>
            <a:off x="5052628" y="2298862"/>
            <a:ext cx="567744" cy="602136"/>
            <a:chOff x="1825800" y="1651625"/>
            <a:chExt cx="539989" cy="571775"/>
          </a:xfrm>
        </p:grpSpPr>
        <p:sp>
          <p:nvSpPr>
            <p:cNvPr id="2747" name="Google Shape;2747;p67"/>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7"/>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7"/>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1" name="Google Shape;2751;p67"/>
          <p:cNvGrpSpPr/>
          <p:nvPr/>
        </p:nvGrpSpPr>
        <p:grpSpPr>
          <a:xfrm>
            <a:off x="3727557" y="3855579"/>
            <a:ext cx="508123" cy="507955"/>
            <a:chOff x="1897577" y="2802432"/>
            <a:chExt cx="492176" cy="492014"/>
          </a:xfrm>
        </p:grpSpPr>
        <p:sp>
          <p:nvSpPr>
            <p:cNvPr id="2752" name="Google Shape;2752;p67"/>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7"/>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7"/>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7"/>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7"/>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7"/>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7"/>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7"/>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7"/>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7"/>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4" name="Google Shape;2764;p67"/>
          <p:cNvGrpSpPr/>
          <p:nvPr/>
        </p:nvGrpSpPr>
        <p:grpSpPr>
          <a:xfrm>
            <a:off x="959087" y="4169123"/>
            <a:ext cx="809227" cy="200842"/>
            <a:chOff x="2013045" y="4813233"/>
            <a:chExt cx="921986" cy="228854"/>
          </a:xfrm>
        </p:grpSpPr>
        <p:sp>
          <p:nvSpPr>
            <p:cNvPr id="2765" name="Google Shape;2765;p67"/>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7"/>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67"/>
          <p:cNvGrpSpPr/>
          <p:nvPr/>
        </p:nvGrpSpPr>
        <p:grpSpPr>
          <a:xfrm>
            <a:off x="967547" y="2656004"/>
            <a:ext cx="792421" cy="269941"/>
            <a:chOff x="1046767" y="4756633"/>
            <a:chExt cx="859646" cy="292841"/>
          </a:xfrm>
        </p:grpSpPr>
        <p:sp>
          <p:nvSpPr>
            <p:cNvPr id="2768" name="Google Shape;2768;p67"/>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7"/>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7"/>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1" name="Google Shape;2771;p67"/>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7"/>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7"/>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7"/>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5" name="Google Shape;2775;p67"/>
          <p:cNvGrpSpPr/>
          <p:nvPr/>
        </p:nvGrpSpPr>
        <p:grpSpPr>
          <a:xfrm>
            <a:off x="7103403" y="2550562"/>
            <a:ext cx="166473" cy="141497"/>
            <a:chOff x="4660325" y="1866850"/>
            <a:chExt cx="68350" cy="58100"/>
          </a:xfrm>
        </p:grpSpPr>
        <p:sp>
          <p:nvSpPr>
            <p:cNvPr id="2776" name="Google Shape;2776;p6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 name="Google Shape;2778;p67"/>
          <p:cNvGrpSpPr/>
          <p:nvPr/>
        </p:nvGrpSpPr>
        <p:grpSpPr>
          <a:xfrm>
            <a:off x="7412747" y="2576286"/>
            <a:ext cx="162515" cy="90049"/>
            <a:chOff x="4791775" y="1877500"/>
            <a:chExt cx="66725" cy="36975"/>
          </a:xfrm>
        </p:grpSpPr>
        <p:sp>
          <p:nvSpPr>
            <p:cNvPr id="2779" name="Google Shape;2779;p6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2781;p67"/>
          <p:cNvGrpSpPr/>
          <p:nvPr/>
        </p:nvGrpSpPr>
        <p:grpSpPr>
          <a:xfrm>
            <a:off x="7734460" y="2576286"/>
            <a:ext cx="144979" cy="90049"/>
            <a:chOff x="4923925" y="1877500"/>
            <a:chExt cx="59525" cy="36975"/>
          </a:xfrm>
        </p:grpSpPr>
        <p:sp>
          <p:nvSpPr>
            <p:cNvPr id="2782" name="Google Shape;2782;p6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67"/>
          <p:cNvGrpSpPr/>
          <p:nvPr/>
        </p:nvGrpSpPr>
        <p:grpSpPr>
          <a:xfrm>
            <a:off x="8028952" y="2558477"/>
            <a:ext cx="141447" cy="125667"/>
            <a:chOff x="5058450" y="1870100"/>
            <a:chExt cx="58075" cy="51600"/>
          </a:xfrm>
        </p:grpSpPr>
        <p:sp>
          <p:nvSpPr>
            <p:cNvPr id="2785" name="Google Shape;2785;p6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67"/>
          <p:cNvGrpSpPr/>
          <p:nvPr/>
        </p:nvGrpSpPr>
        <p:grpSpPr>
          <a:xfrm>
            <a:off x="7443466" y="2980885"/>
            <a:ext cx="101077" cy="107645"/>
            <a:chOff x="4811425" y="2065025"/>
            <a:chExt cx="41500" cy="44200"/>
          </a:xfrm>
        </p:grpSpPr>
        <p:sp>
          <p:nvSpPr>
            <p:cNvPr id="2788" name="Google Shape;2788;p6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 name="Google Shape;2790;p67"/>
          <p:cNvGrpSpPr/>
          <p:nvPr/>
        </p:nvGrpSpPr>
        <p:grpSpPr>
          <a:xfrm>
            <a:off x="7735904" y="2981098"/>
            <a:ext cx="120867" cy="107218"/>
            <a:chOff x="4929875" y="2065025"/>
            <a:chExt cx="49625" cy="44025"/>
          </a:xfrm>
        </p:grpSpPr>
        <p:sp>
          <p:nvSpPr>
            <p:cNvPr id="2791" name="Google Shape;2791;p6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3" name="Google Shape;2793;p67"/>
          <p:cNvGrpSpPr/>
          <p:nvPr/>
        </p:nvGrpSpPr>
        <p:grpSpPr>
          <a:xfrm>
            <a:off x="8064572" y="2984112"/>
            <a:ext cx="70206" cy="101191"/>
            <a:chOff x="5083925" y="2066350"/>
            <a:chExt cx="28825" cy="41550"/>
          </a:xfrm>
        </p:grpSpPr>
        <p:sp>
          <p:nvSpPr>
            <p:cNvPr id="2794" name="Google Shape;2794;p6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 name="Google Shape;2796;p67"/>
          <p:cNvGrpSpPr/>
          <p:nvPr/>
        </p:nvGrpSpPr>
        <p:grpSpPr>
          <a:xfrm>
            <a:off x="7096126" y="2999759"/>
            <a:ext cx="181026" cy="69896"/>
            <a:chOff x="4659775" y="2072775"/>
            <a:chExt cx="74325" cy="28700"/>
          </a:xfrm>
        </p:grpSpPr>
        <p:sp>
          <p:nvSpPr>
            <p:cNvPr id="2797" name="Google Shape;2797;p6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0" name="Google Shape;2800;p67"/>
          <p:cNvGrpSpPr/>
          <p:nvPr/>
        </p:nvGrpSpPr>
        <p:grpSpPr>
          <a:xfrm>
            <a:off x="8015982" y="2790324"/>
            <a:ext cx="167387" cy="89197"/>
            <a:chOff x="4662475" y="1976500"/>
            <a:chExt cx="68725" cy="36625"/>
          </a:xfrm>
        </p:grpSpPr>
        <p:sp>
          <p:nvSpPr>
            <p:cNvPr id="2801" name="Google Shape;2801;p6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 name="Google Shape;2804;p67"/>
          <p:cNvGrpSpPr/>
          <p:nvPr/>
        </p:nvGrpSpPr>
        <p:grpSpPr>
          <a:xfrm>
            <a:off x="7712887" y="2793764"/>
            <a:ext cx="166899" cy="82317"/>
            <a:chOff x="4920150" y="1977875"/>
            <a:chExt cx="68525" cy="33800"/>
          </a:xfrm>
        </p:grpSpPr>
        <p:sp>
          <p:nvSpPr>
            <p:cNvPr id="2805" name="Google Shape;2805;p6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 name="Google Shape;2808;p67"/>
          <p:cNvGrpSpPr/>
          <p:nvPr/>
        </p:nvGrpSpPr>
        <p:grpSpPr>
          <a:xfrm>
            <a:off x="7124044" y="3197682"/>
            <a:ext cx="125190" cy="127859"/>
            <a:chOff x="4676550" y="2160575"/>
            <a:chExt cx="51400" cy="52500"/>
          </a:xfrm>
        </p:grpSpPr>
        <p:sp>
          <p:nvSpPr>
            <p:cNvPr id="2809" name="Google Shape;2809;p6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 name="Google Shape;2812;p67"/>
          <p:cNvGrpSpPr/>
          <p:nvPr/>
        </p:nvGrpSpPr>
        <p:grpSpPr>
          <a:xfrm>
            <a:off x="7421302" y="3204714"/>
            <a:ext cx="145405" cy="113794"/>
            <a:chOff x="4768325" y="2163475"/>
            <a:chExt cx="59700" cy="46725"/>
          </a:xfrm>
        </p:grpSpPr>
        <p:sp>
          <p:nvSpPr>
            <p:cNvPr id="2813" name="Google Shape;2813;p6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5" name="Google Shape;2815;p67"/>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7"/>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7"/>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7"/>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7"/>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7"/>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1" name="Google Shape;2821;p67"/>
          <p:cNvGrpSpPr/>
          <p:nvPr/>
        </p:nvGrpSpPr>
        <p:grpSpPr>
          <a:xfrm>
            <a:off x="7437621" y="3459808"/>
            <a:ext cx="112768" cy="106853"/>
            <a:chOff x="4768575" y="2253950"/>
            <a:chExt cx="46300" cy="43875"/>
          </a:xfrm>
        </p:grpSpPr>
        <p:sp>
          <p:nvSpPr>
            <p:cNvPr id="2822" name="Google Shape;2822;p6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 name="Google Shape;2824;p67"/>
          <p:cNvGrpSpPr/>
          <p:nvPr/>
        </p:nvGrpSpPr>
        <p:grpSpPr>
          <a:xfrm>
            <a:off x="7737243" y="3948834"/>
            <a:ext cx="118187" cy="146246"/>
            <a:chOff x="4960900" y="2433225"/>
            <a:chExt cx="48525" cy="60050"/>
          </a:xfrm>
        </p:grpSpPr>
        <p:sp>
          <p:nvSpPr>
            <p:cNvPr id="2825" name="Google Shape;2825;p6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2827;p67"/>
          <p:cNvGrpSpPr/>
          <p:nvPr/>
        </p:nvGrpSpPr>
        <p:grpSpPr>
          <a:xfrm>
            <a:off x="7425808" y="4212895"/>
            <a:ext cx="136394" cy="143810"/>
            <a:chOff x="4854075" y="2527625"/>
            <a:chExt cx="56000" cy="59050"/>
          </a:xfrm>
        </p:grpSpPr>
        <p:sp>
          <p:nvSpPr>
            <p:cNvPr id="2828" name="Google Shape;2828;p6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0" name="Google Shape;2830;p67"/>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7"/>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7"/>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3" name="Google Shape;2833;p67"/>
          <p:cNvGrpSpPr/>
          <p:nvPr/>
        </p:nvGrpSpPr>
        <p:grpSpPr>
          <a:xfrm>
            <a:off x="8050020" y="3676639"/>
            <a:ext cx="99312" cy="160797"/>
            <a:chOff x="5059700" y="2334775"/>
            <a:chExt cx="40775" cy="66025"/>
          </a:xfrm>
        </p:grpSpPr>
        <p:sp>
          <p:nvSpPr>
            <p:cNvPr id="2834" name="Google Shape;2834;p6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3" name="Google Shape;2843;p67"/>
          <p:cNvGrpSpPr/>
          <p:nvPr/>
        </p:nvGrpSpPr>
        <p:grpSpPr>
          <a:xfrm>
            <a:off x="8007184" y="3941771"/>
            <a:ext cx="184984" cy="160371"/>
            <a:chOff x="5037700" y="2430325"/>
            <a:chExt cx="75950" cy="65850"/>
          </a:xfrm>
        </p:grpSpPr>
        <p:sp>
          <p:nvSpPr>
            <p:cNvPr id="2844" name="Google Shape;2844;p6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6" name="Google Shape;2846;p67"/>
          <p:cNvGrpSpPr/>
          <p:nvPr/>
        </p:nvGrpSpPr>
        <p:grpSpPr>
          <a:xfrm>
            <a:off x="7426689" y="3708223"/>
            <a:ext cx="173014" cy="97629"/>
            <a:chOff x="4756975" y="2341800"/>
            <a:chExt cx="91975" cy="51925"/>
          </a:xfrm>
        </p:grpSpPr>
        <p:sp>
          <p:nvSpPr>
            <p:cNvPr id="2847" name="Google Shape;2847;p6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7" name="Google Shape;2867;p67"/>
          <p:cNvGrpSpPr/>
          <p:nvPr/>
        </p:nvGrpSpPr>
        <p:grpSpPr>
          <a:xfrm>
            <a:off x="7693626" y="4196920"/>
            <a:ext cx="212497" cy="175761"/>
            <a:chOff x="4943575" y="2516350"/>
            <a:chExt cx="98675" cy="81700"/>
          </a:xfrm>
        </p:grpSpPr>
        <p:sp>
          <p:nvSpPr>
            <p:cNvPr id="2868" name="Google Shape;2868;p6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6" name="Google Shape;2946;p67"/>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7"/>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7"/>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7"/>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r>
              <a:rPr lang="fa-IR" dirty="0"/>
              <a:t>از منابع گرافیکی قابل ویرایش ما استفاده کنید...</a:t>
            </a: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954"/>
        <p:cNvGrpSpPr/>
        <p:nvPr/>
      </p:nvGrpSpPr>
      <p:grpSpPr>
        <a:xfrm>
          <a:off x="0" y="0"/>
          <a:ext cx="0" cy="0"/>
          <a:chOff x="0" y="0"/>
          <a:chExt cx="0" cy="0"/>
        </a:xfrm>
      </p:grpSpPr>
      <p:grpSp>
        <p:nvGrpSpPr>
          <p:cNvPr id="2955" name="Google Shape;2955;p68"/>
          <p:cNvGrpSpPr/>
          <p:nvPr/>
        </p:nvGrpSpPr>
        <p:grpSpPr>
          <a:xfrm>
            <a:off x="6681268" y="3584496"/>
            <a:ext cx="560636" cy="516497"/>
            <a:chOff x="6652051" y="3714143"/>
            <a:chExt cx="560636" cy="516497"/>
          </a:xfrm>
        </p:grpSpPr>
        <p:grpSp>
          <p:nvGrpSpPr>
            <p:cNvPr id="2956" name="Google Shape;2956;p68"/>
            <p:cNvGrpSpPr/>
            <p:nvPr/>
          </p:nvGrpSpPr>
          <p:grpSpPr>
            <a:xfrm>
              <a:off x="6669657" y="3716715"/>
              <a:ext cx="466768" cy="464314"/>
              <a:chOff x="3139766" y="765669"/>
              <a:chExt cx="886380" cy="881888"/>
            </a:xfrm>
          </p:grpSpPr>
          <p:grpSp>
            <p:nvGrpSpPr>
              <p:cNvPr id="2957" name="Google Shape;2957;p68"/>
              <p:cNvGrpSpPr/>
              <p:nvPr/>
            </p:nvGrpSpPr>
            <p:grpSpPr>
              <a:xfrm>
                <a:off x="3139766" y="765669"/>
                <a:ext cx="886380" cy="881888"/>
                <a:chOff x="3139766" y="765669"/>
                <a:chExt cx="886380" cy="881888"/>
              </a:xfrm>
            </p:grpSpPr>
            <p:sp>
              <p:nvSpPr>
                <p:cNvPr id="2958" name="Google Shape;2958;p68"/>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8"/>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8"/>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8"/>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8"/>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8"/>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8"/>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8"/>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8"/>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7" name="Google Shape;2967;p68"/>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8"/>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8"/>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8"/>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1" name="Google Shape;2971;p68"/>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2" name="Google Shape;2972;p68"/>
          <p:cNvGrpSpPr/>
          <p:nvPr/>
        </p:nvGrpSpPr>
        <p:grpSpPr>
          <a:xfrm>
            <a:off x="7679978" y="3065079"/>
            <a:ext cx="104231" cy="320340"/>
            <a:chOff x="7564426" y="3224343"/>
            <a:chExt cx="119985" cy="368801"/>
          </a:xfrm>
        </p:grpSpPr>
        <p:sp>
          <p:nvSpPr>
            <p:cNvPr id="2973" name="Google Shape;2973;p6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 name="Google Shape;2975;p68"/>
          <p:cNvGrpSpPr/>
          <p:nvPr/>
        </p:nvGrpSpPr>
        <p:grpSpPr>
          <a:xfrm>
            <a:off x="7379466" y="3059180"/>
            <a:ext cx="189489" cy="332132"/>
            <a:chOff x="8370831" y="3202002"/>
            <a:chExt cx="218129" cy="382376"/>
          </a:xfrm>
        </p:grpSpPr>
        <p:sp>
          <p:nvSpPr>
            <p:cNvPr id="2976" name="Google Shape;2976;p6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2978;p68"/>
          <p:cNvGrpSpPr/>
          <p:nvPr/>
        </p:nvGrpSpPr>
        <p:grpSpPr>
          <a:xfrm>
            <a:off x="8102855" y="3470312"/>
            <a:ext cx="309429" cy="267000"/>
            <a:chOff x="6742064" y="3750480"/>
            <a:chExt cx="399315" cy="344560"/>
          </a:xfrm>
        </p:grpSpPr>
        <p:sp>
          <p:nvSpPr>
            <p:cNvPr id="2979" name="Google Shape;2979;p6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68"/>
          <p:cNvGrpSpPr/>
          <p:nvPr/>
        </p:nvGrpSpPr>
        <p:grpSpPr>
          <a:xfrm>
            <a:off x="7641874" y="3821360"/>
            <a:ext cx="180437" cy="281608"/>
            <a:chOff x="7248525" y="3739696"/>
            <a:chExt cx="230531" cy="359790"/>
          </a:xfrm>
        </p:grpSpPr>
        <p:sp>
          <p:nvSpPr>
            <p:cNvPr id="2982" name="Google Shape;2982;p6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68"/>
          <p:cNvGrpSpPr/>
          <p:nvPr/>
        </p:nvGrpSpPr>
        <p:grpSpPr>
          <a:xfrm>
            <a:off x="7887794" y="3464584"/>
            <a:ext cx="162896" cy="278710"/>
            <a:chOff x="7601242" y="3729267"/>
            <a:chExt cx="222566" cy="380803"/>
          </a:xfrm>
        </p:grpSpPr>
        <p:sp>
          <p:nvSpPr>
            <p:cNvPr id="2985" name="Google Shape;2985;p6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7" name="Google Shape;2987;p68"/>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8" name="Google Shape;2988;p68"/>
          <p:cNvGrpSpPr/>
          <p:nvPr/>
        </p:nvGrpSpPr>
        <p:grpSpPr>
          <a:xfrm>
            <a:off x="7377439" y="3465724"/>
            <a:ext cx="193543" cy="275990"/>
            <a:chOff x="8304647" y="3738687"/>
            <a:chExt cx="225076" cy="320956"/>
          </a:xfrm>
        </p:grpSpPr>
        <p:sp>
          <p:nvSpPr>
            <p:cNvPr id="2989" name="Google Shape;2989;p68"/>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 name="Google Shape;2992;p68"/>
          <p:cNvGrpSpPr/>
          <p:nvPr/>
        </p:nvGrpSpPr>
        <p:grpSpPr>
          <a:xfrm>
            <a:off x="7649932" y="3465724"/>
            <a:ext cx="178492" cy="275990"/>
            <a:chOff x="8615101" y="3738687"/>
            <a:chExt cx="207573" cy="320956"/>
          </a:xfrm>
        </p:grpSpPr>
        <p:sp>
          <p:nvSpPr>
            <p:cNvPr id="2993" name="Google Shape;2993;p68"/>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6" name="Google Shape;2996;p68"/>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7" name="Google Shape;2997;p68"/>
          <p:cNvGrpSpPr/>
          <p:nvPr/>
        </p:nvGrpSpPr>
        <p:grpSpPr>
          <a:xfrm>
            <a:off x="7875463" y="3868385"/>
            <a:ext cx="187557" cy="187557"/>
            <a:chOff x="8565775" y="671075"/>
            <a:chExt cx="441000" cy="441000"/>
          </a:xfrm>
        </p:grpSpPr>
        <p:sp>
          <p:nvSpPr>
            <p:cNvPr id="2998" name="Google Shape;2998;p68"/>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8"/>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0" name="Google Shape;3000;p68"/>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8"/>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2" name="Google Shape;3002;p68"/>
          <p:cNvGrpSpPr/>
          <p:nvPr/>
        </p:nvGrpSpPr>
        <p:grpSpPr>
          <a:xfrm>
            <a:off x="6029935" y="2940910"/>
            <a:ext cx="587865" cy="517731"/>
            <a:chOff x="6000718" y="3070557"/>
            <a:chExt cx="587865" cy="517731"/>
          </a:xfrm>
        </p:grpSpPr>
        <p:sp>
          <p:nvSpPr>
            <p:cNvPr id="3003" name="Google Shape;3003;p68"/>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8"/>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8"/>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8"/>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8"/>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8"/>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8"/>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8"/>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8"/>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8"/>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68"/>
          <p:cNvGrpSpPr/>
          <p:nvPr/>
        </p:nvGrpSpPr>
        <p:grpSpPr>
          <a:xfrm>
            <a:off x="6044740" y="3584570"/>
            <a:ext cx="557665" cy="516387"/>
            <a:chOff x="6015523" y="3714217"/>
            <a:chExt cx="557665" cy="516387"/>
          </a:xfrm>
        </p:grpSpPr>
        <p:grpSp>
          <p:nvGrpSpPr>
            <p:cNvPr id="3014" name="Google Shape;3014;p68"/>
            <p:cNvGrpSpPr/>
            <p:nvPr/>
          </p:nvGrpSpPr>
          <p:grpSpPr>
            <a:xfrm>
              <a:off x="6036094" y="3716980"/>
              <a:ext cx="529822" cy="510480"/>
              <a:chOff x="3148311" y="-545634"/>
              <a:chExt cx="1006118" cy="969572"/>
            </a:xfrm>
          </p:grpSpPr>
          <p:sp>
            <p:nvSpPr>
              <p:cNvPr id="3015" name="Google Shape;3015;p68"/>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8"/>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8"/>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8"/>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8"/>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8"/>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8"/>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8"/>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8"/>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8"/>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5" name="Google Shape;3025;p68"/>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6" name="Google Shape;3026;p68"/>
          <p:cNvGrpSpPr/>
          <p:nvPr/>
        </p:nvGrpSpPr>
        <p:grpSpPr>
          <a:xfrm>
            <a:off x="6673522" y="2943981"/>
            <a:ext cx="576302" cy="511871"/>
            <a:chOff x="6644304" y="3073628"/>
            <a:chExt cx="576302" cy="511871"/>
          </a:xfrm>
        </p:grpSpPr>
        <p:grpSp>
          <p:nvGrpSpPr>
            <p:cNvPr id="3027" name="Google Shape;3027;p68"/>
            <p:cNvGrpSpPr/>
            <p:nvPr/>
          </p:nvGrpSpPr>
          <p:grpSpPr>
            <a:xfrm>
              <a:off x="6712169" y="3073651"/>
              <a:ext cx="481611" cy="506713"/>
              <a:chOff x="1833536" y="-546641"/>
              <a:chExt cx="914567" cy="962419"/>
            </a:xfrm>
          </p:grpSpPr>
          <p:grpSp>
            <p:nvGrpSpPr>
              <p:cNvPr id="3028" name="Google Shape;3028;p68"/>
              <p:cNvGrpSpPr/>
              <p:nvPr/>
            </p:nvGrpSpPr>
            <p:grpSpPr>
              <a:xfrm>
                <a:off x="1833536" y="-524249"/>
                <a:ext cx="914567" cy="940027"/>
                <a:chOff x="1833536" y="-524249"/>
                <a:chExt cx="914567" cy="940027"/>
              </a:xfrm>
            </p:grpSpPr>
            <p:sp>
              <p:nvSpPr>
                <p:cNvPr id="3029" name="Google Shape;3029;p68"/>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8"/>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8"/>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8"/>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8"/>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4" name="Google Shape;3034;p68"/>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8"/>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8"/>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8"/>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8" name="Google Shape;3038;p6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9" name="Google Shape;3039;p68"/>
          <p:cNvGrpSpPr/>
          <p:nvPr/>
        </p:nvGrpSpPr>
        <p:grpSpPr>
          <a:xfrm>
            <a:off x="752796" y="2869970"/>
            <a:ext cx="2622876" cy="1333540"/>
            <a:chOff x="238125" y="1038125"/>
            <a:chExt cx="7146800" cy="3633625"/>
          </a:xfrm>
        </p:grpSpPr>
        <p:sp>
          <p:nvSpPr>
            <p:cNvPr id="3040" name="Google Shape;3040;p6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 name="Google Shape;4612;p68"/>
          <p:cNvGrpSpPr/>
          <p:nvPr/>
        </p:nvGrpSpPr>
        <p:grpSpPr>
          <a:xfrm>
            <a:off x="5938558" y="1033351"/>
            <a:ext cx="2435960" cy="1297725"/>
            <a:chOff x="233350" y="949250"/>
            <a:chExt cx="7137300" cy="3802300"/>
          </a:xfrm>
        </p:grpSpPr>
        <p:sp>
          <p:nvSpPr>
            <p:cNvPr id="4613" name="Google Shape;4613;p6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4664;p68"/>
          <p:cNvGrpSpPr/>
          <p:nvPr/>
        </p:nvGrpSpPr>
        <p:grpSpPr>
          <a:xfrm>
            <a:off x="731715" y="995041"/>
            <a:ext cx="2665073" cy="1317140"/>
            <a:chOff x="793334" y="1192826"/>
            <a:chExt cx="2665073" cy="1317140"/>
          </a:xfrm>
        </p:grpSpPr>
        <p:sp>
          <p:nvSpPr>
            <p:cNvPr id="4665" name="Google Shape;4665;p68"/>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8"/>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8"/>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8"/>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8"/>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8"/>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8"/>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8"/>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8"/>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8"/>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8"/>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8"/>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8"/>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8"/>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8"/>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8"/>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8"/>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8"/>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8"/>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8"/>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8"/>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8"/>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8"/>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8"/>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8"/>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8"/>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8"/>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8"/>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8"/>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8"/>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8"/>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8"/>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8"/>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8"/>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8"/>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8"/>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8"/>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8"/>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8"/>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8"/>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8"/>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8"/>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8"/>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8"/>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8"/>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8"/>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8"/>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8"/>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8"/>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8"/>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8"/>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8"/>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8"/>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8"/>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8"/>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8"/>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8"/>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8"/>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8"/>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8"/>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8"/>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8"/>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8"/>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8"/>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8"/>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8"/>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8"/>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8"/>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8"/>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8"/>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8"/>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8"/>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8"/>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8"/>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8"/>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8"/>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8"/>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8"/>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8"/>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8"/>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8"/>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8"/>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8"/>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8"/>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8"/>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8"/>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8"/>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8"/>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8"/>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8"/>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8"/>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8"/>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8"/>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8"/>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8"/>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8"/>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8"/>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8"/>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8"/>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8"/>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8"/>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8"/>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8"/>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8"/>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8"/>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8"/>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8"/>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8"/>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8"/>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8"/>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8"/>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8"/>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8"/>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8"/>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8"/>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8"/>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8"/>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8"/>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8"/>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8"/>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8"/>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8"/>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8"/>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8"/>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8"/>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8"/>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8"/>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8"/>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8"/>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8"/>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8"/>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8"/>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8"/>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8"/>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8"/>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8"/>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8"/>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8"/>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8"/>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8"/>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8"/>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8"/>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8"/>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8"/>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8"/>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8"/>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8"/>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8"/>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8"/>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8"/>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8"/>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8"/>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8"/>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8"/>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8"/>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8"/>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8"/>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8"/>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8"/>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8"/>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8"/>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8"/>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8"/>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8"/>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8"/>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8"/>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8"/>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8"/>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8"/>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8"/>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8"/>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8"/>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8"/>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8"/>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8"/>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8"/>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8"/>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8"/>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8"/>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8"/>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8"/>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8"/>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8"/>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8"/>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8"/>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8"/>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8"/>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8"/>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8"/>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8"/>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8"/>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8"/>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8"/>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8"/>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8"/>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8"/>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8"/>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8"/>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8"/>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8"/>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8"/>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8"/>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8"/>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8"/>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8"/>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8"/>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8"/>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8"/>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8"/>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8"/>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8"/>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8"/>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8"/>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8"/>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8"/>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8"/>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8"/>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8"/>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8"/>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8"/>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8"/>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8"/>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8"/>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8"/>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8"/>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8"/>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8"/>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8"/>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8"/>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8"/>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8"/>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8"/>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8"/>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8"/>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8"/>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8"/>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8"/>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8"/>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8"/>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8"/>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8"/>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8"/>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8"/>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8"/>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8"/>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8"/>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8"/>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8"/>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8"/>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8"/>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8"/>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8"/>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8"/>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8"/>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8"/>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8"/>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8"/>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8"/>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8"/>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8"/>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8"/>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8"/>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8"/>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8"/>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8"/>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8"/>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8"/>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8"/>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8"/>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8"/>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8"/>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8"/>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8"/>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8"/>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8"/>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8"/>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8"/>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8"/>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8"/>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8"/>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8"/>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8"/>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8"/>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8"/>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8"/>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8"/>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8"/>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8"/>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8"/>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8"/>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8"/>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8"/>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8"/>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8"/>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8"/>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8"/>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8"/>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8"/>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8"/>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8"/>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8"/>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8"/>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8"/>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8"/>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8"/>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8"/>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8"/>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8"/>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8"/>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8"/>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8"/>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8"/>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8"/>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8"/>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8"/>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8"/>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8"/>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8"/>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8"/>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8"/>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8"/>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8"/>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8"/>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8"/>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8"/>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8"/>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8"/>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8"/>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8"/>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8"/>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8"/>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8"/>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8"/>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8"/>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8"/>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8"/>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8"/>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8"/>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8"/>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8"/>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8"/>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8"/>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8"/>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8"/>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8"/>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8"/>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8"/>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8"/>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8"/>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8"/>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8"/>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8"/>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8"/>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8"/>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8"/>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8"/>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8"/>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8"/>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8"/>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8"/>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8"/>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8"/>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8"/>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8"/>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8"/>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8"/>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8"/>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8"/>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8"/>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8"/>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8"/>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8"/>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8"/>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8"/>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8"/>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8"/>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8"/>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8"/>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8"/>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8"/>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8"/>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8"/>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8"/>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8"/>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8"/>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8"/>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8"/>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8"/>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8"/>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8"/>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8"/>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8"/>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8"/>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8"/>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8"/>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8"/>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8"/>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8"/>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8"/>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8"/>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8"/>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8"/>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8"/>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8"/>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8"/>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8"/>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8"/>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8"/>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8"/>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8"/>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8"/>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8"/>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8"/>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8"/>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8"/>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8"/>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8"/>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8"/>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8"/>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8"/>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8"/>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8"/>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8"/>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8"/>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8"/>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8"/>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8"/>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8"/>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8"/>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8"/>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8"/>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8"/>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8"/>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8"/>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8"/>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8"/>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8"/>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8"/>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8"/>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8"/>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8"/>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8"/>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8"/>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8"/>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8"/>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8"/>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8"/>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8"/>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8"/>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8"/>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8"/>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8"/>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8"/>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8"/>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8"/>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8"/>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8"/>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8"/>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8"/>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8"/>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8"/>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8"/>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8"/>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8"/>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8"/>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8"/>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8"/>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8"/>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8"/>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8"/>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8"/>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8"/>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8"/>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8"/>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8"/>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8"/>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8"/>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8"/>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8"/>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8"/>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8"/>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8"/>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8"/>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8"/>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8"/>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8"/>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8"/>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8"/>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8"/>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8"/>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8"/>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8"/>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8"/>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8"/>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8"/>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8"/>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8"/>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8"/>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8"/>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8"/>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8"/>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8"/>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8"/>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8"/>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8"/>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8"/>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8"/>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8"/>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8"/>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8"/>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8"/>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8"/>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8"/>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8"/>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8"/>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8"/>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8"/>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8"/>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8"/>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8"/>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8"/>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8"/>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8"/>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8"/>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8"/>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8"/>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8"/>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8"/>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8"/>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8"/>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8"/>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8"/>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8"/>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8"/>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8"/>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8"/>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8"/>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8"/>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8"/>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8"/>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8"/>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8"/>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8"/>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8"/>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8"/>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8"/>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8"/>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8"/>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8"/>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8"/>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8"/>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8"/>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8"/>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8"/>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8"/>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8"/>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8"/>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8"/>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8"/>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8"/>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8"/>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8"/>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8"/>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8"/>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8"/>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8"/>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8"/>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8"/>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8"/>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8"/>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8"/>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8"/>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8"/>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8"/>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8"/>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8"/>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8"/>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8"/>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8"/>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8"/>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8"/>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8"/>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8"/>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8"/>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8"/>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8"/>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8"/>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8"/>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8"/>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8"/>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8"/>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8"/>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8"/>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8"/>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8"/>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8"/>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8"/>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8"/>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8"/>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8"/>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8"/>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8"/>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8"/>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8"/>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8"/>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8"/>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8"/>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8"/>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8"/>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8"/>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8"/>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8"/>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8"/>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8"/>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8"/>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8"/>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8"/>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8"/>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8"/>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8"/>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8"/>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8"/>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8"/>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8"/>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8"/>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8"/>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8"/>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8"/>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8"/>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8"/>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8"/>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8"/>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8"/>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8"/>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8"/>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8"/>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8"/>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8"/>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8"/>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8"/>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8"/>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8"/>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8"/>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8"/>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8"/>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8"/>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8"/>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8"/>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8"/>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8"/>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8"/>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8"/>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8"/>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8"/>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8"/>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8"/>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8"/>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8"/>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8"/>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8"/>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8"/>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8"/>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8"/>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8"/>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8"/>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8"/>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8"/>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8"/>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8"/>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8"/>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8"/>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8"/>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8"/>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8"/>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8"/>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8"/>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8"/>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8"/>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8"/>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8"/>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8"/>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8"/>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8"/>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8"/>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8"/>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8"/>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8"/>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8"/>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8"/>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8"/>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8"/>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8"/>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8"/>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8"/>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8"/>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8"/>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8"/>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8"/>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8"/>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8"/>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8"/>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8"/>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8"/>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8"/>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8"/>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8"/>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8"/>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8"/>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8"/>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8"/>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8"/>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8"/>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8"/>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8"/>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8"/>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8"/>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8"/>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8"/>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8"/>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8"/>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8"/>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8"/>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8"/>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8"/>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8"/>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8"/>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8"/>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8"/>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8"/>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8"/>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8"/>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8"/>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8"/>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8"/>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8"/>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8"/>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8"/>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8"/>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8"/>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8"/>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8"/>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8"/>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8"/>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8"/>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8"/>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8"/>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8"/>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8"/>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8"/>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8"/>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8"/>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8"/>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8"/>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8"/>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8"/>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8"/>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8"/>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8"/>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8"/>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8"/>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8"/>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8"/>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8"/>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8"/>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8"/>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8"/>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8"/>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8"/>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8"/>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8"/>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8"/>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8"/>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8"/>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8"/>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8"/>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8"/>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8"/>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8"/>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8"/>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8"/>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8"/>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8"/>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8"/>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8"/>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8"/>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8"/>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8"/>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8"/>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8"/>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8"/>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8"/>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8"/>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8"/>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8"/>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8"/>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8"/>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8"/>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8"/>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8"/>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8"/>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8"/>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8"/>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8"/>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8"/>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8"/>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8"/>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8"/>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8"/>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8"/>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8"/>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8"/>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8"/>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8"/>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8"/>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8"/>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8"/>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8"/>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8"/>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8"/>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8"/>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8"/>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8"/>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8"/>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8"/>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8"/>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8"/>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8"/>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8"/>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8"/>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8"/>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8"/>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8"/>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8"/>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8"/>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8"/>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8"/>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8"/>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8"/>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8"/>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8"/>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8"/>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8"/>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8"/>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8"/>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8"/>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8"/>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8"/>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8"/>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8"/>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8"/>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8"/>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8"/>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8"/>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8"/>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8"/>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8"/>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8"/>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8"/>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8"/>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8"/>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8"/>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8"/>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8"/>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8"/>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8"/>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8"/>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8"/>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8"/>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8"/>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8"/>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8"/>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8"/>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8"/>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8"/>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8"/>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8"/>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8"/>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8"/>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8"/>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8"/>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8"/>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8"/>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8"/>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8"/>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8"/>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8"/>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8"/>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8"/>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8"/>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8"/>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8"/>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8"/>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8"/>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8"/>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8"/>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8"/>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8"/>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8"/>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8"/>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8"/>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8"/>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8"/>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8"/>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8"/>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8"/>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8"/>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8"/>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8"/>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8"/>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8"/>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8"/>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8"/>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8"/>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8"/>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8"/>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8"/>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8"/>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8"/>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8"/>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8"/>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8"/>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8"/>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8"/>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8"/>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8"/>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8"/>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8"/>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8"/>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8"/>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8"/>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8"/>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8"/>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8"/>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8"/>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8"/>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8"/>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8"/>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8"/>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8"/>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8"/>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8"/>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8"/>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8"/>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8"/>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8"/>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8"/>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8"/>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8"/>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8"/>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8"/>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8"/>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8"/>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8"/>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8"/>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8"/>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8"/>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8"/>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8"/>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8"/>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8"/>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8"/>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8"/>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8"/>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8"/>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8"/>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8"/>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8"/>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8"/>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8"/>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8"/>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8"/>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8"/>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8"/>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8"/>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8"/>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8"/>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8"/>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8"/>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8"/>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8"/>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8"/>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8"/>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8"/>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8"/>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8"/>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8"/>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8"/>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8"/>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8"/>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8"/>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8"/>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8"/>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8"/>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8"/>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8"/>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8"/>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8"/>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8"/>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8"/>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8"/>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8"/>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8"/>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8"/>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8"/>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8"/>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8"/>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8"/>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8"/>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8"/>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8"/>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8"/>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8"/>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8"/>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8"/>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8"/>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8"/>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8"/>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8"/>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8"/>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8"/>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8"/>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8"/>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8"/>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8"/>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8"/>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8"/>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8"/>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8"/>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8"/>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8"/>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8"/>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8"/>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8"/>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8"/>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8"/>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8"/>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8"/>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8"/>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8"/>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8"/>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8"/>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8"/>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8"/>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8"/>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8"/>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8"/>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8"/>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8"/>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8"/>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8"/>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8"/>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8"/>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8"/>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8"/>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8"/>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8"/>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8"/>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8"/>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8"/>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8"/>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8"/>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8"/>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8"/>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8"/>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8"/>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8"/>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8"/>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8"/>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8"/>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8"/>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8"/>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8"/>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8"/>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8"/>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8"/>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8"/>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8"/>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8"/>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8"/>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8"/>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8"/>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8"/>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8"/>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8"/>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8"/>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8"/>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8"/>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8"/>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8"/>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8"/>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8"/>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8"/>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8"/>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8"/>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8"/>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8"/>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8"/>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8"/>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8"/>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8"/>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8"/>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8"/>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8"/>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8"/>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8"/>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8"/>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8"/>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8"/>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8"/>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8"/>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8"/>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8"/>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8"/>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8"/>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8"/>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8"/>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8"/>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8"/>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8"/>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8"/>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8"/>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8"/>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8"/>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8"/>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8"/>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8"/>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8"/>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8"/>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8"/>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8"/>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8"/>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8"/>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8"/>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8"/>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8"/>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8"/>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8"/>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8"/>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8"/>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8"/>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8"/>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8"/>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8"/>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8"/>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8"/>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8"/>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8"/>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8"/>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8"/>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8"/>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8"/>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8"/>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8"/>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8"/>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8"/>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8"/>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8"/>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8"/>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8"/>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8"/>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8"/>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8"/>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8"/>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8"/>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8"/>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8"/>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8"/>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8"/>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8"/>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8"/>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8"/>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8"/>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8"/>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8"/>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8"/>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8"/>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8"/>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8"/>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8"/>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8"/>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8"/>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8"/>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8"/>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8"/>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8"/>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8"/>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8"/>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8"/>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8"/>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8"/>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8"/>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8"/>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8"/>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8"/>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8"/>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8"/>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8"/>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8"/>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8"/>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8"/>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8"/>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8"/>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8"/>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8"/>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8"/>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8"/>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8"/>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8"/>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8"/>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8"/>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8"/>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8"/>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8"/>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8"/>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8"/>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8"/>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8"/>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8"/>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8"/>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8"/>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8"/>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8"/>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8"/>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8"/>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8"/>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8"/>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8"/>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8"/>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8"/>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8"/>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8"/>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8"/>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8"/>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8"/>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8"/>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8"/>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8"/>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8"/>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8"/>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8"/>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8"/>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8"/>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8"/>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8"/>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8"/>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8"/>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8"/>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8"/>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8"/>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8"/>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8"/>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8"/>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8"/>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8"/>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8"/>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8"/>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8"/>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8"/>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8"/>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8"/>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8"/>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8"/>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8"/>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8"/>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8"/>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8"/>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8"/>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8"/>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8"/>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8"/>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8"/>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8"/>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8"/>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8"/>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8"/>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8"/>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8"/>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8"/>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8"/>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8"/>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8"/>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8"/>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8"/>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8"/>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8"/>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8"/>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8"/>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8"/>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8"/>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8"/>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8"/>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8"/>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8"/>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8"/>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8"/>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8"/>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8"/>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8"/>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8"/>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8"/>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8"/>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8"/>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8"/>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8"/>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8"/>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8"/>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8"/>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8"/>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8"/>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8"/>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8"/>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8"/>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8"/>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8"/>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8"/>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8"/>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8"/>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8"/>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8"/>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8"/>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8"/>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8"/>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8"/>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8"/>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8"/>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8"/>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8"/>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8"/>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8"/>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8"/>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8"/>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8"/>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8"/>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8"/>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8"/>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8"/>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8"/>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8"/>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8"/>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8"/>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8"/>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8"/>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8"/>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8"/>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8"/>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8"/>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8"/>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8"/>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8"/>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8"/>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8"/>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8"/>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8"/>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8"/>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8"/>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8"/>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8"/>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8"/>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8"/>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8"/>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8"/>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8"/>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8"/>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8"/>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8"/>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8"/>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8"/>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8"/>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8"/>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8"/>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8"/>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8"/>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8"/>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8"/>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8"/>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8"/>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8"/>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8"/>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8"/>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8"/>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8"/>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8"/>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8"/>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8"/>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8"/>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8"/>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8"/>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8"/>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8"/>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8"/>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8"/>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8"/>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8"/>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8"/>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8"/>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8"/>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8"/>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8"/>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8"/>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8"/>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8"/>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8"/>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8"/>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8"/>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8"/>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8"/>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8"/>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8"/>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8"/>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8"/>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8"/>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8"/>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8"/>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8"/>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8"/>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8"/>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8"/>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8"/>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8"/>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8"/>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8"/>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8"/>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8"/>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8"/>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8"/>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8"/>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8"/>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8"/>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8"/>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8"/>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8"/>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8"/>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8"/>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8"/>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8"/>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8"/>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8"/>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8"/>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8"/>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8"/>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8"/>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8"/>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8"/>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8"/>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8"/>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8"/>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8"/>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8"/>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8"/>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8"/>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8"/>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8"/>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8"/>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8"/>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8"/>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8"/>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8"/>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8"/>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8"/>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8"/>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8"/>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8"/>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8"/>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8"/>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8"/>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8"/>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8"/>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8"/>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8"/>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8"/>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8"/>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8"/>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8"/>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8"/>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8"/>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8"/>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8"/>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8"/>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8"/>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8"/>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8"/>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8"/>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8"/>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8"/>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8"/>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8"/>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8"/>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8"/>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8"/>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8"/>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8"/>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8"/>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8"/>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8"/>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8"/>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8"/>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8"/>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8"/>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8"/>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8"/>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8"/>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8"/>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8"/>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8"/>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8"/>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8"/>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8"/>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8"/>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8"/>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8"/>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8"/>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8"/>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8"/>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8"/>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8"/>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8"/>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8"/>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8"/>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8"/>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8"/>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8"/>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8"/>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8"/>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8"/>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8"/>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8"/>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8"/>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8"/>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8"/>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8"/>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8"/>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8"/>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8"/>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8"/>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8"/>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8"/>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8"/>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8"/>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8"/>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8"/>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8"/>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8"/>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8"/>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8"/>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8"/>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8"/>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8"/>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8"/>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8"/>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8"/>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8"/>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8"/>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8"/>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8"/>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8"/>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8"/>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8"/>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8"/>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8"/>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8"/>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8"/>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8"/>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8"/>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8"/>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8"/>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8"/>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8"/>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8"/>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8"/>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8"/>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8"/>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8"/>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8"/>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8"/>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8"/>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8"/>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8"/>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8"/>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8"/>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8"/>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8"/>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8"/>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8"/>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8"/>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8"/>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8"/>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8"/>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8"/>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8"/>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8"/>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8"/>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8"/>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8"/>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8"/>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8"/>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8"/>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8"/>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8"/>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8"/>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8"/>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8"/>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8"/>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8"/>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8"/>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8"/>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8"/>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8"/>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8"/>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8"/>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8"/>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8"/>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8"/>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8"/>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8"/>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8"/>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8"/>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8"/>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8"/>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8"/>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8"/>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8"/>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8"/>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8"/>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8"/>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8"/>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8"/>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8"/>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8"/>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8"/>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8"/>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8"/>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8"/>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8"/>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8"/>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8"/>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8"/>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8"/>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8"/>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8"/>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8"/>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8"/>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8"/>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8"/>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8"/>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8"/>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8"/>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8"/>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8"/>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8"/>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8"/>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8"/>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8"/>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8"/>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8"/>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8"/>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8"/>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8"/>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8"/>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8"/>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8"/>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8"/>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8"/>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8"/>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8"/>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8"/>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8"/>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8"/>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8"/>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8"/>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8"/>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8"/>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8"/>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8"/>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8"/>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8"/>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8"/>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8"/>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8"/>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8"/>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8"/>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8"/>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8"/>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8"/>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8"/>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8"/>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8"/>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8"/>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8"/>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8"/>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8"/>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8"/>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8"/>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8"/>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8"/>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8"/>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8"/>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8"/>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8"/>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8"/>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8"/>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8"/>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8"/>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8"/>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8"/>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8"/>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8"/>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8"/>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8"/>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8"/>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8"/>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8"/>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8"/>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8"/>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8"/>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8"/>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8"/>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8"/>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8"/>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8"/>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8"/>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8"/>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8"/>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8"/>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8"/>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8"/>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8"/>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8"/>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8"/>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8"/>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8"/>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8"/>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8"/>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8"/>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8"/>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8"/>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8"/>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8"/>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8"/>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8"/>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8"/>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8"/>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8"/>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8"/>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8"/>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8"/>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8"/>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8"/>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8"/>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8"/>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8"/>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8"/>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8"/>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8"/>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8"/>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8"/>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8"/>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8"/>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8"/>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8"/>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8"/>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8"/>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8"/>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8"/>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8"/>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8"/>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8"/>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8"/>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8"/>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8"/>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8"/>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8"/>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8"/>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8"/>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8"/>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8"/>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8"/>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8"/>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8"/>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8"/>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8"/>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8"/>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8"/>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8"/>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8"/>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8"/>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8"/>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8"/>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8"/>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8"/>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8"/>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8"/>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8"/>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8"/>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8"/>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8"/>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8"/>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8"/>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8"/>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8"/>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8"/>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8"/>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8"/>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8"/>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8"/>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8"/>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8"/>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8"/>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8"/>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8"/>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8"/>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8"/>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8"/>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8"/>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8"/>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8"/>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8"/>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8"/>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8"/>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8"/>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8"/>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8"/>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8"/>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8"/>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8"/>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8"/>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8"/>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8"/>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8"/>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8"/>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8"/>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8"/>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8"/>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8"/>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8"/>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8"/>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8"/>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8"/>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8"/>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8"/>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8"/>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8"/>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8"/>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8"/>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8"/>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8"/>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8"/>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8"/>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8"/>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8"/>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8"/>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8"/>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8"/>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8"/>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8"/>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8"/>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8"/>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8"/>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8"/>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8"/>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8"/>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8"/>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8"/>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8"/>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8"/>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8"/>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8"/>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8"/>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8"/>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8"/>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8"/>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8"/>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8"/>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8"/>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8"/>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8"/>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8"/>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8"/>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8"/>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8"/>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8"/>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8"/>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8"/>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8"/>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8"/>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8"/>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8"/>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8"/>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8"/>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8"/>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8"/>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8"/>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8"/>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8"/>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8"/>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8"/>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8"/>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8"/>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8"/>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8"/>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8"/>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8"/>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8"/>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8"/>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8"/>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8"/>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8"/>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8"/>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8"/>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8"/>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8"/>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8"/>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8"/>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8"/>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8"/>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8"/>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8"/>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8"/>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8"/>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8"/>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8"/>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8"/>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8"/>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8"/>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8"/>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8"/>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8"/>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8"/>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8"/>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8"/>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8"/>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8"/>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8"/>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8"/>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8"/>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8"/>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8"/>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8"/>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8"/>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8"/>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8"/>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8"/>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8"/>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8"/>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8"/>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8"/>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8"/>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8"/>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8"/>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8"/>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8"/>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8"/>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8"/>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8"/>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8"/>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8"/>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8"/>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8"/>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8"/>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8"/>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8"/>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8"/>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8"/>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8"/>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8"/>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8"/>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8"/>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8"/>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8"/>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8"/>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8"/>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8"/>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8"/>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8"/>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8"/>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8"/>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8"/>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8"/>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8"/>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8"/>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8"/>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8"/>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8"/>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8"/>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8"/>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8"/>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8"/>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8"/>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8"/>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8"/>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8"/>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8"/>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8"/>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8"/>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8"/>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8"/>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8"/>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8"/>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8"/>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8"/>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8"/>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8"/>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8"/>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8"/>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8"/>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8"/>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8"/>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8"/>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8"/>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8"/>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8"/>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8"/>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8"/>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8"/>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8"/>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8"/>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8"/>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8"/>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8"/>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8"/>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8"/>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8"/>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8"/>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8"/>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8"/>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8"/>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8"/>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8"/>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8"/>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8"/>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8"/>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8"/>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8"/>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8"/>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8"/>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8"/>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8"/>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8"/>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8"/>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8"/>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8"/>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8"/>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8"/>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8"/>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8"/>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8"/>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8"/>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8"/>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8"/>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8"/>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8"/>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8"/>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8"/>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8"/>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8"/>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8"/>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8"/>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8"/>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8"/>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8"/>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8"/>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8"/>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8"/>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8"/>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8"/>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8"/>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8"/>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8"/>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8"/>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8"/>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8"/>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8"/>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8"/>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8"/>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8"/>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8"/>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8"/>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8"/>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8"/>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8"/>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8"/>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8"/>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8"/>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8"/>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8"/>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8"/>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8"/>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8"/>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8"/>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8"/>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8"/>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8"/>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8"/>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8"/>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8"/>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8"/>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8"/>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8"/>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8"/>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8"/>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8"/>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8"/>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8"/>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8"/>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8"/>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8"/>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8"/>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8"/>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8"/>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8"/>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8"/>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8"/>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8"/>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8"/>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8"/>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8"/>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8"/>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8"/>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8"/>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8"/>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8"/>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8"/>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8"/>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8"/>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8"/>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8"/>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8"/>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8"/>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8"/>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8"/>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8"/>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8"/>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8"/>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8"/>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8"/>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8"/>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8"/>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8"/>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8"/>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8"/>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8"/>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8"/>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8"/>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8"/>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8"/>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8"/>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8"/>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8"/>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8"/>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8"/>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8"/>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8"/>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8"/>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8"/>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8"/>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8"/>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8"/>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8"/>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8"/>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8"/>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8"/>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8"/>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8"/>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8"/>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8"/>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8"/>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8"/>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8"/>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8"/>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8"/>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8"/>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8"/>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8"/>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8"/>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8"/>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8"/>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8"/>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8"/>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8"/>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8"/>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8"/>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8"/>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8"/>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8"/>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8"/>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8"/>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8"/>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8"/>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8"/>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8"/>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8"/>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8"/>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8"/>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8"/>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8"/>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8"/>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8"/>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8"/>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8"/>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8"/>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8"/>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8"/>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8"/>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8"/>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8"/>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8"/>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8"/>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8"/>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8"/>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8"/>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8"/>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8"/>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8"/>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8"/>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8"/>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8"/>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8"/>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8"/>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8"/>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8"/>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8"/>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8"/>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8"/>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8"/>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8"/>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8"/>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8"/>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8"/>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8"/>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8"/>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8"/>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8"/>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8"/>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8"/>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8"/>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8"/>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8"/>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8"/>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8"/>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8"/>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8"/>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8"/>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8"/>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8"/>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8"/>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8"/>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8"/>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8"/>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8"/>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8"/>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8"/>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8"/>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8"/>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8"/>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8"/>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8"/>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8"/>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8"/>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8"/>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8"/>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8"/>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8"/>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8"/>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8"/>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8"/>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8"/>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8"/>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8"/>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8"/>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8"/>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8"/>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8"/>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8"/>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8"/>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8"/>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8"/>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8"/>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8"/>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8"/>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8"/>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8"/>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8"/>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8"/>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8"/>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8"/>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8"/>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8"/>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8"/>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8"/>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8"/>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8"/>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8"/>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8"/>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8"/>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8"/>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8"/>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8"/>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8"/>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8"/>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8"/>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8"/>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8"/>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8"/>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8"/>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8"/>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8"/>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8"/>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8"/>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8"/>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8"/>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8"/>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8"/>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8"/>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8"/>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8"/>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8"/>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8"/>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8"/>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8"/>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8"/>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8"/>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8"/>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8"/>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8"/>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8"/>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8"/>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8"/>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8"/>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8"/>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8"/>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8"/>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8"/>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8"/>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8"/>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8"/>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8"/>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8"/>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8"/>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8"/>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8"/>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8"/>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8"/>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8"/>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8"/>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8"/>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8"/>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8"/>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8"/>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8"/>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8"/>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8"/>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8"/>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8"/>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8"/>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8"/>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8"/>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8"/>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8"/>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8"/>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8"/>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8"/>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8"/>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8"/>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8"/>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8"/>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8"/>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8"/>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8"/>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8"/>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8"/>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8"/>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8"/>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8"/>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8"/>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8"/>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8"/>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8"/>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8"/>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8"/>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8"/>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8"/>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8"/>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8"/>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8"/>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8"/>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8"/>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8"/>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8"/>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8"/>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8"/>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8"/>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8"/>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8"/>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8"/>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8"/>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8"/>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8"/>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8"/>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8"/>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8"/>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8"/>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8"/>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8"/>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8"/>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8"/>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8"/>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8"/>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8"/>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8"/>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8"/>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8"/>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8"/>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8"/>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8"/>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8"/>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8"/>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8"/>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8"/>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8"/>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8"/>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8"/>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8"/>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8"/>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8"/>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8"/>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8"/>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8"/>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8"/>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8"/>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8"/>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8"/>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8"/>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8"/>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8"/>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8"/>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8"/>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8"/>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8"/>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8"/>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8"/>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8"/>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8"/>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8"/>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8"/>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8"/>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8"/>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8"/>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8"/>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8"/>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8"/>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8"/>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8"/>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8"/>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8"/>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8"/>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8"/>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8"/>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8"/>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8"/>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8"/>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8"/>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8"/>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8"/>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8"/>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8"/>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8"/>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8"/>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8"/>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8"/>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8"/>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8"/>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8"/>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8"/>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8"/>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8"/>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8"/>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8"/>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8"/>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8"/>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8"/>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8"/>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8"/>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8"/>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8"/>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8"/>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8"/>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8"/>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8"/>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8"/>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8"/>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8"/>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8"/>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8"/>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8"/>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8"/>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8"/>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8"/>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8"/>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8"/>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8"/>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8"/>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8"/>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8"/>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8"/>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8"/>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8"/>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8"/>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8"/>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8"/>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8"/>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8"/>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8"/>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8"/>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8"/>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8"/>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8"/>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8"/>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8"/>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8"/>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8"/>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8"/>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8"/>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8"/>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8"/>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8"/>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8"/>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8"/>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8"/>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8"/>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8"/>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8"/>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8"/>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8"/>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8"/>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8"/>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8"/>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8"/>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8"/>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8"/>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8"/>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8"/>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8"/>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8"/>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8"/>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8"/>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8"/>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8"/>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8"/>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8"/>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8"/>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8"/>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8"/>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8"/>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8"/>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8"/>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8"/>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8"/>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8"/>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8"/>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8"/>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8"/>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8"/>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8"/>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8"/>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8"/>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8"/>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8"/>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8"/>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8"/>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8"/>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8"/>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8"/>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8"/>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8"/>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8"/>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8"/>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8"/>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8"/>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8"/>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8"/>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8"/>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8"/>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8"/>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8"/>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8"/>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8"/>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8"/>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8"/>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8"/>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8"/>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8"/>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8"/>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8"/>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8"/>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8"/>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8"/>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8"/>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8"/>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8"/>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8"/>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8"/>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8"/>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8"/>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8"/>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8"/>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8"/>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8"/>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8"/>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8"/>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8"/>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8"/>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8"/>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8"/>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8"/>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8"/>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8"/>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8"/>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8"/>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8"/>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8"/>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8"/>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8"/>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8"/>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8"/>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8"/>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8"/>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8"/>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8"/>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8"/>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8"/>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8"/>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8"/>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8"/>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8"/>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8"/>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8"/>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8"/>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8"/>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8"/>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8"/>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8"/>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8"/>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8"/>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8"/>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8"/>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8"/>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8"/>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8"/>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8"/>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8"/>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8"/>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8"/>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8"/>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8"/>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8"/>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8"/>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8"/>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8"/>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8"/>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8"/>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8"/>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8"/>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8"/>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8"/>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8"/>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8"/>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8"/>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8"/>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8"/>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8"/>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8"/>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8"/>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8"/>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8"/>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8"/>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8"/>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8"/>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8"/>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8"/>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8"/>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8"/>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8"/>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8"/>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8"/>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8"/>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8"/>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8"/>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8"/>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8"/>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8"/>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8"/>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8"/>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8"/>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8"/>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8"/>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8"/>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8"/>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8"/>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8"/>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8"/>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8"/>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8"/>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8"/>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8"/>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8"/>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8"/>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8"/>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8"/>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8"/>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8"/>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8"/>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8"/>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8"/>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8"/>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8"/>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8"/>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8"/>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8"/>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8"/>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8"/>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8"/>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8"/>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8"/>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8"/>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8"/>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8"/>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8"/>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8"/>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8"/>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8"/>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8"/>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8"/>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8"/>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8"/>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8"/>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8"/>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8"/>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8"/>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8"/>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8"/>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8"/>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8"/>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8"/>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8"/>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8"/>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8"/>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8"/>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8"/>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8"/>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8"/>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8"/>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8"/>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8"/>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8"/>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8"/>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8"/>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8"/>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8"/>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8"/>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8"/>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8"/>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8"/>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8"/>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8"/>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8"/>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8"/>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8"/>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8"/>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8"/>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8"/>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8"/>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8"/>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8"/>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8"/>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8"/>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8"/>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8"/>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8"/>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8"/>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8"/>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8"/>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8"/>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8"/>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8"/>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8"/>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8"/>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8"/>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8"/>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8"/>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8"/>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8"/>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8"/>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8"/>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8"/>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8"/>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8"/>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8"/>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8"/>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8"/>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8"/>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8"/>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8"/>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8"/>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8"/>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8"/>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8"/>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8"/>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8"/>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8"/>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8"/>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8"/>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8"/>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8"/>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8"/>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8"/>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8"/>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8"/>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8"/>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8"/>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8"/>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8"/>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8"/>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8"/>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8"/>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8"/>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8"/>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8"/>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8"/>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8"/>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8"/>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8"/>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8"/>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8"/>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8"/>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8"/>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8"/>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8"/>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8"/>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8"/>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8"/>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8"/>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8"/>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8"/>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8"/>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8"/>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8"/>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8"/>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8"/>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8"/>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8"/>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8"/>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8"/>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8"/>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8"/>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8"/>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8"/>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8"/>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8"/>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8"/>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8"/>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8"/>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8"/>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8"/>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8"/>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8"/>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8"/>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8"/>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8"/>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8"/>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8"/>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8"/>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8"/>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8"/>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8"/>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8"/>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8"/>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8"/>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8"/>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8"/>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8"/>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8"/>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8"/>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8"/>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8"/>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8"/>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8"/>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8"/>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8"/>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8"/>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8"/>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8"/>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8"/>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8"/>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8"/>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8"/>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8"/>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8"/>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8"/>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8"/>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8"/>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8"/>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8"/>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8"/>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8"/>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8"/>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8"/>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8"/>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8"/>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8"/>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8"/>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8"/>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8"/>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8"/>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8"/>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8"/>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8"/>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8"/>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8"/>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8"/>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8"/>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8"/>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8"/>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8"/>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8"/>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8"/>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8"/>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8"/>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8"/>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8"/>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8"/>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8"/>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8"/>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8"/>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8"/>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8"/>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8"/>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8"/>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8"/>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8"/>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8"/>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8"/>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8"/>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8"/>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8"/>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8"/>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8"/>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8"/>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8"/>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8"/>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8"/>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8"/>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8"/>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8"/>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8"/>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8"/>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8"/>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8"/>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8"/>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8"/>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8"/>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8"/>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8"/>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8"/>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8"/>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8"/>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8"/>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8"/>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8"/>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8"/>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8"/>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8"/>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8"/>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8"/>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8"/>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8"/>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8"/>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8"/>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8"/>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8"/>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8"/>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8"/>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8"/>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8"/>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8"/>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8"/>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8"/>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8"/>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8"/>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8"/>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8"/>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8"/>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8"/>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8"/>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8"/>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8"/>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8"/>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8"/>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8"/>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8"/>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8"/>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8"/>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8"/>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8"/>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8"/>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8"/>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8"/>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8"/>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8"/>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8"/>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8"/>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8"/>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8"/>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8"/>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8"/>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8"/>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8"/>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8"/>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8"/>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8"/>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8"/>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8"/>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8"/>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8"/>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8"/>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8"/>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8"/>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8"/>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8"/>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8"/>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8"/>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8"/>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8"/>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8"/>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8"/>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8"/>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8"/>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8"/>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8"/>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8"/>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8"/>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8"/>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8"/>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8"/>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8"/>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8"/>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8"/>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8"/>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8"/>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8"/>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8"/>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8"/>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8"/>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8"/>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8"/>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8"/>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8"/>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8"/>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8"/>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8"/>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8"/>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8"/>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8"/>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8"/>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8"/>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8"/>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8"/>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8"/>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8"/>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8"/>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8"/>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8"/>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8"/>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8"/>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8"/>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8"/>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8"/>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8"/>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8"/>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8"/>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8"/>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8"/>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8"/>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8"/>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8"/>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8"/>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8"/>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8"/>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8"/>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8"/>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8"/>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8"/>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8"/>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8"/>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8"/>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8"/>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8"/>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8"/>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8"/>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8"/>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8"/>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8"/>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8"/>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8"/>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8"/>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8"/>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8"/>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8"/>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8"/>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8"/>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8"/>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8"/>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8"/>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8"/>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8"/>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8"/>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8"/>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8"/>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8"/>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8"/>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8"/>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8"/>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8"/>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8"/>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8"/>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8"/>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8"/>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8"/>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8"/>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8"/>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8"/>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8"/>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8"/>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8"/>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8"/>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8"/>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8"/>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8"/>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8"/>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8"/>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8"/>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8"/>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8"/>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8"/>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8"/>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8"/>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8"/>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8"/>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8"/>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8"/>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8"/>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8"/>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8"/>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8"/>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8"/>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8"/>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8"/>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8"/>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8"/>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8"/>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8"/>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8"/>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8"/>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8"/>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8"/>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8"/>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8"/>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8"/>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8"/>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8"/>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8"/>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8"/>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8"/>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8"/>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8"/>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8"/>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8"/>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8"/>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8"/>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8"/>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8"/>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8"/>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8"/>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8"/>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8"/>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8"/>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8"/>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8"/>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8"/>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8"/>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8"/>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8"/>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8"/>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8"/>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8"/>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8"/>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8"/>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8"/>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8"/>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8"/>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8"/>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8"/>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8"/>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8"/>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8"/>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8"/>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8"/>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8"/>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8"/>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8"/>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8"/>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8"/>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8"/>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8"/>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8"/>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8"/>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8"/>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8"/>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8"/>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8"/>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8"/>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8"/>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8"/>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8"/>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8"/>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8"/>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8"/>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8"/>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8"/>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8"/>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8"/>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8"/>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8"/>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8"/>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8"/>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8"/>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8"/>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8"/>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8"/>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8"/>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8"/>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8"/>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8"/>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8"/>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8"/>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8"/>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8"/>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8"/>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8"/>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8"/>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8"/>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8"/>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8"/>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8"/>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8"/>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8"/>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8"/>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8"/>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8"/>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8"/>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8"/>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8"/>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8"/>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8"/>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8"/>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8"/>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8"/>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8"/>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8"/>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8"/>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8"/>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8"/>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8"/>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8"/>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8"/>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8"/>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8"/>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8"/>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8"/>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8"/>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8"/>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8"/>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8"/>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8"/>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8"/>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8"/>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8"/>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8"/>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8"/>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8"/>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8"/>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8"/>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8"/>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8"/>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8"/>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8"/>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8"/>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8"/>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8"/>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8"/>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8"/>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8"/>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8"/>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8"/>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8"/>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8"/>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8"/>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8"/>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8"/>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8"/>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8"/>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8"/>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8"/>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8"/>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8"/>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8"/>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8"/>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8"/>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8"/>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8"/>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8"/>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8"/>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8"/>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8"/>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8"/>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8"/>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8"/>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8"/>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8"/>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8"/>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8"/>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8"/>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8"/>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8"/>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8"/>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8"/>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8"/>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8"/>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8"/>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8"/>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8"/>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8"/>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8"/>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8"/>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8"/>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8"/>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8"/>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8"/>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8"/>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8"/>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8"/>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8"/>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8"/>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8"/>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8"/>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8"/>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8"/>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8"/>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8"/>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8"/>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8"/>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8"/>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8"/>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8"/>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8"/>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8"/>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8"/>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8"/>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8"/>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8"/>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8"/>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8"/>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8"/>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8"/>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8"/>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8"/>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8"/>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8"/>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8"/>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8"/>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8"/>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8"/>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8"/>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8"/>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8"/>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8"/>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8"/>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8"/>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8"/>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8"/>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8"/>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8"/>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8"/>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8"/>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8"/>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8"/>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8"/>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8"/>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8"/>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8"/>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8"/>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8"/>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8"/>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8"/>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8"/>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8"/>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8"/>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8"/>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8"/>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8"/>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8"/>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8"/>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8"/>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8"/>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8"/>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8"/>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8"/>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8"/>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8"/>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8"/>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8"/>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8"/>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8"/>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8"/>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8"/>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8"/>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8"/>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8"/>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8"/>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8"/>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8"/>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8"/>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8"/>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8"/>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8"/>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8"/>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8"/>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8"/>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8"/>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8"/>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8"/>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8"/>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8"/>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8"/>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8"/>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8"/>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8"/>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8"/>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8"/>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8"/>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8"/>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8"/>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8"/>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8"/>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8"/>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8"/>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8"/>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8"/>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8"/>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8"/>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8"/>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8"/>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8"/>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8"/>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8"/>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8"/>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8"/>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8"/>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8"/>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8"/>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8"/>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8"/>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8"/>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8"/>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8"/>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8"/>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8"/>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8"/>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8"/>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8"/>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8"/>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8"/>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8"/>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8"/>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8"/>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8"/>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8"/>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8"/>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8"/>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8"/>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8"/>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8"/>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8"/>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8"/>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8"/>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8"/>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8"/>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8"/>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8"/>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8"/>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8"/>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8"/>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8"/>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8"/>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8"/>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8"/>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8"/>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8"/>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8"/>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8"/>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8"/>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8"/>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8"/>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8"/>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8"/>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8"/>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8"/>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8"/>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8"/>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8"/>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8"/>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8"/>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8"/>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8"/>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8"/>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8"/>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8"/>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8"/>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8"/>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8"/>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8"/>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8"/>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8"/>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8"/>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8"/>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8"/>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8"/>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8"/>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8"/>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8"/>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8"/>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8"/>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8"/>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8"/>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8"/>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8"/>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8"/>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8"/>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8"/>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8"/>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8"/>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8"/>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8"/>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8"/>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8"/>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8"/>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8"/>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8"/>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8"/>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8"/>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8"/>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8"/>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8"/>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8"/>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8"/>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8"/>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8"/>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8"/>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8"/>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8"/>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8"/>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8"/>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8"/>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8"/>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8"/>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8"/>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8"/>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8"/>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8"/>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8"/>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8"/>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8"/>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8"/>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8"/>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8"/>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8"/>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8"/>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8"/>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8"/>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8"/>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8"/>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8"/>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8"/>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8"/>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8"/>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8"/>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8"/>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8"/>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8"/>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8"/>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8"/>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8"/>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8"/>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8"/>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8"/>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8"/>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8"/>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8"/>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8"/>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8"/>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8"/>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8"/>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8"/>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8"/>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8"/>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8"/>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8"/>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8"/>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8"/>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8"/>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8"/>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8"/>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8"/>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8"/>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8"/>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8"/>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8"/>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8"/>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8"/>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8"/>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8"/>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8"/>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8"/>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8"/>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8"/>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8"/>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8"/>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8"/>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8"/>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8"/>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8"/>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8"/>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8"/>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8"/>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8"/>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8"/>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8"/>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8"/>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8"/>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8"/>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8"/>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8"/>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8"/>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8"/>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8"/>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8"/>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8"/>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8"/>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8"/>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8"/>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8"/>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8"/>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8"/>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8"/>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8"/>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8"/>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8"/>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8"/>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8"/>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8"/>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8"/>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8"/>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8"/>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8"/>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8"/>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8"/>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8"/>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8"/>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8"/>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8"/>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8"/>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8"/>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8"/>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8"/>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8"/>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8"/>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8"/>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8"/>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8"/>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8"/>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8"/>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8"/>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8"/>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8"/>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8"/>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8"/>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8"/>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8"/>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8"/>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8"/>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8"/>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8"/>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8"/>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8"/>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8"/>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8"/>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8"/>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8"/>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8"/>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8"/>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8"/>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8"/>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8"/>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8"/>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8"/>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8"/>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8"/>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8"/>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8"/>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8"/>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8"/>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8"/>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8"/>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8"/>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8"/>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8"/>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8"/>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8"/>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8"/>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8"/>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8"/>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8"/>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8"/>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8"/>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8"/>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8"/>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8"/>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8"/>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8"/>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8"/>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8"/>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8"/>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8"/>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8"/>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8"/>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8"/>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8"/>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8"/>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8"/>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8"/>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8"/>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8"/>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8"/>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8"/>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8"/>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8"/>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8"/>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8"/>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8"/>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8"/>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8"/>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8"/>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8"/>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8"/>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8"/>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8"/>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8"/>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8"/>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8"/>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8"/>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8"/>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8"/>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8"/>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8"/>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8"/>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8"/>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8"/>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8"/>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8"/>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8"/>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8"/>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8"/>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8"/>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8"/>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8"/>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8"/>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8"/>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8"/>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8"/>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8"/>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8"/>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8"/>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8"/>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8"/>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8"/>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8"/>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8"/>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8"/>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8"/>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8"/>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8"/>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8"/>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8"/>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8"/>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8"/>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8"/>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8"/>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8"/>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8"/>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8"/>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8"/>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8"/>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8"/>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8"/>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8"/>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8"/>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8"/>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8"/>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8"/>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8"/>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8"/>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8"/>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8"/>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8"/>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8"/>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8"/>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8"/>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8"/>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8"/>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8"/>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8"/>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8"/>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8"/>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8"/>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8"/>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8"/>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8"/>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8"/>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8"/>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8"/>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8"/>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8"/>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8"/>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8"/>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8"/>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8"/>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8"/>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8"/>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8"/>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8"/>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8"/>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8"/>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8"/>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8"/>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8"/>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8"/>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8"/>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8"/>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8"/>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8"/>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8"/>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8"/>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8"/>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8"/>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8"/>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8"/>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8"/>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8"/>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8"/>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8"/>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8"/>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8"/>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8"/>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8"/>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8"/>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8"/>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8"/>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8"/>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8"/>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8"/>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8"/>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8"/>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8"/>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8"/>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8"/>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8"/>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8"/>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8"/>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8"/>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8"/>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8"/>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8"/>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8"/>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8"/>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8"/>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8"/>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8"/>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8"/>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8"/>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8"/>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8"/>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8"/>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8"/>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8"/>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8"/>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8"/>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8"/>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8"/>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8"/>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8"/>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8"/>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8"/>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8"/>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8"/>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8"/>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8"/>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8"/>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8"/>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8"/>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8"/>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8"/>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8"/>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8"/>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8"/>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8"/>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8"/>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8"/>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8"/>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8"/>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8"/>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8"/>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8"/>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8"/>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8"/>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8"/>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8"/>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8"/>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8"/>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8"/>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8"/>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8"/>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8"/>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8"/>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8"/>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8"/>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8"/>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8"/>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8"/>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8"/>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8"/>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8"/>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8"/>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8"/>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8"/>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8"/>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8"/>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8"/>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8"/>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8"/>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8"/>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8"/>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8"/>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8"/>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8"/>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8"/>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8"/>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8"/>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8"/>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8"/>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68"/>
          <p:cNvGrpSpPr/>
          <p:nvPr/>
        </p:nvGrpSpPr>
        <p:grpSpPr>
          <a:xfrm>
            <a:off x="3450485" y="919691"/>
            <a:ext cx="2310381" cy="1488888"/>
            <a:chOff x="229225" y="549050"/>
            <a:chExt cx="7161750" cy="4615275"/>
          </a:xfrm>
        </p:grpSpPr>
        <p:sp>
          <p:nvSpPr>
            <p:cNvPr id="8633" name="Google Shape;8633;p68"/>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8"/>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8"/>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8"/>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8"/>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8"/>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8"/>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8"/>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8"/>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8"/>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8"/>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8"/>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8"/>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8"/>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8"/>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8"/>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8"/>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8"/>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8"/>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8"/>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8"/>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8"/>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8"/>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8"/>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8"/>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8"/>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8"/>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8"/>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8"/>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8"/>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8"/>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8"/>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8"/>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8"/>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8"/>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8"/>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8"/>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8"/>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8"/>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8"/>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8"/>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8"/>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8"/>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8"/>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8"/>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8"/>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8"/>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8"/>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8"/>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8"/>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8"/>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8"/>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8"/>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8"/>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8"/>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8"/>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8"/>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8"/>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8"/>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8"/>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8"/>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8"/>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8"/>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8"/>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8"/>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8"/>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8"/>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8"/>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8"/>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8"/>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8"/>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8"/>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8"/>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8"/>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8"/>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8"/>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8"/>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8"/>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8"/>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8"/>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8"/>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8"/>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8"/>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8"/>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8"/>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8"/>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8"/>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8"/>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8"/>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8"/>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8"/>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8"/>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8"/>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8"/>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8"/>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8"/>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8"/>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8"/>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8"/>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8"/>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8"/>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8"/>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8"/>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8"/>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8"/>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8"/>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8"/>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8"/>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8"/>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8"/>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8"/>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8"/>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8"/>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8"/>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8"/>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8"/>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8"/>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68"/>
          <p:cNvGrpSpPr/>
          <p:nvPr/>
        </p:nvGrpSpPr>
        <p:grpSpPr>
          <a:xfrm>
            <a:off x="3548403" y="2849588"/>
            <a:ext cx="2310282" cy="1374222"/>
            <a:chOff x="238125" y="732525"/>
            <a:chExt cx="7130500" cy="4241425"/>
          </a:xfrm>
        </p:grpSpPr>
        <p:sp>
          <p:nvSpPr>
            <p:cNvPr id="8751" name="Google Shape;8751;p68"/>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8"/>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8"/>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8"/>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8"/>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8"/>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8"/>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8"/>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8"/>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8"/>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8"/>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8"/>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8"/>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8"/>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8"/>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8"/>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8"/>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8"/>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8"/>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8"/>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8"/>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8"/>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8"/>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8"/>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8"/>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8"/>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8"/>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8"/>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8"/>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8"/>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8"/>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8"/>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8"/>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8"/>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8"/>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8"/>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8"/>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8"/>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8"/>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8"/>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8"/>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8"/>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8"/>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8"/>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8"/>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8"/>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8"/>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8"/>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8"/>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8"/>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8"/>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8"/>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8"/>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8"/>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8"/>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8"/>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8"/>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8"/>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8"/>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8"/>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8"/>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8"/>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8"/>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8"/>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8"/>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8"/>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8"/>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8"/>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8"/>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8"/>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8"/>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8"/>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8"/>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8"/>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8"/>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8"/>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8"/>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8"/>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8"/>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8"/>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8"/>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8"/>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8"/>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8"/>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8"/>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8"/>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8"/>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8"/>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8"/>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8"/>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8"/>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8"/>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8"/>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8"/>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8"/>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8"/>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8"/>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8"/>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868"/>
        <p:cNvGrpSpPr/>
        <p:nvPr/>
      </p:nvGrpSpPr>
      <p:grpSpPr>
        <a:xfrm>
          <a:off x="0" y="0"/>
          <a:ext cx="0" cy="0"/>
          <a:chOff x="0" y="0"/>
          <a:chExt cx="0" cy="0"/>
        </a:xfrm>
      </p:grpSpPr>
      <p:grpSp>
        <p:nvGrpSpPr>
          <p:cNvPr id="8869" name="Google Shape;8869;p69"/>
          <p:cNvGrpSpPr/>
          <p:nvPr/>
        </p:nvGrpSpPr>
        <p:grpSpPr>
          <a:xfrm>
            <a:off x="2100560" y="3398663"/>
            <a:ext cx="1102891" cy="760337"/>
            <a:chOff x="4967783" y="2151471"/>
            <a:chExt cx="3920692" cy="2702940"/>
          </a:xfrm>
        </p:grpSpPr>
        <p:grpSp>
          <p:nvGrpSpPr>
            <p:cNvPr id="8870" name="Google Shape;8870;p69"/>
            <p:cNvGrpSpPr/>
            <p:nvPr/>
          </p:nvGrpSpPr>
          <p:grpSpPr>
            <a:xfrm>
              <a:off x="5045709" y="2252109"/>
              <a:ext cx="3761071" cy="2501708"/>
              <a:chOff x="2691784" y="1805334"/>
              <a:chExt cx="3761071" cy="2501708"/>
            </a:xfrm>
          </p:grpSpPr>
          <p:sp>
            <p:nvSpPr>
              <p:cNvPr id="8871" name="Google Shape;8871;p69"/>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9"/>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9"/>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9"/>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9"/>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9"/>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9"/>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9"/>
            <p:cNvGrpSpPr/>
            <p:nvPr/>
          </p:nvGrpSpPr>
          <p:grpSpPr>
            <a:xfrm>
              <a:off x="4967783" y="2151471"/>
              <a:ext cx="3920692" cy="2702940"/>
              <a:chOff x="2613858" y="1704696"/>
              <a:chExt cx="3920692" cy="2702940"/>
            </a:xfrm>
          </p:grpSpPr>
          <p:sp>
            <p:nvSpPr>
              <p:cNvPr id="8879" name="Google Shape;8879;p69"/>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9"/>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9"/>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9"/>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9"/>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4" name="Google Shape;8884;p69"/>
          <p:cNvGrpSpPr/>
          <p:nvPr/>
        </p:nvGrpSpPr>
        <p:grpSpPr>
          <a:xfrm>
            <a:off x="3504468" y="1286940"/>
            <a:ext cx="1561911" cy="708580"/>
            <a:chOff x="3530532" y="1496185"/>
            <a:chExt cx="1561911" cy="708580"/>
          </a:xfrm>
        </p:grpSpPr>
        <p:grpSp>
          <p:nvGrpSpPr>
            <p:cNvPr id="8885" name="Google Shape;8885;p69"/>
            <p:cNvGrpSpPr/>
            <p:nvPr/>
          </p:nvGrpSpPr>
          <p:grpSpPr>
            <a:xfrm>
              <a:off x="3720318" y="1857562"/>
              <a:ext cx="1372125" cy="54"/>
              <a:chOff x="3720318" y="1857562"/>
              <a:chExt cx="1372125" cy="54"/>
            </a:xfrm>
          </p:grpSpPr>
          <p:cxnSp>
            <p:nvCxnSpPr>
              <p:cNvPr id="8886" name="Google Shape;8886;p69"/>
              <p:cNvCxnSpPr>
                <a:endCxn id="888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888" name="Google Shape;8888;p69"/>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889" name="Google Shape;8889;p69"/>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890" name="Google Shape;8890;p69"/>
              <p:cNvCxnSpPr>
                <a:stCxn id="888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891" name="Google Shape;8891;p69"/>
            <p:cNvGrpSpPr/>
            <p:nvPr/>
          </p:nvGrpSpPr>
          <p:grpSpPr>
            <a:xfrm>
              <a:off x="3567462" y="1496185"/>
              <a:ext cx="286500" cy="272914"/>
              <a:chOff x="3567462" y="1496185"/>
              <a:chExt cx="286500" cy="272914"/>
            </a:xfrm>
          </p:grpSpPr>
          <p:cxnSp>
            <p:nvCxnSpPr>
              <p:cNvPr id="8892" name="Google Shape;8892;p69"/>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893" name="Google Shape;8893;p69"/>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4" name="Google Shape;8894;p69"/>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9"/>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6" name="Google Shape;8896;p69"/>
            <p:cNvGrpSpPr/>
            <p:nvPr/>
          </p:nvGrpSpPr>
          <p:grpSpPr>
            <a:xfrm>
              <a:off x="3929014" y="1960574"/>
              <a:ext cx="286500" cy="242342"/>
              <a:chOff x="3929014" y="1960574"/>
              <a:chExt cx="286500" cy="242342"/>
            </a:xfrm>
          </p:grpSpPr>
          <p:cxnSp>
            <p:nvCxnSpPr>
              <p:cNvPr id="8897" name="Google Shape;8897;p69"/>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898" name="Google Shape;8898;p69"/>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69"/>
            <p:cNvGrpSpPr/>
            <p:nvPr/>
          </p:nvGrpSpPr>
          <p:grpSpPr>
            <a:xfrm>
              <a:off x="4290828" y="1496185"/>
              <a:ext cx="286500" cy="272914"/>
              <a:chOff x="4290828" y="1496185"/>
              <a:chExt cx="286500" cy="272914"/>
            </a:xfrm>
          </p:grpSpPr>
          <p:cxnSp>
            <p:nvCxnSpPr>
              <p:cNvPr id="8900" name="Google Shape;8900;p69"/>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01" name="Google Shape;8901;p69"/>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2" name="Google Shape;8902;p69"/>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9"/>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3" name="Google Shape;8903;p69"/>
            <p:cNvGrpSpPr/>
            <p:nvPr/>
          </p:nvGrpSpPr>
          <p:grpSpPr>
            <a:xfrm>
              <a:off x="4657726" y="1959674"/>
              <a:ext cx="286500" cy="245092"/>
              <a:chOff x="4657726" y="1959674"/>
              <a:chExt cx="286500" cy="245092"/>
            </a:xfrm>
          </p:grpSpPr>
          <p:cxnSp>
            <p:nvCxnSpPr>
              <p:cNvPr id="8904" name="Google Shape;8904;p69"/>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905" name="Google Shape;8905;p69"/>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6" name="Google Shape;8906;p69"/>
          <p:cNvGrpSpPr/>
          <p:nvPr/>
        </p:nvGrpSpPr>
        <p:grpSpPr>
          <a:xfrm>
            <a:off x="3486488" y="2149036"/>
            <a:ext cx="1597032" cy="378649"/>
            <a:chOff x="3512551" y="2358282"/>
            <a:chExt cx="1597032" cy="378649"/>
          </a:xfrm>
        </p:grpSpPr>
        <p:grpSp>
          <p:nvGrpSpPr>
            <p:cNvPr id="8907" name="Google Shape;8907;p69"/>
            <p:cNvGrpSpPr/>
            <p:nvPr/>
          </p:nvGrpSpPr>
          <p:grpSpPr>
            <a:xfrm>
              <a:off x="3738198" y="2553002"/>
              <a:ext cx="1145834" cy="117"/>
              <a:chOff x="3738198" y="2553002"/>
              <a:chExt cx="1145834" cy="117"/>
            </a:xfrm>
          </p:grpSpPr>
          <p:cxnSp>
            <p:nvCxnSpPr>
              <p:cNvPr id="8908" name="Google Shape;8908;p69"/>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09" name="Google Shape;8909;p69"/>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10" name="Google Shape;8910;p69"/>
              <p:cNvCxnSpPr>
                <a:stCxn id="8911" idx="6"/>
                <a:endCxn id="891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913" name="Google Shape;8913;p69"/>
            <p:cNvGrpSpPr/>
            <p:nvPr/>
          </p:nvGrpSpPr>
          <p:grpSpPr>
            <a:xfrm>
              <a:off x="3969644" y="2440153"/>
              <a:ext cx="225900" cy="296779"/>
              <a:chOff x="3969644" y="2440153"/>
              <a:chExt cx="225900" cy="296779"/>
            </a:xfrm>
          </p:grpSpPr>
          <p:cxnSp>
            <p:nvCxnSpPr>
              <p:cNvPr id="8914" name="Google Shape;8914;p69"/>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912" name="Google Shape;8912;p69"/>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9"/>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69"/>
            <p:cNvGrpSpPr/>
            <p:nvPr/>
          </p:nvGrpSpPr>
          <p:grpSpPr>
            <a:xfrm>
              <a:off x="4426818" y="2358282"/>
              <a:ext cx="225600" cy="307471"/>
              <a:chOff x="4426818" y="2358282"/>
              <a:chExt cx="225600" cy="307471"/>
            </a:xfrm>
          </p:grpSpPr>
          <p:cxnSp>
            <p:nvCxnSpPr>
              <p:cNvPr id="8917" name="Google Shape;8917;p69"/>
              <p:cNvCxnSpPr>
                <a:stCxn id="891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919" name="Google Shape;8919;p69"/>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9"/>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69"/>
            <p:cNvGrpSpPr/>
            <p:nvPr/>
          </p:nvGrpSpPr>
          <p:grpSpPr>
            <a:xfrm>
              <a:off x="4883984" y="2440153"/>
              <a:ext cx="225600" cy="296479"/>
              <a:chOff x="4883984" y="2440153"/>
              <a:chExt cx="225600" cy="296479"/>
            </a:xfrm>
          </p:grpSpPr>
          <p:cxnSp>
            <p:nvCxnSpPr>
              <p:cNvPr id="8921" name="Google Shape;8921;p69"/>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922" name="Google Shape;8922;p69"/>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9"/>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69"/>
            <p:cNvGrpSpPr/>
            <p:nvPr/>
          </p:nvGrpSpPr>
          <p:grpSpPr>
            <a:xfrm>
              <a:off x="3512551" y="2358356"/>
              <a:ext cx="225647" cy="307629"/>
              <a:chOff x="2182679" y="2005014"/>
              <a:chExt cx="792300" cy="1080158"/>
            </a:xfrm>
          </p:grpSpPr>
          <p:cxnSp>
            <p:nvCxnSpPr>
              <p:cNvPr id="8925" name="Google Shape;8925;p69"/>
              <p:cNvCxnSpPr>
                <a:stCxn id="892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911" name="Google Shape;8911;p69"/>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9"/>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7" name="Google Shape;8927;p69"/>
          <p:cNvGrpSpPr/>
          <p:nvPr/>
        </p:nvGrpSpPr>
        <p:grpSpPr>
          <a:xfrm>
            <a:off x="6846570" y="972834"/>
            <a:ext cx="1559809" cy="722610"/>
            <a:chOff x="634175" y="2986275"/>
            <a:chExt cx="3147949" cy="1458344"/>
          </a:xfrm>
        </p:grpSpPr>
        <p:cxnSp>
          <p:nvCxnSpPr>
            <p:cNvPr id="8928" name="Google Shape;8928;p69"/>
            <p:cNvCxnSpPr>
              <a:stCxn id="8929" idx="4"/>
              <a:endCxn id="8930"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931" name="Google Shape;8931;p69"/>
            <p:cNvCxnSpPr>
              <a:stCxn id="8930" idx="0"/>
              <a:endCxn id="8932"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933" name="Google Shape;8933;p69"/>
            <p:cNvCxnSpPr>
              <a:stCxn id="8932" idx="4"/>
              <a:endCxn id="8934"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935" name="Google Shape;8935;p69"/>
            <p:cNvCxnSpPr>
              <a:stCxn id="8934" idx="0"/>
              <a:endCxn id="8936"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936" name="Google Shape;8936;p69"/>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32" name="Google Shape;8932;p69"/>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29" name="Google Shape;8929;p69"/>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34" name="Google Shape;8934;p69"/>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30" name="Google Shape;8930;p69"/>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937" name="Google Shape;8937;p69"/>
          <p:cNvGrpSpPr/>
          <p:nvPr/>
        </p:nvGrpSpPr>
        <p:grpSpPr>
          <a:xfrm>
            <a:off x="3500360" y="2682741"/>
            <a:ext cx="1570719" cy="294123"/>
            <a:chOff x="998425" y="1182125"/>
            <a:chExt cx="1065400" cy="199500"/>
          </a:xfrm>
        </p:grpSpPr>
        <p:sp>
          <p:nvSpPr>
            <p:cNvPr id="8938" name="Google Shape;8938;p6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9"/>
          <p:cNvGrpSpPr/>
          <p:nvPr/>
        </p:nvGrpSpPr>
        <p:grpSpPr>
          <a:xfrm>
            <a:off x="6843616" y="1800228"/>
            <a:ext cx="1565716" cy="366729"/>
            <a:chOff x="1247650" y="2075423"/>
            <a:chExt cx="6648477" cy="1557238"/>
          </a:xfrm>
        </p:grpSpPr>
        <p:sp>
          <p:nvSpPr>
            <p:cNvPr id="8944" name="Google Shape;8944;p6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69"/>
          <p:cNvGrpSpPr/>
          <p:nvPr/>
        </p:nvGrpSpPr>
        <p:grpSpPr>
          <a:xfrm>
            <a:off x="6827928" y="2949043"/>
            <a:ext cx="1597061" cy="663440"/>
            <a:chOff x="6796238" y="3158297"/>
            <a:chExt cx="1630319" cy="677257"/>
          </a:xfrm>
        </p:grpSpPr>
        <p:cxnSp>
          <p:nvCxnSpPr>
            <p:cNvPr id="8951" name="Google Shape;8951;p69"/>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952" name="Google Shape;8952;p69"/>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953" name="Google Shape;8953;p69"/>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954" name="Google Shape;8954;p69"/>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955" name="Google Shape;8955;p69"/>
            <p:cNvGrpSpPr/>
            <p:nvPr/>
          </p:nvGrpSpPr>
          <p:grpSpPr>
            <a:xfrm>
              <a:off x="6796238" y="3311904"/>
              <a:ext cx="1630319" cy="377697"/>
              <a:chOff x="6796238" y="3311904"/>
              <a:chExt cx="1630319" cy="377697"/>
            </a:xfrm>
          </p:grpSpPr>
          <p:sp>
            <p:nvSpPr>
              <p:cNvPr id="8956" name="Google Shape;8956;p69"/>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9"/>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9"/>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9" name="Google Shape;8959;p69"/>
          <p:cNvGrpSpPr/>
          <p:nvPr/>
        </p:nvGrpSpPr>
        <p:grpSpPr>
          <a:xfrm>
            <a:off x="5349066" y="970435"/>
            <a:ext cx="1368606" cy="1593805"/>
            <a:chOff x="1839112" y="2209163"/>
            <a:chExt cx="1918159" cy="2233784"/>
          </a:xfrm>
        </p:grpSpPr>
        <p:sp>
          <p:nvSpPr>
            <p:cNvPr id="8960" name="Google Shape;8960;p69"/>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9"/>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9"/>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3" name="Google Shape;8963;p69"/>
            <p:cNvCxnSpPr>
              <a:stCxn id="8960" idx="6"/>
              <a:endCxn id="8961"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964" name="Google Shape;8964;p69"/>
            <p:cNvCxnSpPr>
              <a:stCxn id="8961" idx="4"/>
              <a:endCxn id="896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966" name="Google Shape;8966;p69"/>
            <p:cNvCxnSpPr>
              <a:stCxn id="8965" idx="6"/>
              <a:endCxn id="8962"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967" name="Google Shape;8967;p69"/>
            <p:cNvCxnSpPr>
              <a:stCxn id="8962" idx="4"/>
              <a:endCxn id="896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965" name="Google Shape;8965;p69"/>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9"/>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9"/>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0" name="Google Shape;8970;p69"/>
            <p:cNvCxnSpPr>
              <a:endCxn id="896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971" name="Google Shape;8971;p69"/>
          <p:cNvGrpSpPr/>
          <p:nvPr/>
        </p:nvGrpSpPr>
        <p:grpSpPr>
          <a:xfrm>
            <a:off x="3481439" y="976671"/>
            <a:ext cx="1637968" cy="154942"/>
            <a:chOff x="238125" y="2506075"/>
            <a:chExt cx="7115411" cy="673075"/>
          </a:xfrm>
        </p:grpSpPr>
        <p:sp>
          <p:nvSpPr>
            <p:cNvPr id="8972" name="Google Shape;8972;p6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9"/>
          <p:cNvGrpSpPr/>
          <p:nvPr/>
        </p:nvGrpSpPr>
        <p:grpSpPr>
          <a:xfrm>
            <a:off x="720124" y="1298269"/>
            <a:ext cx="2476762" cy="91743"/>
            <a:chOff x="1464850" y="436376"/>
            <a:chExt cx="6001362" cy="222300"/>
          </a:xfrm>
        </p:grpSpPr>
        <p:sp>
          <p:nvSpPr>
            <p:cNvPr id="8978" name="Google Shape;8978;p69"/>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9"/>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9"/>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9"/>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9"/>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3" name="Google Shape;8983;p69"/>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984" name="Google Shape;8984;p69"/>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985" name="Google Shape;8985;p69"/>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986" name="Google Shape;8986;p69"/>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987" name="Google Shape;8987;p69"/>
          <p:cNvGrpSpPr/>
          <p:nvPr/>
        </p:nvGrpSpPr>
        <p:grpSpPr>
          <a:xfrm>
            <a:off x="706391" y="2533734"/>
            <a:ext cx="1452710" cy="651923"/>
            <a:chOff x="803162" y="2667727"/>
            <a:chExt cx="1411906" cy="633611"/>
          </a:xfrm>
        </p:grpSpPr>
        <p:cxnSp>
          <p:nvCxnSpPr>
            <p:cNvPr id="8988" name="Google Shape;8988;p69"/>
            <p:cNvCxnSpPr>
              <a:stCxn id="8989" idx="2"/>
              <a:endCxn id="899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91" name="Google Shape;8991;p69"/>
            <p:cNvCxnSpPr>
              <a:stCxn id="8992" idx="0"/>
              <a:endCxn id="898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93" name="Google Shape;8993;p69"/>
            <p:cNvCxnSpPr>
              <a:stCxn id="8992" idx="2"/>
              <a:endCxn id="899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95" name="Google Shape;8995;p69"/>
            <p:cNvCxnSpPr>
              <a:stCxn id="8996" idx="0"/>
              <a:endCxn id="899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97" name="Google Shape;8997;p69"/>
            <p:cNvCxnSpPr>
              <a:stCxn id="8990" idx="2"/>
              <a:endCxn id="899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99" name="Google Shape;8999;p69"/>
            <p:cNvCxnSpPr>
              <a:stCxn id="9000" idx="0"/>
              <a:endCxn id="899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996" name="Google Shape;8996;p69"/>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94" name="Google Shape;8994;p69"/>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00" name="Google Shape;9000;p69"/>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98" name="Google Shape;8998;p69"/>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90" name="Google Shape;8990;p69"/>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92" name="Google Shape;8992;p69"/>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89" name="Google Shape;8989;p69"/>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001" name="Google Shape;9001;p69"/>
          <p:cNvGrpSpPr/>
          <p:nvPr/>
        </p:nvGrpSpPr>
        <p:grpSpPr>
          <a:xfrm>
            <a:off x="706393" y="969273"/>
            <a:ext cx="2518541" cy="209309"/>
            <a:chOff x="803163" y="1111966"/>
            <a:chExt cx="2447800" cy="203430"/>
          </a:xfrm>
        </p:grpSpPr>
        <p:grpSp>
          <p:nvGrpSpPr>
            <p:cNvPr id="9002" name="Google Shape;9002;p69"/>
            <p:cNvGrpSpPr/>
            <p:nvPr/>
          </p:nvGrpSpPr>
          <p:grpSpPr>
            <a:xfrm>
              <a:off x="1958180" y="1111966"/>
              <a:ext cx="588019" cy="121396"/>
              <a:chOff x="4808316" y="2800065"/>
              <a:chExt cx="1999386" cy="412910"/>
            </a:xfrm>
          </p:grpSpPr>
          <p:sp>
            <p:nvSpPr>
              <p:cNvPr id="9003" name="Google Shape;9003;p69"/>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4" name="Google Shape;9004;p69"/>
              <p:cNvGrpSpPr/>
              <p:nvPr/>
            </p:nvGrpSpPr>
            <p:grpSpPr>
              <a:xfrm>
                <a:off x="4808316" y="2800065"/>
                <a:ext cx="92400" cy="411825"/>
                <a:chOff x="845575" y="2563700"/>
                <a:chExt cx="92400" cy="411825"/>
              </a:xfrm>
            </p:grpSpPr>
            <p:cxnSp>
              <p:nvCxnSpPr>
                <p:cNvPr id="9005" name="Google Shape;9005;p6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06" name="Google Shape;9006;p6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007" name="Google Shape;9007;p69"/>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008" name="Google Shape;9008;p69"/>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9" name="Google Shape;9009;p69"/>
            <p:cNvGrpSpPr/>
            <p:nvPr/>
          </p:nvGrpSpPr>
          <p:grpSpPr>
            <a:xfrm>
              <a:off x="803163" y="1111974"/>
              <a:ext cx="591158" cy="121545"/>
              <a:chOff x="803163" y="1111974"/>
              <a:chExt cx="591158" cy="121545"/>
            </a:xfrm>
          </p:grpSpPr>
          <p:grpSp>
            <p:nvGrpSpPr>
              <p:cNvPr id="9010" name="Google Shape;9010;p69"/>
              <p:cNvGrpSpPr/>
              <p:nvPr/>
            </p:nvGrpSpPr>
            <p:grpSpPr>
              <a:xfrm>
                <a:off x="803163" y="1111974"/>
                <a:ext cx="27175" cy="121077"/>
                <a:chOff x="845575" y="2563700"/>
                <a:chExt cx="92400" cy="411825"/>
              </a:xfrm>
            </p:grpSpPr>
            <p:cxnSp>
              <p:nvCxnSpPr>
                <p:cNvPr id="9011" name="Google Shape;9011;p6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12" name="Google Shape;9012;p6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3" name="Google Shape;9013;p69"/>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69"/>
            <p:cNvGrpSpPr/>
            <p:nvPr/>
          </p:nvGrpSpPr>
          <p:grpSpPr>
            <a:xfrm>
              <a:off x="1381910" y="1194219"/>
              <a:ext cx="588341" cy="121177"/>
              <a:chOff x="1381910" y="1194219"/>
              <a:chExt cx="588341" cy="121177"/>
            </a:xfrm>
          </p:grpSpPr>
          <p:grpSp>
            <p:nvGrpSpPr>
              <p:cNvPr id="9015" name="Google Shape;9015;p69"/>
              <p:cNvGrpSpPr/>
              <p:nvPr/>
            </p:nvGrpSpPr>
            <p:grpSpPr>
              <a:xfrm rot="10800000">
                <a:off x="1381910" y="1194319"/>
                <a:ext cx="27175" cy="121077"/>
                <a:chOff x="2070100" y="2563700"/>
                <a:chExt cx="92400" cy="411825"/>
              </a:xfrm>
            </p:grpSpPr>
            <p:cxnSp>
              <p:nvCxnSpPr>
                <p:cNvPr id="9016" name="Google Shape;9016;p6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17" name="Google Shape;9017;p6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8" name="Google Shape;9018;p69"/>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69"/>
            <p:cNvGrpSpPr/>
            <p:nvPr/>
          </p:nvGrpSpPr>
          <p:grpSpPr>
            <a:xfrm>
              <a:off x="2532079" y="1194219"/>
              <a:ext cx="704927" cy="121177"/>
              <a:chOff x="2532079" y="1194219"/>
              <a:chExt cx="704927" cy="121177"/>
            </a:xfrm>
          </p:grpSpPr>
          <p:grpSp>
            <p:nvGrpSpPr>
              <p:cNvPr id="9020" name="Google Shape;9020;p69"/>
              <p:cNvGrpSpPr/>
              <p:nvPr/>
            </p:nvGrpSpPr>
            <p:grpSpPr>
              <a:xfrm rot="10800000">
                <a:off x="2532079" y="1194319"/>
                <a:ext cx="27175" cy="121077"/>
                <a:chOff x="2070100" y="2563700"/>
                <a:chExt cx="92400" cy="411825"/>
              </a:xfrm>
            </p:grpSpPr>
            <p:cxnSp>
              <p:nvCxnSpPr>
                <p:cNvPr id="9021" name="Google Shape;9021;p6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22" name="Google Shape;9022;p6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3" name="Google Shape;9023;p69"/>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4" name="Google Shape;9024;p69"/>
          <p:cNvGrpSpPr/>
          <p:nvPr/>
        </p:nvGrpSpPr>
        <p:grpSpPr>
          <a:xfrm>
            <a:off x="3499403" y="3665904"/>
            <a:ext cx="1567778" cy="491677"/>
            <a:chOff x="5194708" y="3484366"/>
            <a:chExt cx="3148148" cy="987304"/>
          </a:xfrm>
        </p:grpSpPr>
        <p:grpSp>
          <p:nvGrpSpPr>
            <p:cNvPr id="9025" name="Google Shape;9025;p69"/>
            <p:cNvGrpSpPr/>
            <p:nvPr/>
          </p:nvGrpSpPr>
          <p:grpSpPr>
            <a:xfrm>
              <a:off x="7531521" y="3484366"/>
              <a:ext cx="811335" cy="987304"/>
              <a:chOff x="3379425" y="1617275"/>
              <a:chExt cx="1090650" cy="1327200"/>
            </a:xfrm>
          </p:grpSpPr>
          <p:sp>
            <p:nvSpPr>
              <p:cNvPr id="9026" name="Google Shape;9026;p6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69"/>
            <p:cNvGrpSpPr/>
            <p:nvPr/>
          </p:nvGrpSpPr>
          <p:grpSpPr>
            <a:xfrm>
              <a:off x="6752546" y="3484366"/>
              <a:ext cx="811428" cy="987304"/>
              <a:chOff x="2332275" y="1617275"/>
              <a:chExt cx="1090775" cy="1327200"/>
            </a:xfrm>
          </p:grpSpPr>
          <p:sp>
            <p:nvSpPr>
              <p:cNvPr id="9030" name="Google Shape;9030;p6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69"/>
            <p:cNvGrpSpPr/>
            <p:nvPr/>
          </p:nvGrpSpPr>
          <p:grpSpPr>
            <a:xfrm>
              <a:off x="5973664" y="3484366"/>
              <a:ext cx="811335" cy="987304"/>
              <a:chOff x="1285250" y="1617275"/>
              <a:chExt cx="1090650" cy="1327200"/>
            </a:xfrm>
          </p:grpSpPr>
          <p:sp>
            <p:nvSpPr>
              <p:cNvPr id="9034" name="Google Shape;9034;p6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69"/>
            <p:cNvGrpSpPr/>
            <p:nvPr/>
          </p:nvGrpSpPr>
          <p:grpSpPr>
            <a:xfrm>
              <a:off x="5194708" y="3484366"/>
              <a:ext cx="811409" cy="987304"/>
              <a:chOff x="238125" y="1617275"/>
              <a:chExt cx="1090750" cy="1327200"/>
            </a:xfrm>
          </p:grpSpPr>
          <p:sp>
            <p:nvSpPr>
              <p:cNvPr id="9038" name="Google Shape;9038;p6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1" name="Google Shape;9041;p69"/>
          <p:cNvGrpSpPr/>
          <p:nvPr/>
        </p:nvGrpSpPr>
        <p:grpSpPr>
          <a:xfrm>
            <a:off x="3460012" y="3146315"/>
            <a:ext cx="1616964" cy="346256"/>
            <a:chOff x="1808063" y="4294338"/>
            <a:chExt cx="3370782" cy="721817"/>
          </a:xfrm>
        </p:grpSpPr>
        <p:sp>
          <p:nvSpPr>
            <p:cNvPr id="9042" name="Google Shape;9042;p6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69"/>
          <p:cNvGrpSpPr/>
          <p:nvPr/>
        </p:nvGrpSpPr>
        <p:grpSpPr>
          <a:xfrm>
            <a:off x="738224" y="3432344"/>
            <a:ext cx="1295882" cy="646587"/>
            <a:chOff x="834100" y="3642869"/>
            <a:chExt cx="1259483" cy="628426"/>
          </a:xfrm>
        </p:grpSpPr>
        <p:sp>
          <p:nvSpPr>
            <p:cNvPr id="9053" name="Google Shape;9053;p69"/>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9"/>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9"/>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9"/>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9"/>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9"/>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9"/>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9"/>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9"/>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9"/>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9"/>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9"/>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9"/>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9"/>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9"/>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9"/>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9"/>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9"/>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9"/>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9"/>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9"/>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9"/>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9"/>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9"/>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9"/>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8" name="Google Shape;9078;p69"/>
            <p:cNvGrpSpPr/>
            <p:nvPr/>
          </p:nvGrpSpPr>
          <p:grpSpPr>
            <a:xfrm>
              <a:off x="1360364" y="3847835"/>
              <a:ext cx="208119" cy="224359"/>
              <a:chOff x="1360769" y="3847100"/>
              <a:chExt cx="208119" cy="224359"/>
            </a:xfrm>
          </p:grpSpPr>
          <p:sp>
            <p:nvSpPr>
              <p:cNvPr id="9079" name="Google Shape;9079;p69"/>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9"/>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9"/>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9"/>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9"/>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9"/>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9"/>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9"/>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9"/>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9"/>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9"/>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9"/>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9"/>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9"/>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9"/>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9"/>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9"/>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9"/>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9"/>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9"/>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9" name="Google Shape;9099;p69"/>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9"/>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9"/>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9"/>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9"/>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9"/>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9"/>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9"/>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9"/>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9"/>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9"/>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9"/>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9"/>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9"/>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69"/>
          <p:cNvGrpSpPr/>
          <p:nvPr/>
        </p:nvGrpSpPr>
        <p:grpSpPr>
          <a:xfrm rot="5400000">
            <a:off x="5951337" y="3228841"/>
            <a:ext cx="164064" cy="1414916"/>
            <a:chOff x="4428249" y="1369375"/>
            <a:chExt cx="36905" cy="429569"/>
          </a:xfrm>
        </p:grpSpPr>
        <p:sp>
          <p:nvSpPr>
            <p:cNvPr id="9114" name="Google Shape;9114;p69"/>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9"/>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9"/>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9"/>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9"/>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9"/>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9"/>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9"/>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9"/>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9"/>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9"/>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9"/>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9"/>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9"/>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9"/>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9"/>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9"/>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9"/>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9"/>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9"/>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9"/>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9"/>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9"/>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9"/>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9"/>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9"/>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9"/>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9"/>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9"/>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9"/>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9"/>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9"/>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69"/>
          <p:cNvGrpSpPr/>
          <p:nvPr/>
        </p:nvGrpSpPr>
        <p:grpSpPr>
          <a:xfrm rot="10800000" flipH="1">
            <a:off x="5323766" y="2817385"/>
            <a:ext cx="1419207" cy="24808"/>
            <a:chOff x="219558" y="4738465"/>
            <a:chExt cx="5852400" cy="102300"/>
          </a:xfrm>
        </p:grpSpPr>
        <p:cxnSp>
          <p:nvCxnSpPr>
            <p:cNvPr id="9147" name="Google Shape;9147;p69"/>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148" name="Google Shape;9148;p69"/>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9"/>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9"/>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9"/>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9"/>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69"/>
          <p:cNvGrpSpPr/>
          <p:nvPr/>
        </p:nvGrpSpPr>
        <p:grpSpPr>
          <a:xfrm>
            <a:off x="5335084" y="3190448"/>
            <a:ext cx="1396570" cy="385016"/>
            <a:chOff x="5286284" y="2966544"/>
            <a:chExt cx="1396570" cy="385016"/>
          </a:xfrm>
        </p:grpSpPr>
        <p:cxnSp>
          <p:nvCxnSpPr>
            <p:cNvPr id="9154" name="Google Shape;9154;p69"/>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155" name="Google Shape;9155;p69"/>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156" name="Google Shape;9156;p69"/>
            <p:cNvGrpSpPr/>
            <p:nvPr/>
          </p:nvGrpSpPr>
          <p:grpSpPr>
            <a:xfrm>
              <a:off x="5287688" y="3173364"/>
              <a:ext cx="1395166" cy="74100"/>
              <a:chOff x="5287688" y="3173364"/>
              <a:chExt cx="1395166" cy="74100"/>
            </a:xfrm>
          </p:grpSpPr>
          <p:cxnSp>
            <p:nvCxnSpPr>
              <p:cNvPr id="9157" name="Google Shape;9157;p69"/>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158" name="Google Shape;9158;p69"/>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159" name="Google Shape;9159;p69"/>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60" name="Google Shape;9160;p69"/>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61" name="Google Shape;9161;p69"/>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62" name="Google Shape;9162;p69"/>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63" name="Google Shape;9163;p69"/>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64" name="Google Shape;9164;p69"/>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165" name="Google Shape;9165;p69"/>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166" name="Google Shape;9166;p69"/>
          <p:cNvGrpSpPr/>
          <p:nvPr/>
        </p:nvGrpSpPr>
        <p:grpSpPr>
          <a:xfrm>
            <a:off x="2021150" y="1609224"/>
            <a:ext cx="1182276" cy="662027"/>
            <a:chOff x="2029517" y="1732295"/>
            <a:chExt cx="1149068" cy="643432"/>
          </a:xfrm>
        </p:grpSpPr>
        <p:grpSp>
          <p:nvGrpSpPr>
            <p:cNvPr id="9167" name="Google Shape;9167;p69"/>
            <p:cNvGrpSpPr/>
            <p:nvPr/>
          </p:nvGrpSpPr>
          <p:grpSpPr>
            <a:xfrm>
              <a:off x="2708660" y="1746937"/>
              <a:ext cx="455427" cy="244429"/>
              <a:chOff x="2700693" y="1746937"/>
              <a:chExt cx="455427" cy="244429"/>
            </a:xfrm>
          </p:grpSpPr>
          <p:grpSp>
            <p:nvGrpSpPr>
              <p:cNvPr id="9168" name="Google Shape;9168;p69"/>
              <p:cNvGrpSpPr/>
              <p:nvPr/>
            </p:nvGrpSpPr>
            <p:grpSpPr>
              <a:xfrm>
                <a:off x="2905682" y="1782817"/>
                <a:ext cx="250438" cy="208549"/>
                <a:chOff x="2905682" y="1782817"/>
                <a:chExt cx="250438" cy="208549"/>
              </a:xfrm>
            </p:grpSpPr>
            <p:cxnSp>
              <p:nvCxnSpPr>
                <p:cNvPr id="9169" name="Google Shape;9169;p69"/>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70" name="Google Shape;9170;p69"/>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69"/>
              <p:cNvGrpSpPr/>
              <p:nvPr/>
            </p:nvGrpSpPr>
            <p:grpSpPr>
              <a:xfrm>
                <a:off x="2700693" y="1746937"/>
                <a:ext cx="449967" cy="72374"/>
                <a:chOff x="2700693" y="1746937"/>
                <a:chExt cx="449967" cy="72374"/>
              </a:xfrm>
            </p:grpSpPr>
            <p:cxnSp>
              <p:nvCxnSpPr>
                <p:cNvPr id="9172" name="Google Shape;9172;p69"/>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73" name="Google Shape;9173;p69"/>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4" name="Google Shape;9174;p69"/>
            <p:cNvGrpSpPr/>
            <p:nvPr/>
          </p:nvGrpSpPr>
          <p:grpSpPr>
            <a:xfrm>
              <a:off x="2029517" y="1732295"/>
              <a:ext cx="1149068" cy="643432"/>
              <a:chOff x="2029517" y="1732295"/>
              <a:chExt cx="1149068" cy="643432"/>
            </a:xfrm>
          </p:grpSpPr>
          <p:grpSp>
            <p:nvGrpSpPr>
              <p:cNvPr id="9175" name="Google Shape;9175;p69"/>
              <p:cNvGrpSpPr/>
              <p:nvPr/>
            </p:nvGrpSpPr>
            <p:grpSpPr>
              <a:xfrm>
                <a:off x="2703618" y="2103152"/>
                <a:ext cx="474966" cy="260017"/>
                <a:chOff x="2703618" y="2103152"/>
                <a:chExt cx="474966" cy="260017"/>
              </a:xfrm>
            </p:grpSpPr>
            <p:grpSp>
              <p:nvGrpSpPr>
                <p:cNvPr id="9176" name="Google Shape;9176;p69"/>
                <p:cNvGrpSpPr/>
                <p:nvPr/>
              </p:nvGrpSpPr>
              <p:grpSpPr>
                <a:xfrm>
                  <a:off x="2703618" y="2290640"/>
                  <a:ext cx="450291" cy="72529"/>
                  <a:chOff x="2703618" y="2290640"/>
                  <a:chExt cx="450291" cy="72529"/>
                </a:xfrm>
              </p:grpSpPr>
              <p:cxnSp>
                <p:nvCxnSpPr>
                  <p:cNvPr id="9177" name="Google Shape;9177;p69"/>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78" name="Google Shape;9178;p69"/>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9"/>
                <p:cNvGrpSpPr/>
                <p:nvPr/>
              </p:nvGrpSpPr>
              <p:grpSpPr>
                <a:xfrm>
                  <a:off x="2908607" y="2103152"/>
                  <a:ext cx="269977" cy="223538"/>
                  <a:chOff x="2908607" y="2103152"/>
                  <a:chExt cx="269977" cy="223538"/>
                </a:xfrm>
              </p:grpSpPr>
              <p:cxnSp>
                <p:nvCxnSpPr>
                  <p:cNvPr id="9180" name="Google Shape;9180;p69"/>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81" name="Google Shape;9181;p69"/>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82" name="Google Shape;9182;p69"/>
              <p:cNvGrpSpPr/>
              <p:nvPr/>
            </p:nvGrpSpPr>
            <p:grpSpPr>
              <a:xfrm>
                <a:off x="2029517" y="1732295"/>
                <a:ext cx="685827" cy="643432"/>
                <a:chOff x="2029517" y="1732295"/>
                <a:chExt cx="685827" cy="643432"/>
              </a:xfrm>
            </p:grpSpPr>
            <p:sp>
              <p:nvSpPr>
                <p:cNvPr id="9183" name="Google Shape;9183;p69"/>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4" name="Google Shape;9184;p69"/>
                <p:cNvGrpSpPr/>
                <p:nvPr/>
              </p:nvGrpSpPr>
              <p:grpSpPr>
                <a:xfrm>
                  <a:off x="2158948" y="1732295"/>
                  <a:ext cx="556396" cy="333108"/>
                  <a:chOff x="2158948" y="1732295"/>
                  <a:chExt cx="556396" cy="333108"/>
                </a:xfrm>
              </p:grpSpPr>
              <p:cxnSp>
                <p:nvCxnSpPr>
                  <p:cNvPr id="9185" name="Google Shape;9185;p69"/>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186" name="Google Shape;9186;p69"/>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69"/>
                <p:cNvGrpSpPr/>
                <p:nvPr/>
              </p:nvGrpSpPr>
              <p:grpSpPr>
                <a:xfrm>
                  <a:off x="2159908" y="2065057"/>
                  <a:ext cx="550884" cy="310670"/>
                  <a:chOff x="2159908" y="2065057"/>
                  <a:chExt cx="550884" cy="310670"/>
                </a:xfrm>
              </p:grpSpPr>
              <p:cxnSp>
                <p:nvCxnSpPr>
                  <p:cNvPr id="9188" name="Google Shape;9188;p69"/>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189" name="Google Shape;9189;p69"/>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190" name="Google Shape;9190;p69"/>
          <p:cNvGrpSpPr/>
          <p:nvPr/>
        </p:nvGrpSpPr>
        <p:grpSpPr>
          <a:xfrm>
            <a:off x="706399" y="1556837"/>
            <a:ext cx="962651" cy="810058"/>
            <a:chOff x="844912" y="1681380"/>
            <a:chExt cx="935611" cy="787305"/>
          </a:xfrm>
        </p:grpSpPr>
        <p:grpSp>
          <p:nvGrpSpPr>
            <p:cNvPr id="9191" name="Google Shape;9191;p69"/>
            <p:cNvGrpSpPr/>
            <p:nvPr/>
          </p:nvGrpSpPr>
          <p:grpSpPr>
            <a:xfrm>
              <a:off x="844912" y="1819635"/>
              <a:ext cx="329836" cy="510016"/>
              <a:chOff x="844912" y="1819635"/>
              <a:chExt cx="329836" cy="510016"/>
            </a:xfrm>
          </p:grpSpPr>
          <p:sp>
            <p:nvSpPr>
              <p:cNvPr id="9192" name="Google Shape;9192;p69"/>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9"/>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9"/>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9"/>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9"/>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9"/>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69"/>
            <p:cNvGrpSpPr/>
            <p:nvPr/>
          </p:nvGrpSpPr>
          <p:grpSpPr>
            <a:xfrm>
              <a:off x="1284601" y="2158168"/>
              <a:ext cx="495923" cy="310517"/>
              <a:chOff x="1284601" y="2158168"/>
              <a:chExt cx="495923" cy="310517"/>
            </a:xfrm>
          </p:grpSpPr>
          <p:sp>
            <p:nvSpPr>
              <p:cNvPr id="9199" name="Google Shape;9199;p69"/>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0" name="Google Shape;9200;p69"/>
              <p:cNvGrpSpPr/>
              <p:nvPr/>
            </p:nvGrpSpPr>
            <p:grpSpPr>
              <a:xfrm>
                <a:off x="1507666" y="2158168"/>
                <a:ext cx="272858" cy="310517"/>
                <a:chOff x="1507666" y="2158168"/>
                <a:chExt cx="272858" cy="310517"/>
              </a:xfrm>
            </p:grpSpPr>
            <p:grpSp>
              <p:nvGrpSpPr>
                <p:cNvPr id="9201" name="Google Shape;9201;p69"/>
                <p:cNvGrpSpPr/>
                <p:nvPr/>
              </p:nvGrpSpPr>
              <p:grpSpPr>
                <a:xfrm>
                  <a:off x="1507666" y="2176104"/>
                  <a:ext cx="166395" cy="273149"/>
                  <a:chOff x="1507666" y="2176104"/>
                  <a:chExt cx="166395" cy="273149"/>
                </a:xfrm>
              </p:grpSpPr>
              <p:sp>
                <p:nvSpPr>
                  <p:cNvPr id="9202" name="Google Shape;9202;p69"/>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9"/>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9"/>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9"/>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9"/>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9"/>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9"/>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9" name="Google Shape;9209;p69"/>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9"/>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1" name="Google Shape;9211;p69"/>
            <p:cNvGrpSpPr/>
            <p:nvPr/>
          </p:nvGrpSpPr>
          <p:grpSpPr>
            <a:xfrm>
              <a:off x="1284601" y="1681380"/>
              <a:ext cx="495923" cy="310517"/>
              <a:chOff x="1284601" y="1681380"/>
              <a:chExt cx="495923" cy="310517"/>
            </a:xfrm>
          </p:grpSpPr>
          <p:sp>
            <p:nvSpPr>
              <p:cNvPr id="9212" name="Google Shape;9212;p69"/>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3" name="Google Shape;9213;p69"/>
              <p:cNvGrpSpPr/>
              <p:nvPr/>
            </p:nvGrpSpPr>
            <p:grpSpPr>
              <a:xfrm>
                <a:off x="1507666" y="1681380"/>
                <a:ext cx="272858" cy="310517"/>
                <a:chOff x="1507666" y="1681380"/>
                <a:chExt cx="272858" cy="310517"/>
              </a:xfrm>
            </p:grpSpPr>
            <p:grpSp>
              <p:nvGrpSpPr>
                <p:cNvPr id="9214" name="Google Shape;9214;p69"/>
                <p:cNvGrpSpPr/>
                <p:nvPr/>
              </p:nvGrpSpPr>
              <p:grpSpPr>
                <a:xfrm>
                  <a:off x="1507666" y="1700120"/>
                  <a:ext cx="166395" cy="272984"/>
                  <a:chOff x="1507666" y="1700120"/>
                  <a:chExt cx="166395" cy="272984"/>
                </a:xfrm>
              </p:grpSpPr>
              <p:sp>
                <p:nvSpPr>
                  <p:cNvPr id="9215" name="Google Shape;9215;p69"/>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9"/>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9"/>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9"/>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9"/>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9"/>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9"/>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2" name="Google Shape;9222;p69"/>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9"/>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24" name="Google Shape;9224;p69"/>
          <p:cNvGrpSpPr/>
          <p:nvPr/>
        </p:nvGrpSpPr>
        <p:grpSpPr>
          <a:xfrm>
            <a:off x="6815339" y="2324267"/>
            <a:ext cx="1622269" cy="552443"/>
            <a:chOff x="6894650" y="2574740"/>
            <a:chExt cx="1445100" cy="492111"/>
          </a:xfrm>
        </p:grpSpPr>
        <p:sp>
          <p:nvSpPr>
            <p:cNvPr id="9225" name="Google Shape;9225;p69"/>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9"/>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9"/>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9"/>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9"/>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0" name="Google Shape;9230;p69"/>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231" name="Google Shape;9231;p69"/>
          <p:cNvGrpSpPr/>
          <p:nvPr/>
        </p:nvGrpSpPr>
        <p:grpSpPr>
          <a:xfrm>
            <a:off x="6834882" y="3698522"/>
            <a:ext cx="1583206" cy="475705"/>
            <a:chOff x="6953919" y="3907920"/>
            <a:chExt cx="1377300" cy="475705"/>
          </a:xfrm>
        </p:grpSpPr>
        <p:cxnSp>
          <p:nvCxnSpPr>
            <p:cNvPr id="9232" name="Google Shape;9232;p69"/>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233" name="Google Shape;9233;p69"/>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234" name="Google Shape;9234;p69"/>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235" name="Google Shape;9235;p69"/>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236" name="Google Shape;9236;p69"/>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237" name="Google Shape;9237;p69"/>
          <p:cNvGrpSpPr/>
          <p:nvPr/>
        </p:nvGrpSpPr>
        <p:grpSpPr>
          <a:xfrm>
            <a:off x="2338470" y="2459668"/>
            <a:ext cx="836286" cy="824529"/>
            <a:chOff x="2389399" y="2595741"/>
            <a:chExt cx="812796" cy="801369"/>
          </a:xfrm>
        </p:grpSpPr>
        <p:grpSp>
          <p:nvGrpSpPr>
            <p:cNvPr id="9238" name="Google Shape;9238;p69"/>
            <p:cNvGrpSpPr/>
            <p:nvPr/>
          </p:nvGrpSpPr>
          <p:grpSpPr>
            <a:xfrm>
              <a:off x="2492145" y="2881565"/>
              <a:ext cx="607300" cy="229751"/>
              <a:chOff x="2492145" y="2881565"/>
              <a:chExt cx="607300" cy="229751"/>
            </a:xfrm>
          </p:grpSpPr>
          <p:sp>
            <p:nvSpPr>
              <p:cNvPr id="9239" name="Google Shape;9239;p69"/>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9"/>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9"/>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69"/>
            <p:cNvGrpSpPr/>
            <p:nvPr/>
          </p:nvGrpSpPr>
          <p:grpSpPr>
            <a:xfrm>
              <a:off x="2389399" y="2595741"/>
              <a:ext cx="812796" cy="296825"/>
              <a:chOff x="2389399" y="2595741"/>
              <a:chExt cx="812796" cy="296825"/>
            </a:xfrm>
          </p:grpSpPr>
          <p:grpSp>
            <p:nvGrpSpPr>
              <p:cNvPr id="9243" name="Google Shape;9243;p69"/>
              <p:cNvGrpSpPr/>
              <p:nvPr/>
            </p:nvGrpSpPr>
            <p:grpSpPr>
              <a:xfrm>
                <a:off x="2389399" y="2595741"/>
                <a:ext cx="363638" cy="296825"/>
                <a:chOff x="2389399" y="2595741"/>
                <a:chExt cx="363638" cy="296825"/>
              </a:xfrm>
            </p:grpSpPr>
            <p:grpSp>
              <p:nvGrpSpPr>
                <p:cNvPr id="9244" name="Google Shape;9244;p69"/>
                <p:cNvGrpSpPr/>
                <p:nvPr/>
              </p:nvGrpSpPr>
              <p:grpSpPr>
                <a:xfrm>
                  <a:off x="2493852" y="2794333"/>
                  <a:ext cx="259185" cy="98232"/>
                  <a:chOff x="2493852" y="2794333"/>
                  <a:chExt cx="259185" cy="98232"/>
                </a:xfrm>
              </p:grpSpPr>
              <p:sp>
                <p:nvSpPr>
                  <p:cNvPr id="9245" name="Google Shape;9245;p69"/>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9"/>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9"/>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69"/>
                <p:cNvGrpSpPr/>
                <p:nvPr/>
              </p:nvGrpSpPr>
              <p:grpSpPr>
                <a:xfrm>
                  <a:off x="2389399" y="2595741"/>
                  <a:ext cx="224343" cy="182054"/>
                  <a:chOff x="2389399" y="2595741"/>
                  <a:chExt cx="224343" cy="182054"/>
                </a:xfrm>
              </p:grpSpPr>
              <p:sp>
                <p:nvSpPr>
                  <p:cNvPr id="9249" name="Google Shape;9249;p69"/>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9"/>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1" name="Google Shape;9251;p69"/>
              <p:cNvGrpSpPr/>
              <p:nvPr/>
            </p:nvGrpSpPr>
            <p:grpSpPr>
              <a:xfrm>
                <a:off x="2683630" y="2595741"/>
                <a:ext cx="224334" cy="296825"/>
                <a:chOff x="2683630" y="2595741"/>
                <a:chExt cx="224334" cy="296825"/>
              </a:xfrm>
            </p:grpSpPr>
            <p:grpSp>
              <p:nvGrpSpPr>
                <p:cNvPr id="9252" name="Google Shape;9252;p69"/>
                <p:cNvGrpSpPr/>
                <p:nvPr/>
              </p:nvGrpSpPr>
              <p:grpSpPr>
                <a:xfrm>
                  <a:off x="2788083" y="2794333"/>
                  <a:ext cx="15356" cy="98232"/>
                  <a:chOff x="2788083" y="2794333"/>
                  <a:chExt cx="15356" cy="98232"/>
                </a:xfrm>
              </p:grpSpPr>
              <p:sp>
                <p:nvSpPr>
                  <p:cNvPr id="9253" name="Google Shape;9253;p69"/>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9"/>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9"/>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69"/>
                <p:cNvGrpSpPr/>
                <p:nvPr/>
              </p:nvGrpSpPr>
              <p:grpSpPr>
                <a:xfrm>
                  <a:off x="2683630" y="2595741"/>
                  <a:ext cx="224334" cy="182054"/>
                  <a:chOff x="2683630" y="2595741"/>
                  <a:chExt cx="224334" cy="182054"/>
                </a:xfrm>
              </p:grpSpPr>
              <p:sp>
                <p:nvSpPr>
                  <p:cNvPr id="9257" name="Google Shape;9257;p69"/>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9"/>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9" name="Google Shape;9259;p69"/>
              <p:cNvGrpSpPr/>
              <p:nvPr/>
            </p:nvGrpSpPr>
            <p:grpSpPr>
              <a:xfrm>
                <a:off x="2838475" y="2595741"/>
                <a:ext cx="363719" cy="296825"/>
                <a:chOff x="2838475" y="2595741"/>
                <a:chExt cx="363719" cy="296825"/>
              </a:xfrm>
            </p:grpSpPr>
            <p:grpSp>
              <p:nvGrpSpPr>
                <p:cNvPr id="9260" name="Google Shape;9260;p69"/>
                <p:cNvGrpSpPr/>
                <p:nvPr/>
              </p:nvGrpSpPr>
              <p:grpSpPr>
                <a:xfrm>
                  <a:off x="2838475" y="2794333"/>
                  <a:ext cx="259185" cy="98232"/>
                  <a:chOff x="2838475" y="2794333"/>
                  <a:chExt cx="259185" cy="98232"/>
                </a:xfrm>
              </p:grpSpPr>
              <p:sp>
                <p:nvSpPr>
                  <p:cNvPr id="9261" name="Google Shape;9261;p69"/>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9"/>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9"/>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69"/>
                <p:cNvGrpSpPr/>
                <p:nvPr/>
              </p:nvGrpSpPr>
              <p:grpSpPr>
                <a:xfrm>
                  <a:off x="2977852" y="2595741"/>
                  <a:ext cx="224343" cy="182054"/>
                  <a:chOff x="2977852" y="2595741"/>
                  <a:chExt cx="224343" cy="182054"/>
                </a:xfrm>
              </p:grpSpPr>
              <p:sp>
                <p:nvSpPr>
                  <p:cNvPr id="9265" name="Google Shape;9265;p69"/>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9"/>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67" name="Google Shape;9267;p69"/>
            <p:cNvGrpSpPr/>
            <p:nvPr/>
          </p:nvGrpSpPr>
          <p:grpSpPr>
            <a:xfrm>
              <a:off x="2389399" y="3100241"/>
              <a:ext cx="812796" cy="296869"/>
              <a:chOff x="2389399" y="3100241"/>
              <a:chExt cx="812796" cy="296869"/>
            </a:xfrm>
          </p:grpSpPr>
          <p:grpSp>
            <p:nvGrpSpPr>
              <p:cNvPr id="9268" name="Google Shape;9268;p69"/>
              <p:cNvGrpSpPr/>
              <p:nvPr/>
            </p:nvGrpSpPr>
            <p:grpSpPr>
              <a:xfrm>
                <a:off x="2683630" y="3100241"/>
                <a:ext cx="224334" cy="296869"/>
                <a:chOff x="2683630" y="3100241"/>
                <a:chExt cx="224334" cy="296869"/>
              </a:xfrm>
            </p:grpSpPr>
            <p:grpSp>
              <p:nvGrpSpPr>
                <p:cNvPr id="9269" name="Google Shape;9269;p69"/>
                <p:cNvGrpSpPr/>
                <p:nvPr/>
              </p:nvGrpSpPr>
              <p:grpSpPr>
                <a:xfrm>
                  <a:off x="2788083" y="3100241"/>
                  <a:ext cx="15356" cy="98237"/>
                  <a:chOff x="2788083" y="3100241"/>
                  <a:chExt cx="15356" cy="98237"/>
                </a:xfrm>
              </p:grpSpPr>
              <p:sp>
                <p:nvSpPr>
                  <p:cNvPr id="9270" name="Google Shape;9270;p69"/>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9"/>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9"/>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69"/>
                <p:cNvGrpSpPr/>
                <p:nvPr/>
              </p:nvGrpSpPr>
              <p:grpSpPr>
                <a:xfrm>
                  <a:off x="2683630" y="3215065"/>
                  <a:ext cx="224334" cy="182045"/>
                  <a:chOff x="2683630" y="3215065"/>
                  <a:chExt cx="224334" cy="182045"/>
                </a:xfrm>
              </p:grpSpPr>
              <p:sp>
                <p:nvSpPr>
                  <p:cNvPr id="9274" name="Google Shape;9274;p69"/>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9"/>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6" name="Google Shape;9276;p69"/>
              <p:cNvGrpSpPr/>
              <p:nvPr/>
            </p:nvGrpSpPr>
            <p:grpSpPr>
              <a:xfrm>
                <a:off x="2389399" y="3100241"/>
                <a:ext cx="363638" cy="296869"/>
                <a:chOff x="2389399" y="3100241"/>
                <a:chExt cx="363638" cy="296869"/>
              </a:xfrm>
            </p:grpSpPr>
            <p:grpSp>
              <p:nvGrpSpPr>
                <p:cNvPr id="9277" name="Google Shape;9277;p69"/>
                <p:cNvGrpSpPr/>
                <p:nvPr/>
              </p:nvGrpSpPr>
              <p:grpSpPr>
                <a:xfrm>
                  <a:off x="2493852" y="3100241"/>
                  <a:ext cx="259185" cy="98237"/>
                  <a:chOff x="2493852" y="3100241"/>
                  <a:chExt cx="259185" cy="98237"/>
                </a:xfrm>
              </p:grpSpPr>
              <p:sp>
                <p:nvSpPr>
                  <p:cNvPr id="9278" name="Google Shape;9278;p69"/>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9"/>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9"/>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69"/>
                <p:cNvGrpSpPr/>
                <p:nvPr/>
              </p:nvGrpSpPr>
              <p:grpSpPr>
                <a:xfrm>
                  <a:off x="2389399" y="3215065"/>
                  <a:ext cx="224343" cy="182045"/>
                  <a:chOff x="2389399" y="3215065"/>
                  <a:chExt cx="224343" cy="182045"/>
                </a:xfrm>
              </p:grpSpPr>
              <p:sp>
                <p:nvSpPr>
                  <p:cNvPr id="9282" name="Google Shape;9282;p69"/>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9"/>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4" name="Google Shape;9284;p69"/>
              <p:cNvGrpSpPr/>
              <p:nvPr/>
            </p:nvGrpSpPr>
            <p:grpSpPr>
              <a:xfrm>
                <a:off x="2838475" y="3100241"/>
                <a:ext cx="363719" cy="296869"/>
                <a:chOff x="2838475" y="3100241"/>
                <a:chExt cx="363719" cy="296869"/>
              </a:xfrm>
            </p:grpSpPr>
            <p:grpSp>
              <p:nvGrpSpPr>
                <p:cNvPr id="9285" name="Google Shape;9285;p69"/>
                <p:cNvGrpSpPr/>
                <p:nvPr/>
              </p:nvGrpSpPr>
              <p:grpSpPr>
                <a:xfrm>
                  <a:off x="2838475" y="3100241"/>
                  <a:ext cx="259185" cy="98237"/>
                  <a:chOff x="2838475" y="3100241"/>
                  <a:chExt cx="259185" cy="98237"/>
                </a:xfrm>
              </p:grpSpPr>
              <p:sp>
                <p:nvSpPr>
                  <p:cNvPr id="9286" name="Google Shape;9286;p69"/>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9"/>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9"/>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69"/>
                <p:cNvGrpSpPr/>
                <p:nvPr/>
              </p:nvGrpSpPr>
              <p:grpSpPr>
                <a:xfrm>
                  <a:off x="2977852" y="3215065"/>
                  <a:ext cx="224343" cy="182045"/>
                  <a:chOff x="2977852" y="3215065"/>
                  <a:chExt cx="224343" cy="182045"/>
                </a:xfrm>
              </p:grpSpPr>
              <p:sp>
                <p:nvSpPr>
                  <p:cNvPr id="9290" name="Google Shape;9290;p69"/>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9"/>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295"/>
        <p:cNvGrpSpPr/>
        <p:nvPr/>
      </p:nvGrpSpPr>
      <p:grpSpPr>
        <a:xfrm>
          <a:off x="0" y="0"/>
          <a:ext cx="0" cy="0"/>
          <a:chOff x="0" y="0"/>
          <a:chExt cx="0" cy="0"/>
        </a:xfrm>
      </p:grpSpPr>
      <p:grpSp>
        <p:nvGrpSpPr>
          <p:cNvPr id="9296" name="Google Shape;9296;p70"/>
          <p:cNvGrpSpPr/>
          <p:nvPr/>
        </p:nvGrpSpPr>
        <p:grpSpPr>
          <a:xfrm>
            <a:off x="702088" y="3155922"/>
            <a:ext cx="2390414" cy="1024800"/>
            <a:chOff x="728925" y="3296613"/>
            <a:chExt cx="2390414" cy="1024800"/>
          </a:xfrm>
        </p:grpSpPr>
        <p:grpSp>
          <p:nvGrpSpPr>
            <p:cNvPr id="9297" name="Google Shape;9297;p70"/>
            <p:cNvGrpSpPr/>
            <p:nvPr/>
          </p:nvGrpSpPr>
          <p:grpSpPr>
            <a:xfrm>
              <a:off x="728925" y="3619800"/>
              <a:ext cx="2390414" cy="500893"/>
              <a:chOff x="728925" y="3619800"/>
              <a:chExt cx="2390414" cy="500893"/>
            </a:xfrm>
          </p:grpSpPr>
          <p:sp>
            <p:nvSpPr>
              <p:cNvPr id="9298" name="Google Shape;9298;p70"/>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299" name="Google Shape;9299;p70"/>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00" name="Google Shape;9300;p70"/>
            <p:cNvGrpSpPr/>
            <p:nvPr/>
          </p:nvGrpSpPr>
          <p:grpSpPr>
            <a:xfrm>
              <a:off x="1348050" y="3296613"/>
              <a:ext cx="1706152" cy="1024800"/>
              <a:chOff x="1348050" y="3296613"/>
              <a:chExt cx="1706152" cy="1024800"/>
            </a:xfrm>
          </p:grpSpPr>
          <p:sp>
            <p:nvSpPr>
              <p:cNvPr id="9301" name="Google Shape;9301;p70"/>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02" name="Google Shape;9302;p70"/>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03" name="Google Shape;9303;p70"/>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04" name="Google Shape;9304;p70"/>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05" name="Google Shape;9305;p70"/>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06" name="Google Shape;9306;p70"/>
            <p:cNvGrpSpPr/>
            <p:nvPr/>
          </p:nvGrpSpPr>
          <p:grpSpPr>
            <a:xfrm>
              <a:off x="1455707" y="3654858"/>
              <a:ext cx="1491150" cy="417657"/>
              <a:chOff x="1455707" y="3654858"/>
              <a:chExt cx="1491150" cy="417657"/>
            </a:xfrm>
          </p:grpSpPr>
          <p:sp>
            <p:nvSpPr>
              <p:cNvPr id="9307" name="Google Shape;9307;p70"/>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0"/>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0"/>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0"/>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0"/>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0"/>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0"/>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0"/>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0"/>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0"/>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0"/>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0"/>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0"/>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0"/>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327" name="Google Shape;9327;p70"/>
          <p:cNvGraphicFramePr/>
          <p:nvPr/>
        </p:nvGraphicFramePr>
        <p:xfrm>
          <a:off x="5937787" y="2153834"/>
          <a:ext cx="2504100" cy="864780"/>
        </p:xfrm>
        <a:graphic>
          <a:graphicData uri="http://schemas.openxmlformats.org/drawingml/2006/table">
            <a:tbl>
              <a:tblPr>
                <a:noFill/>
                <a:tableStyleId>{32B4ADC4-B905-4F7D-8B9F-0FB22FC7E915}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328" name="Google Shape;9328;p70"/>
          <p:cNvGrpSpPr/>
          <p:nvPr/>
        </p:nvGrpSpPr>
        <p:grpSpPr>
          <a:xfrm>
            <a:off x="710464" y="981599"/>
            <a:ext cx="2396505" cy="976502"/>
            <a:chOff x="749309" y="1112739"/>
            <a:chExt cx="2371603" cy="976502"/>
          </a:xfrm>
        </p:grpSpPr>
        <p:grpSp>
          <p:nvGrpSpPr>
            <p:cNvPr id="9329" name="Google Shape;9329;p70"/>
            <p:cNvGrpSpPr/>
            <p:nvPr/>
          </p:nvGrpSpPr>
          <p:grpSpPr>
            <a:xfrm>
              <a:off x="1092126" y="1112739"/>
              <a:ext cx="2028786" cy="975464"/>
              <a:chOff x="1092126" y="1112739"/>
              <a:chExt cx="2028786" cy="975464"/>
            </a:xfrm>
          </p:grpSpPr>
          <p:sp>
            <p:nvSpPr>
              <p:cNvPr id="9330" name="Google Shape;9330;p70"/>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0"/>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0"/>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0"/>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0"/>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0"/>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0"/>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0"/>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0"/>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0"/>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0"/>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0"/>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0"/>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0"/>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0"/>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0"/>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0"/>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0"/>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0"/>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0"/>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0"/>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0"/>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0"/>
            <p:cNvGrpSpPr/>
            <p:nvPr/>
          </p:nvGrpSpPr>
          <p:grpSpPr>
            <a:xfrm>
              <a:off x="749309" y="1112739"/>
              <a:ext cx="314700" cy="975464"/>
              <a:chOff x="749309" y="1112739"/>
              <a:chExt cx="314700" cy="975464"/>
            </a:xfrm>
          </p:grpSpPr>
          <p:sp>
            <p:nvSpPr>
              <p:cNvPr id="9355" name="Google Shape;9355;p70"/>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0"/>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0"/>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0"/>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9" name="Google Shape;9359;p7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363" name="Google Shape;9363;p70"/>
          <p:cNvGraphicFramePr/>
          <p:nvPr/>
        </p:nvGraphicFramePr>
        <p:xfrm>
          <a:off x="5937812" y="981584"/>
          <a:ext cx="2504100" cy="976500"/>
        </p:xfrm>
        <a:graphic>
          <a:graphicData uri="http://schemas.openxmlformats.org/drawingml/2006/table">
            <a:tbl>
              <a:tblPr>
                <a:noFill/>
                <a:tableStyleId>{32B4ADC4-B905-4F7D-8B9F-0FB22FC7E915}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364" name="Google Shape;9364;p70"/>
          <p:cNvGraphicFramePr/>
          <p:nvPr/>
        </p:nvGraphicFramePr>
        <p:xfrm>
          <a:off x="3358675" y="2153834"/>
          <a:ext cx="2363400" cy="868575"/>
        </p:xfrm>
        <a:graphic>
          <a:graphicData uri="http://schemas.openxmlformats.org/drawingml/2006/table">
            <a:tbl>
              <a:tblPr>
                <a:noFill/>
                <a:tableStyleId>{32B4ADC4-B905-4F7D-8B9F-0FB22FC7E915}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365" name="Google Shape;9365;p70"/>
          <p:cNvGrpSpPr/>
          <p:nvPr/>
        </p:nvGrpSpPr>
        <p:grpSpPr>
          <a:xfrm>
            <a:off x="3360661" y="3144795"/>
            <a:ext cx="2363377" cy="1047062"/>
            <a:chOff x="3358399" y="3285485"/>
            <a:chExt cx="2363377" cy="1047062"/>
          </a:xfrm>
        </p:grpSpPr>
        <p:grpSp>
          <p:nvGrpSpPr>
            <p:cNvPr id="9366" name="Google Shape;9366;p70"/>
            <p:cNvGrpSpPr/>
            <p:nvPr/>
          </p:nvGrpSpPr>
          <p:grpSpPr>
            <a:xfrm>
              <a:off x="3358412" y="3285485"/>
              <a:ext cx="2363244" cy="139500"/>
              <a:chOff x="3358412" y="3285485"/>
              <a:chExt cx="2363244" cy="139500"/>
            </a:xfrm>
          </p:grpSpPr>
          <p:sp>
            <p:nvSpPr>
              <p:cNvPr id="9367" name="Google Shape;9367;p70"/>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0"/>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0"/>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0"/>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0"/>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70"/>
            <p:cNvGrpSpPr/>
            <p:nvPr/>
          </p:nvGrpSpPr>
          <p:grpSpPr>
            <a:xfrm>
              <a:off x="3358412" y="3466996"/>
              <a:ext cx="2363244" cy="139500"/>
              <a:chOff x="3358412" y="3466996"/>
              <a:chExt cx="2363244" cy="139500"/>
            </a:xfrm>
          </p:grpSpPr>
          <p:sp>
            <p:nvSpPr>
              <p:cNvPr id="9373" name="Google Shape;9373;p70"/>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0"/>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0"/>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0"/>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0"/>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70"/>
            <p:cNvGrpSpPr/>
            <p:nvPr/>
          </p:nvGrpSpPr>
          <p:grpSpPr>
            <a:xfrm>
              <a:off x="3358412" y="3648507"/>
              <a:ext cx="2363244" cy="139500"/>
              <a:chOff x="3358412" y="3648507"/>
              <a:chExt cx="2363244" cy="139500"/>
            </a:xfrm>
          </p:grpSpPr>
          <p:sp>
            <p:nvSpPr>
              <p:cNvPr id="9379" name="Google Shape;9379;p70"/>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0"/>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0"/>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0"/>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0"/>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0"/>
            <p:cNvGrpSpPr/>
            <p:nvPr/>
          </p:nvGrpSpPr>
          <p:grpSpPr>
            <a:xfrm>
              <a:off x="3358412" y="3830018"/>
              <a:ext cx="2363244" cy="139500"/>
              <a:chOff x="3358412" y="3830018"/>
              <a:chExt cx="2363244" cy="139500"/>
            </a:xfrm>
          </p:grpSpPr>
          <p:sp>
            <p:nvSpPr>
              <p:cNvPr id="9385" name="Google Shape;9385;p70"/>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0"/>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0"/>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0"/>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0"/>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70"/>
            <p:cNvGrpSpPr/>
            <p:nvPr/>
          </p:nvGrpSpPr>
          <p:grpSpPr>
            <a:xfrm>
              <a:off x="3358399" y="4011514"/>
              <a:ext cx="2363377" cy="139537"/>
              <a:chOff x="3294800" y="4134603"/>
              <a:chExt cx="2638876" cy="152400"/>
            </a:xfrm>
          </p:grpSpPr>
          <p:sp>
            <p:nvSpPr>
              <p:cNvPr id="9391" name="Google Shape;9391;p70"/>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0"/>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0"/>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0"/>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0"/>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70"/>
            <p:cNvGrpSpPr/>
            <p:nvPr/>
          </p:nvGrpSpPr>
          <p:grpSpPr>
            <a:xfrm>
              <a:off x="3358399" y="4193010"/>
              <a:ext cx="2363377" cy="139537"/>
              <a:chOff x="3294800" y="4134603"/>
              <a:chExt cx="2638876" cy="152400"/>
            </a:xfrm>
          </p:grpSpPr>
          <p:sp>
            <p:nvSpPr>
              <p:cNvPr id="9397" name="Google Shape;9397;p70"/>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0"/>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0"/>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0"/>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0"/>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402" name="Google Shape;9402;p70"/>
          <p:cNvGraphicFramePr/>
          <p:nvPr/>
        </p:nvGraphicFramePr>
        <p:xfrm>
          <a:off x="711463" y="2153834"/>
          <a:ext cx="2369800" cy="889350"/>
        </p:xfrm>
        <a:graphic>
          <a:graphicData uri="http://schemas.openxmlformats.org/drawingml/2006/table">
            <a:tbl>
              <a:tblPr>
                <a:noFill/>
                <a:tableStyleId>{32B4ADC4-B905-4F7D-8B9F-0FB22FC7E915}</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403" name="Google Shape;9403;p70"/>
          <p:cNvGrpSpPr/>
          <p:nvPr/>
        </p:nvGrpSpPr>
        <p:grpSpPr>
          <a:xfrm>
            <a:off x="4161132" y="2557649"/>
            <a:ext cx="1302095" cy="60959"/>
            <a:chOff x="3558802" y="4011427"/>
            <a:chExt cx="1866000" cy="111300"/>
          </a:xfrm>
        </p:grpSpPr>
        <p:sp>
          <p:nvSpPr>
            <p:cNvPr id="9404" name="Google Shape;9404;p7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0"/>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70"/>
          <p:cNvGrpSpPr/>
          <p:nvPr/>
        </p:nvGrpSpPr>
        <p:grpSpPr>
          <a:xfrm>
            <a:off x="4706620" y="2839808"/>
            <a:ext cx="914340" cy="60959"/>
            <a:chOff x="3558802" y="4011427"/>
            <a:chExt cx="1866000" cy="111300"/>
          </a:xfrm>
        </p:grpSpPr>
        <p:sp>
          <p:nvSpPr>
            <p:cNvPr id="9407" name="Google Shape;9407;p7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0"/>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70"/>
          <p:cNvGrpSpPr/>
          <p:nvPr/>
        </p:nvGrpSpPr>
        <p:grpSpPr>
          <a:xfrm>
            <a:off x="5871419" y="3167606"/>
            <a:ext cx="2522867" cy="1001454"/>
            <a:chOff x="1904318" y="789980"/>
            <a:chExt cx="1489472" cy="606868"/>
          </a:xfrm>
        </p:grpSpPr>
        <p:cxnSp>
          <p:nvCxnSpPr>
            <p:cNvPr id="9410" name="Google Shape;9410;p7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11" name="Google Shape;9411;p7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12" name="Google Shape;9412;p7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413" name="Google Shape;9413;p70"/>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9414" name="Google Shape;9414;p70"/>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9415" name="Google Shape;9415;p70"/>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9416" name="Google Shape;9416;p70"/>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9417" name="Google Shape;9417;p7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0"/>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9424" name="Google Shape;9424;p70"/>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9425" name="Google Shape;9425;p70"/>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9426" name="Google Shape;9426;p7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70"/>
          <p:cNvGrpSpPr/>
          <p:nvPr/>
        </p:nvGrpSpPr>
        <p:grpSpPr>
          <a:xfrm>
            <a:off x="3355824" y="951642"/>
            <a:ext cx="2363393" cy="1005865"/>
            <a:chOff x="3292400" y="1193188"/>
            <a:chExt cx="2615240" cy="1131075"/>
          </a:xfrm>
        </p:grpSpPr>
        <p:sp>
          <p:nvSpPr>
            <p:cNvPr id="9428" name="Google Shape;9428;p70"/>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29" name="Google Shape;9429;p70"/>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30" name="Google Shape;9430;p70"/>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9431" name="Google Shape;9431;p70"/>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9432" name="Google Shape;9432;p70"/>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9433" name="Google Shape;9433;p70"/>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9434" name="Google Shape;9434;p70"/>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9435" name="Google Shape;9435;p70"/>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9436" name="Google Shape;9436;p70"/>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9437" name="Google Shape;9437;p70"/>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9438" name="Google Shape;9438;p70"/>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439" name="Google Shape;9439;p70"/>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9440" name="Google Shape;9440;p70"/>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441" name="Google Shape;9441;p70"/>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9442" name="Google Shape;9442;p70"/>
            <p:cNvGrpSpPr/>
            <p:nvPr/>
          </p:nvGrpSpPr>
          <p:grpSpPr>
            <a:xfrm>
              <a:off x="3748438" y="1378608"/>
              <a:ext cx="2159202" cy="903971"/>
              <a:chOff x="1683525" y="2179850"/>
              <a:chExt cx="4519050" cy="2134525"/>
            </a:xfrm>
          </p:grpSpPr>
          <p:sp>
            <p:nvSpPr>
              <p:cNvPr id="9443" name="Google Shape;9443;p7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44" name="Google Shape;9444;p7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45" name="Google Shape;9445;p7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46" name="Google Shape;9446;p7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47" name="Google Shape;9447;p7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48" name="Google Shape;9448;p7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49" name="Google Shape;9449;p7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50" name="Google Shape;9450;p7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51" name="Google Shape;9451;p7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52" name="Google Shape;9452;p7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53" name="Google Shape;9453;p7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454" name="Google Shape;9454;p7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458"/>
        <p:cNvGrpSpPr/>
        <p:nvPr/>
      </p:nvGrpSpPr>
      <p:grpSpPr>
        <a:xfrm>
          <a:off x="0" y="0"/>
          <a:ext cx="0" cy="0"/>
          <a:chOff x="0" y="0"/>
          <a:chExt cx="0" cy="0"/>
        </a:xfrm>
      </p:grpSpPr>
      <p:grpSp>
        <p:nvGrpSpPr>
          <p:cNvPr id="9459" name="Google Shape;9459;p71"/>
          <p:cNvGrpSpPr/>
          <p:nvPr/>
        </p:nvGrpSpPr>
        <p:grpSpPr>
          <a:xfrm>
            <a:off x="4796690" y="970936"/>
            <a:ext cx="745431" cy="718863"/>
            <a:chOff x="4249973" y="1201875"/>
            <a:chExt cx="1958568" cy="1888762"/>
          </a:xfrm>
        </p:grpSpPr>
        <p:sp>
          <p:nvSpPr>
            <p:cNvPr id="9460" name="Google Shape;9460;p71"/>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1" name="Google Shape;9461;p71"/>
            <p:cNvGrpSpPr/>
            <p:nvPr/>
          </p:nvGrpSpPr>
          <p:grpSpPr>
            <a:xfrm>
              <a:off x="5853086" y="1789142"/>
              <a:ext cx="355454" cy="1048099"/>
              <a:chOff x="5576108" y="2016725"/>
              <a:chExt cx="565200" cy="1666560"/>
            </a:xfrm>
          </p:grpSpPr>
          <p:sp>
            <p:nvSpPr>
              <p:cNvPr id="9462" name="Google Shape;9462;p71"/>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63" name="Google Shape;9463;p7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71"/>
            <p:cNvGrpSpPr/>
            <p:nvPr/>
          </p:nvGrpSpPr>
          <p:grpSpPr>
            <a:xfrm>
              <a:off x="4869455" y="2691676"/>
              <a:ext cx="1013897" cy="398961"/>
              <a:chOff x="4012057" y="3451825"/>
              <a:chExt cx="1612175" cy="634379"/>
            </a:xfrm>
          </p:grpSpPr>
          <p:sp>
            <p:nvSpPr>
              <p:cNvPr id="9465" name="Google Shape;9465;p71"/>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66" name="Google Shape;9466;p7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71"/>
            <p:cNvGrpSpPr/>
            <p:nvPr/>
          </p:nvGrpSpPr>
          <p:grpSpPr>
            <a:xfrm>
              <a:off x="4276937" y="2155961"/>
              <a:ext cx="651965" cy="891358"/>
              <a:chOff x="3069908" y="2599997"/>
              <a:chExt cx="1036675" cy="1417328"/>
            </a:xfrm>
          </p:grpSpPr>
          <p:sp>
            <p:nvSpPr>
              <p:cNvPr id="9468" name="Google Shape;9468;p71"/>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69" name="Google Shape;9469;p7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71"/>
            <p:cNvGrpSpPr/>
            <p:nvPr/>
          </p:nvGrpSpPr>
          <p:grpSpPr>
            <a:xfrm>
              <a:off x="5054918" y="1201875"/>
              <a:ext cx="999548" cy="602711"/>
              <a:chOff x="4306958" y="1082925"/>
              <a:chExt cx="1589359" cy="958358"/>
            </a:xfrm>
          </p:grpSpPr>
          <p:sp>
            <p:nvSpPr>
              <p:cNvPr id="9471" name="Google Shape;9471;p71"/>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72" name="Google Shape;9472;p7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71"/>
            <p:cNvGrpSpPr/>
            <p:nvPr/>
          </p:nvGrpSpPr>
          <p:grpSpPr>
            <a:xfrm>
              <a:off x="4249973" y="1303451"/>
              <a:ext cx="799317" cy="841334"/>
              <a:chOff x="3027033" y="1244439"/>
              <a:chExt cx="1270977" cy="1337786"/>
            </a:xfrm>
          </p:grpSpPr>
          <p:sp>
            <p:nvSpPr>
              <p:cNvPr id="9474" name="Google Shape;9474;p71"/>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75" name="Google Shape;9475;p7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6" name="Google Shape;9476;p71"/>
          <p:cNvGrpSpPr/>
          <p:nvPr/>
        </p:nvGrpSpPr>
        <p:grpSpPr>
          <a:xfrm>
            <a:off x="713063" y="1849386"/>
            <a:ext cx="761767" cy="729896"/>
            <a:chOff x="2657744" y="2337745"/>
            <a:chExt cx="832987" cy="798137"/>
          </a:xfrm>
        </p:grpSpPr>
        <p:sp>
          <p:nvSpPr>
            <p:cNvPr id="9477" name="Google Shape;9477;p71"/>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1"/>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1"/>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71"/>
          <p:cNvGrpSpPr/>
          <p:nvPr/>
        </p:nvGrpSpPr>
        <p:grpSpPr>
          <a:xfrm>
            <a:off x="3224027" y="1852592"/>
            <a:ext cx="685569" cy="723586"/>
            <a:chOff x="3398134" y="2057755"/>
            <a:chExt cx="704087" cy="743130"/>
          </a:xfrm>
        </p:grpSpPr>
        <p:grpSp>
          <p:nvGrpSpPr>
            <p:cNvPr id="9484" name="Google Shape;9484;p71"/>
            <p:cNvGrpSpPr/>
            <p:nvPr/>
          </p:nvGrpSpPr>
          <p:grpSpPr>
            <a:xfrm>
              <a:off x="3398134" y="2290183"/>
              <a:ext cx="315300" cy="219900"/>
              <a:chOff x="3398134" y="2290183"/>
              <a:chExt cx="315300" cy="219900"/>
            </a:xfrm>
          </p:grpSpPr>
          <p:sp>
            <p:nvSpPr>
              <p:cNvPr id="9485" name="Google Shape;9485;p71"/>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86" name="Google Shape;9486;p71"/>
              <p:cNvCxnSpPr>
                <a:stCxn id="948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487" name="Google Shape;9487;p71"/>
            <p:cNvGrpSpPr/>
            <p:nvPr/>
          </p:nvGrpSpPr>
          <p:grpSpPr>
            <a:xfrm>
              <a:off x="3547823" y="2467358"/>
              <a:ext cx="219900" cy="333527"/>
              <a:chOff x="3547823" y="2467358"/>
              <a:chExt cx="219900" cy="333527"/>
            </a:xfrm>
          </p:grpSpPr>
          <p:sp>
            <p:nvSpPr>
              <p:cNvPr id="9488" name="Google Shape;9488;p71"/>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89" name="Google Shape;9489;p71"/>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490" name="Google Shape;9490;p71"/>
            <p:cNvGrpSpPr/>
            <p:nvPr/>
          </p:nvGrpSpPr>
          <p:grpSpPr>
            <a:xfrm>
              <a:off x="3734138" y="2467358"/>
              <a:ext cx="219900" cy="333527"/>
              <a:chOff x="3734138" y="2467358"/>
              <a:chExt cx="219900" cy="333527"/>
            </a:xfrm>
          </p:grpSpPr>
          <p:sp>
            <p:nvSpPr>
              <p:cNvPr id="9491" name="Google Shape;9491;p71"/>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92" name="Google Shape;9492;p71"/>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493" name="Google Shape;9493;p71"/>
            <p:cNvGrpSpPr/>
            <p:nvPr/>
          </p:nvGrpSpPr>
          <p:grpSpPr>
            <a:xfrm>
              <a:off x="3787560" y="2288011"/>
              <a:ext cx="314661" cy="219900"/>
              <a:chOff x="3787560" y="2288011"/>
              <a:chExt cx="314661" cy="219900"/>
            </a:xfrm>
          </p:grpSpPr>
          <p:sp>
            <p:nvSpPr>
              <p:cNvPr id="9494" name="Google Shape;9494;p71"/>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95" name="Google Shape;9495;p71"/>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496" name="Google Shape;9496;p71"/>
            <p:cNvGrpSpPr/>
            <p:nvPr/>
          </p:nvGrpSpPr>
          <p:grpSpPr>
            <a:xfrm>
              <a:off x="3637290" y="2057755"/>
              <a:ext cx="219900" cy="335499"/>
              <a:chOff x="3637290" y="2057755"/>
              <a:chExt cx="219900" cy="335499"/>
            </a:xfrm>
          </p:grpSpPr>
          <p:sp>
            <p:nvSpPr>
              <p:cNvPr id="9497" name="Google Shape;9497;p71"/>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498" name="Google Shape;9498;p71"/>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499" name="Google Shape;9499;p71"/>
          <p:cNvGrpSpPr/>
          <p:nvPr/>
        </p:nvGrpSpPr>
        <p:grpSpPr>
          <a:xfrm>
            <a:off x="4899249" y="1859288"/>
            <a:ext cx="710153" cy="710153"/>
            <a:chOff x="5007123" y="2079403"/>
            <a:chExt cx="687600" cy="687600"/>
          </a:xfrm>
        </p:grpSpPr>
        <p:sp>
          <p:nvSpPr>
            <p:cNvPr id="9500" name="Google Shape;9500;p71"/>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1"/>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1"/>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1"/>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71"/>
          <p:cNvGrpSpPr/>
          <p:nvPr/>
        </p:nvGrpSpPr>
        <p:grpSpPr>
          <a:xfrm>
            <a:off x="5708687" y="1853794"/>
            <a:ext cx="720998" cy="721183"/>
            <a:chOff x="5797446" y="2063053"/>
            <a:chExt cx="698100" cy="698280"/>
          </a:xfrm>
        </p:grpSpPr>
        <p:sp>
          <p:nvSpPr>
            <p:cNvPr id="9505" name="Google Shape;9505;p71"/>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1"/>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1"/>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1"/>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1"/>
          <p:cNvGrpSpPr/>
          <p:nvPr/>
        </p:nvGrpSpPr>
        <p:grpSpPr>
          <a:xfrm>
            <a:off x="8153834" y="3499399"/>
            <a:ext cx="280585" cy="673164"/>
            <a:chOff x="8075075" y="3754290"/>
            <a:chExt cx="255612" cy="613194"/>
          </a:xfrm>
        </p:grpSpPr>
        <p:grpSp>
          <p:nvGrpSpPr>
            <p:cNvPr id="9510" name="Google Shape;9510;p71"/>
            <p:cNvGrpSpPr/>
            <p:nvPr/>
          </p:nvGrpSpPr>
          <p:grpSpPr>
            <a:xfrm>
              <a:off x="8075075" y="3754290"/>
              <a:ext cx="255612" cy="613194"/>
              <a:chOff x="8075075" y="3754290"/>
              <a:chExt cx="255612" cy="613194"/>
            </a:xfrm>
          </p:grpSpPr>
          <p:sp>
            <p:nvSpPr>
              <p:cNvPr id="9511" name="Google Shape;9511;p71"/>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1"/>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3" name="Google Shape;9513;p71"/>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1"/>
          <p:cNvGrpSpPr/>
          <p:nvPr/>
        </p:nvGrpSpPr>
        <p:grpSpPr>
          <a:xfrm>
            <a:off x="5270892" y="3488196"/>
            <a:ext cx="470352" cy="683745"/>
            <a:chOff x="1697726" y="3244179"/>
            <a:chExt cx="788124" cy="1146069"/>
          </a:xfrm>
        </p:grpSpPr>
        <p:sp>
          <p:nvSpPr>
            <p:cNvPr id="9515" name="Google Shape;9515;p7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7" name="Google Shape;9517;p71"/>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8" name="Google Shape;9518;p71"/>
          <p:cNvGrpSpPr/>
          <p:nvPr/>
        </p:nvGrpSpPr>
        <p:grpSpPr>
          <a:xfrm>
            <a:off x="5892043" y="3499398"/>
            <a:ext cx="293891" cy="293845"/>
            <a:chOff x="6134814" y="3754290"/>
            <a:chExt cx="293891" cy="293845"/>
          </a:xfrm>
        </p:grpSpPr>
        <p:sp>
          <p:nvSpPr>
            <p:cNvPr id="9519" name="Google Shape;9519;p71"/>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1"/>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71"/>
          <p:cNvGrpSpPr/>
          <p:nvPr/>
        </p:nvGrpSpPr>
        <p:grpSpPr>
          <a:xfrm>
            <a:off x="5892043" y="3878069"/>
            <a:ext cx="293891" cy="293891"/>
            <a:chOff x="6134814" y="4086186"/>
            <a:chExt cx="293891" cy="293891"/>
          </a:xfrm>
        </p:grpSpPr>
        <p:sp>
          <p:nvSpPr>
            <p:cNvPr id="9522" name="Google Shape;9522;p71"/>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1"/>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4" name="Google Shape;9524;p71"/>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1"/>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6" name="Google Shape;9526;p71"/>
          <p:cNvGrpSpPr/>
          <p:nvPr/>
        </p:nvGrpSpPr>
        <p:grpSpPr>
          <a:xfrm>
            <a:off x="7817018" y="2706762"/>
            <a:ext cx="622883" cy="621944"/>
            <a:chOff x="1187048" y="238125"/>
            <a:chExt cx="5256397" cy="5248476"/>
          </a:xfrm>
        </p:grpSpPr>
        <p:sp>
          <p:nvSpPr>
            <p:cNvPr id="9527" name="Google Shape;9527;p7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1"/>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1"/>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1"/>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71"/>
          <p:cNvGrpSpPr/>
          <p:nvPr/>
        </p:nvGrpSpPr>
        <p:grpSpPr>
          <a:xfrm>
            <a:off x="2274123" y="2716370"/>
            <a:ext cx="1310987" cy="612407"/>
            <a:chOff x="238125" y="1188750"/>
            <a:chExt cx="7140450" cy="3335550"/>
          </a:xfrm>
        </p:grpSpPr>
        <p:sp>
          <p:nvSpPr>
            <p:cNvPr id="9532" name="Google Shape;9532;p7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1"/>
          <p:cNvGrpSpPr/>
          <p:nvPr/>
        </p:nvGrpSpPr>
        <p:grpSpPr>
          <a:xfrm>
            <a:off x="6599995" y="2706925"/>
            <a:ext cx="1110299" cy="621702"/>
            <a:chOff x="238125" y="1335475"/>
            <a:chExt cx="5418735" cy="3034175"/>
          </a:xfrm>
        </p:grpSpPr>
        <p:sp>
          <p:nvSpPr>
            <p:cNvPr id="9538" name="Google Shape;9538;p7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1"/>
          <p:cNvGrpSpPr/>
          <p:nvPr/>
        </p:nvGrpSpPr>
        <p:grpSpPr>
          <a:xfrm>
            <a:off x="5417655" y="2703822"/>
            <a:ext cx="1074451" cy="627181"/>
            <a:chOff x="5359127" y="2910889"/>
            <a:chExt cx="1097723" cy="640831"/>
          </a:xfrm>
        </p:grpSpPr>
        <p:grpSp>
          <p:nvGrpSpPr>
            <p:cNvPr id="9542" name="Google Shape;9542;p71"/>
            <p:cNvGrpSpPr/>
            <p:nvPr/>
          </p:nvGrpSpPr>
          <p:grpSpPr>
            <a:xfrm>
              <a:off x="5929791" y="3263088"/>
              <a:ext cx="527060" cy="287097"/>
              <a:chOff x="5929791" y="3263088"/>
              <a:chExt cx="527060" cy="287097"/>
            </a:xfrm>
          </p:grpSpPr>
          <p:sp>
            <p:nvSpPr>
              <p:cNvPr id="9543" name="Google Shape;9543;p71"/>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44" name="Google Shape;9544;p71"/>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45" name="Google Shape;9545;p71"/>
            <p:cNvGrpSpPr/>
            <p:nvPr/>
          </p:nvGrpSpPr>
          <p:grpSpPr>
            <a:xfrm>
              <a:off x="5359127" y="3263089"/>
              <a:ext cx="526428" cy="288631"/>
              <a:chOff x="5359127" y="3263089"/>
              <a:chExt cx="526428" cy="288631"/>
            </a:xfrm>
          </p:grpSpPr>
          <p:sp>
            <p:nvSpPr>
              <p:cNvPr id="9546" name="Google Shape;9546;p71"/>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47" name="Google Shape;9547;p71"/>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48" name="Google Shape;9548;p71"/>
            <p:cNvGrpSpPr/>
            <p:nvPr/>
          </p:nvGrpSpPr>
          <p:grpSpPr>
            <a:xfrm>
              <a:off x="5551525" y="2910889"/>
              <a:ext cx="520901" cy="610283"/>
              <a:chOff x="5551525" y="2910889"/>
              <a:chExt cx="520901" cy="610283"/>
            </a:xfrm>
          </p:grpSpPr>
          <p:sp>
            <p:nvSpPr>
              <p:cNvPr id="9549" name="Google Shape;9549;p71"/>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50" name="Google Shape;9550;p71"/>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51" name="Google Shape;9551;p71"/>
            <p:cNvGrpSpPr/>
            <p:nvPr/>
          </p:nvGrpSpPr>
          <p:grpSpPr>
            <a:xfrm>
              <a:off x="5743962" y="2919100"/>
              <a:ext cx="623674" cy="284502"/>
              <a:chOff x="5743962" y="2919100"/>
              <a:chExt cx="623674" cy="284502"/>
            </a:xfrm>
          </p:grpSpPr>
          <p:sp>
            <p:nvSpPr>
              <p:cNvPr id="9552" name="Google Shape;9552;p71"/>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53" name="Google Shape;9553;p71"/>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554" name="Google Shape;9554;p71"/>
          <p:cNvGrpSpPr/>
          <p:nvPr/>
        </p:nvGrpSpPr>
        <p:grpSpPr>
          <a:xfrm>
            <a:off x="7568868" y="1854534"/>
            <a:ext cx="874976" cy="719600"/>
            <a:chOff x="7608988" y="2093194"/>
            <a:chExt cx="817276" cy="672147"/>
          </a:xfrm>
        </p:grpSpPr>
        <p:cxnSp>
          <p:nvCxnSpPr>
            <p:cNvPr id="9555" name="Google Shape;9555;p71"/>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56" name="Google Shape;9556;p71"/>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57" name="Google Shape;9557;p71"/>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58" name="Google Shape;9558;p71"/>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59" name="Google Shape;9559;p71"/>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560" name="Google Shape;9560;p71"/>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561" name="Google Shape;9561;p71"/>
            <p:cNvGrpSpPr/>
            <p:nvPr/>
          </p:nvGrpSpPr>
          <p:grpSpPr>
            <a:xfrm>
              <a:off x="7721175" y="2093194"/>
              <a:ext cx="599587" cy="623846"/>
              <a:chOff x="7721175" y="2093194"/>
              <a:chExt cx="599587" cy="623846"/>
            </a:xfrm>
          </p:grpSpPr>
          <p:grpSp>
            <p:nvGrpSpPr>
              <p:cNvPr id="9562" name="Google Shape;9562;p71"/>
              <p:cNvGrpSpPr/>
              <p:nvPr/>
            </p:nvGrpSpPr>
            <p:grpSpPr>
              <a:xfrm>
                <a:off x="7721175" y="2093194"/>
                <a:ext cx="291605" cy="623846"/>
                <a:chOff x="9405575" y="2061418"/>
                <a:chExt cx="291605" cy="623846"/>
              </a:xfrm>
            </p:grpSpPr>
            <p:sp>
              <p:nvSpPr>
                <p:cNvPr id="9563" name="Google Shape;9563;p71"/>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1"/>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1"/>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1"/>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1"/>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1"/>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1"/>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71"/>
              <p:cNvGrpSpPr/>
              <p:nvPr/>
            </p:nvGrpSpPr>
            <p:grpSpPr>
              <a:xfrm flipH="1">
                <a:off x="8029157" y="2093194"/>
                <a:ext cx="291605" cy="623846"/>
                <a:chOff x="9405575" y="2061418"/>
                <a:chExt cx="291605" cy="623846"/>
              </a:xfrm>
            </p:grpSpPr>
            <p:sp>
              <p:nvSpPr>
                <p:cNvPr id="9571" name="Google Shape;9571;p71"/>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1"/>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1"/>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1"/>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1"/>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1"/>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1"/>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78" name="Google Shape;9578;p71"/>
          <p:cNvGrpSpPr/>
          <p:nvPr/>
        </p:nvGrpSpPr>
        <p:grpSpPr>
          <a:xfrm>
            <a:off x="4013304" y="970936"/>
            <a:ext cx="712557" cy="785901"/>
            <a:chOff x="4206459" y="1191441"/>
            <a:chExt cx="712557" cy="785901"/>
          </a:xfrm>
        </p:grpSpPr>
        <p:sp>
          <p:nvSpPr>
            <p:cNvPr id="9579" name="Google Shape;9579;p71"/>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1"/>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1"/>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1"/>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3" name="Google Shape;9583;p71"/>
            <p:cNvGrpSpPr/>
            <p:nvPr/>
          </p:nvGrpSpPr>
          <p:grpSpPr>
            <a:xfrm>
              <a:off x="4644280" y="1290523"/>
              <a:ext cx="143716" cy="29463"/>
              <a:chOff x="4644280" y="1290523"/>
              <a:chExt cx="143716" cy="29463"/>
            </a:xfrm>
          </p:grpSpPr>
          <p:sp>
            <p:nvSpPr>
              <p:cNvPr id="9584" name="Google Shape;9584;p71"/>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1"/>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1"/>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1"/>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71"/>
            <p:cNvGrpSpPr/>
            <p:nvPr/>
          </p:nvGrpSpPr>
          <p:grpSpPr>
            <a:xfrm>
              <a:off x="4356567" y="1191441"/>
              <a:ext cx="143690" cy="29488"/>
              <a:chOff x="4356567" y="1191441"/>
              <a:chExt cx="143690" cy="29488"/>
            </a:xfrm>
          </p:grpSpPr>
          <p:sp>
            <p:nvSpPr>
              <p:cNvPr id="9589" name="Google Shape;9589;p71"/>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1"/>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1"/>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1"/>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71"/>
            <p:cNvGrpSpPr/>
            <p:nvPr/>
          </p:nvGrpSpPr>
          <p:grpSpPr>
            <a:xfrm>
              <a:off x="4339009" y="1863727"/>
              <a:ext cx="143703" cy="29476"/>
              <a:chOff x="4339009" y="1863727"/>
              <a:chExt cx="143703" cy="29476"/>
            </a:xfrm>
          </p:grpSpPr>
          <p:sp>
            <p:nvSpPr>
              <p:cNvPr id="9594" name="Google Shape;9594;p71"/>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1"/>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1"/>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1"/>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71"/>
            <p:cNvGrpSpPr/>
            <p:nvPr/>
          </p:nvGrpSpPr>
          <p:grpSpPr>
            <a:xfrm>
              <a:off x="4206459" y="1607315"/>
              <a:ext cx="29539" cy="142899"/>
              <a:chOff x="4206459" y="1607315"/>
              <a:chExt cx="29539" cy="142899"/>
            </a:xfrm>
          </p:grpSpPr>
          <p:sp>
            <p:nvSpPr>
              <p:cNvPr id="9599" name="Google Shape;9599;p71"/>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1"/>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1"/>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1"/>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3" name="Google Shape;9603;p71"/>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1"/>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1"/>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1"/>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7" name="Google Shape;9607;p71"/>
            <p:cNvGrpSpPr/>
            <p:nvPr/>
          </p:nvGrpSpPr>
          <p:grpSpPr>
            <a:xfrm>
              <a:off x="4889463" y="1423737"/>
              <a:ext cx="29552" cy="142899"/>
              <a:chOff x="4889463" y="1423737"/>
              <a:chExt cx="29552" cy="142899"/>
            </a:xfrm>
          </p:grpSpPr>
          <p:sp>
            <p:nvSpPr>
              <p:cNvPr id="9608" name="Google Shape;9608;p71"/>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1"/>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1"/>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1"/>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71"/>
            <p:cNvGrpSpPr/>
            <p:nvPr/>
          </p:nvGrpSpPr>
          <p:grpSpPr>
            <a:xfrm>
              <a:off x="4771663" y="1876896"/>
              <a:ext cx="108651" cy="100447"/>
              <a:chOff x="4771663" y="1876896"/>
              <a:chExt cx="108651" cy="100447"/>
            </a:xfrm>
          </p:grpSpPr>
          <p:sp>
            <p:nvSpPr>
              <p:cNvPr id="9613" name="Google Shape;9613;p71"/>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1"/>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1"/>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1"/>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7" name="Google Shape;9617;p71"/>
          <p:cNvGrpSpPr/>
          <p:nvPr/>
        </p:nvGrpSpPr>
        <p:grpSpPr>
          <a:xfrm>
            <a:off x="4008780" y="1854159"/>
            <a:ext cx="791287" cy="720350"/>
            <a:chOff x="267375" y="1071875"/>
            <a:chExt cx="470500" cy="428550"/>
          </a:xfrm>
        </p:grpSpPr>
        <p:sp>
          <p:nvSpPr>
            <p:cNvPr id="9618" name="Google Shape;9618;p71"/>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1"/>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1"/>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1"/>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1"/>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1"/>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1"/>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1"/>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71"/>
          <p:cNvGrpSpPr/>
          <p:nvPr/>
        </p:nvGrpSpPr>
        <p:grpSpPr>
          <a:xfrm>
            <a:off x="709275" y="3498789"/>
            <a:ext cx="1408444" cy="673166"/>
            <a:chOff x="712664" y="3693287"/>
            <a:chExt cx="1460738" cy="698160"/>
          </a:xfrm>
        </p:grpSpPr>
        <p:grpSp>
          <p:nvGrpSpPr>
            <p:cNvPr id="9627" name="Google Shape;9627;p71"/>
            <p:cNvGrpSpPr/>
            <p:nvPr/>
          </p:nvGrpSpPr>
          <p:grpSpPr>
            <a:xfrm>
              <a:off x="1380079" y="4133090"/>
              <a:ext cx="234048" cy="258099"/>
              <a:chOff x="1380079" y="4133090"/>
              <a:chExt cx="234048" cy="258099"/>
            </a:xfrm>
          </p:grpSpPr>
          <p:sp>
            <p:nvSpPr>
              <p:cNvPr id="9628" name="Google Shape;9628;p71"/>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1"/>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1"/>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71"/>
            <p:cNvGrpSpPr/>
            <p:nvPr/>
          </p:nvGrpSpPr>
          <p:grpSpPr>
            <a:xfrm>
              <a:off x="884610" y="3864082"/>
              <a:ext cx="1118566" cy="527275"/>
              <a:chOff x="890961" y="3865463"/>
              <a:chExt cx="1115221" cy="525698"/>
            </a:xfrm>
          </p:grpSpPr>
          <p:sp>
            <p:nvSpPr>
              <p:cNvPr id="9632" name="Google Shape;9632;p71"/>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1"/>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1"/>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71"/>
            <p:cNvGrpSpPr/>
            <p:nvPr/>
          </p:nvGrpSpPr>
          <p:grpSpPr>
            <a:xfrm>
              <a:off x="712664" y="3693287"/>
              <a:ext cx="1460738" cy="698160"/>
              <a:chOff x="712664" y="3693025"/>
              <a:chExt cx="1460738" cy="698160"/>
            </a:xfrm>
          </p:grpSpPr>
          <p:sp>
            <p:nvSpPr>
              <p:cNvPr id="9636" name="Google Shape;9636;p71"/>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1"/>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1"/>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1"/>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1"/>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1"/>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42" name="Google Shape;9642;p71"/>
          <p:cNvGrpSpPr/>
          <p:nvPr/>
        </p:nvGrpSpPr>
        <p:grpSpPr>
          <a:xfrm>
            <a:off x="3146990" y="970936"/>
            <a:ext cx="795485" cy="738831"/>
            <a:chOff x="3348603" y="1236445"/>
            <a:chExt cx="749256" cy="695894"/>
          </a:xfrm>
        </p:grpSpPr>
        <p:grpSp>
          <p:nvGrpSpPr>
            <p:cNvPr id="9643" name="Google Shape;9643;p71"/>
            <p:cNvGrpSpPr/>
            <p:nvPr/>
          </p:nvGrpSpPr>
          <p:grpSpPr>
            <a:xfrm>
              <a:off x="3583779" y="1236445"/>
              <a:ext cx="293795" cy="285811"/>
              <a:chOff x="3750225" y="1774000"/>
              <a:chExt cx="149575" cy="145525"/>
            </a:xfrm>
          </p:grpSpPr>
          <p:sp>
            <p:nvSpPr>
              <p:cNvPr id="9644" name="Google Shape;9644;p7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71"/>
            <p:cNvGrpSpPr/>
            <p:nvPr/>
          </p:nvGrpSpPr>
          <p:grpSpPr>
            <a:xfrm>
              <a:off x="3775534" y="1462599"/>
              <a:ext cx="322325" cy="285958"/>
              <a:chOff x="3847850" y="1889150"/>
              <a:chExt cx="164100" cy="145600"/>
            </a:xfrm>
          </p:grpSpPr>
          <p:sp>
            <p:nvSpPr>
              <p:cNvPr id="9647" name="Google Shape;9647;p7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71"/>
            <p:cNvGrpSpPr/>
            <p:nvPr/>
          </p:nvGrpSpPr>
          <p:grpSpPr>
            <a:xfrm>
              <a:off x="3545329" y="1646528"/>
              <a:ext cx="293746" cy="285811"/>
              <a:chOff x="3730650" y="1982800"/>
              <a:chExt cx="149550" cy="145525"/>
            </a:xfrm>
          </p:grpSpPr>
          <p:sp>
            <p:nvSpPr>
              <p:cNvPr id="9650" name="Google Shape;9650;p7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71"/>
            <p:cNvGrpSpPr/>
            <p:nvPr/>
          </p:nvGrpSpPr>
          <p:grpSpPr>
            <a:xfrm>
              <a:off x="3348603" y="1415046"/>
              <a:ext cx="294384" cy="284387"/>
              <a:chOff x="3630494" y="1864938"/>
              <a:chExt cx="149875" cy="144800"/>
            </a:xfrm>
          </p:grpSpPr>
          <p:sp>
            <p:nvSpPr>
              <p:cNvPr id="9653" name="Google Shape;9653;p71"/>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1"/>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55" name="Google Shape;9655;p71"/>
          <p:cNvGrpSpPr/>
          <p:nvPr/>
        </p:nvGrpSpPr>
        <p:grpSpPr>
          <a:xfrm>
            <a:off x="2268517" y="3493832"/>
            <a:ext cx="1324924" cy="678083"/>
            <a:chOff x="2413923" y="3711366"/>
            <a:chExt cx="1374117" cy="703260"/>
          </a:xfrm>
        </p:grpSpPr>
        <p:grpSp>
          <p:nvGrpSpPr>
            <p:cNvPr id="9656" name="Google Shape;9656;p71"/>
            <p:cNvGrpSpPr/>
            <p:nvPr/>
          </p:nvGrpSpPr>
          <p:grpSpPr>
            <a:xfrm>
              <a:off x="2413923" y="3711366"/>
              <a:ext cx="1374117" cy="703260"/>
              <a:chOff x="2413923" y="3711366"/>
              <a:chExt cx="1374117" cy="703260"/>
            </a:xfrm>
          </p:grpSpPr>
          <p:sp>
            <p:nvSpPr>
              <p:cNvPr id="9657" name="Google Shape;9657;p71"/>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8" name="Google Shape;9658;p71"/>
              <p:cNvGrpSpPr/>
              <p:nvPr/>
            </p:nvGrpSpPr>
            <p:grpSpPr>
              <a:xfrm>
                <a:off x="2600284" y="3808654"/>
                <a:ext cx="234506" cy="138009"/>
                <a:chOff x="2600284" y="3808654"/>
                <a:chExt cx="234506" cy="138009"/>
              </a:xfrm>
            </p:grpSpPr>
            <p:sp>
              <p:nvSpPr>
                <p:cNvPr id="9659" name="Google Shape;9659;p71"/>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60" name="Google Shape;9660;p71"/>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61" name="Google Shape;9661;p71"/>
              <p:cNvGrpSpPr/>
              <p:nvPr/>
            </p:nvGrpSpPr>
            <p:grpSpPr>
              <a:xfrm>
                <a:off x="3359659" y="3805664"/>
                <a:ext cx="232294" cy="141000"/>
                <a:chOff x="3359659" y="3805664"/>
                <a:chExt cx="232294" cy="141000"/>
              </a:xfrm>
            </p:grpSpPr>
            <p:sp>
              <p:nvSpPr>
                <p:cNvPr id="9662" name="Google Shape;9662;p71"/>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63" name="Google Shape;9663;p71"/>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64" name="Google Shape;9664;p71"/>
              <p:cNvGrpSpPr/>
              <p:nvPr/>
            </p:nvGrpSpPr>
            <p:grpSpPr>
              <a:xfrm>
                <a:off x="3067316" y="3711366"/>
                <a:ext cx="66900" cy="166809"/>
                <a:chOff x="3067316" y="3711366"/>
                <a:chExt cx="66900" cy="166809"/>
              </a:xfrm>
            </p:grpSpPr>
            <p:sp>
              <p:nvSpPr>
                <p:cNvPr id="9665" name="Google Shape;9665;p71"/>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66" name="Google Shape;9666;p71"/>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67" name="Google Shape;9667;p71"/>
              <p:cNvGrpSpPr/>
              <p:nvPr/>
            </p:nvGrpSpPr>
            <p:grpSpPr>
              <a:xfrm>
                <a:off x="2413923" y="4058666"/>
                <a:ext cx="224119" cy="66900"/>
                <a:chOff x="2413923" y="4058666"/>
                <a:chExt cx="224119" cy="66900"/>
              </a:xfrm>
            </p:grpSpPr>
            <p:sp>
              <p:nvSpPr>
                <p:cNvPr id="9668" name="Google Shape;9668;p71"/>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69" name="Google Shape;9669;p71"/>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70" name="Google Shape;9670;p71"/>
              <p:cNvGrpSpPr/>
              <p:nvPr/>
            </p:nvGrpSpPr>
            <p:grpSpPr>
              <a:xfrm>
                <a:off x="3564643" y="4058666"/>
                <a:ext cx="223397" cy="66900"/>
                <a:chOff x="3564643" y="4058666"/>
                <a:chExt cx="223397" cy="66900"/>
              </a:xfrm>
            </p:grpSpPr>
            <p:sp>
              <p:nvSpPr>
                <p:cNvPr id="9671" name="Google Shape;9671;p71"/>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72" name="Google Shape;9672;p71"/>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673" name="Google Shape;9673;p71"/>
            <p:cNvGrpSpPr/>
            <p:nvPr/>
          </p:nvGrpSpPr>
          <p:grpSpPr>
            <a:xfrm>
              <a:off x="2633353" y="3965763"/>
              <a:ext cx="933975" cy="445687"/>
              <a:chOff x="2633353" y="3965763"/>
              <a:chExt cx="933975" cy="445687"/>
            </a:xfrm>
          </p:grpSpPr>
          <p:sp>
            <p:nvSpPr>
              <p:cNvPr id="9674" name="Google Shape;9674;p71"/>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1"/>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6" name="Google Shape;9676;p71"/>
          <p:cNvGrpSpPr/>
          <p:nvPr/>
        </p:nvGrpSpPr>
        <p:grpSpPr>
          <a:xfrm>
            <a:off x="6392789" y="1044380"/>
            <a:ext cx="1131087" cy="587383"/>
            <a:chOff x="238125" y="999450"/>
            <a:chExt cx="7140700" cy="3708225"/>
          </a:xfrm>
        </p:grpSpPr>
        <p:sp>
          <p:nvSpPr>
            <p:cNvPr id="9677" name="Google Shape;9677;p7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1"/>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71"/>
          <p:cNvGrpSpPr/>
          <p:nvPr/>
        </p:nvGrpSpPr>
        <p:grpSpPr>
          <a:xfrm>
            <a:off x="3744240" y="3493874"/>
            <a:ext cx="1375854" cy="678131"/>
            <a:chOff x="3913765" y="3641905"/>
            <a:chExt cx="1522805" cy="750560"/>
          </a:xfrm>
        </p:grpSpPr>
        <p:grpSp>
          <p:nvGrpSpPr>
            <p:cNvPr id="9687" name="Google Shape;9687;p71"/>
            <p:cNvGrpSpPr/>
            <p:nvPr/>
          </p:nvGrpSpPr>
          <p:grpSpPr>
            <a:xfrm>
              <a:off x="3913765" y="3997002"/>
              <a:ext cx="1522805" cy="395463"/>
              <a:chOff x="3913765" y="3997002"/>
              <a:chExt cx="1522805" cy="395463"/>
            </a:xfrm>
          </p:grpSpPr>
          <p:grpSp>
            <p:nvGrpSpPr>
              <p:cNvPr id="9688" name="Google Shape;9688;p71"/>
              <p:cNvGrpSpPr/>
              <p:nvPr/>
            </p:nvGrpSpPr>
            <p:grpSpPr>
              <a:xfrm>
                <a:off x="3913765" y="4138659"/>
                <a:ext cx="507602" cy="253806"/>
                <a:chOff x="3913765" y="4138659"/>
                <a:chExt cx="507602" cy="253806"/>
              </a:xfrm>
            </p:grpSpPr>
            <p:sp>
              <p:nvSpPr>
                <p:cNvPr id="9689" name="Google Shape;9689;p71"/>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1"/>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691" name="Google Shape;9691;p71"/>
              <p:cNvGrpSpPr/>
              <p:nvPr/>
            </p:nvGrpSpPr>
            <p:grpSpPr>
              <a:xfrm>
                <a:off x="4421361" y="3997002"/>
                <a:ext cx="507618" cy="395463"/>
                <a:chOff x="4421361" y="3997002"/>
                <a:chExt cx="507618" cy="395463"/>
              </a:xfrm>
            </p:grpSpPr>
            <p:sp>
              <p:nvSpPr>
                <p:cNvPr id="9692" name="Google Shape;9692;p71"/>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1"/>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71"/>
              <p:cNvGrpSpPr/>
              <p:nvPr/>
            </p:nvGrpSpPr>
            <p:grpSpPr>
              <a:xfrm>
                <a:off x="4928973" y="4189418"/>
                <a:ext cx="507596" cy="203047"/>
                <a:chOff x="4928973" y="4189418"/>
                <a:chExt cx="507596" cy="203047"/>
              </a:xfrm>
            </p:grpSpPr>
            <p:sp>
              <p:nvSpPr>
                <p:cNvPr id="9695" name="Google Shape;9695;p71"/>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1"/>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97" name="Google Shape;9697;p71"/>
            <p:cNvGrpSpPr/>
            <p:nvPr/>
          </p:nvGrpSpPr>
          <p:grpSpPr>
            <a:xfrm>
              <a:off x="4482186" y="3641905"/>
              <a:ext cx="397605" cy="349784"/>
              <a:chOff x="2906375" y="1159725"/>
              <a:chExt cx="1860575" cy="1636800"/>
            </a:xfrm>
          </p:grpSpPr>
          <p:sp>
            <p:nvSpPr>
              <p:cNvPr id="9698" name="Google Shape;9698;p71"/>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1"/>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1"/>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1"/>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02" name="Google Shape;9702;p71"/>
          <p:cNvGrpSpPr/>
          <p:nvPr/>
        </p:nvGrpSpPr>
        <p:grpSpPr>
          <a:xfrm>
            <a:off x="6528949" y="1853801"/>
            <a:ext cx="940737" cy="721067"/>
            <a:chOff x="6599718" y="2068734"/>
            <a:chExt cx="940737" cy="721067"/>
          </a:xfrm>
        </p:grpSpPr>
        <p:sp>
          <p:nvSpPr>
            <p:cNvPr id="9703" name="Google Shape;9703;p71"/>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1"/>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1"/>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1"/>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1"/>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1"/>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9" name="Google Shape;9709;p71"/>
            <p:cNvGrpSpPr/>
            <p:nvPr/>
          </p:nvGrpSpPr>
          <p:grpSpPr>
            <a:xfrm>
              <a:off x="6836957" y="2068734"/>
              <a:ext cx="461892" cy="721067"/>
              <a:chOff x="6836957" y="2068734"/>
              <a:chExt cx="461892" cy="721067"/>
            </a:xfrm>
          </p:grpSpPr>
          <p:sp>
            <p:nvSpPr>
              <p:cNvPr id="9710" name="Google Shape;9710;p71"/>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1"/>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1"/>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1"/>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1"/>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1"/>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6" name="Google Shape;9716;p71"/>
              <p:cNvGrpSpPr/>
              <p:nvPr/>
            </p:nvGrpSpPr>
            <p:grpSpPr>
              <a:xfrm>
                <a:off x="6836957" y="2068734"/>
                <a:ext cx="461892" cy="721067"/>
                <a:chOff x="6836957" y="2068734"/>
                <a:chExt cx="461892" cy="721067"/>
              </a:xfrm>
            </p:grpSpPr>
            <p:sp>
              <p:nvSpPr>
                <p:cNvPr id="9717" name="Google Shape;9717;p71"/>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1"/>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1"/>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1"/>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1"/>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1"/>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1"/>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24" name="Google Shape;9724;p71"/>
          <p:cNvGrpSpPr/>
          <p:nvPr/>
        </p:nvGrpSpPr>
        <p:grpSpPr>
          <a:xfrm>
            <a:off x="2412267" y="1858147"/>
            <a:ext cx="712577" cy="712374"/>
            <a:chOff x="2559249" y="2069323"/>
            <a:chExt cx="685566" cy="685634"/>
          </a:xfrm>
        </p:grpSpPr>
        <p:sp>
          <p:nvSpPr>
            <p:cNvPr id="9725" name="Google Shape;9725;p71"/>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1"/>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1"/>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1"/>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1"/>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1"/>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1"/>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1"/>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1"/>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1"/>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1"/>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1"/>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1"/>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71"/>
          <p:cNvGrpSpPr/>
          <p:nvPr/>
        </p:nvGrpSpPr>
        <p:grpSpPr>
          <a:xfrm>
            <a:off x="7594705" y="970936"/>
            <a:ext cx="845645" cy="711911"/>
            <a:chOff x="951975" y="315800"/>
            <a:chExt cx="5860325" cy="4933550"/>
          </a:xfrm>
        </p:grpSpPr>
        <p:sp>
          <p:nvSpPr>
            <p:cNvPr id="9739" name="Google Shape;9739;p71"/>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1"/>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1"/>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1"/>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1"/>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1"/>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1"/>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1"/>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1"/>
          <p:cNvGrpSpPr/>
          <p:nvPr/>
        </p:nvGrpSpPr>
        <p:grpSpPr>
          <a:xfrm>
            <a:off x="3691834" y="2707045"/>
            <a:ext cx="1617932" cy="621724"/>
            <a:chOff x="3862800" y="3038525"/>
            <a:chExt cx="1329006" cy="510698"/>
          </a:xfrm>
        </p:grpSpPr>
        <p:sp>
          <p:nvSpPr>
            <p:cNvPr id="9748" name="Google Shape;9748;p71"/>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1"/>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0" name="Google Shape;9750;p71"/>
            <p:cNvGrpSpPr/>
            <p:nvPr/>
          </p:nvGrpSpPr>
          <p:grpSpPr>
            <a:xfrm>
              <a:off x="3967075" y="3040337"/>
              <a:ext cx="1019927" cy="402126"/>
              <a:chOff x="3967075" y="3040337"/>
              <a:chExt cx="1019927" cy="402126"/>
            </a:xfrm>
          </p:grpSpPr>
          <p:sp>
            <p:nvSpPr>
              <p:cNvPr id="9751" name="Google Shape;9751;p71"/>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1"/>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71"/>
            <p:cNvGrpSpPr/>
            <p:nvPr/>
          </p:nvGrpSpPr>
          <p:grpSpPr>
            <a:xfrm>
              <a:off x="4186700" y="3040337"/>
              <a:ext cx="390475" cy="183289"/>
              <a:chOff x="4186700" y="3040337"/>
              <a:chExt cx="390475" cy="183289"/>
            </a:xfrm>
          </p:grpSpPr>
          <p:sp>
            <p:nvSpPr>
              <p:cNvPr id="9754" name="Google Shape;9754;p71"/>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1"/>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71"/>
            <p:cNvGrpSpPr/>
            <p:nvPr/>
          </p:nvGrpSpPr>
          <p:grpSpPr>
            <a:xfrm>
              <a:off x="4073727" y="3040337"/>
              <a:ext cx="697794" cy="296263"/>
              <a:chOff x="4073727" y="3040337"/>
              <a:chExt cx="697794" cy="296263"/>
            </a:xfrm>
          </p:grpSpPr>
          <p:sp>
            <p:nvSpPr>
              <p:cNvPr id="9757" name="Google Shape;9757;p71"/>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1"/>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71"/>
            <p:cNvGrpSpPr/>
            <p:nvPr/>
          </p:nvGrpSpPr>
          <p:grpSpPr>
            <a:xfrm>
              <a:off x="3862800" y="3038525"/>
              <a:ext cx="1329006" cy="510698"/>
              <a:chOff x="3862800" y="3038525"/>
              <a:chExt cx="1329006" cy="510698"/>
            </a:xfrm>
          </p:grpSpPr>
          <p:sp>
            <p:nvSpPr>
              <p:cNvPr id="9760" name="Google Shape;9760;p71"/>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1"/>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2" name="Google Shape;9762;p71"/>
          <p:cNvGrpSpPr/>
          <p:nvPr/>
        </p:nvGrpSpPr>
        <p:grpSpPr>
          <a:xfrm>
            <a:off x="700156" y="970936"/>
            <a:ext cx="883205" cy="775176"/>
            <a:chOff x="649648" y="271400"/>
            <a:chExt cx="6215377" cy="5455143"/>
          </a:xfrm>
        </p:grpSpPr>
        <p:sp>
          <p:nvSpPr>
            <p:cNvPr id="9763" name="Google Shape;9763;p71"/>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1"/>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1"/>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1"/>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1"/>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1"/>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1"/>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1"/>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1"/>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1"/>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1"/>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1"/>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5" name="Google Shape;9775;p71"/>
          <p:cNvGrpSpPr/>
          <p:nvPr/>
        </p:nvGrpSpPr>
        <p:grpSpPr>
          <a:xfrm>
            <a:off x="2308457" y="970936"/>
            <a:ext cx="767704" cy="815489"/>
            <a:chOff x="2499700" y="1135950"/>
            <a:chExt cx="732402" cy="777990"/>
          </a:xfrm>
        </p:grpSpPr>
        <p:grpSp>
          <p:nvGrpSpPr>
            <p:cNvPr id="9776" name="Google Shape;9776;p71"/>
            <p:cNvGrpSpPr/>
            <p:nvPr/>
          </p:nvGrpSpPr>
          <p:grpSpPr>
            <a:xfrm>
              <a:off x="2499700" y="1135950"/>
              <a:ext cx="732402" cy="694705"/>
              <a:chOff x="2499700" y="1135950"/>
              <a:chExt cx="732402" cy="694705"/>
            </a:xfrm>
          </p:grpSpPr>
          <p:sp>
            <p:nvSpPr>
              <p:cNvPr id="9777" name="Google Shape;9777;p71"/>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1"/>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1"/>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1"/>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1"/>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1"/>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1"/>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1"/>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1"/>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1"/>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1"/>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1"/>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1"/>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1"/>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1"/>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1"/>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1"/>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1"/>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1"/>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1"/>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1"/>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1"/>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1"/>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1"/>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1"/>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1"/>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1"/>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71"/>
            <p:cNvGrpSpPr/>
            <p:nvPr/>
          </p:nvGrpSpPr>
          <p:grpSpPr>
            <a:xfrm>
              <a:off x="2517909" y="1188726"/>
              <a:ext cx="702702" cy="725214"/>
              <a:chOff x="2517909" y="1188726"/>
              <a:chExt cx="702702" cy="725214"/>
            </a:xfrm>
          </p:grpSpPr>
          <p:sp>
            <p:nvSpPr>
              <p:cNvPr id="9805" name="Google Shape;9805;p71"/>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1"/>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1"/>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1"/>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1"/>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10" name="Google Shape;9810;p71"/>
          <p:cNvGrpSpPr/>
          <p:nvPr/>
        </p:nvGrpSpPr>
        <p:grpSpPr>
          <a:xfrm>
            <a:off x="1654189" y="970936"/>
            <a:ext cx="583439" cy="870229"/>
            <a:chOff x="1716825" y="1121550"/>
            <a:chExt cx="622800" cy="928938"/>
          </a:xfrm>
        </p:grpSpPr>
        <p:grpSp>
          <p:nvGrpSpPr>
            <p:cNvPr id="9811" name="Google Shape;9811;p71"/>
            <p:cNvGrpSpPr/>
            <p:nvPr/>
          </p:nvGrpSpPr>
          <p:grpSpPr>
            <a:xfrm>
              <a:off x="1716825" y="1121550"/>
              <a:ext cx="622800" cy="928938"/>
              <a:chOff x="1716825" y="1121550"/>
              <a:chExt cx="622800" cy="928938"/>
            </a:xfrm>
          </p:grpSpPr>
          <p:cxnSp>
            <p:nvCxnSpPr>
              <p:cNvPr id="9812" name="Google Shape;9812;p71"/>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813" name="Google Shape;9813;p71"/>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71"/>
            <p:cNvGrpSpPr/>
            <p:nvPr/>
          </p:nvGrpSpPr>
          <p:grpSpPr>
            <a:xfrm>
              <a:off x="1768050" y="1172775"/>
              <a:ext cx="520200" cy="832000"/>
              <a:chOff x="1768050" y="1172775"/>
              <a:chExt cx="520200" cy="832000"/>
            </a:xfrm>
          </p:grpSpPr>
          <p:cxnSp>
            <p:nvCxnSpPr>
              <p:cNvPr id="9815" name="Google Shape;9815;p71"/>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816" name="Google Shape;9816;p71"/>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71"/>
            <p:cNvGrpSpPr/>
            <p:nvPr/>
          </p:nvGrpSpPr>
          <p:grpSpPr>
            <a:xfrm>
              <a:off x="1820100" y="1225475"/>
              <a:ext cx="416400" cy="729575"/>
              <a:chOff x="1820100" y="1225475"/>
              <a:chExt cx="416400" cy="729575"/>
            </a:xfrm>
          </p:grpSpPr>
          <p:cxnSp>
            <p:nvCxnSpPr>
              <p:cNvPr id="9818" name="Google Shape;9818;p71"/>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819" name="Google Shape;9819;p71"/>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71"/>
            <p:cNvGrpSpPr/>
            <p:nvPr/>
          </p:nvGrpSpPr>
          <p:grpSpPr>
            <a:xfrm>
              <a:off x="1874250" y="1278825"/>
              <a:ext cx="308100" cy="605275"/>
              <a:chOff x="1874250" y="1278825"/>
              <a:chExt cx="308100" cy="605275"/>
            </a:xfrm>
          </p:grpSpPr>
          <p:cxnSp>
            <p:nvCxnSpPr>
              <p:cNvPr id="9821" name="Google Shape;9821;p71"/>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822" name="Google Shape;9822;p71"/>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3" name="Google Shape;9823;p71"/>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71"/>
          <p:cNvGrpSpPr/>
          <p:nvPr/>
        </p:nvGrpSpPr>
        <p:grpSpPr>
          <a:xfrm>
            <a:off x="1574012" y="1857258"/>
            <a:ext cx="739072" cy="714152"/>
            <a:chOff x="4334725" y="1355875"/>
            <a:chExt cx="3106650" cy="3001900"/>
          </a:xfrm>
        </p:grpSpPr>
        <p:grpSp>
          <p:nvGrpSpPr>
            <p:cNvPr id="9825" name="Google Shape;9825;p71"/>
            <p:cNvGrpSpPr/>
            <p:nvPr/>
          </p:nvGrpSpPr>
          <p:grpSpPr>
            <a:xfrm>
              <a:off x="4516050" y="1724875"/>
              <a:ext cx="2693725" cy="2632900"/>
              <a:chOff x="4516050" y="1724875"/>
              <a:chExt cx="2693725" cy="2632900"/>
            </a:xfrm>
          </p:grpSpPr>
          <p:sp>
            <p:nvSpPr>
              <p:cNvPr id="9826" name="Google Shape;9826;p71"/>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1"/>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1"/>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71"/>
            <p:cNvGrpSpPr/>
            <p:nvPr/>
          </p:nvGrpSpPr>
          <p:grpSpPr>
            <a:xfrm>
              <a:off x="4334725" y="1355875"/>
              <a:ext cx="3106650" cy="2709650"/>
              <a:chOff x="4334725" y="1355875"/>
              <a:chExt cx="3106650" cy="2709650"/>
            </a:xfrm>
          </p:grpSpPr>
          <p:sp>
            <p:nvSpPr>
              <p:cNvPr id="9830" name="Google Shape;9830;p71"/>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1"/>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1"/>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3" name="Google Shape;9833;p71"/>
          <p:cNvGrpSpPr/>
          <p:nvPr/>
        </p:nvGrpSpPr>
        <p:grpSpPr>
          <a:xfrm>
            <a:off x="7690961" y="3488029"/>
            <a:ext cx="312074" cy="684173"/>
            <a:chOff x="7645573" y="3754300"/>
            <a:chExt cx="293855" cy="644170"/>
          </a:xfrm>
        </p:grpSpPr>
        <p:sp>
          <p:nvSpPr>
            <p:cNvPr id="9834" name="Google Shape;9834;p71"/>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1"/>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71"/>
          <p:cNvGrpSpPr/>
          <p:nvPr/>
        </p:nvGrpSpPr>
        <p:grpSpPr>
          <a:xfrm>
            <a:off x="5612949" y="970936"/>
            <a:ext cx="709011" cy="739359"/>
            <a:chOff x="5830645" y="1256617"/>
            <a:chExt cx="530340" cy="553040"/>
          </a:xfrm>
        </p:grpSpPr>
        <p:grpSp>
          <p:nvGrpSpPr>
            <p:cNvPr id="9837" name="Google Shape;9837;p71"/>
            <p:cNvGrpSpPr/>
            <p:nvPr/>
          </p:nvGrpSpPr>
          <p:grpSpPr>
            <a:xfrm>
              <a:off x="5830645" y="1256617"/>
              <a:ext cx="259743" cy="269909"/>
              <a:chOff x="5830645" y="1256617"/>
              <a:chExt cx="259743" cy="269909"/>
            </a:xfrm>
          </p:grpSpPr>
          <p:sp>
            <p:nvSpPr>
              <p:cNvPr id="9838" name="Google Shape;9838;p71"/>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1"/>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71"/>
            <p:cNvGrpSpPr/>
            <p:nvPr/>
          </p:nvGrpSpPr>
          <p:grpSpPr>
            <a:xfrm>
              <a:off x="6101293" y="1256617"/>
              <a:ext cx="259692" cy="269909"/>
              <a:chOff x="6101293" y="1256617"/>
              <a:chExt cx="259692" cy="269909"/>
            </a:xfrm>
          </p:grpSpPr>
          <p:sp>
            <p:nvSpPr>
              <p:cNvPr id="9841" name="Google Shape;9841;p71"/>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1"/>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71"/>
            <p:cNvGrpSpPr/>
            <p:nvPr/>
          </p:nvGrpSpPr>
          <p:grpSpPr>
            <a:xfrm>
              <a:off x="5830645" y="1539749"/>
              <a:ext cx="259692" cy="269909"/>
              <a:chOff x="5830645" y="1539749"/>
              <a:chExt cx="259692" cy="269909"/>
            </a:xfrm>
          </p:grpSpPr>
          <p:sp>
            <p:nvSpPr>
              <p:cNvPr id="9844" name="Google Shape;9844;p71"/>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1"/>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71"/>
            <p:cNvGrpSpPr/>
            <p:nvPr/>
          </p:nvGrpSpPr>
          <p:grpSpPr>
            <a:xfrm>
              <a:off x="6101293" y="1539749"/>
              <a:ext cx="259692" cy="269909"/>
              <a:chOff x="6101293" y="1539749"/>
              <a:chExt cx="259692" cy="269909"/>
            </a:xfrm>
          </p:grpSpPr>
          <p:sp>
            <p:nvSpPr>
              <p:cNvPr id="9847" name="Google Shape;9847;p71"/>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1"/>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9" name="Google Shape;9849;p71"/>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71"/>
          <p:cNvGrpSpPr/>
          <p:nvPr/>
        </p:nvGrpSpPr>
        <p:grpSpPr>
          <a:xfrm>
            <a:off x="714444" y="2707052"/>
            <a:ext cx="1452955" cy="621360"/>
            <a:chOff x="732422" y="2990152"/>
            <a:chExt cx="1337773" cy="572102"/>
          </a:xfrm>
        </p:grpSpPr>
        <p:sp>
          <p:nvSpPr>
            <p:cNvPr id="9851" name="Google Shape;9851;p71"/>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1"/>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1"/>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1"/>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1"/>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1"/>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860"/>
        <p:cNvGrpSpPr/>
        <p:nvPr/>
      </p:nvGrpSpPr>
      <p:grpSpPr>
        <a:xfrm>
          <a:off x="0" y="0"/>
          <a:ext cx="0" cy="0"/>
          <a:chOff x="0" y="0"/>
          <a:chExt cx="0" cy="0"/>
        </a:xfrm>
      </p:grpSpPr>
      <p:grpSp>
        <p:nvGrpSpPr>
          <p:cNvPr id="9861" name="Google Shape;9861;p72"/>
          <p:cNvGrpSpPr/>
          <p:nvPr/>
        </p:nvGrpSpPr>
        <p:grpSpPr>
          <a:xfrm>
            <a:off x="708579" y="965872"/>
            <a:ext cx="1636117" cy="1526144"/>
            <a:chOff x="729238" y="1179665"/>
            <a:chExt cx="1636117" cy="1526144"/>
          </a:xfrm>
        </p:grpSpPr>
        <p:grpSp>
          <p:nvGrpSpPr>
            <p:cNvPr id="9862" name="Google Shape;9862;p72"/>
            <p:cNvGrpSpPr/>
            <p:nvPr/>
          </p:nvGrpSpPr>
          <p:grpSpPr>
            <a:xfrm>
              <a:off x="729238" y="1179665"/>
              <a:ext cx="80700" cy="1526144"/>
              <a:chOff x="729238" y="1179665"/>
              <a:chExt cx="80700" cy="1526144"/>
            </a:xfrm>
          </p:grpSpPr>
          <p:sp>
            <p:nvSpPr>
              <p:cNvPr id="9863" name="Google Shape;9863;p72"/>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2"/>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2"/>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2"/>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72"/>
            <p:cNvGrpSpPr/>
            <p:nvPr/>
          </p:nvGrpSpPr>
          <p:grpSpPr>
            <a:xfrm>
              <a:off x="903098" y="1179665"/>
              <a:ext cx="80700" cy="1526144"/>
              <a:chOff x="903098" y="1179665"/>
              <a:chExt cx="80700" cy="1526144"/>
            </a:xfrm>
          </p:grpSpPr>
          <p:sp>
            <p:nvSpPr>
              <p:cNvPr id="9874" name="Google Shape;9874;p72"/>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2"/>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2"/>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2"/>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2"/>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2"/>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72"/>
            <p:cNvGrpSpPr/>
            <p:nvPr/>
          </p:nvGrpSpPr>
          <p:grpSpPr>
            <a:xfrm>
              <a:off x="1076958" y="1179665"/>
              <a:ext cx="80700" cy="1526144"/>
              <a:chOff x="1076958" y="1179665"/>
              <a:chExt cx="80700" cy="1526144"/>
            </a:xfrm>
          </p:grpSpPr>
          <p:sp>
            <p:nvSpPr>
              <p:cNvPr id="9885" name="Google Shape;9885;p72"/>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2"/>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2"/>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2"/>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2"/>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2"/>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2"/>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72"/>
            <p:cNvGrpSpPr/>
            <p:nvPr/>
          </p:nvGrpSpPr>
          <p:grpSpPr>
            <a:xfrm>
              <a:off x="1247707" y="1179665"/>
              <a:ext cx="80700" cy="1526144"/>
              <a:chOff x="1247707" y="1179665"/>
              <a:chExt cx="80700" cy="1526144"/>
            </a:xfrm>
          </p:grpSpPr>
          <p:sp>
            <p:nvSpPr>
              <p:cNvPr id="9896" name="Google Shape;9896;p72"/>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2"/>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2"/>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72"/>
            <p:cNvGrpSpPr/>
            <p:nvPr/>
          </p:nvGrpSpPr>
          <p:grpSpPr>
            <a:xfrm>
              <a:off x="1421567" y="1179665"/>
              <a:ext cx="80700" cy="1526144"/>
              <a:chOff x="1421567" y="1179665"/>
              <a:chExt cx="80700" cy="1526144"/>
            </a:xfrm>
          </p:grpSpPr>
          <p:sp>
            <p:nvSpPr>
              <p:cNvPr id="9907" name="Google Shape;9907;p72"/>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2"/>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2"/>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2"/>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2"/>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2"/>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2"/>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2"/>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72"/>
            <p:cNvGrpSpPr/>
            <p:nvPr/>
          </p:nvGrpSpPr>
          <p:grpSpPr>
            <a:xfrm>
              <a:off x="1592327" y="1179665"/>
              <a:ext cx="80700" cy="1526144"/>
              <a:chOff x="1592327" y="1179665"/>
              <a:chExt cx="80700" cy="1526144"/>
            </a:xfrm>
          </p:grpSpPr>
          <p:sp>
            <p:nvSpPr>
              <p:cNvPr id="9918" name="Google Shape;9918;p72"/>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2"/>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2"/>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2"/>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2"/>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2"/>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72"/>
            <p:cNvGrpSpPr/>
            <p:nvPr/>
          </p:nvGrpSpPr>
          <p:grpSpPr>
            <a:xfrm>
              <a:off x="1766187" y="1179665"/>
              <a:ext cx="80700" cy="1526144"/>
              <a:chOff x="1766187" y="1179665"/>
              <a:chExt cx="80700" cy="1526144"/>
            </a:xfrm>
          </p:grpSpPr>
          <p:sp>
            <p:nvSpPr>
              <p:cNvPr id="9929" name="Google Shape;9929;p72"/>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2"/>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2"/>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2"/>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2"/>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2"/>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2"/>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2"/>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2"/>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2"/>
            <p:cNvGrpSpPr/>
            <p:nvPr/>
          </p:nvGrpSpPr>
          <p:grpSpPr>
            <a:xfrm>
              <a:off x="1936935" y="1179665"/>
              <a:ext cx="80700" cy="1526144"/>
              <a:chOff x="1936935" y="1179665"/>
              <a:chExt cx="80700" cy="1526144"/>
            </a:xfrm>
          </p:grpSpPr>
          <p:sp>
            <p:nvSpPr>
              <p:cNvPr id="9940" name="Google Shape;9940;p72"/>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2"/>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2"/>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2"/>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2"/>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72"/>
            <p:cNvGrpSpPr/>
            <p:nvPr/>
          </p:nvGrpSpPr>
          <p:grpSpPr>
            <a:xfrm>
              <a:off x="2110795" y="1179665"/>
              <a:ext cx="80700" cy="1526144"/>
              <a:chOff x="2110795" y="1179665"/>
              <a:chExt cx="80700" cy="1526144"/>
            </a:xfrm>
          </p:grpSpPr>
          <p:sp>
            <p:nvSpPr>
              <p:cNvPr id="9951" name="Google Shape;9951;p72"/>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2"/>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2"/>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2"/>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72"/>
            <p:cNvGrpSpPr/>
            <p:nvPr/>
          </p:nvGrpSpPr>
          <p:grpSpPr>
            <a:xfrm>
              <a:off x="2284655" y="1179665"/>
              <a:ext cx="80700" cy="1526144"/>
              <a:chOff x="2284655" y="1179665"/>
              <a:chExt cx="80700" cy="1526144"/>
            </a:xfrm>
          </p:grpSpPr>
          <p:sp>
            <p:nvSpPr>
              <p:cNvPr id="9962" name="Google Shape;9962;p72"/>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2"/>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2"/>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2"/>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2"/>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2"/>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72" name="Google Shape;9972;p72"/>
          <p:cNvGrpSpPr/>
          <p:nvPr/>
        </p:nvGrpSpPr>
        <p:grpSpPr>
          <a:xfrm>
            <a:off x="2603245" y="985011"/>
            <a:ext cx="1364248" cy="1102133"/>
            <a:chOff x="2623904" y="1198803"/>
            <a:chExt cx="1364248" cy="1102133"/>
          </a:xfrm>
        </p:grpSpPr>
        <p:grpSp>
          <p:nvGrpSpPr>
            <p:cNvPr id="9973" name="Google Shape;9973;p72"/>
            <p:cNvGrpSpPr/>
            <p:nvPr/>
          </p:nvGrpSpPr>
          <p:grpSpPr>
            <a:xfrm>
              <a:off x="2623907" y="1198803"/>
              <a:ext cx="1364245" cy="273000"/>
              <a:chOff x="2623907" y="1198803"/>
              <a:chExt cx="1364245" cy="273000"/>
            </a:xfrm>
          </p:grpSpPr>
          <p:sp>
            <p:nvSpPr>
              <p:cNvPr id="9974" name="Google Shape;9974;p72"/>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72"/>
            <p:cNvGrpSpPr/>
            <p:nvPr/>
          </p:nvGrpSpPr>
          <p:grpSpPr>
            <a:xfrm>
              <a:off x="2623904" y="1476964"/>
              <a:ext cx="1364245" cy="273000"/>
              <a:chOff x="2623904" y="1476964"/>
              <a:chExt cx="1364245" cy="273000"/>
            </a:xfrm>
          </p:grpSpPr>
          <p:sp>
            <p:nvSpPr>
              <p:cNvPr id="9980" name="Google Shape;9980;p72"/>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2"/>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2"/>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72"/>
            <p:cNvGrpSpPr/>
            <p:nvPr/>
          </p:nvGrpSpPr>
          <p:grpSpPr>
            <a:xfrm>
              <a:off x="2623907" y="1749775"/>
              <a:ext cx="1364245" cy="273000"/>
              <a:chOff x="2623907" y="1749775"/>
              <a:chExt cx="1364245" cy="273000"/>
            </a:xfrm>
          </p:grpSpPr>
          <p:sp>
            <p:nvSpPr>
              <p:cNvPr id="9986" name="Google Shape;9986;p72"/>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2"/>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72"/>
            <p:cNvGrpSpPr/>
            <p:nvPr/>
          </p:nvGrpSpPr>
          <p:grpSpPr>
            <a:xfrm>
              <a:off x="2623904" y="2027936"/>
              <a:ext cx="1364245" cy="273000"/>
              <a:chOff x="2623904" y="2027936"/>
              <a:chExt cx="1364245" cy="273000"/>
            </a:xfrm>
          </p:grpSpPr>
          <p:sp>
            <p:nvSpPr>
              <p:cNvPr id="9992" name="Google Shape;9992;p7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7" name="Google Shape;9997;p72"/>
          <p:cNvGrpSpPr/>
          <p:nvPr/>
        </p:nvGrpSpPr>
        <p:grpSpPr>
          <a:xfrm>
            <a:off x="2592706" y="2444193"/>
            <a:ext cx="1387541" cy="159124"/>
            <a:chOff x="3200660" y="2180272"/>
            <a:chExt cx="2563824" cy="378237"/>
          </a:xfrm>
        </p:grpSpPr>
        <p:sp>
          <p:nvSpPr>
            <p:cNvPr id="9998" name="Google Shape;9998;p7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2"/>
          <p:cNvGrpSpPr/>
          <p:nvPr/>
        </p:nvGrpSpPr>
        <p:grpSpPr>
          <a:xfrm>
            <a:off x="2589231" y="2722018"/>
            <a:ext cx="1390502" cy="159625"/>
            <a:chOff x="3530150" y="2790075"/>
            <a:chExt cx="1962600" cy="225300"/>
          </a:xfrm>
        </p:grpSpPr>
        <p:sp>
          <p:nvSpPr>
            <p:cNvPr id="10017" name="Google Shape;10017;p72"/>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2"/>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72"/>
          <p:cNvGrpSpPr/>
          <p:nvPr/>
        </p:nvGrpSpPr>
        <p:grpSpPr>
          <a:xfrm>
            <a:off x="2589884" y="3000344"/>
            <a:ext cx="1411629" cy="153761"/>
            <a:chOff x="3558802" y="4011427"/>
            <a:chExt cx="1866000" cy="111300"/>
          </a:xfrm>
        </p:grpSpPr>
        <p:sp>
          <p:nvSpPr>
            <p:cNvPr id="10020" name="Google Shape;10020;p7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2"/>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2"/>
          <p:cNvGrpSpPr/>
          <p:nvPr/>
        </p:nvGrpSpPr>
        <p:grpSpPr>
          <a:xfrm>
            <a:off x="2589576" y="2205744"/>
            <a:ext cx="1383503" cy="119749"/>
            <a:chOff x="3465975" y="2270276"/>
            <a:chExt cx="1986364" cy="171929"/>
          </a:xfrm>
        </p:grpSpPr>
        <p:sp>
          <p:nvSpPr>
            <p:cNvPr id="10023" name="Google Shape;10023;p7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2"/>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2"/>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2"/>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2"/>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2"/>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72"/>
          <p:cNvGrpSpPr/>
          <p:nvPr/>
        </p:nvGrpSpPr>
        <p:grpSpPr>
          <a:xfrm>
            <a:off x="2600584" y="3569394"/>
            <a:ext cx="1369531" cy="195460"/>
            <a:chOff x="723300" y="4253549"/>
            <a:chExt cx="2276482" cy="324900"/>
          </a:xfrm>
        </p:grpSpPr>
        <p:sp>
          <p:nvSpPr>
            <p:cNvPr id="10032" name="Google Shape;10032;p7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2"/>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72"/>
          <p:cNvGrpSpPr/>
          <p:nvPr/>
        </p:nvGrpSpPr>
        <p:grpSpPr>
          <a:xfrm>
            <a:off x="2590145" y="3270574"/>
            <a:ext cx="1389066" cy="180119"/>
            <a:chOff x="705948" y="3788465"/>
            <a:chExt cx="2308953" cy="299400"/>
          </a:xfrm>
        </p:grpSpPr>
        <p:sp>
          <p:nvSpPr>
            <p:cNvPr id="10038" name="Google Shape;10038;p7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2"/>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2"/>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72"/>
          <p:cNvGrpSpPr/>
          <p:nvPr/>
        </p:nvGrpSpPr>
        <p:grpSpPr>
          <a:xfrm>
            <a:off x="2638082" y="3883554"/>
            <a:ext cx="1304609" cy="294074"/>
            <a:chOff x="2658741" y="4097347"/>
            <a:chExt cx="1304609" cy="294074"/>
          </a:xfrm>
        </p:grpSpPr>
        <p:grpSp>
          <p:nvGrpSpPr>
            <p:cNvPr id="10044" name="Google Shape;10044;p72"/>
            <p:cNvGrpSpPr/>
            <p:nvPr/>
          </p:nvGrpSpPr>
          <p:grpSpPr>
            <a:xfrm>
              <a:off x="2658741" y="4097347"/>
              <a:ext cx="118572" cy="294074"/>
              <a:chOff x="3343310" y="4475555"/>
              <a:chExt cx="127717" cy="316753"/>
            </a:xfrm>
          </p:grpSpPr>
          <p:sp>
            <p:nvSpPr>
              <p:cNvPr id="10045" name="Google Shape;10045;p7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72"/>
            <p:cNvGrpSpPr/>
            <p:nvPr/>
          </p:nvGrpSpPr>
          <p:grpSpPr>
            <a:xfrm>
              <a:off x="3815519" y="4098388"/>
              <a:ext cx="147831" cy="291991"/>
              <a:chOff x="3527539" y="4476677"/>
              <a:chExt cx="159232" cy="314510"/>
            </a:xfrm>
          </p:grpSpPr>
          <p:sp>
            <p:nvSpPr>
              <p:cNvPr id="10048" name="Google Shape;10048;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2"/>
            <p:cNvGrpSpPr/>
            <p:nvPr/>
          </p:nvGrpSpPr>
          <p:grpSpPr>
            <a:xfrm>
              <a:off x="3511696" y="4098388"/>
              <a:ext cx="147831" cy="291991"/>
              <a:chOff x="3527539" y="4476677"/>
              <a:chExt cx="159232" cy="314510"/>
            </a:xfrm>
          </p:grpSpPr>
          <p:sp>
            <p:nvSpPr>
              <p:cNvPr id="10051" name="Google Shape;10051;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72"/>
            <p:cNvGrpSpPr/>
            <p:nvPr/>
          </p:nvGrpSpPr>
          <p:grpSpPr>
            <a:xfrm>
              <a:off x="3207874" y="4098388"/>
              <a:ext cx="147831" cy="291991"/>
              <a:chOff x="3527539" y="4476677"/>
              <a:chExt cx="159232" cy="314510"/>
            </a:xfrm>
          </p:grpSpPr>
          <p:sp>
            <p:nvSpPr>
              <p:cNvPr id="10054" name="Google Shape;10054;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2"/>
            <p:cNvGrpSpPr/>
            <p:nvPr/>
          </p:nvGrpSpPr>
          <p:grpSpPr>
            <a:xfrm>
              <a:off x="2933305" y="4097347"/>
              <a:ext cx="118572" cy="294074"/>
              <a:chOff x="3343310" y="4475555"/>
              <a:chExt cx="127717" cy="316753"/>
            </a:xfrm>
          </p:grpSpPr>
          <p:sp>
            <p:nvSpPr>
              <p:cNvPr id="10057" name="Google Shape;10057;p7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9" name="Google Shape;10059;p72"/>
          <p:cNvGrpSpPr/>
          <p:nvPr/>
        </p:nvGrpSpPr>
        <p:grpSpPr>
          <a:xfrm>
            <a:off x="4256912" y="1866676"/>
            <a:ext cx="1433821" cy="191501"/>
            <a:chOff x="4273350" y="2080469"/>
            <a:chExt cx="1433821" cy="191501"/>
          </a:xfrm>
        </p:grpSpPr>
        <p:grpSp>
          <p:nvGrpSpPr>
            <p:cNvPr id="10060" name="Google Shape;10060;p72"/>
            <p:cNvGrpSpPr/>
            <p:nvPr/>
          </p:nvGrpSpPr>
          <p:grpSpPr>
            <a:xfrm>
              <a:off x="4273350" y="2080469"/>
              <a:ext cx="1433821" cy="0"/>
              <a:chOff x="5224975" y="2962250"/>
              <a:chExt cx="1544400" cy="0"/>
            </a:xfrm>
          </p:grpSpPr>
          <p:cxnSp>
            <p:nvCxnSpPr>
              <p:cNvPr id="10061" name="Google Shape;10061;p7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062" name="Google Shape;10062;p72"/>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063" name="Google Shape;10063;p72"/>
            <p:cNvGrpSpPr/>
            <p:nvPr/>
          </p:nvGrpSpPr>
          <p:grpSpPr>
            <a:xfrm>
              <a:off x="4273350" y="2271969"/>
              <a:ext cx="1433821" cy="0"/>
              <a:chOff x="5224975" y="2962250"/>
              <a:chExt cx="1544400" cy="0"/>
            </a:xfrm>
          </p:grpSpPr>
          <p:cxnSp>
            <p:nvCxnSpPr>
              <p:cNvPr id="10064" name="Google Shape;10064;p7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065" name="Google Shape;10065;p72"/>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066" name="Google Shape;10066;p72"/>
          <p:cNvGrpSpPr/>
          <p:nvPr/>
        </p:nvGrpSpPr>
        <p:grpSpPr>
          <a:xfrm>
            <a:off x="4258467" y="969244"/>
            <a:ext cx="1430711" cy="743389"/>
            <a:chOff x="5159450" y="1919950"/>
            <a:chExt cx="1541050" cy="862500"/>
          </a:xfrm>
        </p:grpSpPr>
        <p:sp>
          <p:nvSpPr>
            <p:cNvPr id="10067" name="Google Shape;10067;p7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068" name="Google Shape;10068;p72"/>
            <p:cNvGrpSpPr/>
            <p:nvPr/>
          </p:nvGrpSpPr>
          <p:grpSpPr>
            <a:xfrm>
              <a:off x="5159450" y="1919950"/>
              <a:ext cx="1541050" cy="862500"/>
              <a:chOff x="5159450" y="1919950"/>
              <a:chExt cx="1541050" cy="862500"/>
            </a:xfrm>
          </p:grpSpPr>
          <p:cxnSp>
            <p:nvCxnSpPr>
              <p:cNvPr id="10069" name="Google Shape;10069;p7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070" name="Google Shape;10070;p7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071" name="Google Shape;10071;p72"/>
          <p:cNvGrpSpPr/>
          <p:nvPr/>
        </p:nvGrpSpPr>
        <p:grpSpPr>
          <a:xfrm>
            <a:off x="4248581" y="2192571"/>
            <a:ext cx="1450484" cy="1052087"/>
            <a:chOff x="5230575" y="1554475"/>
            <a:chExt cx="2137150" cy="1550150"/>
          </a:xfrm>
        </p:grpSpPr>
        <p:sp>
          <p:nvSpPr>
            <p:cNvPr id="10072" name="Google Shape;10072;p72"/>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2"/>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2"/>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2"/>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2"/>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2"/>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2"/>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2"/>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2"/>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2"/>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2"/>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2"/>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2"/>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72"/>
          <p:cNvGrpSpPr/>
          <p:nvPr/>
        </p:nvGrpSpPr>
        <p:grpSpPr>
          <a:xfrm rot="10800000">
            <a:off x="4265131" y="3284761"/>
            <a:ext cx="1417383" cy="887946"/>
            <a:chOff x="5645403" y="2920021"/>
            <a:chExt cx="2650800" cy="2180614"/>
          </a:xfrm>
        </p:grpSpPr>
        <p:sp>
          <p:nvSpPr>
            <p:cNvPr id="10086" name="Google Shape;10086;p72"/>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7" name="Google Shape;10087;p72"/>
            <p:cNvCxnSpPr>
              <a:stCxn id="1008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088" name="Google Shape;10088;p72"/>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9" name="Google Shape;10089;p72"/>
            <p:cNvCxnSpPr>
              <a:endCxn id="10088"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090" name="Google Shape;10090;p72"/>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91" name="Google Shape;10091;p72"/>
            <p:cNvCxnSpPr>
              <a:stCxn id="10090"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092" name="Google Shape;10092;p72"/>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93" name="Google Shape;10093;p72"/>
            <p:cNvCxnSpPr>
              <a:endCxn id="1009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094" name="Google Shape;10094;p72"/>
          <p:cNvGrpSpPr/>
          <p:nvPr/>
        </p:nvGrpSpPr>
        <p:grpSpPr>
          <a:xfrm>
            <a:off x="7365491" y="2188116"/>
            <a:ext cx="1071743" cy="1021579"/>
            <a:chOff x="7189833" y="2022667"/>
            <a:chExt cx="1251159" cy="1192597"/>
          </a:xfrm>
        </p:grpSpPr>
        <p:sp>
          <p:nvSpPr>
            <p:cNvPr id="10095" name="Google Shape;10095;p72"/>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2"/>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2"/>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2"/>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72"/>
          <p:cNvGrpSpPr/>
          <p:nvPr/>
        </p:nvGrpSpPr>
        <p:grpSpPr>
          <a:xfrm>
            <a:off x="706762" y="2614523"/>
            <a:ext cx="1695374" cy="1560837"/>
            <a:chOff x="727421" y="2828315"/>
            <a:chExt cx="1695374" cy="1560837"/>
          </a:xfrm>
        </p:grpSpPr>
        <p:grpSp>
          <p:nvGrpSpPr>
            <p:cNvPr id="10100" name="Google Shape;10100;p72"/>
            <p:cNvGrpSpPr/>
            <p:nvPr/>
          </p:nvGrpSpPr>
          <p:grpSpPr>
            <a:xfrm>
              <a:off x="819108" y="2882501"/>
              <a:ext cx="103104" cy="1426186"/>
              <a:chOff x="4674013" y="3100904"/>
              <a:chExt cx="122758" cy="1698043"/>
            </a:xfrm>
          </p:grpSpPr>
          <p:sp>
            <p:nvSpPr>
              <p:cNvPr id="10101" name="Google Shape;10101;p7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72"/>
            <p:cNvGrpSpPr/>
            <p:nvPr/>
          </p:nvGrpSpPr>
          <p:grpSpPr>
            <a:xfrm>
              <a:off x="1062475" y="2882501"/>
              <a:ext cx="103104" cy="1426186"/>
              <a:chOff x="4940438" y="3100904"/>
              <a:chExt cx="122758" cy="1698043"/>
            </a:xfrm>
          </p:grpSpPr>
          <p:sp>
            <p:nvSpPr>
              <p:cNvPr id="10109" name="Google Shape;10109;p7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72"/>
            <p:cNvGrpSpPr/>
            <p:nvPr/>
          </p:nvGrpSpPr>
          <p:grpSpPr>
            <a:xfrm>
              <a:off x="1299324" y="2882501"/>
              <a:ext cx="103104" cy="1426186"/>
              <a:chOff x="5206863" y="3100904"/>
              <a:chExt cx="122758" cy="1698043"/>
            </a:xfrm>
          </p:grpSpPr>
          <p:sp>
            <p:nvSpPr>
              <p:cNvPr id="10117" name="Google Shape;10117;p7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72"/>
            <p:cNvGrpSpPr/>
            <p:nvPr/>
          </p:nvGrpSpPr>
          <p:grpSpPr>
            <a:xfrm>
              <a:off x="1786057" y="2882501"/>
              <a:ext cx="103104" cy="1426186"/>
              <a:chOff x="6006138" y="3143629"/>
              <a:chExt cx="122758" cy="1698043"/>
            </a:xfrm>
          </p:grpSpPr>
          <p:sp>
            <p:nvSpPr>
              <p:cNvPr id="10125" name="Google Shape;10125;p7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72"/>
            <p:cNvGrpSpPr/>
            <p:nvPr/>
          </p:nvGrpSpPr>
          <p:grpSpPr>
            <a:xfrm>
              <a:off x="2029422" y="2882501"/>
              <a:ext cx="103104" cy="1426186"/>
              <a:chOff x="6805413" y="3100904"/>
              <a:chExt cx="122758" cy="1698043"/>
            </a:xfrm>
          </p:grpSpPr>
          <p:sp>
            <p:nvSpPr>
              <p:cNvPr id="10133" name="Google Shape;10133;p7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72"/>
            <p:cNvGrpSpPr/>
            <p:nvPr/>
          </p:nvGrpSpPr>
          <p:grpSpPr>
            <a:xfrm>
              <a:off x="727421" y="2828315"/>
              <a:ext cx="1695374" cy="1560837"/>
              <a:chOff x="734799" y="2782450"/>
              <a:chExt cx="1571100" cy="1577400"/>
            </a:xfrm>
          </p:grpSpPr>
          <p:cxnSp>
            <p:nvCxnSpPr>
              <p:cNvPr id="10141" name="Google Shape;10141;p7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142" name="Google Shape;10142;p7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143" name="Google Shape;10143;p72"/>
            <p:cNvGrpSpPr/>
            <p:nvPr/>
          </p:nvGrpSpPr>
          <p:grpSpPr>
            <a:xfrm>
              <a:off x="2272795" y="2882501"/>
              <a:ext cx="103104" cy="1426186"/>
              <a:chOff x="5206863" y="3100904"/>
              <a:chExt cx="122758" cy="1698043"/>
            </a:xfrm>
          </p:grpSpPr>
          <p:sp>
            <p:nvSpPr>
              <p:cNvPr id="10144" name="Google Shape;10144;p7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72"/>
            <p:cNvGrpSpPr/>
            <p:nvPr/>
          </p:nvGrpSpPr>
          <p:grpSpPr>
            <a:xfrm>
              <a:off x="1542694" y="2882501"/>
              <a:ext cx="103104" cy="1426186"/>
              <a:chOff x="6006138" y="3143629"/>
              <a:chExt cx="122758" cy="1698043"/>
            </a:xfrm>
          </p:grpSpPr>
          <p:sp>
            <p:nvSpPr>
              <p:cNvPr id="10152" name="Google Shape;10152;p7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59" name="Google Shape;10159;p72"/>
          <p:cNvGrpSpPr/>
          <p:nvPr/>
        </p:nvGrpSpPr>
        <p:grpSpPr>
          <a:xfrm>
            <a:off x="5915341" y="2192094"/>
            <a:ext cx="1248543" cy="1025319"/>
            <a:chOff x="5183758" y="1210600"/>
            <a:chExt cx="3605380" cy="2960783"/>
          </a:xfrm>
        </p:grpSpPr>
        <p:sp>
          <p:nvSpPr>
            <p:cNvPr id="10160" name="Google Shape;10160;p7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64" name="Google Shape;10164;p72"/>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165" name="Google Shape;10165;p72"/>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166" name="Google Shape;10166;p72"/>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167" name="Google Shape;10167;p72"/>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168" name="Google Shape;10168;p72"/>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72"/>
          <p:cNvGrpSpPr/>
          <p:nvPr/>
        </p:nvGrpSpPr>
        <p:grpSpPr>
          <a:xfrm>
            <a:off x="5772403" y="3330411"/>
            <a:ext cx="2664831" cy="843440"/>
            <a:chOff x="5916567" y="1099697"/>
            <a:chExt cx="2556683" cy="809211"/>
          </a:xfrm>
        </p:grpSpPr>
        <p:sp>
          <p:nvSpPr>
            <p:cNvPr id="10170" name="Google Shape;10170;p72"/>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2"/>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2"/>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2"/>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2"/>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2"/>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2"/>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2"/>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8" name="Google Shape;10178;p72"/>
          <p:cNvGrpSpPr/>
          <p:nvPr/>
        </p:nvGrpSpPr>
        <p:grpSpPr>
          <a:xfrm>
            <a:off x="5879943" y="979270"/>
            <a:ext cx="1299851" cy="1023338"/>
            <a:chOff x="5900602" y="1193063"/>
            <a:chExt cx="1299851" cy="1023338"/>
          </a:xfrm>
        </p:grpSpPr>
        <p:grpSp>
          <p:nvGrpSpPr>
            <p:cNvPr id="10179" name="Google Shape;10179;p72"/>
            <p:cNvGrpSpPr/>
            <p:nvPr/>
          </p:nvGrpSpPr>
          <p:grpSpPr>
            <a:xfrm>
              <a:off x="6743564" y="1193063"/>
              <a:ext cx="456889" cy="700379"/>
              <a:chOff x="6743564" y="1193063"/>
              <a:chExt cx="456889" cy="700379"/>
            </a:xfrm>
          </p:grpSpPr>
          <p:grpSp>
            <p:nvGrpSpPr>
              <p:cNvPr id="10180" name="Google Shape;10180;p72"/>
              <p:cNvGrpSpPr/>
              <p:nvPr/>
            </p:nvGrpSpPr>
            <p:grpSpPr>
              <a:xfrm>
                <a:off x="6743564" y="1690731"/>
                <a:ext cx="214402" cy="202710"/>
                <a:chOff x="6743564" y="1690731"/>
                <a:chExt cx="214402" cy="202710"/>
              </a:xfrm>
            </p:grpSpPr>
            <p:sp>
              <p:nvSpPr>
                <p:cNvPr id="10181" name="Google Shape;10181;p72"/>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2"/>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72"/>
              <p:cNvGrpSpPr/>
              <p:nvPr/>
            </p:nvGrpSpPr>
            <p:grpSpPr>
              <a:xfrm>
                <a:off x="6915505" y="1193063"/>
                <a:ext cx="284947" cy="589637"/>
                <a:chOff x="6915505" y="1193063"/>
                <a:chExt cx="284947" cy="589637"/>
              </a:xfrm>
            </p:grpSpPr>
            <p:sp>
              <p:nvSpPr>
                <p:cNvPr id="10184" name="Google Shape;10184;p7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85" name="Google Shape;10185;p72"/>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186" name="Google Shape;10186;p72"/>
            <p:cNvGrpSpPr/>
            <p:nvPr/>
          </p:nvGrpSpPr>
          <p:grpSpPr>
            <a:xfrm>
              <a:off x="6520337" y="1193063"/>
              <a:ext cx="341815" cy="801589"/>
              <a:chOff x="6520337" y="1193063"/>
              <a:chExt cx="341815" cy="801589"/>
            </a:xfrm>
          </p:grpSpPr>
          <p:grpSp>
            <p:nvGrpSpPr>
              <p:cNvPr id="10187" name="Google Shape;10187;p72"/>
              <p:cNvGrpSpPr/>
              <p:nvPr/>
            </p:nvGrpSpPr>
            <p:grpSpPr>
              <a:xfrm>
                <a:off x="6520337" y="1589527"/>
                <a:ext cx="213950" cy="405125"/>
                <a:chOff x="6520337" y="1589527"/>
                <a:chExt cx="213950" cy="405125"/>
              </a:xfrm>
            </p:grpSpPr>
            <p:sp>
              <p:nvSpPr>
                <p:cNvPr id="10188" name="Google Shape;10188;p7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2"/>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72"/>
              <p:cNvGrpSpPr/>
              <p:nvPr/>
            </p:nvGrpSpPr>
            <p:grpSpPr>
              <a:xfrm>
                <a:off x="6577204" y="1193063"/>
                <a:ext cx="284947" cy="453562"/>
                <a:chOff x="6577204" y="1193063"/>
                <a:chExt cx="284947" cy="453562"/>
              </a:xfrm>
            </p:grpSpPr>
            <p:sp>
              <p:nvSpPr>
                <p:cNvPr id="10191" name="Google Shape;10191;p7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92" name="Google Shape;10192;p72"/>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193" name="Google Shape;10193;p72"/>
            <p:cNvGrpSpPr/>
            <p:nvPr/>
          </p:nvGrpSpPr>
          <p:grpSpPr>
            <a:xfrm>
              <a:off x="6238903" y="1193063"/>
              <a:ext cx="300475" cy="901782"/>
              <a:chOff x="6238903" y="1193063"/>
              <a:chExt cx="300475" cy="901782"/>
            </a:xfrm>
          </p:grpSpPr>
          <p:grpSp>
            <p:nvGrpSpPr>
              <p:cNvPr id="10194" name="Google Shape;10194;p72"/>
              <p:cNvGrpSpPr/>
              <p:nvPr/>
            </p:nvGrpSpPr>
            <p:grpSpPr>
              <a:xfrm>
                <a:off x="6290865" y="1489315"/>
                <a:ext cx="248514" cy="605530"/>
                <a:chOff x="6290865" y="1489315"/>
                <a:chExt cx="248514" cy="605530"/>
              </a:xfrm>
            </p:grpSpPr>
            <p:sp>
              <p:nvSpPr>
                <p:cNvPr id="10195" name="Google Shape;10195;p7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2"/>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72"/>
              <p:cNvGrpSpPr/>
              <p:nvPr/>
            </p:nvGrpSpPr>
            <p:grpSpPr>
              <a:xfrm>
                <a:off x="6238903" y="1193063"/>
                <a:ext cx="284947" cy="327512"/>
                <a:chOff x="6238903" y="1193063"/>
                <a:chExt cx="284947" cy="327512"/>
              </a:xfrm>
            </p:grpSpPr>
            <p:sp>
              <p:nvSpPr>
                <p:cNvPr id="10198" name="Google Shape;10198;p7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99" name="Google Shape;10199;p72"/>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00" name="Google Shape;10200;p72"/>
            <p:cNvGrpSpPr/>
            <p:nvPr/>
          </p:nvGrpSpPr>
          <p:grpSpPr>
            <a:xfrm>
              <a:off x="5900602" y="1193063"/>
              <a:ext cx="444345" cy="1023338"/>
              <a:chOff x="5900602" y="1193063"/>
              <a:chExt cx="444345" cy="1023338"/>
            </a:xfrm>
          </p:grpSpPr>
          <p:grpSp>
            <p:nvGrpSpPr>
              <p:cNvPr id="10201" name="Google Shape;10201;p72"/>
              <p:cNvGrpSpPr/>
              <p:nvPr/>
            </p:nvGrpSpPr>
            <p:grpSpPr>
              <a:xfrm>
                <a:off x="6046501" y="1367785"/>
                <a:ext cx="298446" cy="848616"/>
                <a:chOff x="6046501" y="1367785"/>
                <a:chExt cx="298446" cy="848616"/>
              </a:xfrm>
            </p:grpSpPr>
            <p:sp>
              <p:nvSpPr>
                <p:cNvPr id="10202" name="Google Shape;10202;p7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2"/>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72"/>
              <p:cNvGrpSpPr/>
              <p:nvPr/>
            </p:nvGrpSpPr>
            <p:grpSpPr>
              <a:xfrm>
                <a:off x="5900602" y="1193063"/>
                <a:ext cx="284947" cy="182312"/>
                <a:chOff x="5900602" y="1193063"/>
                <a:chExt cx="284947" cy="182312"/>
              </a:xfrm>
            </p:grpSpPr>
            <p:sp>
              <p:nvSpPr>
                <p:cNvPr id="10205" name="Google Shape;10205;p7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06" name="Google Shape;10206;p7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207" name="Google Shape;10207;p72"/>
          <p:cNvGrpSpPr/>
          <p:nvPr/>
        </p:nvGrpSpPr>
        <p:grpSpPr>
          <a:xfrm>
            <a:off x="7217825" y="979415"/>
            <a:ext cx="1219413" cy="1051365"/>
            <a:chOff x="7287122" y="1165658"/>
            <a:chExt cx="1219413" cy="1051365"/>
          </a:xfrm>
        </p:grpSpPr>
        <p:grpSp>
          <p:nvGrpSpPr>
            <p:cNvPr id="10208" name="Google Shape;10208;p72"/>
            <p:cNvGrpSpPr/>
            <p:nvPr/>
          </p:nvGrpSpPr>
          <p:grpSpPr>
            <a:xfrm>
              <a:off x="7287122" y="1969723"/>
              <a:ext cx="1219413" cy="247300"/>
              <a:chOff x="7287122" y="1969723"/>
              <a:chExt cx="1219413" cy="247300"/>
            </a:xfrm>
          </p:grpSpPr>
          <p:sp>
            <p:nvSpPr>
              <p:cNvPr id="10209" name="Google Shape;10209;p7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0" name="Google Shape;10210;p72"/>
              <p:cNvGrpSpPr/>
              <p:nvPr/>
            </p:nvGrpSpPr>
            <p:grpSpPr>
              <a:xfrm>
                <a:off x="7287122" y="2063892"/>
                <a:ext cx="1151753" cy="73428"/>
                <a:chOff x="7287122" y="2063892"/>
                <a:chExt cx="1151753" cy="73428"/>
              </a:xfrm>
            </p:grpSpPr>
            <p:sp>
              <p:nvSpPr>
                <p:cNvPr id="10211" name="Google Shape;10211;p7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12" name="Google Shape;10212;p7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13" name="Google Shape;10213;p72"/>
            <p:cNvGrpSpPr/>
            <p:nvPr/>
          </p:nvGrpSpPr>
          <p:grpSpPr>
            <a:xfrm>
              <a:off x="7287122" y="1712201"/>
              <a:ext cx="1219403" cy="246767"/>
              <a:chOff x="7287122" y="1712201"/>
              <a:chExt cx="1219403" cy="246767"/>
            </a:xfrm>
          </p:grpSpPr>
          <p:sp>
            <p:nvSpPr>
              <p:cNvPr id="10214" name="Google Shape;10214;p7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5" name="Google Shape;10215;p72"/>
              <p:cNvGrpSpPr/>
              <p:nvPr/>
            </p:nvGrpSpPr>
            <p:grpSpPr>
              <a:xfrm>
                <a:off x="7287122" y="1842861"/>
                <a:ext cx="1005303" cy="73419"/>
                <a:chOff x="7287122" y="1842861"/>
                <a:chExt cx="1005303" cy="73419"/>
              </a:xfrm>
            </p:grpSpPr>
            <p:sp>
              <p:nvSpPr>
                <p:cNvPr id="10216" name="Google Shape;10216;p7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17" name="Google Shape;10217;p7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18" name="Google Shape;10218;p72"/>
            <p:cNvGrpSpPr/>
            <p:nvPr/>
          </p:nvGrpSpPr>
          <p:grpSpPr>
            <a:xfrm>
              <a:off x="7287122" y="1447520"/>
              <a:ext cx="1219403" cy="286667"/>
              <a:chOff x="7287122" y="1447520"/>
              <a:chExt cx="1219403" cy="286667"/>
            </a:xfrm>
          </p:grpSpPr>
          <p:sp>
            <p:nvSpPr>
              <p:cNvPr id="10219" name="Google Shape;10219;p7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0" name="Google Shape;10220;p72"/>
              <p:cNvGrpSpPr/>
              <p:nvPr/>
            </p:nvGrpSpPr>
            <p:grpSpPr>
              <a:xfrm>
                <a:off x="7287122" y="1581977"/>
                <a:ext cx="852803" cy="73428"/>
                <a:chOff x="7287122" y="1581977"/>
                <a:chExt cx="852803" cy="73428"/>
              </a:xfrm>
            </p:grpSpPr>
            <p:sp>
              <p:nvSpPr>
                <p:cNvPr id="10221" name="Google Shape;10221;p7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22" name="Google Shape;10222;p7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23" name="Google Shape;10223;p72"/>
            <p:cNvGrpSpPr/>
            <p:nvPr/>
          </p:nvGrpSpPr>
          <p:grpSpPr>
            <a:xfrm>
              <a:off x="7287122" y="1165658"/>
              <a:ext cx="1219403" cy="344253"/>
              <a:chOff x="7287122" y="1165658"/>
              <a:chExt cx="1219403" cy="344253"/>
            </a:xfrm>
          </p:grpSpPr>
          <p:sp>
            <p:nvSpPr>
              <p:cNvPr id="10224" name="Google Shape;10224;p7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5" name="Google Shape;10225;p72"/>
              <p:cNvGrpSpPr/>
              <p:nvPr/>
            </p:nvGrpSpPr>
            <p:grpSpPr>
              <a:xfrm>
                <a:off x="7287122" y="1341025"/>
                <a:ext cx="695703" cy="73419"/>
                <a:chOff x="7287122" y="1341025"/>
                <a:chExt cx="695703" cy="73419"/>
              </a:xfrm>
            </p:grpSpPr>
            <p:sp>
              <p:nvSpPr>
                <p:cNvPr id="10226" name="Google Shape;10226;p7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27" name="Google Shape;10227;p7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59"/>
        <p:cNvGrpSpPr/>
        <p:nvPr/>
      </p:nvGrpSpPr>
      <p:grpSpPr>
        <a:xfrm>
          <a:off x="0" y="0"/>
          <a:ext cx="0" cy="0"/>
          <a:chOff x="0" y="0"/>
          <a:chExt cx="0" cy="0"/>
        </a:xfrm>
      </p:grpSpPr>
      <p:sp>
        <p:nvSpPr>
          <p:cNvPr id="860" name="Google Shape;860;p3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فهرست </a:t>
            </a:r>
            <a:r>
              <a:rPr lang="fa-IR" dirty="0">
                <a:solidFill>
                  <a:schemeClr val="dk1"/>
                </a:solidFill>
                <a:cs typeface="B Nazanin" panose="00000400000000000000" pitchFamily="2" charset="-78"/>
              </a:rPr>
              <a:t>مطالب</a:t>
            </a:r>
            <a:endParaRPr dirty="0">
              <a:solidFill>
                <a:schemeClr val="dk1"/>
              </a:solidFill>
              <a:cs typeface="B Nazanin" panose="00000400000000000000" pitchFamily="2" charset="-78"/>
            </a:endParaRPr>
          </a:p>
        </p:txBody>
      </p:sp>
      <p:sp>
        <p:nvSpPr>
          <p:cNvPr id="861" name="Google Shape;861;p35"/>
          <p:cNvSpPr txBox="1">
            <a:spLocks noGrp="1"/>
          </p:cNvSpPr>
          <p:nvPr>
            <p:ph type="subTitle" idx="1"/>
          </p:nvPr>
        </p:nvSpPr>
        <p:spPr>
          <a:xfrm>
            <a:off x="3281100" y="2206244"/>
            <a:ext cx="2581800" cy="6924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862" name="Google Shape;862;p35"/>
          <p:cNvSpPr txBox="1">
            <a:spLocks noGrp="1"/>
          </p:cNvSpPr>
          <p:nvPr>
            <p:ph type="title" idx="2"/>
          </p:nvPr>
        </p:nvSpPr>
        <p:spPr>
          <a:xfrm>
            <a:off x="4118700" y="1214100"/>
            <a:ext cx="906600" cy="69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02</a:t>
            </a:r>
            <a:endParaRPr>
              <a:cs typeface="B Nazanin" panose="00000400000000000000" pitchFamily="2" charset="-78"/>
            </a:endParaRPr>
          </a:p>
        </p:txBody>
      </p:sp>
      <p:sp>
        <p:nvSpPr>
          <p:cNvPr id="863" name="Google Shape;863;p35"/>
          <p:cNvSpPr txBox="1">
            <a:spLocks noGrp="1"/>
          </p:cNvSpPr>
          <p:nvPr>
            <p:ph type="subTitle" idx="3"/>
          </p:nvPr>
        </p:nvSpPr>
        <p:spPr>
          <a:xfrm>
            <a:off x="3281100" y="1781050"/>
            <a:ext cx="2581800" cy="51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864" name="Google Shape;864;p35"/>
          <p:cNvSpPr txBox="1">
            <a:spLocks noGrp="1"/>
          </p:cNvSpPr>
          <p:nvPr>
            <p:ph type="subTitle" idx="4"/>
          </p:nvPr>
        </p:nvSpPr>
        <p:spPr>
          <a:xfrm>
            <a:off x="713100" y="2206244"/>
            <a:ext cx="2581800" cy="6924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865" name="Google Shape;865;p35"/>
          <p:cNvSpPr txBox="1">
            <a:spLocks noGrp="1"/>
          </p:cNvSpPr>
          <p:nvPr>
            <p:ph type="title" idx="5"/>
          </p:nvPr>
        </p:nvSpPr>
        <p:spPr>
          <a:xfrm>
            <a:off x="1550700" y="1214100"/>
            <a:ext cx="906600" cy="69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866" name="Google Shape;866;p35"/>
          <p:cNvSpPr txBox="1">
            <a:spLocks noGrp="1"/>
          </p:cNvSpPr>
          <p:nvPr>
            <p:ph type="subTitle" idx="6"/>
          </p:nvPr>
        </p:nvSpPr>
        <p:spPr>
          <a:xfrm>
            <a:off x="713100" y="1781050"/>
            <a:ext cx="2581800" cy="51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867" name="Google Shape;867;p35"/>
          <p:cNvSpPr txBox="1">
            <a:spLocks noGrp="1"/>
          </p:cNvSpPr>
          <p:nvPr>
            <p:ph type="subTitle" idx="7"/>
          </p:nvPr>
        </p:nvSpPr>
        <p:spPr>
          <a:xfrm>
            <a:off x="5849100" y="2206244"/>
            <a:ext cx="2581800" cy="692400"/>
          </a:xfrm>
          <a:prstGeom prst="rect">
            <a:avLst/>
          </a:prstGeom>
        </p:spPr>
        <p:txBody>
          <a:bodyPr spcFirstLastPara="1" wrap="square" lIns="91425" tIns="91425" rIns="91425" bIns="91425" anchor="t" anchorCtr="0">
            <a:noAutofit/>
          </a:bodyPr>
          <a:lstStyle/>
          <a:p>
            <a:pPr marL="0" marR="0"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868" name="Google Shape;868;p35"/>
          <p:cNvSpPr txBox="1">
            <a:spLocks noGrp="1"/>
          </p:cNvSpPr>
          <p:nvPr>
            <p:ph type="title" idx="8"/>
          </p:nvPr>
        </p:nvSpPr>
        <p:spPr>
          <a:xfrm>
            <a:off x="6686700" y="1214100"/>
            <a:ext cx="906600" cy="69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
        <p:nvSpPr>
          <p:cNvPr id="869" name="Google Shape;869;p35"/>
          <p:cNvSpPr txBox="1">
            <a:spLocks noGrp="1"/>
          </p:cNvSpPr>
          <p:nvPr>
            <p:ph type="subTitle" idx="9"/>
          </p:nvPr>
        </p:nvSpPr>
        <p:spPr>
          <a:xfrm>
            <a:off x="5849100" y="1781050"/>
            <a:ext cx="2581800" cy="51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870" name="Google Shape;870;p35"/>
          <p:cNvSpPr txBox="1">
            <a:spLocks noGrp="1"/>
          </p:cNvSpPr>
          <p:nvPr>
            <p:ph type="subTitle" idx="13"/>
          </p:nvPr>
        </p:nvSpPr>
        <p:spPr>
          <a:xfrm>
            <a:off x="3281100" y="3911694"/>
            <a:ext cx="2581800" cy="692400"/>
          </a:xfrm>
          <a:prstGeom prst="rect">
            <a:avLst/>
          </a:prstGeom>
        </p:spPr>
        <p:txBody>
          <a:bodyPr spcFirstLastPara="1" wrap="square" lIns="91425" tIns="91425" rIns="91425" bIns="91425" anchor="t" anchorCtr="0">
            <a:noAutofit/>
          </a:bodyPr>
          <a:lstStyle/>
          <a:p>
            <a:pPr marL="0" marR="0"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871" name="Google Shape;871;p35"/>
          <p:cNvSpPr txBox="1">
            <a:spLocks noGrp="1"/>
          </p:cNvSpPr>
          <p:nvPr>
            <p:ph type="title" idx="14"/>
          </p:nvPr>
        </p:nvSpPr>
        <p:spPr>
          <a:xfrm>
            <a:off x="4118700" y="2919550"/>
            <a:ext cx="906600" cy="69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05</a:t>
            </a:r>
            <a:endParaRPr>
              <a:cs typeface="B Nazanin" panose="00000400000000000000" pitchFamily="2" charset="-78"/>
            </a:endParaRPr>
          </a:p>
        </p:txBody>
      </p:sp>
      <p:sp>
        <p:nvSpPr>
          <p:cNvPr id="872" name="Google Shape;872;p35"/>
          <p:cNvSpPr txBox="1">
            <a:spLocks noGrp="1"/>
          </p:cNvSpPr>
          <p:nvPr>
            <p:ph type="subTitle" idx="15"/>
          </p:nvPr>
        </p:nvSpPr>
        <p:spPr>
          <a:xfrm>
            <a:off x="3281100" y="3486500"/>
            <a:ext cx="2581800" cy="51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873" name="Google Shape;873;p35"/>
          <p:cNvSpPr txBox="1">
            <a:spLocks noGrp="1"/>
          </p:cNvSpPr>
          <p:nvPr>
            <p:ph type="subTitle" idx="16"/>
          </p:nvPr>
        </p:nvSpPr>
        <p:spPr>
          <a:xfrm>
            <a:off x="713100" y="3911694"/>
            <a:ext cx="2581800" cy="6924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874" name="Google Shape;874;p35"/>
          <p:cNvSpPr txBox="1">
            <a:spLocks noGrp="1"/>
          </p:cNvSpPr>
          <p:nvPr>
            <p:ph type="title" idx="17"/>
          </p:nvPr>
        </p:nvSpPr>
        <p:spPr>
          <a:xfrm>
            <a:off x="1550700" y="2919550"/>
            <a:ext cx="906600" cy="69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04</a:t>
            </a:r>
            <a:endParaRPr>
              <a:cs typeface="B Nazanin" panose="00000400000000000000" pitchFamily="2" charset="-78"/>
            </a:endParaRPr>
          </a:p>
        </p:txBody>
      </p:sp>
      <p:sp>
        <p:nvSpPr>
          <p:cNvPr id="875" name="Google Shape;875;p35"/>
          <p:cNvSpPr txBox="1">
            <a:spLocks noGrp="1"/>
          </p:cNvSpPr>
          <p:nvPr>
            <p:ph type="subTitle" idx="18"/>
          </p:nvPr>
        </p:nvSpPr>
        <p:spPr>
          <a:xfrm>
            <a:off x="713100" y="3486500"/>
            <a:ext cx="2581800" cy="51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876" name="Google Shape;876;p35"/>
          <p:cNvSpPr txBox="1">
            <a:spLocks noGrp="1"/>
          </p:cNvSpPr>
          <p:nvPr>
            <p:ph type="subTitle" idx="19"/>
          </p:nvPr>
        </p:nvSpPr>
        <p:spPr>
          <a:xfrm>
            <a:off x="5849100" y="3911694"/>
            <a:ext cx="2581800" cy="692400"/>
          </a:xfrm>
          <a:prstGeom prst="rect">
            <a:avLst/>
          </a:prstGeom>
        </p:spPr>
        <p:txBody>
          <a:bodyPr spcFirstLastPara="1" wrap="square" lIns="91425" tIns="91425" rIns="91425" bIns="91425" anchor="t" anchorCtr="0">
            <a:noAutofit/>
          </a:bodyPr>
          <a:lstStyle/>
          <a:p>
            <a:pPr marL="0" marR="0"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Arial" panose="020B0604020202020204" pitchFamily="34" charset="0"/>
              </a:rPr>
              <a:t>قالب پاورپوينت ، قابل ویرایش می باشد</a:t>
            </a:r>
            <a:endParaRPr lang="en-US" kern="1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877" name="Google Shape;877;p35"/>
          <p:cNvSpPr txBox="1">
            <a:spLocks noGrp="1"/>
          </p:cNvSpPr>
          <p:nvPr>
            <p:ph type="title" idx="20"/>
          </p:nvPr>
        </p:nvSpPr>
        <p:spPr>
          <a:xfrm>
            <a:off x="6686700" y="2919550"/>
            <a:ext cx="906600" cy="69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06</a:t>
            </a:r>
            <a:endParaRPr>
              <a:cs typeface="B Nazanin" panose="00000400000000000000" pitchFamily="2" charset="-78"/>
            </a:endParaRPr>
          </a:p>
        </p:txBody>
      </p:sp>
      <p:sp>
        <p:nvSpPr>
          <p:cNvPr id="878" name="Google Shape;878;p35"/>
          <p:cNvSpPr txBox="1">
            <a:spLocks noGrp="1"/>
          </p:cNvSpPr>
          <p:nvPr>
            <p:ph type="subTitle" idx="21"/>
          </p:nvPr>
        </p:nvSpPr>
        <p:spPr>
          <a:xfrm>
            <a:off x="5849100" y="3486500"/>
            <a:ext cx="2581800" cy="51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60"/>
                                        </p:tgtEl>
                                        <p:attrNameLst>
                                          <p:attrName>style.visibility</p:attrName>
                                        </p:attrNameLst>
                                      </p:cBhvr>
                                      <p:to>
                                        <p:strVal val="visible"/>
                                      </p:to>
                                    </p:set>
                                    <p:anim calcmode="lin" valueType="num">
                                      <p:cBhvr>
                                        <p:cTn id="7" dur="500" fill="hold"/>
                                        <p:tgtEl>
                                          <p:spTgt spid="860"/>
                                        </p:tgtEl>
                                        <p:attrNameLst>
                                          <p:attrName>ppt_w</p:attrName>
                                        </p:attrNameLst>
                                      </p:cBhvr>
                                      <p:tavLst>
                                        <p:tav tm="0">
                                          <p:val>
                                            <p:fltVal val="0"/>
                                          </p:val>
                                        </p:tav>
                                        <p:tav tm="100000">
                                          <p:val>
                                            <p:strVal val="#ppt_w"/>
                                          </p:val>
                                        </p:tav>
                                      </p:tavLst>
                                    </p:anim>
                                    <p:anim calcmode="lin" valueType="num">
                                      <p:cBhvr>
                                        <p:cTn id="8" dur="500" fill="hold"/>
                                        <p:tgtEl>
                                          <p:spTgt spid="860"/>
                                        </p:tgtEl>
                                        <p:attrNameLst>
                                          <p:attrName>ppt_h</p:attrName>
                                        </p:attrNameLst>
                                      </p:cBhvr>
                                      <p:tavLst>
                                        <p:tav tm="0">
                                          <p:val>
                                            <p:fltVal val="0"/>
                                          </p:val>
                                        </p:tav>
                                        <p:tav tm="100000">
                                          <p:val>
                                            <p:strVal val="#ppt_h"/>
                                          </p:val>
                                        </p:tav>
                                      </p:tavLst>
                                    </p:anim>
                                    <p:animEffect transition="in" filter="fade">
                                      <p:cBhvr>
                                        <p:cTn id="9" dur="500"/>
                                        <p:tgtEl>
                                          <p:spTgt spid="86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61">
                                            <p:txEl>
                                              <p:pRg st="0" end="0"/>
                                            </p:txEl>
                                          </p:spTgt>
                                        </p:tgtEl>
                                        <p:attrNameLst>
                                          <p:attrName>style.visibility</p:attrName>
                                        </p:attrNameLst>
                                      </p:cBhvr>
                                      <p:to>
                                        <p:strVal val="visible"/>
                                      </p:to>
                                    </p:set>
                                    <p:anim calcmode="lin" valueType="num">
                                      <p:cBhvr>
                                        <p:cTn id="12" dur="500" fill="hold"/>
                                        <p:tgtEl>
                                          <p:spTgt spid="86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861">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861">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62"/>
                                        </p:tgtEl>
                                        <p:attrNameLst>
                                          <p:attrName>style.visibility</p:attrName>
                                        </p:attrNameLst>
                                      </p:cBhvr>
                                      <p:to>
                                        <p:strVal val="visible"/>
                                      </p:to>
                                    </p:set>
                                    <p:anim calcmode="lin" valueType="num">
                                      <p:cBhvr>
                                        <p:cTn id="17" dur="500" fill="hold"/>
                                        <p:tgtEl>
                                          <p:spTgt spid="862"/>
                                        </p:tgtEl>
                                        <p:attrNameLst>
                                          <p:attrName>ppt_w</p:attrName>
                                        </p:attrNameLst>
                                      </p:cBhvr>
                                      <p:tavLst>
                                        <p:tav tm="0">
                                          <p:val>
                                            <p:fltVal val="0"/>
                                          </p:val>
                                        </p:tav>
                                        <p:tav tm="100000">
                                          <p:val>
                                            <p:strVal val="#ppt_w"/>
                                          </p:val>
                                        </p:tav>
                                      </p:tavLst>
                                    </p:anim>
                                    <p:anim calcmode="lin" valueType="num">
                                      <p:cBhvr>
                                        <p:cTn id="18" dur="500" fill="hold"/>
                                        <p:tgtEl>
                                          <p:spTgt spid="862"/>
                                        </p:tgtEl>
                                        <p:attrNameLst>
                                          <p:attrName>ppt_h</p:attrName>
                                        </p:attrNameLst>
                                      </p:cBhvr>
                                      <p:tavLst>
                                        <p:tav tm="0">
                                          <p:val>
                                            <p:fltVal val="0"/>
                                          </p:val>
                                        </p:tav>
                                        <p:tav tm="100000">
                                          <p:val>
                                            <p:strVal val="#ppt_h"/>
                                          </p:val>
                                        </p:tav>
                                      </p:tavLst>
                                    </p:anim>
                                    <p:animEffect transition="in" filter="fade">
                                      <p:cBhvr>
                                        <p:cTn id="19" dur="500"/>
                                        <p:tgtEl>
                                          <p:spTgt spid="86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63">
                                            <p:txEl>
                                              <p:pRg st="0" end="0"/>
                                            </p:txEl>
                                          </p:spTgt>
                                        </p:tgtEl>
                                        <p:attrNameLst>
                                          <p:attrName>style.visibility</p:attrName>
                                        </p:attrNameLst>
                                      </p:cBhvr>
                                      <p:to>
                                        <p:strVal val="visible"/>
                                      </p:to>
                                    </p:set>
                                    <p:anim calcmode="lin" valueType="num">
                                      <p:cBhvr>
                                        <p:cTn id="22" dur="500" fill="hold"/>
                                        <p:tgtEl>
                                          <p:spTgt spid="863">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863">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863">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64">
                                            <p:txEl>
                                              <p:pRg st="0" end="0"/>
                                            </p:txEl>
                                          </p:spTgt>
                                        </p:tgtEl>
                                        <p:attrNameLst>
                                          <p:attrName>style.visibility</p:attrName>
                                        </p:attrNameLst>
                                      </p:cBhvr>
                                      <p:to>
                                        <p:strVal val="visible"/>
                                      </p:to>
                                    </p:set>
                                    <p:anim calcmode="lin" valueType="num">
                                      <p:cBhvr>
                                        <p:cTn id="27" dur="500" fill="hold"/>
                                        <p:tgtEl>
                                          <p:spTgt spid="864">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864">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864">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65"/>
                                        </p:tgtEl>
                                        <p:attrNameLst>
                                          <p:attrName>style.visibility</p:attrName>
                                        </p:attrNameLst>
                                      </p:cBhvr>
                                      <p:to>
                                        <p:strVal val="visible"/>
                                      </p:to>
                                    </p:set>
                                    <p:anim calcmode="lin" valueType="num">
                                      <p:cBhvr>
                                        <p:cTn id="32" dur="500" fill="hold"/>
                                        <p:tgtEl>
                                          <p:spTgt spid="865"/>
                                        </p:tgtEl>
                                        <p:attrNameLst>
                                          <p:attrName>ppt_w</p:attrName>
                                        </p:attrNameLst>
                                      </p:cBhvr>
                                      <p:tavLst>
                                        <p:tav tm="0">
                                          <p:val>
                                            <p:fltVal val="0"/>
                                          </p:val>
                                        </p:tav>
                                        <p:tav tm="100000">
                                          <p:val>
                                            <p:strVal val="#ppt_w"/>
                                          </p:val>
                                        </p:tav>
                                      </p:tavLst>
                                    </p:anim>
                                    <p:anim calcmode="lin" valueType="num">
                                      <p:cBhvr>
                                        <p:cTn id="33" dur="500" fill="hold"/>
                                        <p:tgtEl>
                                          <p:spTgt spid="865"/>
                                        </p:tgtEl>
                                        <p:attrNameLst>
                                          <p:attrName>ppt_h</p:attrName>
                                        </p:attrNameLst>
                                      </p:cBhvr>
                                      <p:tavLst>
                                        <p:tav tm="0">
                                          <p:val>
                                            <p:fltVal val="0"/>
                                          </p:val>
                                        </p:tav>
                                        <p:tav tm="100000">
                                          <p:val>
                                            <p:strVal val="#ppt_h"/>
                                          </p:val>
                                        </p:tav>
                                      </p:tavLst>
                                    </p:anim>
                                    <p:animEffect transition="in" filter="fade">
                                      <p:cBhvr>
                                        <p:cTn id="34" dur="500"/>
                                        <p:tgtEl>
                                          <p:spTgt spid="86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866">
                                            <p:txEl>
                                              <p:pRg st="0" end="0"/>
                                            </p:txEl>
                                          </p:spTgt>
                                        </p:tgtEl>
                                        <p:attrNameLst>
                                          <p:attrName>style.visibility</p:attrName>
                                        </p:attrNameLst>
                                      </p:cBhvr>
                                      <p:to>
                                        <p:strVal val="visible"/>
                                      </p:to>
                                    </p:set>
                                    <p:anim calcmode="lin" valueType="num">
                                      <p:cBhvr>
                                        <p:cTn id="37" dur="500" fill="hold"/>
                                        <p:tgtEl>
                                          <p:spTgt spid="866">
                                            <p:txEl>
                                              <p:pRg st="0" end="0"/>
                                            </p:txEl>
                                          </p:spTgt>
                                        </p:tgtEl>
                                        <p:attrNameLst>
                                          <p:attrName>ppt_w</p:attrName>
                                        </p:attrNameLst>
                                      </p:cBhvr>
                                      <p:tavLst>
                                        <p:tav tm="0">
                                          <p:val>
                                            <p:fltVal val="0"/>
                                          </p:val>
                                        </p:tav>
                                        <p:tav tm="100000">
                                          <p:val>
                                            <p:strVal val="#ppt_w"/>
                                          </p:val>
                                        </p:tav>
                                      </p:tavLst>
                                    </p:anim>
                                    <p:anim calcmode="lin" valueType="num">
                                      <p:cBhvr>
                                        <p:cTn id="38" dur="500" fill="hold"/>
                                        <p:tgtEl>
                                          <p:spTgt spid="866">
                                            <p:txEl>
                                              <p:pRg st="0" end="0"/>
                                            </p:txEl>
                                          </p:spTgt>
                                        </p:tgtEl>
                                        <p:attrNameLst>
                                          <p:attrName>ppt_h</p:attrName>
                                        </p:attrNameLst>
                                      </p:cBhvr>
                                      <p:tavLst>
                                        <p:tav tm="0">
                                          <p:val>
                                            <p:fltVal val="0"/>
                                          </p:val>
                                        </p:tav>
                                        <p:tav tm="100000">
                                          <p:val>
                                            <p:strVal val="#ppt_h"/>
                                          </p:val>
                                        </p:tav>
                                      </p:tavLst>
                                    </p:anim>
                                    <p:animEffect transition="in" filter="fade">
                                      <p:cBhvr>
                                        <p:cTn id="39" dur="500"/>
                                        <p:tgtEl>
                                          <p:spTgt spid="866">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867">
                                            <p:txEl>
                                              <p:pRg st="0" end="0"/>
                                            </p:txEl>
                                          </p:spTgt>
                                        </p:tgtEl>
                                        <p:attrNameLst>
                                          <p:attrName>style.visibility</p:attrName>
                                        </p:attrNameLst>
                                      </p:cBhvr>
                                      <p:to>
                                        <p:strVal val="visible"/>
                                      </p:to>
                                    </p:set>
                                    <p:anim calcmode="lin" valueType="num">
                                      <p:cBhvr>
                                        <p:cTn id="42" dur="500" fill="hold"/>
                                        <p:tgtEl>
                                          <p:spTgt spid="867">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867">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867">
                                            <p:txEl>
                                              <p:pRg st="0" end="0"/>
                                            </p:txEl>
                                          </p:spTgt>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868"/>
                                        </p:tgtEl>
                                        <p:attrNameLst>
                                          <p:attrName>style.visibility</p:attrName>
                                        </p:attrNameLst>
                                      </p:cBhvr>
                                      <p:to>
                                        <p:strVal val="visible"/>
                                      </p:to>
                                    </p:set>
                                    <p:anim calcmode="lin" valueType="num">
                                      <p:cBhvr>
                                        <p:cTn id="47" dur="500" fill="hold"/>
                                        <p:tgtEl>
                                          <p:spTgt spid="868"/>
                                        </p:tgtEl>
                                        <p:attrNameLst>
                                          <p:attrName>ppt_w</p:attrName>
                                        </p:attrNameLst>
                                      </p:cBhvr>
                                      <p:tavLst>
                                        <p:tav tm="0">
                                          <p:val>
                                            <p:fltVal val="0"/>
                                          </p:val>
                                        </p:tav>
                                        <p:tav tm="100000">
                                          <p:val>
                                            <p:strVal val="#ppt_w"/>
                                          </p:val>
                                        </p:tav>
                                      </p:tavLst>
                                    </p:anim>
                                    <p:anim calcmode="lin" valueType="num">
                                      <p:cBhvr>
                                        <p:cTn id="48" dur="500" fill="hold"/>
                                        <p:tgtEl>
                                          <p:spTgt spid="868"/>
                                        </p:tgtEl>
                                        <p:attrNameLst>
                                          <p:attrName>ppt_h</p:attrName>
                                        </p:attrNameLst>
                                      </p:cBhvr>
                                      <p:tavLst>
                                        <p:tav tm="0">
                                          <p:val>
                                            <p:fltVal val="0"/>
                                          </p:val>
                                        </p:tav>
                                        <p:tav tm="100000">
                                          <p:val>
                                            <p:strVal val="#ppt_h"/>
                                          </p:val>
                                        </p:tav>
                                      </p:tavLst>
                                    </p:anim>
                                    <p:animEffect transition="in" filter="fade">
                                      <p:cBhvr>
                                        <p:cTn id="49" dur="500"/>
                                        <p:tgtEl>
                                          <p:spTgt spid="868"/>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869">
                                            <p:txEl>
                                              <p:pRg st="0" end="0"/>
                                            </p:txEl>
                                          </p:spTgt>
                                        </p:tgtEl>
                                        <p:attrNameLst>
                                          <p:attrName>style.visibility</p:attrName>
                                        </p:attrNameLst>
                                      </p:cBhvr>
                                      <p:to>
                                        <p:strVal val="visible"/>
                                      </p:to>
                                    </p:set>
                                    <p:anim calcmode="lin" valueType="num">
                                      <p:cBhvr>
                                        <p:cTn id="52" dur="500" fill="hold"/>
                                        <p:tgtEl>
                                          <p:spTgt spid="869">
                                            <p:txEl>
                                              <p:pRg st="0" end="0"/>
                                            </p:txEl>
                                          </p:spTgt>
                                        </p:tgtEl>
                                        <p:attrNameLst>
                                          <p:attrName>ppt_w</p:attrName>
                                        </p:attrNameLst>
                                      </p:cBhvr>
                                      <p:tavLst>
                                        <p:tav tm="0">
                                          <p:val>
                                            <p:fltVal val="0"/>
                                          </p:val>
                                        </p:tav>
                                        <p:tav tm="100000">
                                          <p:val>
                                            <p:strVal val="#ppt_w"/>
                                          </p:val>
                                        </p:tav>
                                      </p:tavLst>
                                    </p:anim>
                                    <p:anim calcmode="lin" valueType="num">
                                      <p:cBhvr>
                                        <p:cTn id="53" dur="500" fill="hold"/>
                                        <p:tgtEl>
                                          <p:spTgt spid="869">
                                            <p:txEl>
                                              <p:pRg st="0" end="0"/>
                                            </p:txEl>
                                          </p:spTgt>
                                        </p:tgtEl>
                                        <p:attrNameLst>
                                          <p:attrName>ppt_h</p:attrName>
                                        </p:attrNameLst>
                                      </p:cBhvr>
                                      <p:tavLst>
                                        <p:tav tm="0">
                                          <p:val>
                                            <p:fltVal val="0"/>
                                          </p:val>
                                        </p:tav>
                                        <p:tav tm="100000">
                                          <p:val>
                                            <p:strVal val="#ppt_h"/>
                                          </p:val>
                                        </p:tav>
                                      </p:tavLst>
                                    </p:anim>
                                    <p:animEffect transition="in" filter="fade">
                                      <p:cBhvr>
                                        <p:cTn id="54" dur="500"/>
                                        <p:tgtEl>
                                          <p:spTgt spid="869">
                                            <p:txEl>
                                              <p:pRg st="0" end="0"/>
                                            </p:tx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870">
                                            <p:txEl>
                                              <p:pRg st="0" end="0"/>
                                            </p:txEl>
                                          </p:spTgt>
                                        </p:tgtEl>
                                        <p:attrNameLst>
                                          <p:attrName>style.visibility</p:attrName>
                                        </p:attrNameLst>
                                      </p:cBhvr>
                                      <p:to>
                                        <p:strVal val="visible"/>
                                      </p:to>
                                    </p:set>
                                    <p:anim calcmode="lin" valueType="num">
                                      <p:cBhvr>
                                        <p:cTn id="57" dur="500" fill="hold"/>
                                        <p:tgtEl>
                                          <p:spTgt spid="870">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870">
                                            <p:txEl>
                                              <p:pRg st="0" end="0"/>
                                            </p:txEl>
                                          </p:spTgt>
                                        </p:tgtEl>
                                        <p:attrNameLst>
                                          <p:attrName>ppt_h</p:attrName>
                                        </p:attrNameLst>
                                      </p:cBhvr>
                                      <p:tavLst>
                                        <p:tav tm="0">
                                          <p:val>
                                            <p:fltVal val="0"/>
                                          </p:val>
                                        </p:tav>
                                        <p:tav tm="100000">
                                          <p:val>
                                            <p:strVal val="#ppt_h"/>
                                          </p:val>
                                        </p:tav>
                                      </p:tavLst>
                                    </p:anim>
                                    <p:animEffect transition="in" filter="fade">
                                      <p:cBhvr>
                                        <p:cTn id="59" dur="500"/>
                                        <p:tgtEl>
                                          <p:spTgt spid="870">
                                            <p:txEl>
                                              <p:pRg st="0" end="0"/>
                                            </p:txEl>
                                          </p:spTgt>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871"/>
                                        </p:tgtEl>
                                        <p:attrNameLst>
                                          <p:attrName>style.visibility</p:attrName>
                                        </p:attrNameLst>
                                      </p:cBhvr>
                                      <p:to>
                                        <p:strVal val="visible"/>
                                      </p:to>
                                    </p:set>
                                    <p:anim calcmode="lin" valueType="num">
                                      <p:cBhvr>
                                        <p:cTn id="62" dur="500" fill="hold"/>
                                        <p:tgtEl>
                                          <p:spTgt spid="871"/>
                                        </p:tgtEl>
                                        <p:attrNameLst>
                                          <p:attrName>ppt_w</p:attrName>
                                        </p:attrNameLst>
                                      </p:cBhvr>
                                      <p:tavLst>
                                        <p:tav tm="0">
                                          <p:val>
                                            <p:fltVal val="0"/>
                                          </p:val>
                                        </p:tav>
                                        <p:tav tm="100000">
                                          <p:val>
                                            <p:strVal val="#ppt_w"/>
                                          </p:val>
                                        </p:tav>
                                      </p:tavLst>
                                    </p:anim>
                                    <p:anim calcmode="lin" valueType="num">
                                      <p:cBhvr>
                                        <p:cTn id="63" dur="500" fill="hold"/>
                                        <p:tgtEl>
                                          <p:spTgt spid="871"/>
                                        </p:tgtEl>
                                        <p:attrNameLst>
                                          <p:attrName>ppt_h</p:attrName>
                                        </p:attrNameLst>
                                      </p:cBhvr>
                                      <p:tavLst>
                                        <p:tav tm="0">
                                          <p:val>
                                            <p:fltVal val="0"/>
                                          </p:val>
                                        </p:tav>
                                        <p:tav tm="100000">
                                          <p:val>
                                            <p:strVal val="#ppt_h"/>
                                          </p:val>
                                        </p:tav>
                                      </p:tavLst>
                                    </p:anim>
                                    <p:animEffect transition="in" filter="fade">
                                      <p:cBhvr>
                                        <p:cTn id="64" dur="500"/>
                                        <p:tgtEl>
                                          <p:spTgt spid="87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872">
                                            <p:txEl>
                                              <p:pRg st="0" end="0"/>
                                            </p:txEl>
                                          </p:spTgt>
                                        </p:tgtEl>
                                        <p:attrNameLst>
                                          <p:attrName>style.visibility</p:attrName>
                                        </p:attrNameLst>
                                      </p:cBhvr>
                                      <p:to>
                                        <p:strVal val="visible"/>
                                      </p:to>
                                    </p:set>
                                    <p:anim calcmode="lin" valueType="num">
                                      <p:cBhvr>
                                        <p:cTn id="67" dur="500" fill="hold"/>
                                        <p:tgtEl>
                                          <p:spTgt spid="872">
                                            <p:txEl>
                                              <p:pRg st="0" end="0"/>
                                            </p:txEl>
                                          </p:spTgt>
                                        </p:tgtEl>
                                        <p:attrNameLst>
                                          <p:attrName>ppt_w</p:attrName>
                                        </p:attrNameLst>
                                      </p:cBhvr>
                                      <p:tavLst>
                                        <p:tav tm="0">
                                          <p:val>
                                            <p:fltVal val="0"/>
                                          </p:val>
                                        </p:tav>
                                        <p:tav tm="100000">
                                          <p:val>
                                            <p:strVal val="#ppt_w"/>
                                          </p:val>
                                        </p:tav>
                                      </p:tavLst>
                                    </p:anim>
                                    <p:anim calcmode="lin" valueType="num">
                                      <p:cBhvr>
                                        <p:cTn id="68" dur="500" fill="hold"/>
                                        <p:tgtEl>
                                          <p:spTgt spid="872">
                                            <p:txEl>
                                              <p:pRg st="0" end="0"/>
                                            </p:txEl>
                                          </p:spTgt>
                                        </p:tgtEl>
                                        <p:attrNameLst>
                                          <p:attrName>ppt_h</p:attrName>
                                        </p:attrNameLst>
                                      </p:cBhvr>
                                      <p:tavLst>
                                        <p:tav tm="0">
                                          <p:val>
                                            <p:fltVal val="0"/>
                                          </p:val>
                                        </p:tav>
                                        <p:tav tm="100000">
                                          <p:val>
                                            <p:strVal val="#ppt_h"/>
                                          </p:val>
                                        </p:tav>
                                      </p:tavLst>
                                    </p:anim>
                                    <p:animEffect transition="in" filter="fade">
                                      <p:cBhvr>
                                        <p:cTn id="69" dur="500"/>
                                        <p:tgtEl>
                                          <p:spTgt spid="872">
                                            <p:txEl>
                                              <p:pRg st="0" end="0"/>
                                            </p:txEl>
                                          </p:spTgt>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873">
                                            <p:txEl>
                                              <p:pRg st="0" end="0"/>
                                            </p:txEl>
                                          </p:spTgt>
                                        </p:tgtEl>
                                        <p:attrNameLst>
                                          <p:attrName>style.visibility</p:attrName>
                                        </p:attrNameLst>
                                      </p:cBhvr>
                                      <p:to>
                                        <p:strVal val="visible"/>
                                      </p:to>
                                    </p:set>
                                    <p:anim calcmode="lin" valueType="num">
                                      <p:cBhvr>
                                        <p:cTn id="72" dur="500" fill="hold"/>
                                        <p:tgtEl>
                                          <p:spTgt spid="873">
                                            <p:txEl>
                                              <p:pRg st="0" end="0"/>
                                            </p:txEl>
                                          </p:spTgt>
                                        </p:tgtEl>
                                        <p:attrNameLst>
                                          <p:attrName>ppt_w</p:attrName>
                                        </p:attrNameLst>
                                      </p:cBhvr>
                                      <p:tavLst>
                                        <p:tav tm="0">
                                          <p:val>
                                            <p:fltVal val="0"/>
                                          </p:val>
                                        </p:tav>
                                        <p:tav tm="100000">
                                          <p:val>
                                            <p:strVal val="#ppt_w"/>
                                          </p:val>
                                        </p:tav>
                                      </p:tavLst>
                                    </p:anim>
                                    <p:anim calcmode="lin" valueType="num">
                                      <p:cBhvr>
                                        <p:cTn id="73" dur="500" fill="hold"/>
                                        <p:tgtEl>
                                          <p:spTgt spid="873">
                                            <p:txEl>
                                              <p:pRg st="0" end="0"/>
                                            </p:txEl>
                                          </p:spTgt>
                                        </p:tgtEl>
                                        <p:attrNameLst>
                                          <p:attrName>ppt_h</p:attrName>
                                        </p:attrNameLst>
                                      </p:cBhvr>
                                      <p:tavLst>
                                        <p:tav tm="0">
                                          <p:val>
                                            <p:fltVal val="0"/>
                                          </p:val>
                                        </p:tav>
                                        <p:tav tm="100000">
                                          <p:val>
                                            <p:strVal val="#ppt_h"/>
                                          </p:val>
                                        </p:tav>
                                      </p:tavLst>
                                    </p:anim>
                                    <p:animEffect transition="in" filter="fade">
                                      <p:cBhvr>
                                        <p:cTn id="74" dur="500"/>
                                        <p:tgtEl>
                                          <p:spTgt spid="873">
                                            <p:txEl>
                                              <p:pRg st="0" end="0"/>
                                            </p:txEl>
                                          </p:spTgt>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874"/>
                                        </p:tgtEl>
                                        <p:attrNameLst>
                                          <p:attrName>style.visibility</p:attrName>
                                        </p:attrNameLst>
                                      </p:cBhvr>
                                      <p:to>
                                        <p:strVal val="visible"/>
                                      </p:to>
                                    </p:set>
                                    <p:anim calcmode="lin" valueType="num">
                                      <p:cBhvr>
                                        <p:cTn id="77" dur="500" fill="hold"/>
                                        <p:tgtEl>
                                          <p:spTgt spid="874"/>
                                        </p:tgtEl>
                                        <p:attrNameLst>
                                          <p:attrName>ppt_w</p:attrName>
                                        </p:attrNameLst>
                                      </p:cBhvr>
                                      <p:tavLst>
                                        <p:tav tm="0">
                                          <p:val>
                                            <p:fltVal val="0"/>
                                          </p:val>
                                        </p:tav>
                                        <p:tav tm="100000">
                                          <p:val>
                                            <p:strVal val="#ppt_w"/>
                                          </p:val>
                                        </p:tav>
                                      </p:tavLst>
                                    </p:anim>
                                    <p:anim calcmode="lin" valueType="num">
                                      <p:cBhvr>
                                        <p:cTn id="78" dur="500" fill="hold"/>
                                        <p:tgtEl>
                                          <p:spTgt spid="874"/>
                                        </p:tgtEl>
                                        <p:attrNameLst>
                                          <p:attrName>ppt_h</p:attrName>
                                        </p:attrNameLst>
                                      </p:cBhvr>
                                      <p:tavLst>
                                        <p:tav tm="0">
                                          <p:val>
                                            <p:fltVal val="0"/>
                                          </p:val>
                                        </p:tav>
                                        <p:tav tm="100000">
                                          <p:val>
                                            <p:strVal val="#ppt_h"/>
                                          </p:val>
                                        </p:tav>
                                      </p:tavLst>
                                    </p:anim>
                                    <p:animEffect transition="in" filter="fade">
                                      <p:cBhvr>
                                        <p:cTn id="79" dur="500"/>
                                        <p:tgtEl>
                                          <p:spTgt spid="874"/>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875">
                                            <p:txEl>
                                              <p:pRg st="0" end="0"/>
                                            </p:txEl>
                                          </p:spTgt>
                                        </p:tgtEl>
                                        <p:attrNameLst>
                                          <p:attrName>style.visibility</p:attrName>
                                        </p:attrNameLst>
                                      </p:cBhvr>
                                      <p:to>
                                        <p:strVal val="visible"/>
                                      </p:to>
                                    </p:set>
                                    <p:anim calcmode="lin" valueType="num">
                                      <p:cBhvr>
                                        <p:cTn id="82" dur="500" fill="hold"/>
                                        <p:tgtEl>
                                          <p:spTgt spid="875">
                                            <p:txEl>
                                              <p:pRg st="0" end="0"/>
                                            </p:txEl>
                                          </p:spTgt>
                                        </p:tgtEl>
                                        <p:attrNameLst>
                                          <p:attrName>ppt_w</p:attrName>
                                        </p:attrNameLst>
                                      </p:cBhvr>
                                      <p:tavLst>
                                        <p:tav tm="0">
                                          <p:val>
                                            <p:fltVal val="0"/>
                                          </p:val>
                                        </p:tav>
                                        <p:tav tm="100000">
                                          <p:val>
                                            <p:strVal val="#ppt_w"/>
                                          </p:val>
                                        </p:tav>
                                      </p:tavLst>
                                    </p:anim>
                                    <p:anim calcmode="lin" valueType="num">
                                      <p:cBhvr>
                                        <p:cTn id="83" dur="500" fill="hold"/>
                                        <p:tgtEl>
                                          <p:spTgt spid="875">
                                            <p:txEl>
                                              <p:pRg st="0" end="0"/>
                                            </p:txEl>
                                          </p:spTgt>
                                        </p:tgtEl>
                                        <p:attrNameLst>
                                          <p:attrName>ppt_h</p:attrName>
                                        </p:attrNameLst>
                                      </p:cBhvr>
                                      <p:tavLst>
                                        <p:tav tm="0">
                                          <p:val>
                                            <p:fltVal val="0"/>
                                          </p:val>
                                        </p:tav>
                                        <p:tav tm="100000">
                                          <p:val>
                                            <p:strVal val="#ppt_h"/>
                                          </p:val>
                                        </p:tav>
                                      </p:tavLst>
                                    </p:anim>
                                    <p:animEffect transition="in" filter="fade">
                                      <p:cBhvr>
                                        <p:cTn id="84" dur="500"/>
                                        <p:tgtEl>
                                          <p:spTgt spid="875">
                                            <p:txEl>
                                              <p:pRg st="0" end="0"/>
                                            </p:txEl>
                                          </p:spTgt>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876">
                                            <p:txEl>
                                              <p:pRg st="0" end="0"/>
                                            </p:txEl>
                                          </p:spTgt>
                                        </p:tgtEl>
                                        <p:attrNameLst>
                                          <p:attrName>style.visibility</p:attrName>
                                        </p:attrNameLst>
                                      </p:cBhvr>
                                      <p:to>
                                        <p:strVal val="visible"/>
                                      </p:to>
                                    </p:set>
                                    <p:anim calcmode="lin" valueType="num">
                                      <p:cBhvr>
                                        <p:cTn id="87" dur="500" fill="hold"/>
                                        <p:tgtEl>
                                          <p:spTgt spid="876">
                                            <p:txEl>
                                              <p:pRg st="0" end="0"/>
                                            </p:txEl>
                                          </p:spTgt>
                                        </p:tgtEl>
                                        <p:attrNameLst>
                                          <p:attrName>ppt_w</p:attrName>
                                        </p:attrNameLst>
                                      </p:cBhvr>
                                      <p:tavLst>
                                        <p:tav tm="0">
                                          <p:val>
                                            <p:fltVal val="0"/>
                                          </p:val>
                                        </p:tav>
                                        <p:tav tm="100000">
                                          <p:val>
                                            <p:strVal val="#ppt_w"/>
                                          </p:val>
                                        </p:tav>
                                      </p:tavLst>
                                    </p:anim>
                                    <p:anim calcmode="lin" valueType="num">
                                      <p:cBhvr>
                                        <p:cTn id="88" dur="500" fill="hold"/>
                                        <p:tgtEl>
                                          <p:spTgt spid="876">
                                            <p:txEl>
                                              <p:pRg st="0" end="0"/>
                                            </p:txEl>
                                          </p:spTgt>
                                        </p:tgtEl>
                                        <p:attrNameLst>
                                          <p:attrName>ppt_h</p:attrName>
                                        </p:attrNameLst>
                                      </p:cBhvr>
                                      <p:tavLst>
                                        <p:tav tm="0">
                                          <p:val>
                                            <p:fltVal val="0"/>
                                          </p:val>
                                        </p:tav>
                                        <p:tav tm="100000">
                                          <p:val>
                                            <p:strVal val="#ppt_h"/>
                                          </p:val>
                                        </p:tav>
                                      </p:tavLst>
                                    </p:anim>
                                    <p:animEffect transition="in" filter="fade">
                                      <p:cBhvr>
                                        <p:cTn id="89" dur="500"/>
                                        <p:tgtEl>
                                          <p:spTgt spid="876">
                                            <p:txEl>
                                              <p:pRg st="0" end="0"/>
                                            </p:txEl>
                                          </p:spTgt>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877"/>
                                        </p:tgtEl>
                                        <p:attrNameLst>
                                          <p:attrName>style.visibility</p:attrName>
                                        </p:attrNameLst>
                                      </p:cBhvr>
                                      <p:to>
                                        <p:strVal val="visible"/>
                                      </p:to>
                                    </p:set>
                                    <p:anim calcmode="lin" valueType="num">
                                      <p:cBhvr>
                                        <p:cTn id="92" dur="500" fill="hold"/>
                                        <p:tgtEl>
                                          <p:spTgt spid="877"/>
                                        </p:tgtEl>
                                        <p:attrNameLst>
                                          <p:attrName>ppt_w</p:attrName>
                                        </p:attrNameLst>
                                      </p:cBhvr>
                                      <p:tavLst>
                                        <p:tav tm="0">
                                          <p:val>
                                            <p:fltVal val="0"/>
                                          </p:val>
                                        </p:tav>
                                        <p:tav tm="100000">
                                          <p:val>
                                            <p:strVal val="#ppt_w"/>
                                          </p:val>
                                        </p:tav>
                                      </p:tavLst>
                                    </p:anim>
                                    <p:anim calcmode="lin" valueType="num">
                                      <p:cBhvr>
                                        <p:cTn id="93" dur="500" fill="hold"/>
                                        <p:tgtEl>
                                          <p:spTgt spid="877"/>
                                        </p:tgtEl>
                                        <p:attrNameLst>
                                          <p:attrName>ppt_h</p:attrName>
                                        </p:attrNameLst>
                                      </p:cBhvr>
                                      <p:tavLst>
                                        <p:tav tm="0">
                                          <p:val>
                                            <p:fltVal val="0"/>
                                          </p:val>
                                        </p:tav>
                                        <p:tav tm="100000">
                                          <p:val>
                                            <p:strVal val="#ppt_h"/>
                                          </p:val>
                                        </p:tav>
                                      </p:tavLst>
                                    </p:anim>
                                    <p:animEffect transition="in" filter="fade">
                                      <p:cBhvr>
                                        <p:cTn id="94" dur="500"/>
                                        <p:tgtEl>
                                          <p:spTgt spid="87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878">
                                            <p:txEl>
                                              <p:pRg st="0" end="0"/>
                                            </p:txEl>
                                          </p:spTgt>
                                        </p:tgtEl>
                                        <p:attrNameLst>
                                          <p:attrName>style.visibility</p:attrName>
                                        </p:attrNameLst>
                                      </p:cBhvr>
                                      <p:to>
                                        <p:strVal val="visible"/>
                                      </p:to>
                                    </p:set>
                                    <p:anim calcmode="lin" valueType="num">
                                      <p:cBhvr>
                                        <p:cTn id="97" dur="500" fill="hold"/>
                                        <p:tgtEl>
                                          <p:spTgt spid="878">
                                            <p:txEl>
                                              <p:pRg st="0" end="0"/>
                                            </p:txEl>
                                          </p:spTgt>
                                        </p:tgtEl>
                                        <p:attrNameLst>
                                          <p:attrName>ppt_w</p:attrName>
                                        </p:attrNameLst>
                                      </p:cBhvr>
                                      <p:tavLst>
                                        <p:tav tm="0">
                                          <p:val>
                                            <p:fltVal val="0"/>
                                          </p:val>
                                        </p:tav>
                                        <p:tav tm="100000">
                                          <p:val>
                                            <p:strVal val="#ppt_w"/>
                                          </p:val>
                                        </p:tav>
                                      </p:tavLst>
                                    </p:anim>
                                    <p:anim calcmode="lin" valueType="num">
                                      <p:cBhvr>
                                        <p:cTn id="98" dur="500" fill="hold"/>
                                        <p:tgtEl>
                                          <p:spTgt spid="878">
                                            <p:txEl>
                                              <p:pRg st="0" end="0"/>
                                            </p:txEl>
                                          </p:spTgt>
                                        </p:tgtEl>
                                        <p:attrNameLst>
                                          <p:attrName>ppt_h</p:attrName>
                                        </p:attrNameLst>
                                      </p:cBhvr>
                                      <p:tavLst>
                                        <p:tav tm="0">
                                          <p:val>
                                            <p:fltVal val="0"/>
                                          </p:val>
                                        </p:tav>
                                        <p:tav tm="100000">
                                          <p:val>
                                            <p:strVal val="#ppt_h"/>
                                          </p:val>
                                        </p:tav>
                                      </p:tavLst>
                                    </p:anim>
                                    <p:animEffect transition="in" filter="fade">
                                      <p:cBhvr>
                                        <p:cTn id="99" dur="500"/>
                                        <p:tgtEl>
                                          <p:spTgt spid="8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 grpId="0"/>
      <p:bldP spid="861" grpId="0" build="p"/>
      <p:bldP spid="862" grpId="0"/>
      <p:bldP spid="863" grpId="0" build="p"/>
      <p:bldP spid="864" grpId="0" build="p"/>
      <p:bldP spid="865" grpId="0"/>
      <p:bldP spid="866" grpId="0" build="p"/>
      <p:bldP spid="867" grpId="0" build="p"/>
      <p:bldP spid="868" grpId="0"/>
      <p:bldP spid="869" grpId="0" build="p"/>
      <p:bldP spid="870" grpId="0" build="p"/>
      <p:bldP spid="871" grpId="0"/>
      <p:bldP spid="872" grpId="0" build="p"/>
      <p:bldP spid="873" grpId="0" build="p"/>
      <p:bldP spid="874" grpId="0"/>
      <p:bldP spid="875" grpId="0" build="p"/>
      <p:bldP spid="876" grpId="0" build="p"/>
      <p:bldP spid="877" grpId="0"/>
      <p:bldP spid="878"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31"/>
        <p:cNvGrpSpPr/>
        <p:nvPr/>
      </p:nvGrpSpPr>
      <p:grpSpPr>
        <a:xfrm>
          <a:off x="0" y="0"/>
          <a:ext cx="0" cy="0"/>
          <a:chOff x="0" y="0"/>
          <a:chExt cx="0" cy="0"/>
        </a:xfrm>
      </p:grpSpPr>
      <p:grpSp>
        <p:nvGrpSpPr>
          <p:cNvPr id="10232" name="Google Shape;10232;p73"/>
          <p:cNvGrpSpPr/>
          <p:nvPr/>
        </p:nvGrpSpPr>
        <p:grpSpPr>
          <a:xfrm>
            <a:off x="846551" y="2273217"/>
            <a:ext cx="415546" cy="355053"/>
            <a:chOff x="866243" y="2291587"/>
            <a:chExt cx="415546" cy="355053"/>
          </a:xfrm>
        </p:grpSpPr>
        <p:sp>
          <p:nvSpPr>
            <p:cNvPr id="10233" name="Google Shape;10233;p73"/>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3"/>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3"/>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3"/>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3"/>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8" name="Google Shape;10238;p73"/>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9" name="Google Shape;10239;p73"/>
          <p:cNvGrpSpPr/>
          <p:nvPr/>
        </p:nvGrpSpPr>
        <p:grpSpPr>
          <a:xfrm>
            <a:off x="1938828" y="2284205"/>
            <a:ext cx="359213" cy="327807"/>
            <a:chOff x="1958520" y="2302574"/>
            <a:chExt cx="359213" cy="327807"/>
          </a:xfrm>
        </p:grpSpPr>
        <p:sp>
          <p:nvSpPr>
            <p:cNvPr id="10240" name="Google Shape;10240;p73"/>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3"/>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3"/>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73"/>
          <p:cNvGrpSpPr/>
          <p:nvPr/>
        </p:nvGrpSpPr>
        <p:grpSpPr>
          <a:xfrm>
            <a:off x="2560190" y="2269057"/>
            <a:ext cx="207582" cy="359594"/>
            <a:chOff x="2656082" y="2287427"/>
            <a:chExt cx="207582" cy="359594"/>
          </a:xfrm>
        </p:grpSpPr>
        <p:sp>
          <p:nvSpPr>
            <p:cNvPr id="10244" name="Google Shape;10244;p73"/>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3"/>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3"/>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3"/>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8" name="Google Shape;10248;p73"/>
          <p:cNvGrpSpPr/>
          <p:nvPr/>
        </p:nvGrpSpPr>
        <p:grpSpPr>
          <a:xfrm>
            <a:off x="3029961" y="2303099"/>
            <a:ext cx="362991" cy="290018"/>
            <a:chOff x="3049653" y="2321468"/>
            <a:chExt cx="362991" cy="290018"/>
          </a:xfrm>
        </p:grpSpPr>
        <p:sp>
          <p:nvSpPr>
            <p:cNvPr id="10249" name="Google Shape;10249;p73"/>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3"/>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3"/>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3"/>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73"/>
          <p:cNvGrpSpPr/>
          <p:nvPr/>
        </p:nvGrpSpPr>
        <p:grpSpPr>
          <a:xfrm>
            <a:off x="3544551" y="2271534"/>
            <a:ext cx="422342" cy="355243"/>
            <a:chOff x="3564243" y="2289904"/>
            <a:chExt cx="422342" cy="355243"/>
          </a:xfrm>
        </p:grpSpPr>
        <p:sp>
          <p:nvSpPr>
            <p:cNvPr id="10254" name="Google Shape;10254;p73"/>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3"/>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3"/>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3"/>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3"/>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9" name="Google Shape;10259;p73"/>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0" name="Google Shape;10260;p73"/>
          <p:cNvGrpSpPr/>
          <p:nvPr/>
        </p:nvGrpSpPr>
        <p:grpSpPr>
          <a:xfrm>
            <a:off x="4668202" y="2271344"/>
            <a:ext cx="359594" cy="353909"/>
            <a:chOff x="4687894" y="2289713"/>
            <a:chExt cx="359594" cy="353909"/>
          </a:xfrm>
        </p:grpSpPr>
        <p:sp>
          <p:nvSpPr>
            <p:cNvPr id="10261" name="Google Shape;10261;p73"/>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3"/>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3"/>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4" name="Google Shape;10264;p73"/>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5" name="Google Shape;10265;p73"/>
          <p:cNvGrpSpPr/>
          <p:nvPr/>
        </p:nvGrpSpPr>
        <p:grpSpPr>
          <a:xfrm>
            <a:off x="6352932" y="2289857"/>
            <a:ext cx="263567" cy="317614"/>
            <a:chOff x="6421399" y="2308227"/>
            <a:chExt cx="263567" cy="317614"/>
          </a:xfrm>
        </p:grpSpPr>
        <p:sp>
          <p:nvSpPr>
            <p:cNvPr id="10266" name="Google Shape;10266;p73"/>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3"/>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3"/>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3"/>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3"/>
          <p:cNvGrpSpPr/>
          <p:nvPr/>
        </p:nvGrpSpPr>
        <p:grpSpPr>
          <a:xfrm>
            <a:off x="6850501" y="2277250"/>
            <a:ext cx="360356" cy="343462"/>
            <a:chOff x="6870193" y="2295620"/>
            <a:chExt cx="360356" cy="343462"/>
          </a:xfrm>
        </p:grpSpPr>
        <p:sp>
          <p:nvSpPr>
            <p:cNvPr id="10271" name="Google Shape;10271;p73"/>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3"/>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73"/>
          <p:cNvGrpSpPr/>
          <p:nvPr/>
        </p:nvGrpSpPr>
        <p:grpSpPr>
          <a:xfrm>
            <a:off x="7421773" y="2284490"/>
            <a:ext cx="342192" cy="327140"/>
            <a:chOff x="7441465" y="2302860"/>
            <a:chExt cx="342192" cy="327140"/>
          </a:xfrm>
        </p:grpSpPr>
        <p:sp>
          <p:nvSpPr>
            <p:cNvPr id="10274" name="Google Shape;10274;p73"/>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3"/>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3"/>
          <p:cNvGrpSpPr/>
          <p:nvPr/>
        </p:nvGrpSpPr>
        <p:grpSpPr>
          <a:xfrm>
            <a:off x="7969991" y="2331837"/>
            <a:ext cx="332761" cy="234066"/>
            <a:chOff x="7989683" y="2350207"/>
            <a:chExt cx="332761" cy="234066"/>
          </a:xfrm>
        </p:grpSpPr>
        <p:sp>
          <p:nvSpPr>
            <p:cNvPr id="10277" name="Google Shape;10277;p73"/>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3"/>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3"/>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3"/>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3"/>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3"/>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3"/>
          <p:cNvGrpSpPr/>
          <p:nvPr/>
        </p:nvGrpSpPr>
        <p:grpSpPr>
          <a:xfrm>
            <a:off x="5803602" y="2291381"/>
            <a:ext cx="315327" cy="314978"/>
            <a:chOff x="5823294" y="2309751"/>
            <a:chExt cx="315327" cy="314978"/>
          </a:xfrm>
        </p:grpSpPr>
        <p:sp>
          <p:nvSpPr>
            <p:cNvPr id="10284" name="Google Shape;10284;p73"/>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3"/>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3"/>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3"/>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3"/>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3"/>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3"/>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3"/>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3"/>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3"/>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3"/>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3"/>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3"/>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3"/>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3"/>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3"/>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3"/>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73"/>
          <p:cNvGrpSpPr/>
          <p:nvPr/>
        </p:nvGrpSpPr>
        <p:grpSpPr>
          <a:xfrm>
            <a:off x="2477583" y="2725790"/>
            <a:ext cx="370930" cy="370549"/>
            <a:chOff x="2497275" y="2744159"/>
            <a:chExt cx="370930" cy="370549"/>
          </a:xfrm>
        </p:grpSpPr>
        <p:sp>
          <p:nvSpPr>
            <p:cNvPr id="10302" name="Google Shape;10302;p73"/>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3"/>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3"/>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3"/>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3"/>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3"/>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73"/>
          <p:cNvGrpSpPr/>
          <p:nvPr/>
        </p:nvGrpSpPr>
        <p:grpSpPr>
          <a:xfrm>
            <a:off x="841248" y="2728108"/>
            <a:ext cx="371883" cy="365691"/>
            <a:chOff x="860940" y="2746477"/>
            <a:chExt cx="371883" cy="365691"/>
          </a:xfrm>
        </p:grpSpPr>
        <p:sp>
          <p:nvSpPr>
            <p:cNvPr id="10309" name="Google Shape;10309;p73"/>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3"/>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3"/>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3"/>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3"/>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73"/>
          <p:cNvGrpSpPr/>
          <p:nvPr/>
        </p:nvGrpSpPr>
        <p:grpSpPr>
          <a:xfrm>
            <a:off x="1431144" y="2747889"/>
            <a:ext cx="283985" cy="341080"/>
            <a:chOff x="1493849" y="2775533"/>
            <a:chExt cx="283985" cy="341080"/>
          </a:xfrm>
        </p:grpSpPr>
        <p:sp>
          <p:nvSpPr>
            <p:cNvPr id="10315" name="Google Shape;10315;p73"/>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3"/>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73"/>
          <p:cNvGrpSpPr/>
          <p:nvPr/>
        </p:nvGrpSpPr>
        <p:grpSpPr>
          <a:xfrm>
            <a:off x="1933144" y="2756052"/>
            <a:ext cx="372835" cy="342573"/>
            <a:chOff x="1952836" y="2774422"/>
            <a:chExt cx="372835" cy="342573"/>
          </a:xfrm>
        </p:grpSpPr>
        <p:sp>
          <p:nvSpPr>
            <p:cNvPr id="10318" name="Google Shape;10318;p73"/>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3"/>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3"/>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73"/>
          <p:cNvGrpSpPr/>
          <p:nvPr/>
        </p:nvGrpSpPr>
        <p:grpSpPr>
          <a:xfrm>
            <a:off x="3060224" y="2726107"/>
            <a:ext cx="332729" cy="372518"/>
            <a:chOff x="3079916" y="2744477"/>
            <a:chExt cx="332729" cy="372518"/>
          </a:xfrm>
        </p:grpSpPr>
        <p:sp>
          <p:nvSpPr>
            <p:cNvPr id="10322" name="Google Shape;10322;p73"/>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3"/>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3"/>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73"/>
          <p:cNvGrpSpPr/>
          <p:nvPr/>
        </p:nvGrpSpPr>
        <p:grpSpPr>
          <a:xfrm>
            <a:off x="3600884" y="2727155"/>
            <a:ext cx="336889" cy="355592"/>
            <a:chOff x="3620576" y="2745525"/>
            <a:chExt cx="336889" cy="355592"/>
          </a:xfrm>
        </p:grpSpPr>
        <p:sp>
          <p:nvSpPr>
            <p:cNvPr id="10326" name="Google Shape;10326;p73"/>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3"/>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73"/>
          <p:cNvGrpSpPr/>
          <p:nvPr/>
        </p:nvGrpSpPr>
        <p:grpSpPr>
          <a:xfrm>
            <a:off x="4107123" y="2742334"/>
            <a:ext cx="380393" cy="363118"/>
            <a:chOff x="4126815" y="2760704"/>
            <a:chExt cx="380393" cy="363118"/>
          </a:xfrm>
        </p:grpSpPr>
        <p:sp>
          <p:nvSpPr>
            <p:cNvPr id="10329" name="Google Shape;10329;p73"/>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3"/>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3"/>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3"/>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3"/>
          <p:cNvGrpSpPr/>
          <p:nvPr/>
        </p:nvGrpSpPr>
        <p:grpSpPr>
          <a:xfrm>
            <a:off x="4656294" y="2727314"/>
            <a:ext cx="381346" cy="368644"/>
            <a:chOff x="4675986" y="2745684"/>
            <a:chExt cx="381346" cy="368644"/>
          </a:xfrm>
        </p:grpSpPr>
        <p:sp>
          <p:nvSpPr>
            <p:cNvPr id="10334" name="Google Shape;10334;p73"/>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3"/>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73"/>
          <p:cNvGrpSpPr/>
          <p:nvPr/>
        </p:nvGrpSpPr>
        <p:grpSpPr>
          <a:xfrm>
            <a:off x="5200924" y="2772692"/>
            <a:ext cx="373185" cy="302466"/>
            <a:chOff x="5220616" y="2791061"/>
            <a:chExt cx="373185" cy="302466"/>
          </a:xfrm>
        </p:grpSpPr>
        <p:sp>
          <p:nvSpPr>
            <p:cNvPr id="10337" name="Google Shape;10337;p73"/>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3"/>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3"/>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3"/>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3"/>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3"/>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3"/>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3"/>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3"/>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3"/>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3"/>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3"/>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3"/>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3"/>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3"/>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3"/>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3"/>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3"/>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73"/>
          <p:cNvGrpSpPr/>
          <p:nvPr/>
        </p:nvGrpSpPr>
        <p:grpSpPr>
          <a:xfrm>
            <a:off x="5768969" y="2754147"/>
            <a:ext cx="284366" cy="344097"/>
            <a:chOff x="5864861" y="2772517"/>
            <a:chExt cx="284366" cy="344097"/>
          </a:xfrm>
        </p:grpSpPr>
        <p:sp>
          <p:nvSpPr>
            <p:cNvPr id="10356" name="Google Shape;10356;p73"/>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3"/>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3"/>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3"/>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3"/>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3"/>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2" name="Google Shape;10362;p73"/>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3" name="Google Shape;10363;p73"/>
          <p:cNvGrpSpPr/>
          <p:nvPr/>
        </p:nvGrpSpPr>
        <p:grpSpPr>
          <a:xfrm>
            <a:off x="6954467" y="2771168"/>
            <a:ext cx="255247" cy="327458"/>
            <a:chOff x="6974158" y="2789537"/>
            <a:chExt cx="255247" cy="327458"/>
          </a:xfrm>
        </p:grpSpPr>
        <p:sp>
          <p:nvSpPr>
            <p:cNvPr id="10364" name="Google Shape;10364;p73"/>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3"/>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3"/>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3"/>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3"/>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3"/>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3"/>
          <p:cNvGrpSpPr/>
          <p:nvPr/>
        </p:nvGrpSpPr>
        <p:grpSpPr>
          <a:xfrm>
            <a:off x="7511005" y="2771930"/>
            <a:ext cx="244291" cy="326314"/>
            <a:chOff x="7530697" y="2790299"/>
            <a:chExt cx="244291" cy="326314"/>
          </a:xfrm>
        </p:grpSpPr>
        <p:sp>
          <p:nvSpPr>
            <p:cNvPr id="10371" name="Google Shape;10371;p73"/>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3"/>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3"/>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3"/>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3"/>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3"/>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73"/>
          <p:cNvGrpSpPr/>
          <p:nvPr/>
        </p:nvGrpSpPr>
        <p:grpSpPr>
          <a:xfrm>
            <a:off x="7968499" y="2813878"/>
            <a:ext cx="332348" cy="283985"/>
            <a:chOff x="7988191" y="2832248"/>
            <a:chExt cx="332348" cy="283985"/>
          </a:xfrm>
        </p:grpSpPr>
        <p:sp>
          <p:nvSpPr>
            <p:cNvPr id="10378" name="Google Shape;10378;p73"/>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3"/>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3"/>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1" name="Google Shape;10381;p73"/>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2" name="Google Shape;10382;p73"/>
          <p:cNvGrpSpPr/>
          <p:nvPr/>
        </p:nvGrpSpPr>
        <p:grpSpPr>
          <a:xfrm>
            <a:off x="3568748" y="3239998"/>
            <a:ext cx="364484" cy="262423"/>
            <a:chOff x="3588440" y="3258368"/>
            <a:chExt cx="364484" cy="262423"/>
          </a:xfrm>
        </p:grpSpPr>
        <p:sp>
          <p:nvSpPr>
            <p:cNvPr id="10383" name="Google Shape;10383;p73"/>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3"/>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3"/>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3"/>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3"/>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3"/>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9" name="Google Shape;10389;p73"/>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0" name="Google Shape;10390;p73"/>
          <p:cNvGrpSpPr/>
          <p:nvPr/>
        </p:nvGrpSpPr>
        <p:grpSpPr>
          <a:xfrm>
            <a:off x="5746125" y="3209355"/>
            <a:ext cx="364865" cy="324822"/>
            <a:chOff x="5765817" y="3227724"/>
            <a:chExt cx="364865" cy="324822"/>
          </a:xfrm>
        </p:grpSpPr>
        <p:sp>
          <p:nvSpPr>
            <p:cNvPr id="10391" name="Google Shape;10391;p73"/>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3"/>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3"/>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73"/>
          <p:cNvGrpSpPr/>
          <p:nvPr/>
        </p:nvGrpSpPr>
        <p:grpSpPr>
          <a:xfrm>
            <a:off x="6208891" y="3219294"/>
            <a:ext cx="446539" cy="303895"/>
            <a:chOff x="6228583" y="3237664"/>
            <a:chExt cx="446539" cy="303895"/>
          </a:xfrm>
        </p:grpSpPr>
        <p:sp>
          <p:nvSpPr>
            <p:cNvPr id="10395" name="Google Shape;10395;p73"/>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3"/>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3"/>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3"/>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3"/>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3"/>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3"/>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3"/>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3"/>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3"/>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3"/>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3"/>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3"/>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3"/>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3"/>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3"/>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3"/>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73"/>
          <p:cNvGrpSpPr/>
          <p:nvPr/>
        </p:nvGrpSpPr>
        <p:grpSpPr>
          <a:xfrm>
            <a:off x="846170" y="3188936"/>
            <a:ext cx="364484" cy="364897"/>
            <a:chOff x="865862" y="3207306"/>
            <a:chExt cx="364484" cy="364897"/>
          </a:xfrm>
        </p:grpSpPr>
        <p:sp>
          <p:nvSpPr>
            <p:cNvPr id="10413" name="Google Shape;10413;p73"/>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3"/>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3"/>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3"/>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3"/>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3"/>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3"/>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3"/>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3"/>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3"/>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3"/>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3"/>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3"/>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3"/>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73"/>
          <p:cNvGrpSpPr/>
          <p:nvPr/>
        </p:nvGrpSpPr>
        <p:grpSpPr>
          <a:xfrm>
            <a:off x="1384925" y="3208593"/>
            <a:ext cx="370168" cy="325965"/>
            <a:chOff x="1404617" y="3226962"/>
            <a:chExt cx="370168" cy="325965"/>
          </a:xfrm>
        </p:grpSpPr>
        <p:sp>
          <p:nvSpPr>
            <p:cNvPr id="10428" name="Google Shape;10428;p7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73"/>
          <p:cNvGrpSpPr/>
          <p:nvPr/>
        </p:nvGrpSpPr>
        <p:grpSpPr>
          <a:xfrm>
            <a:off x="1933711" y="3197724"/>
            <a:ext cx="366389" cy="354481"/>
            <a:chOff x="1954741" y="3212419"/>
            <a:chExt cx="366389" cy="354481"/>
          </a:xfrm>
        </p:grpSpPr>
        <p:sp>
          <p:nvSpPr>
            <p:cNvPr id="10438" name="Google Shape;10438;p73"/>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3"/>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3"/>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3"/>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3"/>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3"/>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3"/>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73"/>
          <p:cNvGrpSpPr/>
          <p:nvPr/>
        </p:nvGrpSpPr>
        <p:grpSpPr>
          <a:xfrm>
            <a:off x="3023547" y="3197256"/>
            <a:ext cx="366008" cy="348670"/>
            <a:chOff x="3043239" y="3215626"/>
            <a:chExt cx="366008" cy="348670"/>
          </a:xfrm>
        </p:grpSpPr>
        <p:sp>
          <p:nvSpPr>
            <p:cNvPr id="10446" name="Google Shape;10446;p73"/>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3"/>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73"/>
          <p:cNvGrpSpPr/>
          <p:nvPr/>
        </p:nvGrpSpPr>
        <p:grpSpPr>
          <a:xfrm>
            <a:off x="4198641" y="3166613"/>
            <a:ext cx="209107" cy="383442"/>
            <a:chOff x="4218333" y="3184982"/>
            <a:chExt cx="209107" cy="383442"/>
          </a:xfrm>
        </p:grpSpPr>
        <p:sp>
          <p:nvSpPr>
            <p:cNvPr id="10449" name="Google Shape;10449;p73"/>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3"/>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1" name="Google Shape;10451;p73"/>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2" name="Google Shape;10452;p73"/>
          <p:cNvGrpSpPr/>
          <p:nvPr/>
        </p:nvGrpSpPr>
        <p:grpSpPr>
          <a:xfrm>
            <a:off x="6876953" y="3197637"/>
            <a:ext cx="322917" cy="347876"/>
            <a:chOff x="6896644" y="3216007"/>
            <a:chExt cx="322917" cy="347876"/>
          </a:xfrm>
        </p:grpSpPr>
        <p:sp>
          <p:nvSpPr>
            <p:cNvPr id="10453" name="Google Shape;10453;p73"/>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3"/>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3"/>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3"/>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3"/>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3"/>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3"/>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73"/>
          <p:cNvGrpSpPr/>
          <p:nvPr/>
        </p:nvGrpSpPr>
        <p:grpSpPr>
          <a:xfrm>
            <a:off x="7409674" y="3204814"/>
            <a:ext cx="334634" cy="333904"/>
            <a:chOff x="7429366" y="3223183"/>
            <a:chExt cx="334634" cy="333904"/>
          </a:xfrm>
        </p:grpSpPr>
        <p:sp>
          <p:nvSpPr>
            <p:cNvPr id="10461" name="Google Shape;10461;p73"/>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3"/>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73"/>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4" name="Google Shape;10464;p73"/>
          <p:cNvGrpSpPr/>
          <p:nvPr/>
        </p:nvGrpSpPr>
        <p:grpSpPr>
          <a:xfrm>
            <a:off x="5196764" y="3707114"/>
            <a:ext cx="356196" cy="265631"/>
            <a:chOff x="5216456" y="3725484"/>
            <a:chExt cx="356196" cy="265631"/>
          </a:xfrm>
        </p:grpSpPr>
        <p:sp>
          <p:nvSpPr>
            <p:cNvPr id="10465" name="Google Shape;10465;p7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73"/>
          <p:cNvGrpSpPr/>
          <p:nvPr/>
        </p:nvGrpSpPr>
        <p:grpSpPr>
          <a:xfrm>
            <a:off x="6829701" y="3715625"/>
            <a:ext cx="355053" cy="248038"/>
            <a:chOff x="6849393" y="3733994"/>
            <a:chExt cx="355053" cy="248038"/>
          </a:xfrm>
        </p:grpSpPr>
        <p:sp>
          <p:nvSpPr>
            <p:cNvPr id="10468" name="Google Shape;10468;p73"/>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3"/>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3"/>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3"/>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3"/>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3"/>
          <p:cNvGrpSpPr/>
          <p:nvPr/>
        </p:nvGrpSpPr>
        <p:grpSpPr>
          <a:xfrm>
            <a:off x="7899305" y="3696318"/>
            <a:ext cx="392111" cy="280206"/>
            <a:chOff x="7918997" y="3714687"/>
            <a:chExt cx="392111" cy="280206"/>
          </a:xfrm>
        </p:grpSpPr>
        <p:sp>
          <p:nvSpPr>
            <p:cNvPr id="10474" name="Google Shape;10474;p73"/>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3"/>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3"/>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3"/>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3"/>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9" name="Google Shape;10479;p73"/>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0" name="Google Shape;10480;p73"/>
          <p:cNvGrpSpPr/>
          <p:nvPr/>
        </p:nvGrpSpPr>
        <p:grpSpPr>
          <a:xfrm>
            <a:off x="1389085" y="3662594"/>
            <a:ext cx="357720" cy="355148"/>
            <a:chOff x="1408777" y="3680964"/>
            <a:chExt cx="357720" cy="355148"/>
          </a:xfrm>
        </p:grpSpPr>
        <p:sp>
          <p:nvSpPr>
            <p:cNvPr id="10481" name="Google Shape;10481;p7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3"/>
          <p:cNvGrpSpPr/>
          <p:nvPr/>
        </p:nvGrpSpPr>
        <p:grpSpPr>
          <a:xfrm>
            <a:off x="1933144" y="3662594"/>
            <a:ext cx="357720" cy="355148"/>
            <a:chOff x="1952836" y="3680964"/>
            <a:chExt cx="357720" cy="355148"/>
          </a:xfrm>
        </p:grpSpPr>
        <p:sp>
          <p:nvSpPr>
            <p:cNvPr id="10487" name="Google Shape;10487;p73"/>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3"/>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3"/>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3"/>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3"/>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3"/>
          <p:cNvGrpSpPr/>
          <p:nvPr/>
        </p:nvGrpSpPr>
        <p:grpSpPr>
          <a:xfrm>
            <a:off x="2477202" y="3662594"/>
            <a:ext cx="357720" cy="355148"/>
            <a:chOff x="2496894" y="3680964"/>
            <a:chExt cx="357720" cy="355148"/>
          </a:xfrm>
        </p:grpSpPr>
        <p:sp>
          <p:nvSpPr>
            <p:cNvPr id="10493" name="Google Shape;10493;p73"/>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3"/>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3"/>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3"/>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3"/>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73"/>
          <p:cNvGrpSpPr/>
          <p:nvPr/>
        </p:nvGrpSpPr>
        <p:grpSpPr>
          <a:xfrm>
            <a:off x="3021292" y="3662689"/>
            <a:ext cx="356164" cy="355815"/>
            <a:chOff x="3040984" y="3681059"/>
            <a:chExt cx="356164" cy="355815"/>
          </a:xfrm>
        </p:grpSpPr>
        <p:sp>
          <p:nvSpPr>
            <p:cNvPr id="10499" name="Google Shape;10499;p73"/>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3"/>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3"/>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73"/>
          <p:cNvGrpSpPr/>
          <p:nvPr/>
        </p:nvGrpSpPr>
        <p:grpSpPr>
          <a:xfrm>
            <a:off x="3564589" y="3680821"/>
            <a:ext cx="358069" cy="317995"/>
            <a:chOff x="3584280" y="3699191"/>
            <a:chExt cx="358069" cy="317995"/>
          </a:xfrm>
        </p:grpSpPr>
        <p:sp>
          <p:nvSpPr>
            <p:cNvPr id="10503" name="Google Shape;10503;p73"/>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3"/>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3"/>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3"/>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3"/>
          <p:cNvGrpSpPr/>
          <p:nvPr/>
        </p:nvGrpSpPr>
        <p:grpSpPr>
          <a:xfrm>
            <a:off x="4109790" y="3662689"/>
            <a:ext cx="355402" cy="354291"/>
            <a:chOff x="4129482" y="3681059"/>
            <a:chExt cx="355402" cy="354291"/>
          </a:xfrm>
        </p:grpSpPr>
        <p:sp>
          <p:nvSpPr>
            <p:cNvPr id="10508" name="Google Shape;10508;p73"/>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3"/>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3"/>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3"/>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3"/>
          <p:cNvGrpSpPr/>
          <p:nvPr/>
        </p:nvGrpSpPr>
        <p:grpSpPr>
          <a:xfrm>
            <a:off x="4653849" y="3661927"/>
            <a:ext cx="355434" cy="355815"/>
            <a:chOff x="4673540" y="3680297"/>
            <a:chExt cx="355434" cy="355815"/>
          </a:xfrm>
        </p:grpSpPr>
        <p:sp>
          <p:nvSpPr>
            <p:cNvPr id="10513" name="Google Shape;10513;p73"/>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3"/>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3"/>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73"/>
          <p:cNvGrpSpPr/>
          <p:nvPr/>
        </p:nvGrpSpPr>
        <p:grpSpPr>
          <a:xfrm>
            <a:off x="5759716" y="3680821"/>
            <a:ext cx="317645" cy="318757"/>
            <a:chOff x="5779408" y="3699191"/>
            <a:chExt cx="317645" cy="318757"/>
          </a:xfrm>
        </p:grpSpPr>
        <p:sp>
          <p:nvSpPr>
            <p:cNvPr id="10517" name="Google Shape;10517;p7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9" name="Google Shape;10519;p73"/>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0" name="Google Shape;10520;p73"/>
          <p:cNvGrpSpPr/>
          <p:nvPr/>
        </p:nvGrpSpPr>
        <p:grpSpPr>
          <a:xfrm>
            <a:off x="7370743" y="3662499"/>
            <a:ext cx="372073" cy="355243"/>
            <a:chOff x="7390435" y="3680868"/>
            <a:chExt cx="372073" cy="355243"/>
          </a:xfrm>
        </p:grpSpPr>
        <p:sp>
          <p:nvSpPr>
            <p:cNvPr id="10521" name="Google Shape;10521;p73"/>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3"/>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3"/>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3"/>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3"/>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3"/>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3"/>
          <p:cNvGrpSpPr/>
          <p:nvPr/>
        </p:nvGrpSpPr>
        <p:grpSpPr>
          <a:xfrm>
            <a:off x="1392301" y="4119346"/>
            <a:ext cx="374709" cy="374010"/>
            <a:chOff x="1421638" y="4125629"/>
            <a:chExt cx="374709" cy="374010"/>
          </a:xfrm>
        </p:grpSpPr>
        <p:sp>
          <p:nvSpPr>
            <p:cNvPr id="10528" name="Google Shape;10528;p73"/>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3"/>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73"/>
          <p:cNvGrpSpPr/>
          <p:nvPr/>
        </p:nvGrpSpPr>
        <p:grpSpPr>
          <a:xfrm>
            <a:off x="1943917" y="4135255"/>
            <a:ext cx="357720" cy="342192"/>
            <a:chOff x="1973254" y="4156304"/>
            <a:chExt cx="357720" cy="342192"/>
          </a:xfrm>
        </p:grpSpPr>
        <p:sp>
          <p:nvSpPr>
            <p:cNvPr id="10531" name="Google Shape;10531;p73"/>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3"/>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3"/>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3"/>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3"/>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3"/>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73"/>
          <p:cNvGrpSpPr/>
          <p:nvPr/>
        </p:nvGrpSpPr>
        <p:grpSpPr>
          <a:xfrm>
            <a:off x="2494422" y="4136192"/>
            <a:ext cx="341049" cy="340318"/>
            <a:chOff x="2523759" y="4135505"/>
            <a:chExt cx="341049" cy="340318"/>
          </a:xfrm>
        </p:grpSpPr>
        <p:sp>
          <p:nvSpPr>
            <p:cNvPr id="10538" name="Google Shape;10538;p73"/>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3"/>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73"/>
          <p:cNvGrpSpPr/>
          <p:nvPr/>
        </p:nvGrpSpPr>
        <p:grpSpPr>
          <a:xfrm>
            <a:off x="3011266" y="4131175"/>
            <a:ext cx="392079" cy="350353"/>
            <a:chOff x="3040603" y="4130360"/>
            <a:chExt cx="392079" cy="350353"/>
          </a:xfrm>
        </p:grpSpPr>
        <p:sp>
          <p:nvSpPr>
            <p:cNvPr id="10541" name="Google Shape;10541;p73"/>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3"/>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3"/>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3"/>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3"/>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3"/>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3"/>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3"/>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3"/>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3"/>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73"/>
          <p:cNvGrpSpPr/>
          <p:nvPr/>
        </p:nvGrpSpPr>
        <p:grpSpPr>
          <a:xfrm>
            <a:off x="3632807" y="4136192"/>
            <a:ext cx="232955" cy="340318"/>
            <a:chOff x="3662144" y="4135505"/>
            <a:chExt cx="232955" cy="340318"/>
          </a:xfrm>
        </p:grpSpPr>
        <p:sp>
          <p:nvSpPr>
            <p:cNvPr id="10552" name="Google Shape;10552;p73"/>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3"/>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3"/>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3"/>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73"/>
          <p:cNvGrpSpPr/>
          <p:nvPr/>
        </p:nvGrpSpPr>
        <p:grpSpPr>
          <a:xfrm>
            <a:off x="4119801" y="4122029"/>
            <a:ext cx="344065" cy="368644"/>
            <a:chOff x="4149138" y="4121151"/>
            <a:chExt cx="344065" cy="368644"/>
          </a:xfrm>
        </p:grpSpPr>
        <p:sp>
          <p:nvSpPr>
            <p:cNvPr id="10557" name="Google Shape;10557;p73"/>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3"/>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3"/>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3"/>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3"/>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3"/>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3"/>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3"/>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3"/>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3"/>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3"/>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3"/>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9" name="Google Shape;10569;p73"/>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0" name="Google Shape;10570;p73"/>
          <p:cNvGrpSpPr/>
          <p:nvPr/>
        </p:nvGrpSpPr>
        <p:grpSpPr>
          <a:xfrm>
            <a:off x="5176925" y="4174949"/>
            <a:ext cx="397763" cy="262804"/>
            <a:chOff x="5206262" y="4174817"/>
            <a:chExt cx="397763" cy="262804"/>
          </a:xfrm>
        </p:grpSpPr>
        <p:sp>
          <p:nvSpPr>
            <p:cNvPr id="10571" name="Google Shape;10571;p73"/>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3"/>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3"/>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3"/>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3"/>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3"/>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3"/>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3"/>
          <p:cNvGrpSpPr/>
          <p:nvPr/>
        </p:nvGrpSpPr>
        <p:grpSpPr>
          <a:xfrm>
            <a:off x="5698279" y="4161342"/>
            <a:ext cx="440505" cy="290018"/>
            <a:chOff x="5727616" y="4204699"/>
            <a:chExt cx="440505" cy="290018"/>
          </a:xfrm>
        </p:grpSpPr>
        <p:sp>
          <p:nvSpPr>
            <p:cNvPr id="10579" name="Google Shape;10579;p73"/>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3"/>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3"/>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3"/>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3"/>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3"/>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3"/>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3"/>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73"/>
          <p:cNvGrpSpPr/>
          <p:nvPr/>
        </p:nvGrpSpPr>
        <p:grpSpPr>
          <a:xfrm>
            <a:off x="6380726" y="4124093"/>
            <a:ext cx="159950" cy="364516"/>
            <a:chOff x="6410063" y="4135124"/>
            <a:chExt cx="159950" cy="364516"/>
          </a:xfrm>
        </p:grpSpPr>
        <p:sp>
          <p:nvSpPr>
            <p:cNvPr id="10588" name="Google Shape;10588;p73"/>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3"/>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3"/>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3"/>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3"/>
          <p:cNvGrpSpPr/>
          <p:nvPr/>
        </p:nvGrpSpPr>
        <p:grpSpPr>
          <a:xfrm>
            <a:off x="6641065" y="4124284"/>
            <a:ext cx="214378" cy="364135"/>
            <a:chOff x="6924652" y="4135505"/>
            <a:chExt cx="214378" cy="364135"/>
          </a:xfrm>
        </p:grpSpPr>
        <p:sp>
          <p:nvSpPr>
            <p:cNvPr id="10593" name="Google Shape;10593;p73"/>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3"/>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3"/>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3"/>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8" name="Google Shape;10598;p7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r>
              <a:rPr lang="fa-IR" dirty="0"/>
              <a:t>... و مجموعه آیکون های قابل ویرایش ما</a:t>
            </a:r>
          </a:p>
        </p:txBody>
      </p:sp>
      <p:grpSp>
        <p:nvGrpSpPr>
          <p:cNvPr id="10599" name="Google Shape;10599;p73"/>
          <p:cNvGrpSpPr/>
          <p:nvPr/>
        </p:nvGrpSpPr>
        <p:grpSpPr>
          <a:xfrm>
            <a:off x="841240" y="4119220"/>
            <a:ext cx="374177" cy="374263"/>
            <a:chOff x="775325" y="4143525"/>
            <a:chExt cx="468776" cy="468884"/>
          </a:xfrm>
        </p:grpSpPr>
        <p:sp>
          <p:nvSpPr>
            <p:cNvPr id="10600" name="Google Shape;10600;p73"/>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3"/>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3"/>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3"/>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73"/>
          <p:cNvGrpSpPr/>
          <p:nvPr/>
        </p:nvGrpSpPr>
        <p:grpSpPr>
          <a:xfrm>
            <a:off x="7015917" y="4114633"/>
            <a:ext cx="219464" cy="383437"/>
            <a:chOff x="1426400" y="1814750"/>
            <a:chExt cx="407850" cy="712575"/>
          </a:xfrm>
        </p:grpSpPr>
        <p:sp>
          <p:nvSpPr>
            <p:cNvPr id="10605" name="Google Shape;10605;p73"/>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3"/>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3"/>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3"/>
          <p:cNvGrpSpPr/>
          <p:nvPr/>
        </p:nvGrpSpPr>
        <p:grpSpPr>
          <a:xfrm>
            <a:off x="7391519" y="4149408"/>
            <a:ext cx="313833" cy="313887"/>
            <a:chOff x="1910075" y="2021700"/>
            <a:chExt cx="583225" cy="583325"/>
          </a:xfrm>
        </p:grpSpPr>
        <p:sp>
          <p:nvSpPr>
            <p:cNvPr id="10609" name="Google Shape;10609;p73"/>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3"/>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3"/>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73"/>
          <p:cNvGrpSpPr/>
          <p:nvPr/>
        </p:nvGrpSpPr>
        <p:grpSpPr>
          <a:xfrm>
            <a:off x="7861486" y="4189187"/>
            <a:ext cx="441255" cy="234329"/>
            <a:chOff x="2749275" y="2099575"/>
            <a:chExt cx="820025" cy="435475"/>
          </a:xfrm>
        </p:grpSpPr>
        <p:sp>
          <p:nvSpPr>
            <p:cNvPr id="10613" name="Google Shape;10613;p73"/>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3"/>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3"/>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3"/>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620"/>
        <p:cNvGrpSpPr/>
        <p:nvPr/>
      </p:nvGrpSpPr>
      <p:grpSpPr>
        <a:xfrm>
          <a:off x="0" y="0"/>
          <a:ext cx="0" cy="0"/>
          <a:chOff x="0" y="0"/>
          <a:chExt cx="0" cy="0"/>
        </a:xfrm>
      </p:grpSpPr>
      <p:grpSp>
        <p:nvGrpSpPr>
          <p:cNvPr id="10621" name="Google Shape;10621;p74"/>
          <p:cNvGrpSpPr/>
          <p:nvPr/>
        </p:nvGrpSpPr>
        <p:grpSpPr>
          <a:xfrm>
            <a:off x="1989449" y="4101269"/>
            <a:ext cx="374774" cy="346073"/>
            <a:chOff x="1989449" y="4282269"/>
            <a:chExt cx="374774" cy="346073"/>
          </a:xfrm>
        </p:grpSpPr>
        <p:sp>
          <p:nvSpPr>
            <p:cNvPr id="10622" name="Google Shape;10622;p74"/>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23" name="Google Shape;10623;p74"/>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24" name="Google Shape;10624;p74"/>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25" name="Google Shape;10625;p74"/>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26" name="Google Shape;10626;p74"/>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627" name="Google Shape;10627;p74"/>
          <p:cNvGrpSpPr/>
          <p:nvPr/>
        </p:nvGrpSpPr>
        <p:grpSpPr>
          <a:xfrm>
            <a:off x="2487439" y="4099740"/>
            <a:ext cx="198775" cy="348972"/>
            <a:chOff x="2487439" y="4280740"/>
            <a:chExt cx="198775" cy="348972"/>
          </a:xfrm>
        </p:grpSpPr>
        <p:sp>
          <p:nvSpPr>
            <p:cNvPr id="10628" name="Google Shape;10628;p74"/>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29" name="Google Shape;10629;p74"/>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30" name="Google Shape;10630;p74"/>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31" name="Google Shape;10631;p74"/>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632" name="Google Shape;10632;p74"/>
          <p:cNvGrpSpPr/>
          <p:nvPr/>
        </p:nvGrpSpPr>
        <p:grpSpPr>
          <a:xfrm>
            <a:off x="2810958" y="4092923"/>
            <a:ext cx="353145" cy="361873"/>
            <a:chOff x="2810958" y="4273923"/>
            <a:chExt cx="353145" cy="361873"/>
          </a:xfrm>
        </p:grpSpPr>
        <p:sp>
          <p:nvSpPr>
            <p:cNvPr id="10633" name="Google Shape;10633;p74"/>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34" name="Google Shape;10634;p74"/>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35" name="Google Shape;10635;p74"/>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36" name="Google Shape;10636;p74"/>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37" name="Google Shape;10637;p74"/>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38" name="Google Shape;10638;p74"/>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39" name="Google Shape;10639;p74"/>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640" name="Google Shape;10640;p74"/>
          <p:cNvGrpSpPr/>
          <p:nvPr/>
        </p:nvGrpSpPr>
        <p:grpSpPr>
          <a:xfrm>
            <a:off x="6275635" y="4101651"/>
            <a:ext cx="209383" cy="366778"/>
            <a:chOff x="6275635" y="4282651"/>
            <a:chExt cx="209383" cy="366778"/>
          </a:xfrm>
        </p:grpSpPr>
        <p:sp>
          <p:nvSpPr>
            <p:cNvPr id="10641" name="Google Shape;10641;p74"/>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42" name="Google Shape;10642;p74"/>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643" name="Google Shape;10643;p74"/>
          <p:cNvGrpSpPr/>
          <p:nvPr/>
        </p:nvGrpSpPr>
        <p:grpSpPr>
          <a:xfrm>
            <a:off x="6701186" y="4102033"/>
            <a:ext cx="280292" cy="366396"/>
            <a:chOff x="6701186" y="4283033"/>
            <a:chExt cx="280292" cy="366396"/>
          </a:xfrm>
        </p:grpSpPr>
        <p:sp>
          <p:nvSpPr>
            <p:cNvPr id="10644" name="Google Shape;10644;p74"/>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45" name="Google Shape;10645;p74"/>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646" name="Google Shape;10646;p74"/>
          <p:cNvGrpSpPr/>
          <p:nvPr/>
        </p:nvGrpSpPr>
        <p:grpSpPr>
          <a:xfrm>
            <a:off x="2609571" y="3643958"/>
            <a:ext cx="373627" cy="347347"/>
            <a:chOff x="2609571" y="3824958"/>
            <a:chExt cx="373627" cy="347347"/>
          </a:xfrm>
        </p:grpSpPr>
        <p:sp>
          <p:nvSpPr>
            <p:cNvPr id="10647" name="Google Shape;10647;p74"/>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48" name="Google Shape;10648;p74"/>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649" name="Google Shape;10649;p74"/>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650" name="Google Shape;10650;p74"/>
          <p:cNvGrpSpPr/>
          <p:nvPr/>
        </p:nvGrpSpPr>
        <p:grpSpPr>
          <a:xfrm>
            <a:off x="916127" y="3626056"/>
            <a:ext cx="221902" cy="380795"/>
            <a:chOff x="916127" y="3807056"/>
            <a:chExt cx="221902" cy="380795"/>
          </a:xfrm>
        </p:grpSpPr>
        <p:sp>
          <p:nvSpPr>
            <p:cNvPr id="10651" name="Google Shape;10651;p74"/>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52" name="Google Shape;10652;p74"/>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53" name="Google Shape;10653;p74"/>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54" name="Google Shape;10654;p74"/>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655" name="Google Shape;10655;p74"/>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56" name="Google Shape;10656;p74"/>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657" name="Google Shape;10657;p74"/>
          <p:cNvGrpSpPr/>
          <p:nvPr/>
        </p:nvGrpSpPr>
        <p:grpSpPr>
          <a:xfrm>
            <a:off x="3513010" y="3635134"/>
            <a:ext cx="362223" cy="361108"/>
            <a:chOff x="3513010" y="3816134"/>
            <a:chExt cx="362223" cy="361108"/>
          </a:xfrm>
        </p:grpSpPr>
        <p:sp>
          <p:nvSpPr>
            <p:cNvPr id="10658" name="Google Shape;10658;p74"/>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59" name="Google Shape;10659;p74"/>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60" name="Google Shape;10660;p74"/>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61" name="Google Shape;10661;p74"/>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662" name="Google Shape;10662;p74"/>
          <p:cNvGrpSpPr/>
          <p:nvPr/>
        </p:nvGrpSpPr>
        <p:grpSpPr>
          <a:xfrm>
            <a:off x="3950316" y="3639307"/>
            <a:ext cx="369805" cy="353782"/>
            <a:chOff x="3950316" y="3820307"/>
            <a:chExt cx="369805" cy="353782"/>
          </a:xfrm>
        </p:grpSpPr>
        <p:sp>
          <p:nvSpPr>
            <p:cNvPr id="10663" name="Google Shape;10663;p74"/>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64" name="Google Shape;10664;p74"/>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65" name="Google Shape;10665;p74"/>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66" name="Google Shape;10666;p74"/>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667" name="Google Shape;10667;p74"/>
          <p:cNvGrpSpPr/>
          <p:nvPr/>
        </p:nvGrpSpPr>
        <p:grpSpPr>
          <a:xfrm>
            <a:off x="1761909" y="3630961"/>
            <a:ext cx="307974" cy="371716"/>
            <a:chOff x="1761909" y="3811961"/>
            <a:chExt cx="307974" cy="371716"/>
          </a:xfrm>
        </p:grpSpPr>
        <p:sp>
          <p:nvSpPr>
            <p:cNvPr id="10668" name="Google Shape;10668;p74"/>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69" name="Google Shape;10669;p74"/>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70" name="Google Shape;10670;p74"/>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71" name="Google Shape;10671;p74"/>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72" name="Google Shape;10672;p74"/>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73" name="Google Shape;10673;p74"/>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74" name="Google Shape;10674;p74"/>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75" name="Google Shape;10675;p74"/>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76" name="Google Shape;10676;p74"/>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77" name="Google Shape;10677;p74"/>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678" name="Google Shape;10678;p74"/>
          <p:cNvGrpSpPr/>
          <p:nvPr/>
        </p:nvGrpSpPr>
        <p:grpSpPr>
          <a:xfrm>
            <a:off x="5373342" y="3627935"/>
            <a:ext cx="231395" cy="353145"/>
            <a:chOff x="5373342" y="3808935"/>
            <a:chExt cx="231395" cy="353145"/>
          </a:xfrm>
        </p:grpSpPr>
        <p:sp>
          <p:nvSpPr>
            <p:cNvPr id="10679" name="Google Shape;10679;p74"/>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80" name="Google Shape;10680;p74"/>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81" name="Google Shape;10681;p74"/>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82" name="Google Shape;10682;p74"/>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83" name="Google Shape;10683;p74"/>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84" name="Google Shape;10684;p74"/>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85" name="Google Shape;10685;p74"/>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86" name="Google Shape;10686;p74"/>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87" name="Google Shape;10687;p74"/>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688" name="Google Shape;10688;p74"/>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689" name="Google Shape;10689;p74"/>
          <p:cNvGrpSpPr/>
          <p:nvPr/>
        </p:nvGrpSpPr>
        <p:grpSpPr>
          <a:xfrm>
            <a:off x="5833775" y="3628445"/>
            <a:ext cx="235185" cy="352253"/>
            <a:chOff x="5833775" y="3809445"/>
            <a:chExt cx="235185" cy="352253"/>
          </a:xfrm>
        </p:grpSpPr>
        <p:sp>
          <p:nvSpPr>
            <p:cNvPr id="10690" name="Google Shape;10690;p74"/>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91" name="Google Shape;10691;p74"/>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92" name="Google Shape;10692;p74"/>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693" name="Google Shape;10693;p74"/>
          <p:cNvGrpSpPr/>
          <p:nvPr/>
        </p:nvGrpSpPr>
        <p:grpSpPr>
          <a:xfrm>
            <a:off x="4942472" y="3628318"/>
            <a:ext cx="238976" cy="352762"/>
            <a:chOff x="4942472" y="3809318"/>
            <a:chExt cx="238976" cy="352762"/>
          </a:xfrm>
        </p:grpSpPr>
        <p:sp>
          <p:nvSpPr>
            <p:cNvPr id="10694" name="Google Shape;10694;p74"/>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95" name="Google Shape;10695;p74"/>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96" name="Google Shape;10696;p74"/>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97" name="Google Shape;10697;p74"/>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98" name="Google Shape;10698;p74"/>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699" name="Google Shape;10699;p74"/>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00" name="Google Shape;10700;p74"/>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01" name="Google Shape;10701;p74"/>
          <p:cNvGrpSpPr/>
          <p:nvPr/>
        </p:nvGrpSpPr>
        <p:grpSpPr>
          <a:xfrm>
            <a:off x="6266525" y="3626788"/>
            <a:ext cx="260223" cy="353527"/>
            <a:chOff x="6266525" y="3807788"/>
            <a:chExt cx="260223" cy="353527"/>
          </a:xfrm>
        </p:grpSpPr>
        <p:sp>
          <p:nvSpPr>
            <p:cNvPr id="10702" name="Google Shape;10702;p74"/>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03" name="Google Shape;10703;p74"/>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04" name="Google Shape;10704;p74"/>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05" name="Google Shape;10705;p74"/>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706" name="Google Shape;10706;p74"/>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707" name="Google Shape;10707;p74"/>
          <p:cNvGrpSpPr/>
          <p:nvPr/>
        </p:nvGrpSpPr>
        <p:grpSpPr>
          <a:xfrm>
            <a:off x="7184363" y="3628604"/>
            <a:ext cx="202184" cy="352762"/>
            <a:chOff x="7184363" y="3809604"/>
            <a:chExt cx="202184" cy="352762"/>
          </a:xfrm>
        </p:grpSpPr>
        <p:sp>
          <p:nvSpPr>
            <p:cNvPr id="10708" name="Google Shape;10708;p74"/>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09" name="Google Shape;10709;p74"/>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10" name="Google Shape;10710;p74"/>
          <p:cNvGrpSpPr/>
          <p:nvPr/>
        </p:nvGrpSpPr>
        <p:grpSpPr>
          <a:xfrm>
            <a:off x="7571624" y="3627935"/>
            <a:ext cx="292047" cy="352762"/>
            <a:chOff x="7571624" y="3808935"/>
            <a:chExt cx="292047" cy="352762"/>
          </a:xfrm>
        </p:grpSpPr>
        <p:sp>
          <p:nvSpPr>
            <p:cNvPr id="10711" name="Google Shape;10711;p74"/>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12" name="Google Shape;10712;p74"/>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13" name="Google Shape;10713;p74"/>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14" name="Google Shape;10714;p74"/>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15" name="Google Shape;10715;p74"/>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16" name="Google Shape;10716;p74"/>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17" name="Google Shape;10717;p74"/>
          <p:cNvGrpSpPr/>
          <p:nvPr/>
        </p:nvGrpSpPr>
        <p:grpSpPr>
          <a:xfrm>
            <a:off x="2174559" y="3175116"/>
            <a:ext cx="364135" cy="359930"/>
            <a:chOff x="2174559" y="3356116"/>
            <a:chExt cx="364135" cy="359930"/>
          </a:xfrm>
        </p:grpSpPr>
        <p:sp>
          <p:nvSpPr>
            <p:cNvPr id="10718" name="Google Shape;10718;p74"/>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19" name="Google Shape;10719;p74"/>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20" name="Google Shape;10720;p74"/>
          <p:cNvGrpSpPr/>
          <p:nvPr/>
        </p:nvGrpSpPr>
        <p:grpSpPr>
          <a:xfrm>
            <a:off x="1731934" y="3174639"/>
            <a:ext cx="368371" cy="361554"/>
            <a:chOff x="1731934" y="3355639"/>
            <a:chExt cx="368371" cy="361554"/>
          </a:xfrm>
        </p:grpSpPr>
        <p:sp>
          <p:nvSpPr>
            <p:cNvPr id="10721" name="Google Shape;10721;p74"/>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22" name="Google Shape;10722;p74"/>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23" name="Google Shape;10723;p74"/>
          <p:cNvGrpSpPr/>
          <p:nvPr/>
        </p:nvGrpSpPr>
        <p:grpSpPr>
          <a:xfrm>
            <a:off x="3990517" y="3173173"/>
            <a:ext cx="279559" cy="363402"/>
            <a:chOff x="3990517" y="3354173"/>
            <a:chExt cx="279559" cy="363402"/>
          </a:xfrm>
        </p:grpSpPr>
        <p:sp>
          <p:nvSpPr>
            <p:cNvPr id="10724" name="Google Shape;10724;p74"/>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25" name="Google Shape;10725;p74"/>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26" name="Google Shape;10726;p74"/>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27" name="Google Shape;10727;p74"/>
          <p:cNvGrpSpPr/>
          <p:nvPr/>
        </p:nvGrpSpPr>
        <p:grpSpPr>
          <a:xfrm>
            <a:off x="3497847" y="3236374"/>
            <a:ext cx="379680" cy="237606"/>
            <a:chOff x="3497847" y="3417374"/>
            <a:chExt cx="379680" cy="237606"/>
          </a:xfrm>
        </p:grpSpPr>
        <p:sp>
          <p:nvSpPr>
            <p:cNvPr id="10728" name="Google Shape;10728;p74"/>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29" name="Google Shape;10729;p74"/>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30" name="Google Shape;10730;p74"/>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31" name="Google Shape;10731;p74"/>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32" name="Google Shape;10732;p74"/>
          <p:cNvGrpSpPr/>
          <p:nvPr/>
        </p:nvGrpSpPr>
        <p:grpSpPr>
          <a:xfrm>
            <a:off x="2612597" y="3186075"/>
            <a:ext cx="376271" cy="337982"/>
            <a:chOff x="2612597" y="3367075"/>
            <a:chExt cx="376271" cy="337982"/>
          </a:xfrm>
        </p:grpSpPr>
        <p:sp>
          <p:nvSpPr>
            <p:cNvPr id="10733" name="Google Shape;10733;p74"/>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34" name="Google Shape;10734;p74"/>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35" name="Google Shape;10735;p74"/>
          <p:cNvGrpSpPr/>
          <p:nvPr/>
        </p:nvGrpSpPr>
        <p:grpSpPr>
          <a:xfrm>
            <a:off x="3071914" y="3183431"/>
            <a:ext cx="343652" cy="342505"/>
            <a:chOff x="3071914" y="3364431"/>
            <a:chExt cx="343652" cy="342505"/>
          </a:xfrm>
        </p:grpSpPr>
        <p:sp>
          <p:nvSpPr>
            <p:cNvPr id="10736" name="Google Shape;10736;p74"/>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37" name="Google Shape;10737;p74"/>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38" name="Google Shape;10738;p74"/>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39" name="Google Shape;10739;p74"/>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40" name="Google Shape;10740;p74"/>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41" name="Google Shape;10741;p74"/>
          <p:cNvGrpSpPr/>
          <p:nvPr/>
        </p:nvGrpSpPr>
        <p:grpSpPr>
          <a:xfrm>
            <a:off x="897141" y="3178875"/>
            <a:ext cx="257962" cy="352762"/>
            <a:chOff x="897141" y="3359875"/>
            <a:chExt cx="257962" cy="352762"/>
          </a:xfrm>
        </p:grpSpPr>
        <p:sp>
          <p:nvSpPr>
            <p:cNvPr id="10742" name="Google Shape;10742;p74"/>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43" name="Google Shape;10743;p74"/>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44" name="Google Shape;10744;p74"/>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45" name="Google Shape;10745;p74"/>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46" name="Google Shape;10746;p74"/>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47" name="Google Shape;10747;p74"/>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48" name="Google Shape;10748;p74"/>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49" name="Google Shape;10749;p74"/>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50" name="Google Shape;10750;p74"/>
          <p:cNvGrpSpPr/>
          <p:nvPr/>
        </p:nvGrpSpPr>
        <p:grpSpPr>
          <a:xfrm>
            <a:off x="1333682" y="3163330"/>
            <a:ext cx="271213" cy="383088"/>
            <a:chOff x="1333682" y="3344330"/>
            <a:chExt cx="271213" cy="383088"/>
          </a:xfrm>
        </p:grpSpPr>
        <p:sp>
          <p:nvSpPr>
            <p:cNvPr id="10751" name="Google Shape;10751;p74"/>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52" name="Google Shape;10752;p74"/>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53" name="Google Shape;10753;p74"/>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54" name="Google Shape;10754;p74"/>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55" name="Google Shape;10755;p74"/>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56" name="Google Shape;10756;p74"/>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57" name="Google Shape;10757;p74"/>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58" name="Google Shape;10758;p74"/>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59" name="Google Shape;10759;p74"/>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60" name="Google Shape;10760;p74"/>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61" name="Google Shape;10761;p74"/>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62" name="Google Shape;10762;p74"/>
          <p:cNvGrpSpPr/>
          <p:nvPr/>
        </p:nvGrpSpPr>
        <p:grpSpPr>
          <a:xfrm>
            <a:off x="6664394" y="3165974"/>
            <a:ext cx="353113" cy="351998"/>
            <a:chOff x="6664394" y="3346974"/>
            <a:chExt cx="353113" cy="351998"/>
          </a:xfrm>
        </p:grpSpPr>
        <p:sp>
          <p:nvSpPr>
            <p:cNvPr id="10763" name="Google Shape;10763;p74"/>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64" name="Google Shape;10764;p74"/>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65" name="Google Shape;10765;p74"/>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66" name="Google Shape;10766;p74"/>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67" name="Google Shape;10767;p74"/>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68" name="Google Shape;10768;p74"/>
          <p:cNvGrpSpPr/>
          <p:nvPr/>
        </p:nvGrpSpPr>
        <p:grpSpPr>
          <a:xfrm>
            <a:off x="849741" y="1778307"/>
            <a:ext cx="399398" cy="375443"/>
            <a:chOff x="849741" y="1959307"/>
            <a:chExt cx="399398" cy="375443"/>
          </a:xfrm>
        </p:grpSpPr>
        <p:sp>
          <p:nvSpPr>
            <p:cNvPr id="10769" name="Google Shape;10769;p74"/>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70" name="Google Shape;10770;p74"/>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71" name="Google Shape;10771;p74"/>
          <p:cNvGrpSpPr/>
          <p:nvPr/>
        </p:nvGrpSpPr>
        <p:grpSpPr>
          <a:xfrm>
            <a:off x="1284212" y="1782766"/>
            <a:ext cx="379489" cy="366046"/>
            <a:chOff x="1284212" y="1963766"/>
            <a:chExt cx="379489" cy="366046"/>
          </a:xfrm>
        </p:grpSpPr>
        <p:sp>
          <p:nvSpPr>
            <p:cNvPr id="10772" name="Google Shape;10772;p74"/>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73" name="Google Shape;10773;p74"/>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74" name="Google Shape;10774;p74"/>
          <p:cNvGrpSpPr/>
          <p:nvPr/>
        </p:nvGrpSpPr>
        <p:grpSpPr>
          <a:xfrm>
            <a:off x="3037766" y="1788564"/>
            <a:ext cx="370219" cy="354928"/>
            <a:chOff x="3037766" y="1969564"/>
            <a:chExt cx="370219" cy="354928"/>
          </a:xfrm>
        </p:grpSpPr>
        <p:sp>
          <p:nvSpPr>
            <p:cNvPr id="10775" name="Google Shape;10775;p74"/>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76" name="Google Shape;10776;p74"/>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77" name="Google Shape;10777;p74"/>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78" name="Google Shape;10778;p74"/>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79" name="Google Shape;10779;p74"/>
          <p:cNvGrpSpPr/>
          <p:nvPr/>
        </p:nvGrpSpPr>
        <p:grpSpPr>
          <a:xfrm>
            <a:off x="3982553" y="1790730"/>
            <a:ext cx="304566" cy="350501"/>
            <a:chOff x="3982553" y="1971730"/>
            <a:chExt cx="304566" cy="350501"/>
          </a:xfrm>
        </p:grpSpPr>
        <p:sp>
          <p:nvSpPr>
            <p:cNvPr id="10780" name="Google Shape;10780;p74"/>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81" name="Google Shape;10781;p74"/>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82" name="Google Shape;10782;p74"/>
          <p:cNvGrpSpPr/>
          <p:nvPr/>
        </p:nvGrpSpPr>
        <p:grpSpPr>
          <a:xfrm>
            <a:off x="2567841" y="1813124"/>
            <a:ext cx="399812" cy="306477"/>
            <a:chOff x="2567841" y="1994124"/>
            <a:chExt cx="399812" cy="306477"/>
          </a:xfrm>
        </p:grpSpPr>
        <p:sp>
          <p:nvSpPr>
            <p:cNvPr id="10783" name="Google Shape;10783;p74"/>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84" name="Google Shape;10784;p74"/>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85" name="Google Shape;10785;p74"/>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86" name="Google Shape;10786;p74"/>
          <p:cNvGrpSpPr/>
          <p:nvPr/>
        </p:nvGrpSpPr>
        <p:grpSpPr>
          <a:xfrm>
            <a:off x="2212084" y="1779358"/>
            <a:ext cx="324698" cy="372863"/>
            <a:chOff x="2212084" y="1960358"/>
            <a:chExt cx="324698" cy="372863"/>
          </a:xfrm>
        </p:grpSpPr>
        <p:sp>
          <p:nvSpPr>
            <p:cNvPr id="10787" name="Google Shape;10787;p74"/>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88" name="Google Shape;10788;p74"/>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89" name="Google Shape;10789;p74"/>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790" name="Google Shape;10790;p74"/>
          <p:cNvGrpSpPr/>
          <p:nvPr/>
        </p:nvGrpSpPr>
        <p:grpSpPr>
          <a:xfrm>
            <a:off x="1805901" y="1779358"/>
            <a:ext cx="284847" cy="373627"/>
            <a:chOff x="1805901" y="1960358"/>
            <a:chExt cx="284847" cy="373627"/>
          </a:xfrm>
        </p:grpSpPr>
        <p:sp>
          <p:nvSpPr>
            <p:cNvPr id="10791" name="Google Shape;10791;p74"/>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92" name="Google Shape;10792;p74"/>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793" name="Google Shape;10793;p74"/>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94" name="Google Shape;10794;p74"/>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95" name="Google Shape;10795;p74"/>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796" name="Google Shape;10796;p74"/>
          <p:cNvGrpSpPr/>
          <p:nvPr/>
        </p:nvGrpSpPr>
        <p:grpSpPr>
          <a:xfrm>
            <a:off x="6656812" y="1848388"/>
            <a:ext cx="368690" cy="245793"/>
            <a:chOff x="6656812" y="2029388"/>
            <a:chExt cx="368690" cy="245793"/>
          </a:xfrm>
        </p:grpSpPr>
        <p:sp>
          <p:nvSpPr>
            <p:cNvPr id="10797" name="Google Shape;10797;p74"/>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98" name="Google Shape;10798;p74"/>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799" name="Google Shape;10799;p74"/>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00" name="Google Shape;10800;p74"/>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01" name="Google Shape;10801;p74"/>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02" name="Google Shape;10802;p74"/>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03" name="Google Shape;10803;p74"/>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04" name="Google Shape;10804;p74"/>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05" name="Google Shape;10805;p74"/>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06" name="Google Shape;10806;p74"/>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07" name="Google Shape;10807;p74"/>
          <p:cNvGrpSpPr/>
          <p:nvPr/>
        </p:nvGrpSpPr>
        <p:grpSpPr>
          <a:xfrm>
            <a:off x="4869651" y="1831218"/>
            <a:ext cx="376654" cy="281566"/>
            <a:chOff x="4869651" y="2012218"/>
            <a:chExt cx="376654" cy="281566"/>
          </a:xfrm>
        </p:grpSpPr>
        <p:sp>
          <p:nvSpPr>
            <p:cNvPr id="10808" name="Google Shape;10808;p74"/>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09" name="Google Shape;10809;p74"/>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10" name="Google Shape;10810;p74"/>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11" name="Google Shape;10811;p74"/>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12" name="Google Shape;10812;p74"/>
          <p:cNvGrpSpPr/>
          <p:nvPr/>
        </p:nvGrpSpPr>
        <p:grpSpPr>
          <a:xfrm>
            <a:off x="5306224" y="1831313"/>
            <a:ext cx="367925" cy="281694"/>
            <a:chOff x="5306224" y="2012313"/>
            <a:chExt cx="367925" cy="281694"/>
          </a:xfrm>
        </p:grpSpPr>
        <p:sp>
          <p:nvSpPr>
            <p:cNvPr id="10813" name="Google Shape;10813;p74"/>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14" name="Google Shape;10814;p74"/>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815" name="Google Shape;10815;p74"/>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816" name="Google Shape;10816;p74"/>
          <p:cNvGrpSpPr/>
          <p:nvPr/>
        </p:nvGrpSpPr>
        <p:grpSpPr>
          <a:xfrm>
            <a:off x="6195998" y="1802102"/>
            <a:ext cx="368308" cy="338746"/>
            <a:chOff x="6195998" y="1983102"/>
            <a:chExt cx="368308" cy="338746"/>
          </a:xfrm>
        </p:grpSpPr>
        <p:sp>
          <p:nvSpPr>
            <p:cNvPr id="10817" name="Google Shape;10817;p74"/>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18" name="Google Shape;10818;p74"/>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19" name="Google Shape;10819;p74"/>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20" name="Google Shape;10820;p74"/>
          <p:cNvGrpSpPr/>
          <p:nvPr/>
        </p:nvGrpSpPr>
        <p:grpSpPr>
          <a:xfrm>
            <a:off x="7542031" y="1830835"/>
            <a:ext cx="369072" cy="280037"/>
            <a:chOff x="7542031" y="2011835"/>
            <a:chExt cx="369072" cy="280037"/>
          </a:xfrm>
        </p:grpSpPr>
        <p:sp>
          <p:nvSpPr>
            <p:cNvPr id="10821" name="Google Shape;10821;p74"/>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22" name="Google Shape;10822;p74"/>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23" name="Google Shape;10823;p74"/>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24" name="Google Shape;10824;p74"/>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25" name="Google Shape;10825;p74"/>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26" name="Google Shape;10826;p74"/>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27" name="Google Shape;10827;p74"/>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28" name="Google Shape;10828;p74"/>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29" name="Google Shape;10829;p74"/>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30" name="Google Shape;10830;p74"/>
          <p:cNvGrpSpPr/>
          <p:nvPr/>
        </p:nvGrpSpPr>
        <p:grpSpPr>
          <a:xfrm>
            <a:off x="8010427" y="3167503"/>
            <a:ext cx="278795" cy="351615"/>
            <a:chOff x="8010427" y="3348503"/>
            <a:chExt cx="278795" cy="351615"/>
          </a:xfrm>
        </p:grpSpPr>
        <p:sp>
          <p:nvSpPr>
            <p:cNvPr id="10831" name="Google Shape;10831;p74"/>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32" name="Google Shape;10832;p74"/>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33" name="Google Shape;10833;p74"/>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34" name="Google Shape;10834;p74"/>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835" name="Google Shape;10835;p74"/>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836" name="Google Shape;10836;p74"/>
          <p:cNvGrpSpPr/>
          <p:nvPr/>
        </p:nvGrpSpPr>
        <p:grpSpPr>
          <a:xfrm>
            <a:off x="7141900" y="3168204"/>
            <a:ext cx="281057" cy="351010"/>
            <a:chOff x="7141900" y="3349204"/>
            <a:chExt cx="281057" cy="351010"/>
          </a:xfrm>
        </p:grpSpPr>
        <p:sp>
          <p:nvSpPr>
            <p:cNvPr id="10837" name="Google Shape;10837;p74"/>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38" name="Google Shape;10838;p74"/>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39" name="Google Shape;10839;p74"/>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40" name="Google Shape;10840;p74"/>
          <p:cNvGrpSpPr/>
          <p:nvPr/>
        </p:nvGrpSpPr>
        <p:grpSpPr>
          <a:xfrm>
            <a:off x="5314188" y="3169032"/>
            <a:ext cx="363752" cy="353113"/>
            <a:chOff x="5314188" y="3350032"/>
            <a:chExt cx="363752" cy="353113"/>
          </a:xfrm>
        </p:grpSpPr>
        <p:sp>
          <p:nvSpPr>
            <p:cNvPr id="10841" name="Google Shape;10841;p74"/>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42" name="Google Shape;10842;p74"/>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43" name="Google Shape;10843;p74"/>
          <p:cNvGrpSpPr/>
          <p:nvPr/>
        </p:nvGrpSpPr>
        <p:grpSpPr>
          <a:xfrm>
            <a:off x="5829984" y="3169032"/>
            <a:ext cx="220755" cy="352348"/>
            <a:chOff x="5829984" y="3350032"/>
            <a:chExt cx="220755" cy="352348"/>
          </a:xfrm>
        </p:grpSpPr>
        <p:sp>
          <p:nvSpPr>
            <p:cNvPr id="10844" name="Google Shape;10844;p74"/>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45" name="Google Shape;10845;p74"/>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46" name="Google Shape;10846;p74"/>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47" name="Google Shape;10847;p74"/>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48" name="Google Shape;10848;p74"/>
          <p:cNvGrpSpPr/>
          <p:nvPr/>
        </p:nvGrpSpPr>
        <p:grpSpPr>
          <a:xfrm>
            <a:off x="4882170" y="3168841"/>
            <a:ext cx="358464" cy="352316"/>
            <a:chOff x="4882170" y="3349841"/>
            <a:chExt cx="358464" cy="352316"/>
          </a:xfrm>
        </p:grpSpPr>
        <p:sp>
          <p:nvSpPr>
            <p:cNvPr id="10849" name="Google Shape;10849;p74"/>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50" name="Google Shape;10850;p74"/>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851" name="Google Shape;10851;p74"/>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52" name="Google Shape;10852;p74"/>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853" name="Google Shape;10853;p74"/>
          <p:cNvGrpSpPr/>
          <p:nvPr/>
        </p:nvGrpSpPr>
        <p:grpSpPr>
          <a:xfrm>
            <a:off x="3044965" y="2254220"/>
            <a:ext cx="400194" cy="324316"/>
            <a:chOff x="3044965" y="2435220"/>
            <a:chExt cx="400194" cy="324316"/>
          </a:xfrm>
        </p:grpSpPr>
        <p:sp>
          <p:nvSpPr>
            <p:cNvPr id="10854" name="Google Shape;10854;p74"/>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55" name="Google Shape;10855;p74"/>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56" name="Google Shape;10856;p74"/>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57" name="Google Shape;10857;p74"/>
          <p:cNvGrpSpPr/>
          <p:nvPr/>
        </p:nvGrpSpPr>
        <p:grpSpPr>
          <a:xfrm>
            <a:off x="6203579" y="3167981"/>
            <a:ext cx="351615" cy="350373"/>
            <a:chOff x="6203579" y="3348981"/>
            <a:chExt cx="351615" cy="350373"/>
          </a:xfrm>
        </p:grpSpPr>
        <p:sp>
          <p:nvSpPr>
            <p:cNvPr id="10858" name="Google Shape;10858;p74"/>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59" name="Google Shape;10859;p74"/>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60" name="Google Shape;10860;p74"/>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61" name="Google Shape;10861;p74"/>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62" name="Google Shape;10862;p74"/>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63" name="Google Shape;10863;p74"/>
          <p:cNvGrpSpPr/>
          <p:nvPr/>
        </p:nvGrpSpPr>
        <p:grpSpPr>
          <a:xfrm>
            <a:off x="4878379" y="2292892"/>
            <a:ext cx="367161" cy="287523"/>
            <a:chOff x="4878379" y="2473892"/>
            <a:chExt cx="367161" cy="287523"/>
          </a:xfrm>
        </p:grpSpPr>
        <p:sp>
          <p:nvSpPr>
            <p:cNvPr id="10864" name="Google Shape;10864;p74"/>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65" name="Google Shape;10865;p74"/>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66" name="Google Shape;10866;p74"/>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67" name="Google Shape;10867;p74"/>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68" name="Google Shape;10868;p74"/>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69" name="Google Shape;10869;p74"/>
          <p:cNvGrpSpPr/>
          <p:nvPr/>
        </p:nvGrpSpPr>
        <p:grpSpPr>
          <a:xfrm>
            <a:off x="1325719" y="2706689"/>
            <a:ext cx="290581" cy="372481"/>
            <a:chOff x="1325719" y="2887689"/>
            <a:chExt cx="290581" cy="372481"/>
          </a:xfrm>
        </p:grpSpPr>
        <p:sp>
          <p:nvSpPr>
            <p:cNvPr id="10870" name="Google Shape;10870;p74"/>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71" name="Google Shape;10871;p74"/>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872" name="Google Shape;10872;p74"/>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873" name="Google Shape;10873;p74"/>
          <p:cNvGrpSpPr/>
          <p:nvPr/>
        </p:nvGrpSpPr>
        <p:grpSpPr>
          <a:xfrm>
            <a:off x="3510335" y="2711499"/>
            <a:ext cx="360726" cy="361204"/>
            <a:chOff x="3510335" y="2892499"/>
            <a:chExt cx="360726" cy="361204"/>
          </a:xfrm>
        </p:grpSpPr>
        <p:sp>
          <p:nvSpPr>
            <p:cNvPr id="10874" name="Google Shape;10874;p74"/>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75" name="Google Shape;10875;p74"/>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76" name="Google Shape;10876;p74"/>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77" name="Google Shape;10877;p74"/>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78" name="Google Shape;10878;p74"/>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879" name="Google Shape;10879;p74"/>
          <p:cNvGrpSpPr/>
          <p:nvPr/>
        </p:nvGrpSpPr>
        <p:grpSpPr>
          <a:xfrm>
            <a:off x="3086313" y="2696049"/>
            <a:ext cx="320143" cy="392581"/>
            <a:chOff x="3086313" y="2877049"/>
            <a:chExt cx="320143" cy="392581"/>
          </a:xfrm>
        </p:grpSpPr>
        <p:sp>
          <p:nvSpPr>
            <p:cNvPr id="10880" name="Google Shape;10880;p74"/>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81" name="Google Shape;10881;p74"/>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82" name="Google Shape;10882;p74"/>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83" name="Google Shape;10883;p74"/>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84" name="Google Shape;10884;p74"/>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85" name="Google Shape;10885;p74"/>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86" name="Google Shape;10886;p74"/>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87" name="Google Shape;10887;p74"/>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88" name="Google Shape;10888;p74"/>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89" name="Google Shape;10889;p74"/>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90" name="Google Shape;10890;p74"/>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91" name="Google Shape;10891;p74"/>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892" name="Google Shape;10892;p74"/>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893" name="Google Shape;10893;p74"/>
          <p:cNvGrpSpPr/>
          <p:nvPr/>
        </p:nvGrpSpPr>
        <p:grpSpPr>
          <a:xfrm>
            <a:off x="861113" y="2704746"/>
            <a:ext cx="333809" cy="373277"/>
            <a:chOff x="861113" y="2885746"/>
            <a:chExt cx="333809" cy="373277"/>
          </a:xfrm>
        </p:grpSpPr>
        <p:sp>
          <p:nvSpPr>
            <p:cNvPr id="10894" name="Google Shape;10894;p74"/>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95" name="Google Shape;10895;p74"/>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96" name="Google Shape;10896;p74"/>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897" name="Google Shape;10897;p74"/>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898" name="Google Shape;10898;p74"/>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899" name="Google Shape;10899;p74"/>
          <p:cNvGrpSpPr/>
          <p:nvPr/>
        </p:nvGrpSpPr>
        <p:grpSpPr>
          <a:xfrm>
            <a:off x="1297654" y="1323481"/>
            <a:ext cx="349354" cy="362223"/>
            <a:chOff x="1297654" y="1504481"/>
            <a:chExt cx="349354" cy="362223"/>
          </a:xfrm>
        </p:grpSpPr>
        <p:sp>
          <p:nvSpPr>
            <p:cNvPr id="10900" name="Google Shape;10900;p74"/>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01" name="Google Shape;10901;p74"/>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02" name="Google Shape;10902;p74"/>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903" name="Google Shape;10903;p74"/>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904" name="Google Shape;10904;p74"/>
          <p:cNvGrpSpPr/>
          <p:nvPr/>
        </p:nvGrpSpPr>
        <p:grpSpPr>
          <a:xfrm>
            <a:off x="852385" y="1329916"/>
            <a:ext cx="353145" cy="351998"/>
            <a:chOff x="852385" y="1510916"/>
            <a:chExt cx="353145" cy="351998"/>
          </a:xfrm>
        </p:grpSpPr>
        <p:sp>
          <p:nvSpPr>
            <p:cNvPr id="10905" name="Google Shape;10905;p74"/>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06" name="Google Shape;10906;p74"/>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07" name="Google Shape;10907;p74"/>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08" name="Google Shape;10908;p74"/>
          <p:cNvGrpSpPr/>
          <p:nvPr/>
        </p:nvGrpSpPr>
        <p:grpSpPr>
          <a:xfrm>
            <a:off x="1745217" y="1334471"/>
            <a:ext cx="343269" cy="342505"/>
            <a:chOff x="1745217" y="1515471"/>
            <a:chExt cx="343269" cy="342505"/>
          </a:xfrm>
        </p:grpSpPr>
        <p:sp>
          <p:nvSpPr>
            <p:cNvPr id="10909" name="Google Shape;10909;p74"/>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10" name="Google Shape;10910;p74"/>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11" name="Google Shape;10911;p74"/>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12" name="Google Shape;10912;p74"/>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913" name="Google Shape;10913;p74"/>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914" name="Google Shape;10914;p74"/>
          <p:cNvGrpSpPr/>
          <p:nvPr/>
        </p:nvGrpSpPr>
        <p:grpSpPr>
          <a:xfrm>
            <a:off x="3042703" y="1348137"/>
            <a:ext cx="411535" cy="315587"/>
            <a:chOff x="3042703" y="1529137"/>
            <a:chExt cx="411535" cy="315587"/>
          </a:xfrm>
        </p:grpSpPr>
        <p:sp>
          <p:nvSpPr>
            <p:cNvPr id="10915" name="Google Shape;10915;p74"/>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16" name="Google Shape;10916;p74"/>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17" name="Google Shape;10917;p74"/>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18" name="Google Shape;10918;p74"/>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19" name="Google Shape;10919;p74"/>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20" name="Google Shape;10920;p74"/>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21" name="Google Shape;10921;p74"/>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22" name="Google Shape;10922;p74"/>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23" name="Google Shape;10923;p74"/>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24" name="Google Shape;10924;p74"/>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25" name="Google Shape;10925;p74"/>
          <p:cNvGrpSpPr/>
          <p:nvPr/>
        </p:nvGrpSpPr>
        <p:grpSpPr>
          <a:xfrm>
            <a:off x="2629289" y="1363682"/>
            <a:ext cx="350501" cy="284497"/>
            <a:chOff x="2629289" y="1544682"/>
            <a:chExt cx="350501" cy="284497"/>
          </a:xfrm>
        </p:grpSpPr>
        <p:sp>
          <p:nvSpPr>
            <p:cNvPr id="10926" name="Google Shape;10926;p74"/>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27" name="Google Shape;10927;p74"/>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28" name="Google Shape;10928;p74"/>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29" name="Google Shape;10929;p74"/>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30" name="Google Shape;10930;p74"/>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31" name="Google Shape;10931;p74"/>
          <p:cNvGrpSpPr/>
          <p:nvPr/>
        </p:nvGrpSpPr>
        <p:grpSpPr>
          <a:xfrm>
            <a:off x="5305077" y="1321633"/>
            <a:ext cx="367893" cy="365218"/>
            <a:chOff x="5305077" y="1502633"/>
            <a:chExt cx="367893" cy="365218"/>
          </a:xfrm>
        </p:grpSpPr>
        <p:sp>
          <p:nvSpPr>
            <p:cNvPr id="10932" name="Google Shape;10932;p74"/>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33" name="Google Shape;10933;p74"/>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34" name="Google Shape;10934;p74"/>
          <p:cNvGrpSpPr/>
          <p:nvPr/>
        </p:nvGrpSpPr>
        <p:grpSpPr>
          <a:xfrm>
            <a:off x="7100170" y="1319117"/>
            <a:ext cx="368308" cy="367033"/>
            <a:chOff x="7100170" y="1500117"/>
            <a:chExt cx="368308" cy="367033"/>
          </a:xfrm>
        </p:grpSpPr>
        <p:sp>
          <p:nvSpPr>
            <p:cNvPr id="10935" name="Google Shape;10935;p74"/>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36" name="Google Shape;10936;p74"/>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37" name="Google Shape;10937;p74"/>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38" name="Google Shape;10938;p74"/>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39" name="Google Shape;10939;p74"/>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40" name="Google Shape;10940;p74"/>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41" name="Google Shape;10941;p74"/>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42" name="Google Shape;10942;p74"/>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43" name="Google Shape;10943;p74"/>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44" name="Google Shape;10944;p74"/>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45" name="Google Shape;10945;p74"/>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46" name="Google Shape;10946;p74"/>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47" name="Google Shape;10947;p74"/>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948" name="Google Shape;10948;p74"/>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949" name="Google Shape;10949;p74"/>
          <p:cNvGrpSpPr/>
          <p:nvPr/>
        </p:nvGrpSpPr>
        <p:grpSpPr>
          <a:xfrm>
            <a:off x="6649231" y="1319021"/>
            <a:ext cx="390287" cy="367065"/>
            <a:chOff x="6649231" y="1500021"/>
            <a:chExt cx="390287" cy="367065"/>
          </a:xfrm>
        </p:grpSpPr>
        <p:sp>
          <p:nvSpPr>
            <p:cNvPr id="10950" name="Google Shape;10950;p74"/>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51" name="Google Shape;10951;p74"/>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52" name="Google Shape;10952;p74"/>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53" name="Google Shape;10953;p74"/>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54" name="Google Shape;10954;p74"/>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55" name="Google Shape;10955;p74"/>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56" name="Google Shape;10956;p74"/>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57" name="Google Shape;10957;p74"/>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58" name="Google Shape;10958;p74"/>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59" name="Google Shape;10959;p74"/>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60" name="Google Shape;10960;p74"/>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61" name="Google Shape;10961;p74"/>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62" name="Google Shape;10962;p74"/>
          <p:cNvGrpSpPr/>
          <p:nvPr/>
        </p:nvGrpSpPr>
        <p:grpSpPr>
          <a:xfrm>
            <a:off x="5746938" y="1362503"/>
            <a:ext cx="387261" cy="280356"/>
            <a:chOff x="5746938" y="1543503"/>
            <a:chExt cx="387261" cy="280356"/>
          </a:xfrm>
        </p:grpSpPr>
        <p:sp>
          <p:nvSpPr>
            <p:cNvPr id="10963" name="Google Shape;10963;p74"/>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64" name="Google Shape;10964;p74"/>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65" name="Google Shape;10965;p74"/>
          <p:cNvGrpSpPr/>
          <p:nvPr/>
        </p:nvGrpSpPr>
        <p:grpSpPr>
          <a:xfrm>
            <a:off x="6196730" y="1344346"/>
            <a:ext cx="369072" cy="317467"/>
            <a:chOff x="6196730" y="1525346"/>
            <a:chExt cx="369072" cy="317467"/>
          </a:xfrm>
        </p:grpSpPr>
        <p:sp>
          <p:nvSpPr>
            <p:cNvPr id="10966" name="Google Shape;10966;p74"/>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67" name="Google Shape;10967;p74"/>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68" name="Google Shape;10968;p74"/>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69" name="Google Shape;10969;p74"/>
          <p:cNvGrpSpPr/>
          <p:nvPr/>
        </p:nvGrpSpPr>
        <p:grpSpPr>
          <a:xfrm>
            <a:off x="4940592" y="1319690"/>
            <a:ext cx="246558" cy="367161"/>
            <a:chOff x="4940592" y="1500690"/>
            <a:chExt cx="246558" cy="367161"/>
          </a:xfrm>
        </p:grpSpPr>
        <p:sp>
          <p:nvSpPr>
            <p:cNvPr id="10970" name="Google Shape;10970;p74"/>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71" name="Google Shape;10971;p74"/>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72" name="Google Shape;10972;p74"/>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73" name="Google Shape;10973;p74"/>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74" name="Google Shape;10974;p74"/>
          <p:cNvGrpSpPr/>
          <p:nvPr/>
        </p:nvGrpSpPr>
        <p:grpSpPr>
          <a:xfrm>
            <a:off x="7964906" y="1318894"/>
            <a:ext cx="380858" cy="367575"/>
            <a:chOff x="7964906" y="1499894"/>
            <a:chExt cx="380858" cy="367575"/>
          </a:xfrm>
        </p:grpSpPr>
        <p:sp>
          <p:nvSpPr>
            <p:cNvPr id="10975" name="Google Shape;10975;p74"/>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76" name="Google Shape;10976;p74"/>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77" name="Google Shape;10977;p74"/>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978" name="Google Shape;10978;p74"/>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979" name="Google Shape;10979;p74"/>
          <p:cNvGrpSpPr/>
          <p:nvPr/>
        </p:nvGrpSpPr>
        <p:grpSpPr>
          <a:xfrm>
            <a:off x="8007400" y="2721278"/>
            <a:ext cx="285230" cy="355597"/>
            <a:chOff x="8007400" y="2902278"/>
            <a:chExt cx="285230" cy="355597"/>
          </a:xfrm>
        </p:grpSpPr>
        <p:sp>
          <p:nvSpPr>
            <p:cNvPr id="10980" name="Google Shape;10980;p74"/>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81" name="Google Shape;10981;p74"/>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82" name="Google Shape;10982;p74"/>
          <p:cNvGrpSpPr/>
          <p:nvPr/>
        </p:nvGrpSpPr>
        <p:grpSpPr>
          <a:xfrm>
            <a:off x="6219124" y="2721788"/>
            <a:ext cx="318231" cy="355470"/>
            <a:chOff x="6219124" y="2902788"/>
            <a:chExt cx="318231" cy="355470"/>
          </a:xfrm>
        </p:grpSpPr>
        <p:sp>
          <p:nvSpPr>
            <p:cNvPr id="10983" name="Google Shape;10983;p74"/>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84" name="Google Shape;10984;p74"/>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85" name="Google Shape;10985;p74"/>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86" name="Google Shape;10986;p74"/>
          <p:cNvGrpSpPr/>
          <p:nvPr/>
        </p:nvGrpSpPr>
        <p:grpSpPr>
          <a:xfrm>
            <a:off x="4969421" y="2721852"/>
            <a:ext cx="185109" cy="355406"/>
            <a:chOff x="4969421" y="2902852"/>
            <a:chExt cx="185109" cy="355406"/>
          </a:xfrm>
        </p:grpSpPr>
        <p:sp>
          <p:nvSpPr>
            <p:cNvPr id="10987" name="Google Shape;10987;p74"/>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88" name="Google Shape;10988;p74"/>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89" name="Google Shape;10989;p74"/>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90" name="Google Shape;10990;p74"/>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91" name="Google Shape;10991;p74"/>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92" name="Google Shape;10992;p74"/>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0993" name="Google Shape;10993;p74"/>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94" name="Google Shape;10994;p74"/>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995" name="Google Shape;10995;p74"/>
          <p:cNvGrpSpPr/>
          <p:nvPr/>
        </p:nvGrpSpPr>
        <p:grpSpPr>
          <a:xfrm>
            <a:off x="6685259" y="2721852"/>
            <a:ext cx="311414" cy="355406"/>
            <a:chOff x="6685259" y="2902852"/>
            <a:chExt cx="311414" cy="355406"/>
          </a:xfrm>
        </p:grpSpPr>
        <p:sp>
          <p:nvSpPr>
            <p:cNvPr id="10996" name="Google Shape;10996;p74"/>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97" name="Google Shape;10997;p74"/>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98" name="Google Shape;10998;p74"/>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0999" name="Google Shape;10999;p74"/>
          <p:cNvGrpSpPr/>
          <p:nvPr/>
        </p:nvGrpSpPr>
        <p:grpSpPr>
          <a:xfrm>
            <a:off x="5309250" y="2722170"/>
            <a:ext cx="359579" cy="355852"/>
            <a:chOff x="5309250" y="2903170"/>
            <a:chExt cx="359579" cy="355852"/>
          </a:xfrm>
        </p:grpSpPr>
        <p:sp>
          <p:nvSpPr>
            <p:cNvPr id="11000" name="Google Shape;11000;p74"/>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01" name="Google Shape;11001;p74"/>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02" name="Google Shape;11002;p74"/>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03" name="Google Shape;11003;p74"/>
          <p:cNvGrpSpPr/>
          <p:nvPr/>
        </p:nvGrpSpPr>
        <p:grpSpPr>
          <a:xfrm>
            <a:off x="2199565" y="2240172"/>
            <a:ext cx="312179" cy="353431"/>
            <a:chOff x="2199565" y="2421172"/>
            <a:chExt cx="312179" cy="353431"/>
          </a:xfrm>
        </p:grpSpPr>
        <p:sp>
          <p:nvSpPr>
            <p:cNvPr id="11004" name="Google Shape;11004;p74"/>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05" name="Google Shape;11005;p74"/>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06" name="Google Shape;11006;p74"/>
          <p:cNvGrpSpPr/>
          <p:nvPr/>
        </p:nvGrpSpPr>
        <p:grpSpPr>
          <a:xfrm>
            <a:off x="1750887" y="2244727"/>
            <a:ext cx="320143" cy="343269"/>
            <a:chOff x="1750887" y="2425727"/>
            <a:chExt cx="320143" cy="343269"/>
          </a:xfrm>
        </p:grpSpPr>
        <p:sp>
          <p:nvSpPr>
            <p:cNvPr id="11007" name="Google Shape;11007;p74"/>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08" name="Google Shape;11008;p74"/>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09" name="Google Shape;11009;p74"/>
          <p:cNvGrpSpPr/>
          <p:nvPr/>
        </p:nvGrpSpPr>
        <p:grpSpPr>
          <a:xfrm>
            <a:off x="1298037" y="2244727"/>
            <a:ext cx="338364" cy="342887"/>
            <a:chOff x="1298037" y="2425727"/>
            <a:chExt cx="338364" cy="342887"/>
          </a:xfrm>
        </p:grpSpPr>
        <p:sp>
          <p:nvSpPr>
            <p:cNvPr id="11010" name="Google Shape;11010;p74"/>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11" name="Google Shape;11011;p74"/>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12" name="Google Shape;11012;p74"/>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13" name="Google Shape;11013;p74"/>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014" name="Google Shape;11014;p74"/>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015" name="Google Shape;11015;p74"/>
          <p:cNvGrpSpPr/>
          <p:nvPr/>
        </p:nvGrpSpPr>
        <p:grpSpPr>
          <a:xfrm>
            <a:off x="3974207" y="2248009"/>
            <a:ext cx="320143" cy="338491"/>
            <a:chOff x="3974207" y="2429009"/>
            <a:chExt cx="320143" cy="338491"/>
          </a:xfrm>
        </p:grpSpPr>
        <p:sp>
          <p:nvSpPr>
            <p:cNvPr id="11016" name="Google Shape;11016;p74"/>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17" name="Google Shape;11017;p74"/>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18" name="Google Shape;11018;p74"/>
          <p:cNvGrpSpPr/>
          <p:nvPr/>
        </p:nvGrpSpPr>
        <p:grpSpPr>
          <a:xfrm>
            <a:off x="2623237" y="2250047"/>
            <a:ext cx="355024" cy="332630"/>
            <a:chOff x="2623237" y="2431047"/>
            <a:chExt cx="355024" cy="332630"/>
          </a:xfrm>
        </p:grpSpPr>
        <p:sp>
          <p:nvSpPr>
            <p:cNvPr id="11019" name="Google Shape;11019;p74"/>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20" name="Google Shape;11020;p74"/>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21" name="Google Shape;11021;p74"/>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22" name="Google Shape;11022;p74"/>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23" name="Google Shape;11023;p74"/>
          <p:cNvGrpSpPr/>
          <p:nvPr/>
        </p:nvGrpSpPr>
        <p:grpSpPr>
          <a:xfrm>
            <a:off x="6657194" y="2253073"/>
            <a:ext cx="375507" cy="367925"/>
            <a:chOff x="6657194" y="2434073"/>
            <a:chExt cx="375507" cy="367925"/>
          </a:xfrm>
        </p:grpSpPr>
        <p:sp>
          <p:nvSpPr>
            <p:cNvPr id="11024" name="Google Shape;11024;p74"/>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25" name="Google Shape;11025;p74"/>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26" name="Google Shape;11026;p74"/>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27" name="Google Shape;11027;p74"/>
          <p:cNvGrpSpPr/>
          <p:nvPr/>
        </p:nvGrpSpPr>
        <p:grpSpPr>
          <a:xfrm>
            <a:off x="7101317" y="2260655"/>
            <a:ext cx="367925" cy="352380"/>
            <a:chOff x="7101317" y="2441655"/>
            <a:chExt cx="367925" cy="352380"/>
          </a:xfrm>
        </p:grpSpPr>
        <p:sp>
          <p:nvSpPr>
            <p:cNvPr id="11028" name="Google Shape;11028;p74"/>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29" name="Google Shape;11029;p74"/>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30" name="Google Shape;11030;p74"/>
          <p:cNvGrpSpPr/>
          <p:nvPr/>
        </p:nvGrpSpPr>
        <p:grpSpPr>
          <a:xfrm>
            <a:off x="5756399" y="2253456"/>
            <a:ext cx="367925" cy="367161"/>
            <a:chOff x="5756399" y="2434456"/>
            <a:chExt cx="367925" cy="367161"/>
          </a:xfrm>
        </p:grpSpPr>
        <p:sp>
          <p:nvSpPr>
            <p:cNvPr id="11031" name="Google Shape;11031;p74"/>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32" name="Google Shape;11032;p74"/>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33" name="Google Shape;11033;p74"/>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34" name="Google Shape;11034;p74"/>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35" name="Google Shape;11035;p74"/>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36" name="Google Shape;11036;p74"/>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37" name="Google Shape;11037;p74"/>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038" name="Google Shape;11038;p74"/>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39" name="Google Shape;11039;p74"/>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040" name="Google Shape;11040;p74"/>
          <p:cNvGrpSpPr/>
          <p:nvPr/>
        </p:nvGrpSpPr>
        <p:grpSpPr>
          <a:xfrm>
            <a:off x="7964906" y="2253073"/>
            <a:ext cx="373627" cy="367925"/>
            <a:chOff x="7964906" y="2434073"/>
            <a:chExt cx="373627" cy="367925"/>
          </a:xfrm>
        </p:grpSpPr>
        <p:sp>
          <p:nvSpPr>
            <p:cNvPr id="11041" name="Google Shape;11041;p74"/>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42" name="Google Shape;11042;p74"/>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43" name="Google Shape;11043;p74"/>
          <p:cNvGrpSpPr/>
          <p:nvPr/>
        </p:nvGrpSpPr>
        <p:grpSpPr>
          <a:xfrm>
            <a:off x="6194086" y="2256737"/>
            <a:ext cx="369837" cy="360471"/>
            <a:chOff x="6194086" y="2437737"/>
            <a:chExt cx="369837" cy="360471"/>
          </a:xfrm>
        </p:grpSpPr>
        <p:sp>
          <p:nvSpPr>
            <p:cNvPr id="11044" name="Google Shape;11044;p74"/>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45" name="Google Shape;11045;p74"/>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046" name="Google Shape;11046;p74"/>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algn="ctr" rtl="1"/>
            <a:r>
              <a:rPr lang="fa-IR" sz="3200" dirty="0">
                <a:solidFill>
                  <a:schemeClr val="bg1"/>
                </a:solidFill>
                <a:cs typeface="B Nazanin" panose="00000400000000000000" pitchFamily="2" charset="-78"/>
              </a:rPr>
              <a:t>آیکون های آموزشی</a:t>
            </a:r>
          </a:p>
        </p:txBody>
      </p:sp>
      <p:sp>
        <p:nvSpPr>
          <p:cNvPr id="11047" name="Google Shape;11047;p74"/>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algn="ctr" rtl="1"/>
            <a:r>
              <a:rPr lang="fa-IR" sz="3200" dirty="0">
                <a:solidFill>
                  <a:schemeClr val="bg1"/>
                </a:solidFill>
                <a:cs typeface="B Nazanin" panose="00000400000000000000" pitchFamily="2" charset="-78"/>
              </a:rPr>
              <a:t>نمادهای پزشکی</a:t>
            </a: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51"/>
        <p:cNvGrpSpPr/>
        <p:nvPr/>
      </p:nvGrpSpPr>
      <p:grpSpPr>
        <a:xfrm>
          <a:off x="0" y="0"/>
          <a:ext cx="0" cy="0"/>
          <a:chOff x="0" y="0"/>
          <a:chExt cx="0" cy="0"/>
        </a:xfrm>
      </p:grpSpPr>
      <p:grpSp>
        <p:nvGrpSpPr>
          <p:cNvPr id="11052" name="Google Shape;11052;p75"/>
          <p:cNvGrpSpPr/>
          <p:nvPr/>
        </p:nvGrpSpPr>
        <p:grpSpPr>
          <a:xfrm>
            <a:off x="3122257" y="1334344"/>
            <a:ext cx="294850" cy="349434"/>
            <a:chOff x="3122257" y="1508594"/>
            <a:chExt cx="294850" cy="349434"/>
          </a:xfrm>
        </p:grpSpPr>
        <p:sp>
          <p:nvSpPr>
            <p:cNvPr id="11053" name="Google Shape;11053;p75"/>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54" name="Google Shape;11054;p75"/>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55" name="Google Shape;11055;p75"/>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56" name="Google Shape;11056;p75"/>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57" name="Google Shape;11057;p75"/>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58" name="Google Shape;11058;p75"/>
          <p:cNvGrpSpPr/>
          <p:nvPr/>
        </p:nvGrpSpPr>
        <p:grpSpPr>
          <a:xfrm>
            <a:off x="910723" y="1333962"/>
            <a:ext cx="251660" cy="350166"/>
            <a:chOff x="910723" y="1508212"/>
            <a:chExt cx="251660" cy="350166"/>
          </a:xfrm>
        </p:grpSpPr>
        <p:sp>
          <p:nvSpPr>
            <p:cNvPr id="11059" name="Google Shape;11059;p75"/>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0" name="Google Shape;11060;p75"/>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1" name="Google Shape;11061;p75"/>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2" name="Google Shape;11062;p75"/>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3" name="Google Shape;11063;p75"/>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4" name="Google Shape;11064;p75"/>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5" name="Google Shape;11065;p75"/>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6" name="Google Shape;11066;p75"/>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7" name="Google Shape;11067;p75"/>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8" name="Google Shape;11068;p75"/>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69" name="Google Shape;11069;p75"/>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70" name="Google Shape;11070;p75"/>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71" name="Google Shape;11071;p75"/>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72" name="Google Shape;11072;p75"/>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73" name="Google Shape;11073;p75"/>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74" name="Google Shape;11074;p75"/>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75" name="Google Shape;11075;p75"/>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76" name="Google Shape;11076;p75"/>
          <p:cNvGrpSpPr/>
          <p:nvPr/>
        </p:nvGrpSpPr>
        <p:grpSpPr>
          <a:xfrm>
            <a:off x="1308631" y="1333580"/>
            <a:ext cx="350166" cy="350198"/>
            <a:chOff x="1308631" y="1507830"/>
            <a:chExt cx="350166" cy="350198"/>
          </a:xfrm>
        </p:grpSpPr>
        <p:sp>
          <p:nvSpPr>
            <p:cNvPr id="11077" name="Google Shape;11077;p75"/>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78" name="Google Shape;11078;p75"/>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79" name="Google Shape;11079;p75"/>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80" name="Google Shape;11080;p75"/>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81" name="Google Shape;11081;p75"/>
          <p:cNvGrpSpPr/>
          <p:nvPr/>
        </p:nvGrpSpPr>
        <p:grpSpPr>
          <a:xfrm>
            <a:off x="1756921" y="1335489"/>
            <a:ext cx="345997" cy="345997"/>
            <a:chOff x="1756921" y="1509739"/>
            <a:chExt cx="345997" cy="345997"/>
          </a:xfrm>
        </p:grpSpPr>
        <p:sp>
          <p:nvSpPr>
            <p:cNvPr id="11082" name="Google Shape;11082;p75"/>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83" name="Google Shape;11083;p75"/>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84" name="Google Shape;11084;p75"/>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85" name="Google Shape;11085;p75"/>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86" name="Google Shape;11086;p75"/>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87" name="Google Shape;11087;p75"/>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88" name="Google Shape;11088;p75"/>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89" name="Google Shape;11089;p75"/>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90" name="Google Shape;11090;p75"/>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91" name="Google Shape;11091;p75"/>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92" name="Google Shape;11092;p75"/>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93" name="Google Shape;11093;p75"/>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94" name="Google Shape;11094;p75"/>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95" name="Google Shape;11095;p75"/>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96" name="Google Shape;11096;p75"/>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97" name="Google Shape;11097;p75"/>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98" name="Google Shape;11098;p75"/>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099" name="Google Shape;11099;p75"/>
          <p:cNvGrpSpPr/>
          <p:nvPr/>
        </p:nvGrpSpPr>
        <p:grpSpPr>
          <a:xfrm>
            <a:off x="2216956" y="1336253"/>
            <a:ext cx="318721" cy="345615"/>
            <a:chOff x="2216956" y="1510503"/>
            <a:chExt cx="318721" cy="345615"/>
          </a:xfrm>
        </p:grpSpPr>
        <p:sp>
          <p:nvSpPr>
            <p:cNvPr id="11100" name="Google Shape;11100;p75"/>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01" name="Google Shape;11101;p75"/>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02" name="Google Shape;11102;p75"/>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03" name="Google Shape;11103;p75"/>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04" name="Google Shape;11104;p75"/>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05" name="Google Shape;11105;p75"/>
          <p:cNvGrpSpPr/>
          <p:nvPr/>
        </p:nvGrpSpPr>
        <p:grpSpPr>
          <a:xfrm>
            <a:off x="3988156" y="1394211"/>
            <a:ext cx="349052" cy="230049"/>
            <a:chOff x="3988156" y="1568461"/>
            <a:chExt cx="349052" cy="230049"/>
          </a:xfrm>
        </p:grpSpPr>
        <p:sp>
          <p:nvSpPr>
            <p:cNvPr id="11106" name="Google Shape;11106;p75"/>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07" name="Google Shape;11107;p75"/>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08" name="Google Shape;11108;p75"/>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09" name="Google Shape;11109;p75"/>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10" name="Google Shape;11110;p75"/>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11" name="Google Shape;11111;p75"/>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12" name="Google Shape;11112;p75"/>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13" name="Google Shape;11113;p75"/>
          <p:cNvGrpSpPr/>
          <p:nvPr/>
        </p:nvGrpSpPr>
        <p:grpSpPr>
          <a:xfrm>
            <a:off x="2633037" y="1325623"/>
            <a:ext cx="379002" cy="366112"/>
            <a:chOff x="2633037" y="1499873"/>
            <a:chExt cx="379002" cy="366112"/>
          </a:xfrm>
        </p:grpSpPr>
        <p:sp>
          <p:nvSpPr>
            <p:cNvPr id="11114" name="Google Shape;11114;p75"/>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15" name="Google Shape;11115;p75"/>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16" name="Google Shape;11116;p75"/>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17" name="Google Shape;11117;p75"/>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18" name="Google Shape;11118;p75"/>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19" name="Google Shape;11119;p75"/>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20" name="Google Shape;11120;p75"/>
          <p:cNvGrpSpPr/>
          <p:nvPr/>
        </p:nvGrpSpPr>
        <p:grpSpPr>
          <a:xfrm>
            <a:off x="6675256" y="1341919"/>
            <a:ext cx="327823" cy="357009"/>
            <a:chOff x="6675256" y="1516169"/>
            <a:chExt cx="327823" cy="357009"/>
          </a:xfrm>
        </p:grpSpPr>
        <p:sp>
          <p:nvSpPr>
            <p:cNvPr id="11121" name="Google Shape;11121;p75"/>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22" name="Google Shape;11122;p75"/>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23" name="Google Shape;11123;p75"/>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24" name="Google Shape;11124;p75"/>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25" name="Google Shape;11125;p75"/>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26" name="Google Shape;11126;p75"/>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27" name="Google Shape;11127;p75"/>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28" name="Google Shape;11128;p75"/>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29" name="Google Shape;11129;p75"/>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30" name="Google Shape;11130;p75"/>
          <p:cNvGrpSpPr/>
          <p:nvPr/>
        </p:nvGrpSpPr>
        <p:grpSpPr>
          <a:xfrm>
            <a:off x="8020159" y="1342301"/>
            <a:ext cx="300897" cy="356627"/>
            <a:chOff x="8020159" y="1516551"/>
            <a:chExt cx="300897" cy="356627"/>
          </a:xfrm>
        </p:grpSpPr>
        <p:sp>
          <p:nvSpPr>
            <p:cNvPr id="11131" name="Google Shape;11131;p75"/>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32" name="Google Shape;11132;p75"/>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33" name="Google Shape;11133;p75"/>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34" name="Google Shape;11134;p75"/>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35" name="Google Shape;11135;p75"/>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36" name="Google Shape;11136;p75"/>
          <p:cNvGrpSpPr/>
          <p:nvPr/>
        </p:nvGrpSpPr>
        <p:grpSpPr>
          <a:xfrm>
            <a:off x="5377363" y="1341919"/>
            <a:ext cx="257357" cy="356627"/>
            <a:chOff x="5377363" y="1516169"/>
            <a:chExt cx="257357" cy="356627"/>
          </a:xfrm>
        </p:grpSpPr>
        <p:sp>
          <p:nvSpPr>
            <p:cNvPr id="11137" name="Google Shape;11137;p75"/>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38" name="Google Shape;11138;p75"/>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39" name="Google Shape;11139;p75"/>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0" name="Google Shape;11140;p75"/>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1" name="Google Shape;11141;p75"/>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2" name="Google Shape;11142;p75"/>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3" name="Google Shape;11143;p75"/>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4" name="Google Shape;11144;p75"/>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5" name="Google Shape;11145;p75"/>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6" name="Google Shape;11146;p75"/>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7" name="Google Shape;11147;p75"/>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8" name="Google Shape;11148;p75"/>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49" name="Google Shape;11149;p75"/>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50" name="Google Shape;11150;p75"/>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51" name="Google Shape;11151;p75"/>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52" name="Google Shape;11152;p75"/>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53" name="Google Shape;11153;p75"/>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54" name="Google Shape;11154;p75"/>
          <p:cNvGrpSpPr/>
          <p:nvPr/>
        </p:nvGrpSpPr>
        <p:grpSpPr>
          <a:xfrm>
            <a:off x="4880567" y="1361620"/>
            <a:ext cx="356245" cy="317607"/>
            <a:chOff x="4880567" y="1535870"/>
            <a:chExt cx="356245" cy="317607"/>
          </a:xfrm>
        </p:grpSpPr>
        <p:sp>
          <p:nvSpPr>
            <p:cNvPr id="11155" name="Google Shape;11155;p75"/>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56" name="Google Shape;11156;p75"/>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57" name="Google Shape;11157;p75"/>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58" name="Google Shape;11158;p75"/>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59" name="Google Shape;11159;p75"/>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60" name="Google Shape;11160;p75"/>
          <p:cNvGrpSpPr/>
          <p:nvPr/>
        </p:nvGrpSpPr>
        <p:grpSpPr>
          <a:xfrm>
            <a:off x="5771483" y="1341537"/>
            <a:ext cx="357359" cy="357391"/>
            <a:chOff x="5771483" y="1515787"/>
            <a:chExt cx="357359" cy="357391"/>
          </a:xfrm>
        </p:grpSpPr>
        <p:sp>
          <p:nvSpPr>
            <p:cNvPr id="11161" name="Google Shape;11161;p75"/>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62" name="Google Shape;11162;p75"/>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63" name="Google Shape;11163;p75"/>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64" name="Google Shape;11164;p75"/>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65" name="Google Shape;11165;p75"/>
          <p:cNvGrpSpPr/>
          <p:nvPr/>
        </p:nvGrpSpPr>
        <p:grpSpPr>
          <a:xfrm>
            <a:off x="7121669" y="1359360"/>
            <a:ext cx="321362" cy="321362"/>
            <a:chOff x="7121669" y="1533610"/>
            <a:chExt cx="321362" cy="321362"/>
          </a:xfrm>
        </p:grpSpPr>
        <p:sp>
          <p:nvSpPr>
            <p:cNvPr id="11166" name="Google Shape;11166;p75"/>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67" name="Google Shape;11167;p75"/>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68" name="Google Shape;11168;p75"/>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69" name="Google Shape;11169;p75"/>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70" name="Google Shape;11170;p75"/>
          <p:cNvGrpSpPr/>
          <p:nvPr/>
        </p:nvGrpSpPr>
        <p:grpSpPr>
          <a:xfrm>
            <a:off x="7562766" y="1340614"/>
            <a:ext cx="327059" cy="360192"/>
            <a:chOff x="7562766" y="1514864"/>
            <a:chExt cx="327059" cy="360192"/>
          </a:xfrm>
        </p:grpSpPr>
        <p:sp>
          <p:nvSpPr>
            <p:cNvPr id="11171" name="Google Shape;11171;p75"/>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72" name="Google Shape;11172;p75"/>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73" name="Google Shape;11173;p75"/>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74" name="Google Shape;11174;p75"/>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75" name="Google Shape;11175;p75"/>
          <p:cNvGrpSpPr/>
          <p:nvPr/>
        </p:nvGrpSpPr>
        <p:grpSpPr>
          <a:xfrm>
            <a:off x="6221229" y="1324423"/>
            <a:ext cx="361636" cy="362183"/>
            <a:chOff x="6259175" y="1559008"/>
            <a:chExt cx="271743" cy="272093"/>
          </a:xfrm>
        </p:grpSpPr>
        <p:sp>
          <p:nvSpPr>
            <p:cNvPr id="11176" name="Google Shape;11176;p75"/>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77" name="Google Shape;11177;p75"/>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78" name="Google Shape;11178;p75"/>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79" name="Google Shape;11179;p75"/>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0" name="Google Shape;11180;p75"/>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1" name="Google Shape;11181;p75"/>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2" name="Google Shape;11182;p75"/>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3" name="Google Shape;11183;p75"/>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4" name="Google Shape;11184;p75"/>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5" name="Google Shape;11185;p75"/>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6" name="Google Shape;11186;p75"/>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7" name="Google Shape;11187;p75"/>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8" name="Google Shape;11188;p75"/>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89" name="Google Shape;11189;p75"/>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90" name="Google Shape;11190;p75"/>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91" name="Google Shape;11191;p75"/>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92" name="Google Shape;11192;p75"/>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193" name="Google Shape;11193;p75"/>
          <p:cNvGrpSpPr/>
          <p:nvPr/>
        </p:nvGrpSpPr>
        <p:grpSpPr>
          <a:xfrm>
            <a:off x="6671087" y="1835054"/>
            <a:ext cx="332757" cy="281833"/>
            <a:chOff x="6671087" y="2009304"/>
            <a:chExt cx="332757" cy="281833"/>
          </a:xfrm>
        </p:grpSpPr>
        <p:sp>
          <p:nvSpPr>
            <p:cNvPr id="11194" name="Google Shape;11194;p75"/>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95" name="Google Shape;11195;p75"/>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196" name="Google Shape;11196;p75"/>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197" name="Google Shape;11197;p75"/>
          <p:cNvGrpSpPr/>
          <p:nvPr/>
        </p:nvGrpSpPr>
        <p:grpSpPr>
          <a:xfrm>
            <a:off x="2201806" y="1802335"/>
            <a:ext cx="349784" cy="349434"/>
            <a:chOff x="2201806" y="1976585"/>
            <a:chExt cx="349784" cy="349434"/>
          </a:xfrm>
        </p:grpSpPr>
        <p:sp>
          <p:nvSpPr>
            <p:cNvPr id="11198" name="Google Shape;11198;p75"/>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199" name="Google Shape;11199;p75"/>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00" name="Google Shape;11200;p75"/>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01" name="Google Shape;11201;p75"/>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202" name="Google Shape;11202;p75"/>
          <p:cNvGrpSpPr/>
          <p:nvPr/>
        </p:nvGrpSpPr>
        <p:grpSpPr>
          <a:xfrm>
            <a:off x="3094217" y="1802335"/>
            <a:ext cx="350198" cy="350548"/>
            <a:chOff x="3094217" y="1976585"/>
            <a:chExt cx="350198" cy="350548"/>
          </a:xfrm>
        </p:grpSpPr>
        <p:sp>
          <p:nvSpPr>
            <p:cNvPr id="11203" name="Google Shape;11203;p75"/>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04" name="Google Shape;11204;p75"/>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05" name="Google Shape;11205;p75"/>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06" name="Google Shape;11206;p75"/>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07" name="Google Shape;11207;p75"/>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08" name="Google Shape;11208;p75"/>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09" name="Google Shape;11209;p75"/>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10" name="Google Shape;11210;p75"/>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11" name="Google Shape;11211;p75"/>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12" name="Google Shape;11212;p75"/>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13" name="Google Shape;11213;p75"/>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14" name="Google Shape;11214;p75"/>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15" name="Google Shape;11215;p75"/>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216" name="Google Shape;11216;p75"/>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217" name="Google Shape;11217;p75"/>
          <p:cNvGrpSpPr/>
          <p:nvPr/>
        </p:nvGrpSpPr>
        <p:grpSpPr>
          <a:xfrm>
            <a:off x="3979435" y="1802335"/>
            <a:ext cx="345265" cy="349848"/>
            <a:chOff x="3979435" y="1976585"/>
            <a:chExt cx="345265" cy="349848"/>
          </a:xfrm>
        </p:grpSpPr>
        <p:sp>
          <p:nvSpPr>
            <p:cNvPr id="11218" name="Google Shape;11218;p75"/>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19" name="Google Shape;11219;p75"/>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0" name="Google Shape;11220;p75"/>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1" name="Google Shape;11221;p75"/>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2" name="Google Shape;11222;p75"/>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3" name="Google Shape;11223;p75"/>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4" name="Google Shape;11224;p75"/>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5" name="Google Shape;11225;p75"/>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6" name="Google Shape;11226;p75"/>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7" name="Google Shape;11227;p75"/>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8" name="Google Shape;11228;p75"/>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29" name="Google Shape;11229;p75"/>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30" name="Google Shape;11230;p75"/>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31" name="Google Shape;11231;p75"/>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32" name="Google Shape;11232;p75"/>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33" name="Google Shape;11233;p75"/>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34" name="Google Shape;11234;p75"/>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235" name="Google Shape;11235;p75"/>
          <p:cNvGrpSpPr/>
          <p:nvPr/>
        </p:nvGrpSpPr>
        <p:grpSpPr>
          <a:xfrm>
            <a:off x="3541011" y="1334344"/>
            <a:ext cx="350166" cy="349434"/>
            <a:chOff x="3541011" y="1508594"/>
            <a:chExt cx="350166" cy="349434"/>
          </a:xfrm>
        </p:grpSpPr>
        <p:sp>
          <p:nvSpPr>
            <p:cNvPr id="11236" name="Google Shape;11236;p75"/>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37" name="Google Shape;11237;p75"/>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38" name="Google Shape;11238;p75"/>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39" name="Google Shape;11239;p75"/>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0" name="Google Shape;11240;p75"/>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1" name="Google Shape;11241;p75"/>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2" name="Google Shape;11242;p75"/>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3" name="Google Shape;11243;p75"/>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4" name="Google Shape;11244;p75"/>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5" name="Google Shape;11245;p75"/>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6" name="Google Shape;11246;p75"/>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7" name="Google Shape;11247;p75"/>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48" name="Google Shape;11248;p75"/>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249" name="Google Shape;11249;p75"/>
          <p:cNvGrpSpPr/>
          <p:nvPr/>
        </p:nvGrpSpPr>
        <p:grpSpPr>
          <a:xfrm>
            <a:off x="3576626" y="1801571"/>
            <a:ext cx="284251" cy="351694"/>
            <a:chOff x="3576626" y="1975821"/>
            <a:chExt cx="284251" cy="351694"/>
          </a:xfrm>
        </p:grpSpPr>
        <p:sp>
          <p:nvSpPr>
            <p:cNvPr id="11250" name="Google Shape;11250;p75"/>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51" name="Google Shape;11251;p75"/>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52" name="Google Shape;11252;p75"/>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253" name="Google Shape;11253;p75"/>
          <p:cNvGrpSpPr/>
          <p:nvPr/>
        </p:nvGrpSpPr>
        <p:grpSpPr>
          <a:xfrm>
            <a:off x="2722090" y="2715912"/>
            <a:ext cx="238770" cy="371841"/>
            <a:chOff x="2722090" y="2890162"/>
            <a:chExt cx="238770" cy="371841"/>
          </a:xfrm>
        </p:grpSpPr>
        <p:sp>
          <p:nvSpPr>
            <p:cNvPr id="11254" name="Google Shape;11254;p75"/>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55" name="Google Shape;11255;p75"/>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56" name="Google Shape;11256;p75"/>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257" name="Google Shape;11257;p75"/>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258" name="Google Shape;11258;p75"/>
          <p:cNvGrpSpPr/>
          <p:nvPr/>
        </p:nvGrpSpPr>
        <p:grpSpPr>
          <a:xfrm>
            <a:off x="6216367" y="1795906"/>
            <a:ext cx="361147" cy="361147"/>
            <a:chOff x="6216367" y="1970156"/>
            <a:chExt cx="361147" cy="361147"/>
          </a:xfrm>
        </p:grpSpPr>
        <p:sp>
          <p:nvSpPr>
            <p:cNvPr id="11259" name="Google Shape;11259;p75"/>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60" name="Google Shape;11260;p75"/>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61" name="Google Shape;11261;p75"/>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62" name="Google Shape;11262;p75"/>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263" name="Google Shape;11263;p75"/>
          <p:cNvGrpSpPr/>
          <p:nvPr/>
        </p:nvGrpSpPr>
        <p:grpSpPr>
          <a:xfrm>
            <a:off x="1289311" y="2751972"/>
            <a:ext cx="408156" cy="299783"/>
            <a:chOff x="1289311" y="2926222"/>
            <a:chExt cx="408156" cy="299783"/>
          </a:xfrm>
        </p:grpSpPr>
        <p:sp>
          <p:nvSpPr>
            <p:cNvPr id="11264" name="Google Shape;11264;p75"/>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65" name="Google Shape;11265;p75"/>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266" name="Google Shape;11266;p75"/>
          <p:cNvGrpSpPr/>
          <p:nvPr/>
        </p:nvGrpSpPr>
        <p:grpSpPr>
          <a:xfrm>
            <a:off x="7978465" y="1795142"/>
            <a:ext cx="361147" cy="360797"/>
            <a:chOff x="7978465" y="1969392"/>
            <a:chExt cx="361147" cy="360797"/>
          </a:xfrm>
        </p:grpSpPr>
        <p:sp>
          <p:nvSpPr>
            <p:cNvPr id="11267" name="Google Shape;11267;p75"/>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68" name="Google Shape;11268;p75"/>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69" name="Google Shape;11269;p75"/>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70" name="Google Shape;11270;p75"/>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71" name="Google Shape;11271;p75"/>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72" name="Google Shape;11272;p75"/>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73" name="Google Shape;11273;p75"/>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74" name="Google Shape;11274;p75"/>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75" name="Google Shape;11275;p75"/>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276" name="Google Shape;11276;p75"/>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277" name="Google Shape;11277;p75"/>
          <p:cNvGrpSpPr/>
          <p:nvPr/>
        </p:nvGrpSpPr>
        <p:grpSpPr>
          <a:xfrm>
            <a:off x="854261" y="2734563"/>
            <a:ext cx="377474" cy="335748"/>
            <a:chOff x="854261" y="2908813"/>
            <a:chExt cx="377474" cy="335748"/>
          </a:xfrm>
        </p:grpSpPr>
        <p:sp>
          <p:nvSpPr>
            <p:cNvPr id="11278" name="Google Shape;11278;p75"/>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79" name="Google Shape;11279;p75"/>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80" name="Google Shape;11280;p75"/>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81" name="Google Shape;11281;p75"/>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82" name="Google Shape;11282;p75"/>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283" name="Google Shape;11283;p75"/>
          <p:cNvGrpSpPr/>
          <p:nvPr/>
        </p:nvGrpSpPr>
        <p:grpSpPr>
          <a:xfrm>
            <a:off x="1749728" y="2720527"/>
            <a:ext cx="386927" cy="363438"/>
            <a:chOff x="1749728" y="2894777"/>
            <a:chExt cx="386927" cy="363438"/>
          </a:xfrm>
        </p:grpSpPr>
        <p:sp>
          <p:nvSpPr>
            <p:cNvPr id="11284" name="Google Shape;11284;p75"/>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85" name="Google Shape;11285;p75"/>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86" name="Google Shape;11286;p75"/>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87" name="Google Shape;11287;p75"/>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88" name="Google Shape;11288;p75"/>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89" name="Google Shape;11289;p75"/>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90" name="Google Shape;11290;p75"/>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291" name="Google Shape;11291;p75"/>
          <p:cNvGrpSpPr/>
          <p:nvPr/>
        </p:nvGrpSpPr>
        <p:grpSpPr>
          <a:xfrm>
            <a:off x="7098912" y="1795142"/>
            <a:ext cx="359651" cy="361560"/>
            <a:chOff x="7098912" y="1969392"/>
            <a:chExt cx="359651" cy="361560"/>
          </a:xfrm>
        </p:grpSpPr>
        <p:sp>
          <p:nvSpPr>
            <p:cNvPr id="11292" name="Google Shape;11292;p75"/>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93" name="Google Shape;11293;p75"/>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94" name="Google Shape;11294;p75"/>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95" name="Google Shape;11295;p75"/>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96" name="Google Shape;11296;p75"/>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97" name="Google Shape;11297;p75"/>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98" name="Google Shape;11298;p75"/>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299" name="Google Shape;11299;p75"/>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00" name="Google Shape;11300;p75"/>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01" name="Google Shape;11301;p75"/>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02" name="Google Shape;11302;p75"/>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03" name="Google Shape;11303;p75"/>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04" name="Google Shape;11304;p75"/>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305" name="Google Shape;11305;p75"/>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306" name="Google Shape;11306;p75"/>
          <p:cNvGrpSpPr/>
          <p:nvPr/>
        </p:nvGrpSpPr>
        <p:grpSpPr>
          <a:xfrm>
            <a:off x="5352728" y="1815989"/>
            <a:ext cx="327091" cy="322508"/>
            <a:chOff x="5352728" y="1990239"/>
            <a:chExt cx="327091" cy="322508"/>
          </a:xfrm>
        </p:grpSpPr>
        <p:sp>
          <p:nvSpPr>
            <p:cNvPr id="11307" name="Google Shape;11307;p75"/>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08" name="Google Shape;11308;p75"/>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09" name="Google Shape;11309;p75"/>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10" name="Google Shape;11310;p75"/>
          <p:cNvGrpSpPr/>
          <p:nvPr/>
        </p:nvGrpSpPr>
        <p:grpSpPr>
          <a:xfrm>
            <a:off x="7538896" y="1795906"/>
            <a:ext cx="361147" cy="361529"/>
            <a:chOff x="7538896" y="1970156"/>
            <a:chExt cx="361147" cy="361529"/>
          </a:xfrm>
        </p:grpSpPr>
        <p:sp>
          <p:nvSpPr>
            <p:cNvPr id="11311" name="Google Shape;11311;p75"/>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12" name="Google Shape;11312;p75"/>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13" name="Google Shape;11313;p75"/>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14" name="Google Shape;11314;p75"/>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15" name="Google Shape;11315;p75"/>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16" name="Google Shape;11316;p75"/>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17" name="Google Shape;11317;p75"/>
          <p:cNvGrpSpPr/>
          <p:nvPr/>
        </p:nvGrpSpPr>
        <p:grpSpPr>
          <a:xfrm>
            <a:off x="4896099" y="1796670"/>
            <a:ext cx="358155" cy="358123"/>
            <a:chOff x="4896099" y="1970920"/>
            <a:chExt cx="358155" cy="358123"/>
          </a:xfrm>
        </p:grpSpPr>
        <p:sp>
          <p:nvSpPr>
            <p:cNvPr id="11318" name="Google Shape;11318;p75"/>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19" name="Google Shape;11319;p75"/>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20" name="Google Shape;11320;p75"/>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21" name="Google Shape;11321;p75"/>
          <p:cNvGrpSpPr/>
          <p:nvPr/>
        </p:nvGrpSpPr>
        <p:grpSpPr>
          <a:xfrm>
            <a:off x="4048787" y="2802769"/>
            <a:ext cx="283488" cy="198604"/>
            <a:chOff x="4048787" y="2977019"/>
            <a:chExt cx="283488" cy="198604"/>
          </a:xfrm>
        </p:grpSpPr>
        <p:sp>
          <p:nvSpPr>
            <p:cNvPr id="11322" name="Google Shape;11322;p75"/>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23" name="Google Shape;11323;p75"/>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24" name="Google Shape;11324;p75"/>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25" name="Google Shape;11325;p75"/>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26" name="Google Shape;11326;p75"/>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27" name="Google Shape;11327;p75"/>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28" name="Google Shape;11328;p75"/>
          <p:cNvGrpSpPr/>
          <p:nvPr/>
        </p:nvGrpSpPr>
        <p:grpSpPr>
          <a:xfrm>
            <a:off x="4054103" y="2255941"/>
            <a:ext cx="218687" cy="349052"/>
            <a:chOff x="4054103" y="2430191"/>
            <a:chExt cx="218687" cy="349052"/>
          </a:xfrm>
        </p:grpSpPr>
        <p:sp>
          <p:nvSpPr>
            <p:cNvPr id="11329" name="Google Shape;11329;p75"/>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30" name="Google Shape;11330;p75"/>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31" name="Google Shape;11331;p75"/>
          <p:cNvGrpSpPr/>
          <p:nvPr/>
        </p:nvGrpSpPr>
        <p:grpSpPr>
          <a:xfrm>
            <a:off x="2185128" y="2253299"/>
            <a:ext cx="382758" cy="356595"/>
            <a:chOff x="2185128" y="2427549"/>
            <a:chExt cx="382758" cy="356595"/>
          </a:xfrm>
        </p:grpSpPr>
        <p:sp>
          <p:nvSpPr>
            <p:cNvPr id="11332" name="Google Shape;11332;p7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33" name="Google Shape;11333;p7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34" name="Google Shape;11334;p7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35" name="Google Shape;11335;p7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36" name="Google Shape;11336;p75"/>
          <p:cNvGrpSpPr/>
          <p:nvPr/>
        </p:nvGrpSpPr>
        <p:grpSpPr>
          <a:xfrm>
            <a:off x="2656907" y="2265043"/>
            <a:ext cx="332757" cy="332343"/>
            <a:chOff x="2656907" y="2439293"/>
            <a:chExt cx="332757" cy="332343"/>
          </a:xfrm>
        </p:grpSpPr>
        <p:sp>
          <p:nvSpPr>
            <p:cNvPr id="11337" name="Google Shape;11337;p75"/>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38" name="Google Shape;11338;p75"/>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39" name="Google Shape;11339;p75"/>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40" name="Google Shape;11340;p75"/>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41" name="Google Shape;11341;p75"/>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42" name="Google Shape;11342;p75"/>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43" name="Google Shape;11343;p75"/>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44" name="Google Shape;11344;p75"/>
          <p:cNvGrpSpPr/>
          <p:nvPr/>
        </p:nvGrpSpPr>
        <p:grpSpPr>
          <a:xfrm>
            <a:off x="1731523" y="2248366"/>
            <a:ext cx="399435" cy="365698"/>
            <a:chOff x="1731523" y="2422616"/>
            <a:chExt cx="399435" cy="365698"/>
          </a:xfrm>
        </p:grpSpPr>
        <p:sp>
          <p:nvSpPr>
            <p:cNvPr id="11345" name="Google Shape;11345;p75"/>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46" name="Google Shape;11346;p75"/>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47" name="Google Shape;11347;p75"/>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48" name="Google Shape;11348;p75"/>
          <p:cNvGrpSpPr/>
          <p:nvPr/>
        </p:nvGrpSpPr>
        <p:grpSpPr>
          <a:xfrm>
            <a:off x="3097241" y="2259314"/>
            <a:ext cx="344883" cy="343387"/>
            <a:chOff x="3097241" y="2433564"/>
            <a:chExt cx="344883" cy="343387"/>
          </a:xfrm>
        </p:grpSpPr>
        <p:sp>
          <p:nvSpPr>
            <p:cNvPr id="11349" name="Google Shape;11349;p75"/>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50" name="Google Shape;11350;p75"/>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51" name="Google Shape;11351;p75"/>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52" name="Google Shape;11352;p75"/>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53" name="Google Shape;11353;p75"/>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54" name="Google Shape;11354;p75"/>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55" name="Google Shape;11355;p75"/>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56" name="Google Shape;11356;p75"/>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57" name="Google Shape;11357;p75"/>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58" name="Google Shape;11358;p75"/>
          <p:cNvGrpSpPr/>
          <p:nvPr/>
        </p:nvGrpSpPr>
        <p:grpSpPr>
          <a:xfrm>
            <a:off x="1278299" y="2265043"/>
            <a:ext cx="410829" cy="332343"/>
            <a:chOff x="1278299" y="2439293"/>
            <a:chExt cx="410829" cy="332343"/>
          </a:xfrm>
        </p:grpSpPr>
        <p:sp>
          <p:nvSpPr>
            <p:cNvPr id="11359" name="Google Shape;11359;p75"/>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60" name="Google Shape;11360;p75"/>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61" name="Google Shape;11361;p75"/>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62" name="Google Shape;11362;p75"/>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63" name="Google Shape;11363;p75"/>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64" name="Google Shape;11364;p75"/>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65" name="Google Shape;11365;p75"/>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66" name="Google Shape;11366;p75"/>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67" name="Google Shape;11367;p75"/>
          <p:cNvGrpSpPr/>
          <p:nvPr/>
        </p:nvGrpSpPr>
        <p:grpSpPr>
          <a:xfrm>
            <a:off x="2661459" y="1840751"/>
            <a:ext cx="322508" cy="273494"/>
            <a:chOff x="2661459" y="2015001"/>
            <a:chExt cx="322508" cy="273494"/>
          </a:xfrm>
        </p:grpSpPr>
        <p:sp>
          <p:nvSpPr>
            <p:cNvPr id="11368" name="Google Shape;11368;p75"/>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69" name="Google Shape;11369;p75"/>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70" name="Google Shape;11370;p75"/>
          <p:cNvGrpSpPr/>
          <p:nvPr/>
        </p:nvGrpSpPr>
        <p:grpSpPr>
          <a:xfrm>
            <a:off x="870939" y="2265043"/>
            <a:ext cx="331993" cy="331993"/>
            <a:chOff x="870939" y="2439293"/>
            <a:chExt cx="331993" cy="331993"/>
          </a:xfrm>
        </p:grpSpPr>
        <p:sp>
          <p:nvSpPr>
            <p:cNvPr id="11371" name="Google Shape;11371;p75"/>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72" name="Google Shape;11372;p75"/>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73" name="Google Shape;11373;p75"/>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74" name="Google Shape;11374;p75"/>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75" name="Google Shape;11375;p75"/>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76" name="Google Shape;11376;p75"/>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77" name="Google Shape;11377;p75"/>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78" name="Google Shape;11378;p75"/>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79" name="Google Shape;11379;p75"/>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80" name="Google Shape;11380;p75"/>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81" name="Google Shape;11381;p75"/>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82" name="Google Shape;11382;p75"/>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83" name="Google Shape;11383;p75"/>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84" name="Google Shape;11384;p75"/>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85" name="Google Shape;11385;p75"/>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86" name="Google Shape;11386;p75"/>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87" name="Google Shape;11387;p75"/>
          <p:cNvGrpSpPr/>
          <p:nvPr/>
        </p:nvGrpSpPr>
        <p:grpSpPr>
          <a:xfrm>
            <a:off x="6644957" y="2282103"/>
            <a:ext cx="371395" cy="278904"/>
            <a:chOff x="6644957" y="2456353"/>
            <a:chExt cx="371395" cy="278904"/>
          </a:xfrm>
        </p:grpSpPr>
        <p:sp>
          <p:nvSpPr>
            <p:cNvPr id="11388" name="Google Shape;11388;p75"/>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89" name="Google Shape;11389;p75"/>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90" name="Google Shape;11390;p75"/>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91" name="Google Shape;11391;p75"/>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92" name="Google Shape;11392;p75"/>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393" name="Google Shape;11393;p75"/>
          <p:cNvGrpSpPr/>
          <p:nvPr/>
        </p:nvGrpSpPr>
        <p:grpSpPr>
          <a:xfrm>
            <a:off x="5388757" y="2240409"/>
            <a:ext cx="260349" cy="362292"/>
            <a:chOff x="5388757" y="2414659"/>
            <a:chExt cx="260349" cy="362292"/>
          </a:xfrm>
        </p:grpSpPr>
        <p:sp>
          <p:nvSpPr>
            <p:cNvPr id="11394" name="Google Shape;11394;p75"/>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95" name="Google Shape;11395;p75"/>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96" name="Google Shape;11396;p75"/>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97" name="Google Shape;11397;p75"/>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98" name="Google Shape;11398;p75"/>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399" name="Google Shape;11399;p75"/>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0" name="Google Shape;11400;p75"/>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1" name="Google Shape;11401;p75"/>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2" name="Google Shape;11402;p75"/>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3" name="Google Shape;11403;p75"/>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4" name="Google Shape;11404;p75"/>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5" name="Google Shape;11405;p75"/>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6" name="Google Shape;11406;p75"/>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7" name="Google Shape;11407;p75"/>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8" name="Google Shape;11408;p75"/>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09" name="Google Shape;11409;p75"/>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10" name="Google Shape;11410;p75"/>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11" name="Google Shape;11411;p75"/>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12" name="Google Shape;11412;p75"/>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13" name="Google Shape;11413;p75"/>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14" name="Google Shape;11414;p75"/>
          <p:cNvGrpSpPr/>
          <p:nvPr/>
        </p:nvGrpSpPr>
        <p:grpSpPr>
          <a:xfrm>
            <a:off x="3567142" y="2731507"/>
            <a:ext cx="348288" cy="340331"/>
            <a:chOff x="3567142" y="2905757"/>
            <a:chExt cx="348288" cy="340331"/>
          </a:xfrm>
        </p:grpSpPr>
        <p:sp>
          <p:nvSpPr>
            <p:cNvPr id="11415" name="Google Shape;11415;p75"/>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16" name="Google Shape;11416;p75"/>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17" name="Google Shape;11417;p75"/>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18" name="Google Shape;11418;p75"/>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19" name="Google Shape;11419;p75"/>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20" name="Google Shape;11420;p75"/>
          <p:cNvGrpSpPr/>
          <p:nvPr/>
        </p:nvGrpSpPr>
        <p:grpSpPr>
          <a:xfrm>
            <a:off x="870939" y="1801571"/>
            <a:ext cx="332375" cy="350071"/>
            <a:chOff x="870939" y="1975821"/>
            <a:chExt cx="332375" cy="350071"/>
          </a:xfrm>
        </p:grpSpPr>
        <p:sp>
          <p:nvSpPr>
            <p:cNvPr id="11421" name="Google Shape;11421;p75"/>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22" name="Google Shape;11422;p75"/>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23" name="Google Shape;11423;p75"/>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24" name="Google Shape;11424;p75"/>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25" name="Google Shape;11425;p75"/>
          <p:cNvGrpSpPr/>
          <p:nvPr/>
        </p:nvGrpSpPr>
        <p:grpSpPr>
          <a:xfrm>
            <a:off x="7967103" y="2240791"/>
            <a:ext cx="355863" cy="361911"/>
            <a:chOff x="7967103" y="2415041"/>
            <a:chExt cx="355863" cy="361911"/>
          </a:xfrm>
        </p:grpSpPr>
        <p:sp>
          <p:nvSpPr>
            <p:cNvPr id="11426" name="Google Shape;11426;p75"/>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27" name="Google Shape;11427;p75"/>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28" name="Google Shape;11428;p75"/>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29" name="Google Shape;11429;p75"/>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30" name="Google Shape;11430;p75"/>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31" name="Google Shape;11431;p75"/>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32" name="Google Shape;11432;p75"/>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33" name="Google Shape;11433;p75"/>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34" name="Google Shape;11434;p75"/>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35" name="Google Shape;11435;p75"/>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36" name="Google Shape;11436;p75"/>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37" name="Google Shape;11437;p75"/>
          <p:cNvGrpSpPr/>
          <p:nvPr/>
        </p:nvGrpSpPr>
        <p:grpSpPr>
          <a:xfrm>
            <a:off x="7529411" y="2240409"/>
            <a:ext cx="355863" cy="362292"/>
            <a:chOff x="7529411" y="2414659"/>
            <a:chExt cx="355863" cy="362292"/>
          </a:xfrm>
        </p:grpSpPr>
        <p:sp>
          <p:nvSpPr>
            <p:cNvPr id="11438" name="Google Shape;11438;p75"/>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39" name="Google Shape;11439;p75"/>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0" name="Google Shape;11440;p75"/>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1" name="Google Shape;11441;p75"/>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2" name="Google Shape;11442;p75"/>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3" name="Google Shape;11443;p75"/>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4" name="Google Shape;11444;p75"/>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5" name="Google Shape;11445;p75"/>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6" name="Google Shape;11446;p75"/>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7" name="Google Shape;11447;p75"/>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8" name="Google Shape;11448;p75"/>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49" name="Google Shape;11449;p75"/>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50" name="Google Shape;11450;p75"/>
          <p:cNvGrpSpPr/>
          <p:nvPr/>
        </p:nvGrpSpPr>
        <p:grpSpPr>
          <a:xfrm>
            <a:off x="5733194" y="2257468"/>
            <a:ext cx="446826" cy="327059"/>
            <a:chOff x="5733194" y="2431718"/>
            <a:chExt cx="446826" cy="327059"/>
          </a:xfrm>
        </p:grpSpPr>
        <p:sp>
          <p:nvSpPr>
            <p:cNvPr id="11451" name="Google Shape;11451;p75"/>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52" name="Google Shape;11452;p75"/>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53" name="Google Shape;11453;p75"/>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54" name="Google Shape;11454;p75"/>
          <p:cNvGrpSpPr/>
          <p:nvPr/>
        </p:nvGrpSpPr>
        <p:grpSpPr>
          <a:xfrm>
            <a:off x="4876780" y="2243814"/>
            <a:ext cx="407774" cy="356627"/>
            <a:chOff x="4876780" y="2418064"/>
            <a:chExt cx="407774" cy="356627"/>
          </a:xfrm>
        </p:grpSpPr>
        <p:sp>
          <p:nvSpPr>
            <p:cNvPr id="11455" name="Google Shape;11455;p75"/>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56" name="Google Shape;11456;p75"/>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57" name="Google Shape;11457;p75"/>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58" name="Google Shape;11458;p75"/>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59" name="Google Shape;11459;p75"/>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60" name="Google Shape;11460;p75"/>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61" name="Google Shape;11461;p75"/>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62" name="Google Shape;11462;p75"/>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63" name="Google Shape;11463;p75"/>
          <p:cNvGrpSpPr/>
          <p:nvPr/>
        </p:nvGrpSpPr>
        <p:grpSpPr>
          <a:xfrm>
            <a:off x="7070872" y="2236621"/>
            <a:ext cx="398321" cy="371013"/>
            <a:chOff x="7070872" y="2410871"/>
            <a:chExt cx="398321" cy="371013"/>
          </a:xfrm>
        </p:grpSpPr>
        <p:sp>
          <p:nvSpPr>
            <p:cNvPr id="11464" name="Google Shape;11464;p75"/>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65" name="Google Shape;11465;p75"/>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66" name="Google Shape;11466;p75"/>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67" name="Google Shape;11467;p75"/>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468" name="Google Shape;11468;p75"/>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469" name="Google Shape;11469;p75"/>
          <p:cNvGrpSpPr/>
          <p:nvPr/>
        </p:nvGrpSpPr>
        <p:grpSpPr>
          <a:xfrm>
            <a:off x="5318259" y="2807861"/>
            <a:ext cx="371013" cy="220787"/>
            <a:chOff x="5318259" y="2982111"/>
            <a:chExt cx="371013" cy="220787"/>
          </a:xfrm>
        </p:grpSpPr>
        <p:sp>
          <p:nvSpPr>
            <p:cNvPr id="11470" name="Google Shape;11470;p75"/>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71" name="Google Shape;11471;p75"/>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72" name="Google Shape;11472;p75"/>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73" name="Google Shape;11473;p75"/>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74" name="Google Shape;11474;p75"/>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75" name="Google Shape;11475;p75"/>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76" name="Google Shape;11476;p75"/>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77" name="Google Shape;11477;p75"/>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78" name="Google Shape;11478;p75"/>
          <p:cNvGrpSpPr/>
          <p:nvPr/>
        </p:nvGrpSpPr>
        <p:grpSpPr>
          <a:xfrm>
            <a:off x="7073928" y="2731507"/>
            <a:ext cx="371395" cy="371809"/>
            <a:chOff x="7073928" y="2905757"/>
            <a:chExt cx="371395" cy="371809"/>
          </a:xfrm>
        </p:grpSpPr>
        <p:sp>
          <p:nvSpPr>
            <p:cNvPr id="11479" name="Google Shape;11479;p75"/>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80" name="Google Shape;11480;p75"/>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81" name="Google Shape;11481;p75"/>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82" name="Google Shape;11482;p75"/>
          <p:cNvGrpSpPr/>
          <p:nvPr/>
        </p:nvGrpSpPr>
        <p:grpSpPr>
          <a:xfrm>
            <a:off x="6188327" y="2781158"/>
            <a:ext cx="371395" cy="272857"/>
            <a:chOff x="6188327" y="2955408"/>
            <a:chExt cx="371395" cy="272857"/>
          </a:xfrm>
        </p:grpSpPr>
        <p:sp>
          <p:nvSpPr>
            <p:cNvPr id="11483" name="Google Shape;11483;p75"/>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84" name="Google Shape;11484;p75"/>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85" name="Google Shape;11485;p75"/>
          <p:cNvGrpSpPr/>
          <p:nvPr/>
        </p:nvGrpSpPr>
        <p:grpSpPr>
          <a:xfrm>
            <a:off x="7521454" y="2731889"/>
            <a:ext cx="359651" cy="371013"/>
            <a:chOff x="7521454" y="2906139"/>
            <a:chExt cx="359651" cy="371013"/>
          </a:xfrm>
        </p:grpSpPr>
        <p:sp>
          <p:nvSpPr>
            <p:cNvPr id="11486" name="Google Shape;11486;p75"/>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87" name="Google Shape;11487;p75"/>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88" name="Google Shape;11488;p75"/>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89" name="Google Shape;11489;p75"/>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90" name="Google Shape;11490;p75"/>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91" name="Google Shape;11491;p75"/>
          <p:cNvGrpSpPr/>
          <p:nvPr/>
        </p:nvGrpSpPr>
        <p:grpSpPr>
          <a:xfrm>
            <a:off x="5782845" y="2732271"/>
            <a:ext cx="301661" cy="371013"/>
            <a:chOff x="5782845" y="2906521"/>
            <a:chExt cx="301661" cy="371013"/>
          </a:xfrm>
        </p:grpSpPr>
        <p:sp>
          <p:nvSpPr>
            <p:cNvPr id="11492" name="Google Shape;11492;p75"/>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93" name="Google Shape;11493;p75"/>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94" name="Google Shape;11494;p75"/>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95" name="Google Shape;11495;p75"/>
          <p:cNvGrpSpPr/>
          <p:nvPr/>
        </p:nvGrpSpPr>
        <p:grpSpPr>
          <a:xfrm>
            <a:off x="3539102" y="2253299"/>
            <a:ext cx="355099" cy="355481"/>
            <a:chOff x="3539102" y="2427549"/>
            <a:chExt cx="355099" cy="355481"/>
          </a:xfrm>
        </p:grpSpPr>
        <p:sp>
          <p:nvSpPr>
            <p:cNvPr id="11496" name="Google Shape;11496;p75"/>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497" name="Google Shape;11497;p75"/>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498" name="Google Shape;11498;p75"/>
          <p:cNvGrpSpPr/>
          <p:nvPr/>
        </p:nvGrpSpPr>
        <p:grpSpPr>
          <a:xfrm>
            <a:off x="6630539" y="2743252"/>
            <a:ext cx="371777" cy="349434"/>
            <a:chOff x="6630539" y="2917502"/>
            <a:chExt cx="371777" cy="349434"/>
          </a:xfrm>
        </p:grpSpPr>
        <p:sp>
          <p:nvSpPr>
            <p:cNvPr id="11499" name="Google Shape;11499;p75"/>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00" name="Google Shape;11500;p75"/>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01" name="Google Shape;11501;p75"/>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02" name="Google Shape;11502;p75"/>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03" name="Google Shape;11503;p75"/>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04" name="Google Shape;11504;p75"/>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05" name="Google Shape;11505;p75"/>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06" name="Google Shape;11506;p75"/>
          <p:cNvGrpSpPr/>
          <p:nvPr/>
        </p:nvGrpSpPr>
        <p:grpSpPr>
          <a:xfrm>
            <a:off x="2171474" y="3194979"/>
            <a:ext cx="408156" cy="343737"/>
            <a:chOff x="2171474" y="3369229"/>
            <a:chExt cx="408156" cy="343737"/>
          </a:xfrm>
        </p:grpSpPr>
        <p:sp>
          <p:nvSpPr>
            <p:cNvPr id="11507" name="Google Shape;11507;p75"/>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08" name="Google Shape;11508;p75"/>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09" name="Google Shape;11509;p75"/>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10" name="Google Shape;11510;p75"/>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11" name="Google Shape;11511;p75"/>
          <p:cNvGrpSpPr/>
          <p:nvPr/>
        </p:nvGrpSpPr>
        <p:grpSpPr>
          <a:xfrm>
            <a:off x="4891198" y="2750858"/>
            <a:ext cx="334634" cy="334634"/>
            <a:chOff x="4891198" y="2925108"/>
            <a:chExt cx="334634" cy="334634"/>
          </a:xfrm>
        </p:grpSpPr>
        <p:sp>
          <p:nvSpPr>
            <p:cNvPr id="11512" name="Google Shape;11512;p75"/>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13" name="Google Shape;11513;p75"/>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14" name="Google Shape;11514;p75"/>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15" name="Google Shape;11515;p75"/>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16" name="Google Shape;11516;p75"/>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17" name="Google Shape;11517;p75"/>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18" name="Google Shape;11518;p75"/>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19" name="Google Shape;11519;p75"/>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20" name="Google Shape;11520;p75"/>
          <p:cNvGrpSpPr/>
          <p:nvPr/>
        </p:nvGrpSpPr>
        <p:grpSpPr>
          <a:xfrm>
            <a:off x="7976174" y="2750858"/>
            <a:ext cx="334666" cy="334634"/>
            <a:chOff x="7976174" y="2925108"/>
            <a:chExt cx="334666" cy="334634"/>
          </a:xfrm>
        </p:grpSpPr>
        <p:sp>
          <p:nvSpPr>
            <p:cNvPr id="11521" name="Google Shape;11521;p75"/>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22" name="Google Shape;11522;p75"/>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23" name="Google Shape;11523;p75"/>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24" name="Google Shape;11524;p75"/>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25" name="Google Shape;11525;p75"/>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26" name="Google Shape;11526;p75"/>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27" name="Google Shape;11527;p75"/>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28" name="Google Shape;11528;p75"/>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29" name="Google Shape;11529;p75"/>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30" name="Google Shape;11530;p75"/>
          <p:cNvGrpSpPr/>
          <p:nvPr/>
        </p:nvGrpSpPr>
        <p:grpSpPr>
          <a:xfrm>
            <a:off x="3091957" y="3199881"/>
            <a:ext cx="354717" cy="332757"/>
            <a:chOff x="3091957" y="3374131"/>
            <a:chExt cx="354717" cy="332757"/>
          </a:xfrm>
        </p:grpSpPr>
        <p:sp>
          <p:nvSpPr>
            <p:cNvPr id="11531" name="Google Shape;11531;p75"/>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32" name="Google Shape;11532;p75"/>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33" name="Google Shape;11533;p75"/>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34" name="Google Shape;11534;p75"/>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35" name="Google Shape;11535;p75"/>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36" name="Google Shape;11536;p75"/>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37" name="Google Shape;11537;p75"/>
          <p:cNvGrpSpPr/>
          <p:nvPr/>
        </p:nvGrpSpPr>
        <p:grpSpPr>
          <a:xfrm>
            <a:off x="3988156" y="3205960"/>
            <a:ext cx="353954" cy="318880"/>
            <a:chOff x="3988156" y="3380210"/>
            <a:chExt cx="353954" cy="318880"/>
          </a:xfrm>
        </p:grpSpPr>
        <p:sp>
          <p:nvSpPr>
            <p:cNvPr id="11538" name="Google Shape;11538;p75"/>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39" name="Google Shape;11539;p75"/>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40" name="Google Shape;11540;p75"/>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41" name="Google Shape;11541;p75"/>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42" name="Google Shape;11542;p75"/>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43" name="Google Shape;11543;p75"/>
          <p:cNvGrpSpPr/>
          <p:nvPr/>
        </p:nvGrpSpPr>
        <p:grpSpPr>
          <a:xfrm>
            <a:off x="3541011" y="3193070"/>
            <a:ext cx="348257" cy="346188"/>
            <a:chOff x="3541011" y="3367320"/>
            <a:chExt cx="348257" cy="346188"/>
          </a:xfrm>
        </p:grpSpPr>
        <p:sp>
          <p:nvSpPr>
            <p:cNvPr id="11544" name="Google Shape;11544;p75"/>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45" name="Google Shape;11545;p75"/>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46" name="Google Shape;11546;p75"/>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47" name="Google Shape;11547;p75"/>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48" name="Google Shape;11548;p75"/>
          <p:cNvGrpSpPr/>
          <p:nvPr/>
        </p:nvGrpSpPr>
        <p:grpSpPr>
          <a:xfrm>
            <a:off x="1314678" y="3183967"/>
            <a:ext cx="334666" cy="365348"/>
            <a:chOff x="1314678" y="3358217"/>
            <a:chExt cx="334666" cy="365348"/>
          </a:xfrm>
        </p:grpSpPr>
        <p:sp>
          <p:nvSpPr>
            <p:cNvPr id="11549" name="Google Shape;11549;p75"/>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50" name="Google Shape;11550;p75"/>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51" name="Google Shape;11551;p75"/>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52" name="Google Shape;11552;p75"/>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53" name="Google Shape;11553;p75"/>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54" name="Google Shape;11554;p75"/>
          <p:cNvGrpSpPr/>
          <p:nvPr/>
        </p:nvGrpSpPr>
        <p:grpSpPr>
          <a:xfrm>
            <a:off x="1748582" y="3198385"/>
            <a:ext cx="359269" cy="335780"/>
            <a:chOff x="1748582" y="3372635"/>
            <a:chExt cx="359269" cy="335780"/>
          </a:xfrm>
        </p:grpSpPr>
        <p:sp>
          <p:nvSpPr>
            <p:cNvPr id="11555" name="Google Shape;11555;p75"/>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556" name="Google Shape;11556;p75"/>
            <p:cNvGrpSpPr/>
            <p:nvPr/>
          </p:nvGrpSpPr>
          <p:grpSpPr>
            <a:xfrm>
              <a:off x="1748582" y="3372635"/>
              <a:ext cx="333520" cy="335780"/>
              <a:chOff x="1748582" y="3372635"/>
              <a:chExt cx="333520" cy="335780"/>
            </a:xfrm>
          </p:grpSpPr>
          <p:sp>
            <p:nvSpPr>
              <p:cNvPr id="11557" name="Google Shape;11557;p75"/>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58" name="Google Shape;11558;p75"/>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59" name="Google Shape;11559;p75"/>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11560" name="Google Shape;11560;p75"/>
          <p:cNvGrpSpPr/>
          <p:nvPr/>
        </p:nvGrpSpPr>
        <p:grpSpPr>
          <a:xfrm>
            <a:off x="2640993" y="3183585"/>
            <a:ext cx="365348" cy="364966"/>
            <a:chOff x="2640993" y="3357835"/>
            <a:chExt cx="365348" cy="364966"/>
          </a:xfrm>
        </p:grpSpPr>
        <p:sp>
          <p:nvSpPr>
            <p:cNvPr id="11561" name="Google Shape;11561;p75"/>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62" name="Google Shape;11562;p75"/>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63" name="Google Shape;11563;p75"/>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64" name="Google Shape;11564;p75"/>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65" name="Google Shape;11565;p75"/>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66" name="Google Shape;11566;p75"/>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67" name="Google Shape;11567;p75"/>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68" name="Google Shape;11568;p75"/>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69" name="Google Shape;11569;p75"/>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70" name="Google Shape;11570;p75"/>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71" name="Google Shape;11571;p75"/>
          <p:cNvGrpSpPr/>
          <p:nvPr/>
        </p:nvGrpSpPr>
        <p:grpSpPr>
          <a:xfrm>
            <a:off x="4886264" y="3191924"/>
            <a:ext cx="350548" cy="350198"/>
            <a:chOff x="4886264" y="3366174"/>
            <a:chExt cx="350548" cy="350198"/>
          </a:xfrm>
        </p:grpSpPr>
        <p:sp>
          <p:nvSpPr>
            <p:cNvPr id="11572" name="Google Shape;11572;p75"/>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73" name="Google Shape;11573;p75"/>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74" name="Google Shape;11574;p75"/>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75" name="Google Shape;11575;p75"/>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76" name="Google Shape;11576;p75"/>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77" name="Google Shape;11577;p75"/>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78" name="Google Shape;11578;p75"/>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79" name="Google Shape;11579;p75"/>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80" name="Google Shape;11580;p75"/>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81" name="Google Shape;11581;p75"/>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82" name="Google Shape;11582;p75"/>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83" name="Google Shape;11583;p75"/>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84" name="Google Shape;11584;p75"/>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85" name="Google Shape;11585;p75"/>
          <p:cNvGrpSpPr/>
          <p:nvPr/>
        </p:nvGrpSpPr>
        <p:grpSpPr>
          <a:xfrm>
            <a:off x="5331913" y="3239697"/>
            <a:ext cx="347143" cy="254684"/>
            <a:chOff x="5331913" y="3413947"/>
            <a:chExt cx="347143" cy="254684"/>
          </a:xfrm>
        </p:grpSpPr>
        <p:sp>
          <p:nvSpPr>
            <p:cNvPr id="11586" name="Google Shape;11586;p75"/>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87" name="Google Shape;11587;p75"/>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88" name="Google Shape;11588;p75"/>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89" name="Google Shape;11589;p75"/>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90" name="Google Shape;11590;p75"/>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91" name="Google Shape;11591;p75"/>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92" name="Google Shape;11592;p75"/>
          <p:cNvGrpSpPr/>
          <p:nvPr/>
        </p:nvGrpSpPr>
        <p:grpSpPr>
          <a:xfrm>
            <a:off x="5776798" y="3235528"/>
            <a:ext cx="346379" cy="264518"/>
            <a:chOff x="5776798" y="3409778"/>
            <a:chExt cx="346379" cy="264518"/>
          </a:xfrm>
        </p:grpSpPr>
        <p:sp>
          <p:nvSpPr>
            <p:cNvPr id="11593" name="Google Shape;11593;p75"/>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94" name="Google Shape;11594;p75"/>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95" name="Google Shape;11595;p75"/>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96" name="Google Shape;11596;p75"/>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97" name="Google Shape;11597;p75"/>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598" name="Google Shape;11598;p75"/>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599" name="Google Shape;11599;p75"/>
          <p:cNvGrpSpPr/>
          <p:nvPr/>
        </p:nvGrpSpPr>
        <p:grpSpPr>
          <a:xfrm>
            <a:off x="7108015" y="3222255"/>
            <a:ext cx="344883" cy="290299"/>
            <a:chOff x="7108015" y="3396505"/>
            <a:chExt cx="344883" cy="290299"/>
          </a:xfrm>
        </p:grpSpPr>
        <p:sp>
          <p:nvSpPr>
            <p:cNvPr id="11600" name="Google Shape;11600;p75"/>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01" name="Google Shape;11601;p75"/>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02" name="Google Shape;11602;p75"/>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03" name="Google Shape;11603;p75"/>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04" name="Google Shape;11604;p75"/>
          <p:cNvGrpSpPr/>
          <p:nvPr/>
        </p:nvGrpSpPr>
        <p:grpSpPr>
          <a:xfrm>
            <a:off x="7551754" y="3216558"/>
            <a:ext cx="344883" cy="301311"/>
            <a:chOff x="7551754" y="3390808"/>
            <a:chExt cx="344883" cy="301311"/>
          </a:xfrm>
        </p:grpSpPr>
        <p:sp>
          <p:nvSpPr>
            <p:cNvPr id="11605" name="Google Shape;11605;p75"/>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06" name="Google Shape;11606;p75"/>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07" name="Google Shape;11607;p75"/>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08" name="Google Shape;11608;p75"/>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09" name="Google Shape;11609;p75"/>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10" name="Google Shape;11610;p75"/>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11" name="Google Shape;11611;p75"/>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12" name="Google Shape;11612;p75"/>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13" name="Google Shape;11613;p75"/>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14" name="Google Shape;11614;p75"/>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15" name="Google Shape;11615;p75"/>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16" name="Google Shape;11616;p75"/>
          <p:cNvGrpSpPr/>
          <p:nvPr/>
        </p:nvGrpSpPr>
        <p:grpSpPr>
          <a:xfrm>
            <a:off x="6707084" y="3213153"/>
            <a:ext cx="261145" cy="308504"/>
            <a:chOff x="6707084" y="3387403"/>
            <a:chExt cx="261145" cy="308504"/>
          </a:xfrm>
        </p:grpSpPr>
        <p:sp>
          <p:nvSpPr>
            <p:cNvPr id="11617" name="Google Shape;11617;p75"/>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18" name="Google Shape;11618;p75"/>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19" name="Google Shape;11619;p75"/>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20" name="Google Shape;11620;p75"/>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21" name="Google Shape;11621;p75"/>
          <p:cNvGrpSpPr/>
          <p:nvPr/>
        </p:nvGrpSpPr>
        <p:grpSpPr>
          <a:xfrm>
            <a:off x="848978" y="4123387"/>
            <a:ext cx="377824" cy="324418"/>
            <a:chOff x="848978" y="4297637"/>
            <a:chExt cx="377824" cy="324418"/>
          </a:xfrm>
        </p:grpSpPr>
        <p:sp>
          <p:nvSpPr>
            <p:cNvPr id="11622" name="Google Shape;11622;p75"/>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23" name="Google Shape;11623;p75"/>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24" name="Google Shape;11624;p75"/>
          <p:cNvGrpSpPr/>
          <p:nvPr/>
        </p:nvGrpSpPr>
        <p:grpSpPr>
          <a:xfrm>
            <a:off x="1754279" y="4112343"/>
            <a:ext cx="351439" cy="345965"/>
            <a:chOff x="1754279" y="4286593"/>
            <a:chExt cx="351439" cy="345965"/>
          </a:xfrm>
        </p:grpSpPr>
        <p:sp>
          <p:nvSpPr>
            <p:cNvPr id="11625" name="Google Shape;11625;p75"/>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26" name="Google Shape;11626;p75"/>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27" name="Google Shape;11627;p75"/>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28" name="Google Shape;11628;p75"/>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29" name="Google Shape;11629;p75"/>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30" name="Google Shape;11630;p75"/>
          <p:cNvGrpSpPr/>
          <p:nvPr/>
        </p:nvGrpSpPr>
        <p:grpSpPr>
          <a:xfrm>
            <a:off x="3996113" y="4116926"/>
            <a:ext cx="336512" cy="335048"/>
            <a:chOff x="3996113" y="4291176"/>
            <a:chExt cx="336512" cy="335048"/>
          </a:xfrm>
        </p:grpSpPr>
        <p:sp>
          <p:nvSpPr>
            <p:cNvPr id="11631" name="Google Shape;11631;p75"/>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32" name="Google Shape;11632;p75"/>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33" name="Google Shape;11633;p75"/>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634" name="Google Shape;11634;p75"/>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635" name="Google Shape;11635;p75"/>
          <p:cNvGrpSpPr/>
          <p:nvPr/>
        </p:nvGrpSpPr>
        <p:grpSpPr>
          <a:xfrm>
            <a:off x="2179081" y="4111261"/>
            <a:ext cx="397525" cy="348670"/>
            <a:chOff x="2179081" y="4285511"/>
            <a:chExt cx="397525" cy="348670"/>
          </a:xfrm>
        </p:grpSpPr>
        <p:sp>
          <p:nvSpPr>
            <p:cNvPr id="11636" name="Google Shape;11636;p75"/>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37" name="Google Shape;11637;p75"/>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38" name="Google Shape;11638;p75"/>
          <p:cNvGrpSpPr/>
          <p:nvPr/>
        </p:nvGrpSpPr>
        <p:grpSpPr>
          <a:xfrm>
            <a:off x="3584201" y="4120746"/>
            <a:ext cx="267574" cy="329415"/>
            <a:chOff x="3584201" y="4294996"/>
            <a:chExt cx="267574" cy="329415"/>
          </a:xfrm>
        </p:grpSpPr>
        <p:sp>
          <p:nvSpPr>
            <p:cNvPr id="11639" name="Google Shape;11639;p7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40" name="Google Shape;11640;p7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41" name="Google Shape;11641;p7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42" name="Google Shape;11642;p7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43" name="Google Shape;11643;p75"/>
          <p:cNvGrpSpPr/>
          <p:nvPr/>
        </p:nvGrpSpPr>
        <p:grpSpPr>
          <a:xfrm>
            <a:off x="3082855" y="4121478"/>
            <a:ext cx="375946" cy="327823"/>
            <a:chOff x="3082855" y="4295728"/>
            <a:chExt cx="375946" cy="327823"/>
          </a:xfrm>
        </p:grpSpPr>
        <p:sp>
          <p:nvSpPr>
            <p:cNvPr id="11644" name="Google Shape;11644;p75"/>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45" name="Google Shape;11645;p75"/>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46" name="Google Shape;11646;p75"/>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47" name="Google Shape;11647;p75"/>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48" name="Google Shape;11648;p75"/>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49" name="Google Shape;11649;p75"/>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50" name="Google Shape;11650;p75"/>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51" name="Google Shape;11651;p75"/>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52" name="Google Shape;11652;p75"/>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53" name="Google Shape;11653;p75"/>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54" name="Google Shape;11654;p75"/>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55" name="Google Shape;11655;p75"/>
          <p:cNvGrpSpPr/>
          <p:nvPr/>
        </p:nvGrpSpPr>
        <p:grpSpPr>
          <a:xfrm>
            <a:off x="2749016" y="4116926"/>
            <a:ext cx="150831" cy="336926"/>
            <a:chOff x="2749016" y="4291176"/>
            <a:chExt cx="150831" cy="336926"/>
          </a:xfrm>
        </p:grpSpPr>
        <p:sp>
          <p:nvSpPr>
            <p:cNvPr id="11656" name="Google Shape;11656;p75"/>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57" name="Google Shape;11657;p75"/>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58" name="Google Shape;11658;p75"/>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59" name="Google Shape;11659;p75"/>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60" name="Google Shape;11660;p75"/>
          <p:cNvGrpSpPr/>
          <p:nvPr/>
        </p:nvGrpSpPr>
        <p:grpSpPr>
          <a:xfrm>
            <a:off x="7127716" y="4105182"/>
            <a:ext cx="248254" cy="361942"/>
            <a:chOff x="7127716" y="4279432"/>
            <a:chExt cx="248254" cy="361942"/>
          </a:xfrm>
        </p:grpSpPr>
        <p:sp>
          <p:nvSpPr>
            <p:cNvPr id="11661" name="Google Shape;11661;p75"/>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62" name="Google Shape;11662;p75"/>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63" name="Google Shape;11663;p75"/>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64" name="Google Shape;11664;p75"/>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65" name="Google Shape;11665;p75"/>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66" name="Google Shape;11666;p75"/>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67" name="Google Shape;11667;p75"/>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68" name="Google Shape;11668;p75"/>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69" name="Google Shape;11669;p75"/>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70" name="Google Shape;11670;p75"/>
          <p:cNvGrpSpPr/>
          <p:nvPr/>
        </p:nvGrpSpPr>
        <p:grpSpPr>
          <a:xfrm>
            <a:off x="7565408" y="4105182"/>
            <a:ext cx="248255" cy="361942"/>
            <a:chOff x="7565408" y="4279432"/>
            <a:chExt cx="248255" cy="361942"/>
          </a:xfrm>
        </p:grpSpPr>
        <p:sp>
          <p:nvSpPr>
            <p:cNvPr id="11671" name="Google Shape;11671;p75"/>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72" name="Google Shape;11672;p75"/>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73" name="Google Shape;11673;p75"/>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74" name="Google Shape;11674;p75"/>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75" name="Google Shape;11675;p75"/>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76" name="Google Shape;11676;p75"/>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77" name="Google Shape;11677;p75"/>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78" name="Google Shape;11678;p75"/>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79" name="Google Shape;11679;p75"/>
          <p:cNvGrpSpPr/>
          <p:nvPr/>
        </p:nvGrpSpPr>
        <p:grpSpPr>
          <a:xfrm>
            <a:off x="6264109" y="4105182"/>
            <a:ext cx="225498" cy="361560"/>
            <a:chOff x="6264109" y="4279432"/>
            <a:chExt cx="225498" cy="361560"/>
          </a:xfrm>
        </p:grpSpPr>
        <p:sp>
          <p:nvSpPr>
            <p:cNvPr id="11680" name="Google Shape;11680;p75"/>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81" name="Google Shape;11681;p75"/>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82" name="Google Shape;11682;p75"/>
          <p:cNvGrpSpPr/>
          <p:nvPr/>
        </p:nvGrpSpPr>
        <p:grpSpPr>
          <a:xfrm>
            <a:off x="7929578" y="4110115"/>
            <a:ext cx="395266" cy="351312"/>
            <a:chOff x="7929578" y="4284365"/>
            <a:chExt cx="395266" cy="351312"/>
          </a:xfrm>
        </p:grpSpPr>
        <p:sp>
          <p:nvSpPr>
            <p:cNvPr id="11683" name="Google Shape;11683;p75"/>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84" name="Google Shape;11684;p75"/>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85" name="Google Shape;11685;p75"/>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86" name="Google Shape;11686;p75"/>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87" name="Google Shape;11687;p75"/>
          <p:cNvGrpSpPr/>
          <p:nvPr/>
        </p:nvGrpSpPr>
        <p:grpSpPr>
          <a:xfrm>
            <a:off x="6595502" y="4149527"/>
            <a:ext cx="426315" cy="332826"/>
            <a:chOff x="6639652" y="4323777"/>
            <a:chExt cx="426315" cy="332826"/>
          </a:xfrm>
        </p:grpSpPr>
        <p:sp>
          <p:nvSpPr>
            <p:cNvPr id="11688" name="Google Shape;11688;p75"/>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89" name="Google Shape;11689;p75"/>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90" name="Google Shape;11690;p75"/>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91" name="Google Shape;11691;p75"/>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92" name="Google Shape;11692;p75"/>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93" name="Google Shape;11693;p75"/>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94" name="Google Shape;11694;p75"/>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95" name="Google Shape;11695;p75"/>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96" name="Google Shape;11696;p75"/>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697" name="Google Shape;11697;p75"/>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698" name="Google Shape;11698;p75"/>
          <p:cNvGrpSpPr/>
          <p:nvPr/>
        </p:nvGrpSpPr>
        <p:grpSpPr>
          <a:xfrm>
            <a:off x="5357662" y="4123387"/>
            <a:ext cx="287275" cy="326296"/>
            <a:chOff x="5357662" y="4297637"/>
            <a:chExt cx="287275" cy="326296"/>
          </a:xfrm>
        </p:grpSpPr>
        <p:sp>
          <p:nvSpPr>
            <p:cNvPr id="11699" name="Google Shape;11699;p75"/>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00" name="Google Shape;11700;p75"/>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01" name="Google Shape;11701;p75"/>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02" name="Google Shape;11702;p75"/>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03" name="Google Shape;11703;p75"/>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704" name="Google Shape;11704;p75"/>
          <p:cNvGrpSpPr/>
          <p:nvPr/>
        </p:nvGrpSpPr>
        <p:grpSpPr>
          <a:xfrm>
            <a:off x="5774124" y="4120300"/>
            <a:ext cx="331611" cy="331674"/>
            <a:chOff x="5774124" y="4294550"/>
            <a:chExt cx="331611" cy="331674"/>
          </a:xfrm>
        </p:grpSpPr>
        <p:sp>
          <p:nvSpPr>
            <p:cNvPr id="11705" name="Google Shape;11705;p75"/>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06" name="Google Shape;11706;p75"/>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707" name="Google Shape;11707;p75"/>
          <p:cNvGrpSpPr/>
          <p:nvPr/>
        </p:nvGrpSpPr>
        <p:grpSpPr>
          <a:xfrm>
            <a:off x="4890434" y="4113139"/>
            <a:ext cx="345997" cy="346029"/>
            <a:chOff x="4890434" y="4287389"/>
            <a:chExt cx="345997" cy="346029"/>
          </a:xfrm>
        </p:grpSpPr>
        <p:sp>
          <p:nvSpPr>
            <p:cNvPr id="11708" name="Google Shape;11708;p75"/>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09" name="Google Shape;11709;p75"/>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10" name="Google Shape;11710;p75"/>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11" name="Google Shape;11711;p75"/>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12" name="Google Shape;11712;p75"/>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13" name="Google Shape;11713;p75"/>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14" name="Google Shape;11714;p75"/>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715" name="Google Shape;11715;p75"/>
          <p:cNvGrpSpPr/>
          <p:nvPr/>
        </p:nvGrpSpPr>
        <p:grpSpPr>
          <a:xfrm>
            <a:off x="2165809" y="3636809"/>
            <a:ext cx="422542" cy="342973"/>
            <a:chOff x="2165809" y="3811059"/>
            <a:chExt cx="422542" cy="342973"/>
          </a:xfrm>
        </p:grpSpPr>
        <p:sp>
          <p:nvSpPr>
            <p:cNvPr id="11716" name="Google Shape;11716;p75"/>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17" name="Google Shape;11717;p75"/>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18" name="Google Shape;11718;p75"/>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19" name="Google Shape;11719;p75"/>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0" name="Google Shape;11720;p75"/>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1" name="Google Shape;11721;p75"/>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2" name="Google Shape;11722;p75"/>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3" name="Google Shape;11723;p75"/>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4" name="Google Shape;11724;p75"/>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5" name="Google Shape;11725;p75"/>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6" name="Google Shape;11726;p75"/>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7" name="Google Shape;11727;p75"/>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8" name="Google Shape;11728;p75"/>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29" name="Google Shape;11729;p75"/>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30" name="Google Shape;11730;p75"/>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31" name="Google Shape;11731;p75"/>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32" name="Google Shape;11732;p75"/>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33" name="Google Shape;11733;p75"/>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734" name="Google Shape;11734;p75"/>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735" name="Google Shape;11735;p75"/>
          <p:cNvGrpSpPr/>
          <p:nvPr/>
        </p:nvGrpSpPr>
        <p:grpSpPr>
          <a:xfrm>
            <a:off x="903530" y="3631875"/>
            <a:ext cx="264550" cy="353222"/>
            <a:chOff x="903530" y="3806125"/>
            <a:chExt cx="264550" cy="353222"/>
          </a:xfrm>
        </p:grpSpPr>
        <p:sp>
          <p:nvSpPr>
            <p:cNvPr id="11736" name="Google Shape;11736;p75"/>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37" name="Google Shape;11737;p75"/>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38" name="Google Shape;11738;p75"/>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39" name="Google Shape;11739;p75"/>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740" name="Google Shape;11740;p75"/>
          <p:cNvGrpSpPr/>
          <p:nvPr/>
        </p:nvGrpSpPr>
        <p:grpSpPr>
          <a:xfrm>
            <a:off x="850092" y="3178684"/>
            <a:ext cx="369517" cy="375660"/>
            <a:chOff x="850092" y="3352934"/>
            <a:chExt cx="369517" cy="375660"/>
          </a:xfrm>
        </p:grpSpPr>
        <p:sp>
          <p:nvSpPr>
            <p:cNvPr id="11741" name="Google Shape;11741;p75"/>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42" name="Google Shape;11742;p75"/>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43" name="Google Shape;11743;p75"/>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44" name="Google Shape;11744;p75"/>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45" name="Google Shape;11745;p75"/>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746" name="Google Shape;11746;p75"/>
          <p:cNvGrpSpPr/>
          <p:nvPr/>
        </p:nvGrpSpPr>
        <p:grpSpPr>
          <a:xfrm>
            <a:off x="2611458" y="3642124"/>
            <a:ext cx="426329" cy="332375"/>
            <a:chOff x="2611458" y="3816374"/>
            <a:chExt cx="426329" cy="332375"/>
          </a:xfrm>
        </p:grpSpPr>
        <p:sp>
          <p:nvSpPr>
            <p:cNvPr id="11747" name="Google Shape;11747;p75"/>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48" name="Google Shape;11748;p75"/>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49" name="Google Shape;11749;p75"/>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50" name="Google Shape;11750;p75"/>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51" name="Google Shape;11751;p75"/>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52" name="Google Shape;11752;p75"/>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53" name="Google Shape;11753;p75"/>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54" name="Google Shape;11754;p75"/>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55" name="Google Shape;11755;p75"/>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56" name="Google Shape;11756;p75"/>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757" name="Google Shape;11757;p75"/>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758" name="Google Shape;11758;p75"/>
          <p:cNvGrpSpPr/>
          <p:nvPr/>
        </p:nvGrpSpPr>
        <p:grpSpPr>
          <a:xfrm>
            <a:off x="4019984" y="3631143"/>
            <a:ext cx="293704" cy="353954"/>
            <a:chOff x="4019984" y="3805393"/>
            <a:chExt cx="293704" cy="353954"/>
          </a:xfrm>
        </p:grpSpPr>
        <p:sp>
          <p:nvSpPr>
            <p:cNvPr id="11759" name="Google Shape;11759;p75"/>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60" name="Google Shape;11760;p75"/>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761" name="Google Shape;11761;p75"/>
          <p:cNvGrpSpPr/>
          <p:nvPr/>
        </p:nvGrpSpPr>
        <p:grpSpPr>
          <a:xfrm>
            <a:off x="8006505" y="3215794"/>
            <a:ext cx="323654" cy="303189"/>
            <a:chOff x="8006505" y="3390044"/>
            <a:chExt cx="323654" cy="303189"/>
          </a:xfrm>
        </p:grpSpPr>
        <p:sp>
          <p:nvSpPr>
            <p:cNvPr id="11762" name="Google Shape;11762;p75"/>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63" name="Google Shape;11763;p75"/>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64" name="Google Shape;11764;p75"/>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65" name="Google Shape;11765;p75"/>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66" name="Google Shape;11766;p75"/>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67" name="Google Shape;11767;p75"/>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768" name="Google Shape;11768;p75"/>
          <p:cNvGrpSpPr/>
          <p:nvPr/>
        </p:nvGrpSpPr>
        <p:grpSpPr>
          <a:xfrm>
            <a:off x="1299146" y="3632257"/>
            <a:ext cx="367990" cy="351312"/>
            <a:chOff x="1299146" y="3806507"/>
            <a:chExt cx="367990" cy="351312"/>
          </a:xfrm>
        </p:grpSpPr>
        <p:sp>
          <p:nvSpPr>
            <p:cNvPr id="11769" name="Google Shape;11769;p75"/>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70" name="Google Shape;11770;p75"/>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771" name="Google Shape;11771;p75"/>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772" name="Google Shape;11772;p75"/>
          <p:cNvGrpSpPr/>
          <p:nvPr/>
        </p:nvGrpSpPr>
        <p:grpSpPr>
          <a:xfrm>
            <a:off x="7550258" y="3658420"/>
            <a:ext cx="371395" cy="301279"/>
            <a:chOff x="7550258" y="3832670"/>
            <a:chExt cx="371395" cy="301279"/>
          </a:xfrm>
        </p:grpSpPr>
        <p:sp>
          <p:nvSpPr>
            <p:cNvPr id="11773" name="Google Shape;11773;p75"/>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74" name="Google Shape;11774;p75"/>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75" name="Google Shape;11775;p75"/>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76" name="Google Shape;11776;p75"/>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77" name="Google Shape;11777;p75"/>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78" name="Google Shape;11778;p75"/>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79" name="Google Shape;11779;p75"/>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0" name="Google Shape;11780;p75"/>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1" name="Google Shape;11781;p75"/>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2" name="Google Shape;11782;p75"/>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3" name="Google Shape;11783;p75"/>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4" name="Google Shape;11784;p75"/>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5" name="Google Shape;11785;p75"/>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6" name="Google Shape;11786;p75"/>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7" name="Google Shape;11787;p75"/>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8" name="Google Shape;11788;p75"/>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89" name="Google Shape;11789;p75"/>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90" name="Google Shape;11790;p75"/>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791" name="Google Shape;11791;p75"/>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1792" name="Google Shape;11792;p75"/>
          <p:cNvGrpSpPr/>
          <p:nvPr/>
        </p:nvGrpSpPr>
        <p:grpSpPr>
          <a:xfrm>
            <a:off x="6659725" y="3633785"/>
            <a:ext cx="367608" cy="350548"/>
            <a:chOff x="6659725" y="3808035"/>
            <a:chExt cx="367608" cy="350548"/>
          </a:xfrm>
        </p:grpSpPr>
        <p:sp>
          <p:nvSpPr>
            <p:cNvPr id="11793" name="Google Shape;11793;p75"/>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94" name="Google Shape;11794;p75"/>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795" name="Google Shape;11795;p75"/>
          <p:cNvGrpSpPr/>
          <p:nvPr/>
        </p:nvGrpSpPr>
        <p:grpSpPr>
          <a:xfrm>
            <a:off x="6219391" y="3642506"/>
            <a:ext cx="356627" cy="334252"/>
            <a:chOff x="6219391" y="3816756"/>
            <a:chExt cx="356627" cy="334252"/>
          </a:xfrm>
        </p:grpSpPr>
        <p:sp>
          <p:nvSpPr>
            <p:cNvPr id="11796" name="Google Shape;11796;p75"/>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97" name="Google Shape;11797;p75"/>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98" name="Google Shape;11798;p75"/>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799" name="Google Shape;11799;p75"/>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800" name="Google Shape;11800;p75"/>
          <p:cNvGrpSpPr/>
          <p:nvPr/>
        </p:nvGrpSpPr>
        <p:grpSpPr>
          <a:xfrm>
            <a:off x="5778676" y="3652722"/>
            <a:ext cx="349052" cy="313055"/>
            <a:chOff x="5778676" y="3826972"/>
            <a:chExt cx="349052" cy="313055"/>
          </a:xfrm>
        </p:grpSpPr>
        <p:sp>
          <p:nvSpPr>
            <p:cNvPr id="11801" name="Google Shape;11801;p75"/>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02" name="Google Shape;11802;p75"/>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03" name="Google Shape;11803;p75"/>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04" name="Google Shape;11804;p75"/>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05" name="Google Shape;11805;p75"/>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806" name="Google Shape;11806;p75"/>
          <p:cNvGrpSpPr/>
          <p:nvPr/>
        </p:nvGrpSpPr>
        <p:grpSpPr>
          <a:xfrm>
            <a:off x="5355784" y="3660297"/>
            <a:ext cx="299019" cy="297905"/>
            <a:chOff x="5355784" y="3834547"/>
            <a:chExt cx="299019" cy="297905"/>
          </a:xfrm>
        </p:grpSpPr>
        <p:sp>
          <p:nvSpPr>
            <p:cNvPr id="11807" name="Google Shape;11807;p75"/>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08" name="Google Shape;11808;p75"/>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09" name="Google Shape;11809;p75"/>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10" name="Google Shape;11810;p75"/>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811" name="Google Shape;11811;p75"/>
          <p:cNvGrpSpPr/>
          <p:nvPr/>
        </p:nvGrpSpPr>
        <p:grpSpPr>
          <a:xfrm>
            <a:off x="8036455" y="3633021"/>
            <a:ext cx="292176" cy="353985"/>
            <a:chOff x="8036455" y="3807271"/>
            <a:chExt cx="292176" cy="353985"/>
          </a:xfrm>
        </p:grpSpPr>
        <p:sp>
          <p:nvSpPr>
            <p:cNvPr id="11812" name="Google Shape;11812;p75"/>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13" name="Google Shape;11813;p75"/>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1814" name="Google Shape;11814;p75"/>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algn="ctr"/>
            <a:r>
              <a:rPr lang="fa-IR" sz="3200" dirty="0">
                <a:solidFill>
                  <a:schemeClr val="bg1"/>
                </a:solidFill>
                <a:cs typeface="B Nazanin" panose="00000400000000000000" pitchFamily="2" charset="-78"/>
              </a:rPr>
              <a:t>نمادهای کسب و کار</a:t>
            </a:r>
          </a:p>
        </p:txBody>
      </p:sp>
      <p:sp>
        <p:nvSpPr>
          <p:cNvPr id="11815" name="Google Shape;11815;p75"/>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algn="ctr"/>
            <a:r>
              <a:rPr lang="fa-IR" sz="3200" dirty="0">
                <a:solidFill>
                  <a:schemeClr val="bg1"/>
                </a:solidFill>
                <a:cs typeface="B Nazanin" panose="00000400000000000000" pitchFamily="2" charset="-78"/>
              </a:rPr>
              <a:t>نمادهای کار تیمی</a:t>
            </a:r>
          </a:p>
        </p:txBody>
      </p:sp>
      <p:grpSp>
        <p:nvGrpSpPr>
          <p:cNvPr id="11816" name="Google Shape;11816;p75"/>
          <p:cNvGrpSpPr/>
          <p:nvPr/>
        </p:nvGrpSpPr>
        <p:grpSpPr>
          <a:xfrm>
            <a:off x="4874902" y="3634549"/>
            <a:ext cx="345615" cy="350835"/>
            <a:chOff x="4874902" y="3808799"/>
            <a:chExt cx="345615" cy="350835"/>
          </a:xfrm>
        </p:grpSpPr>
        <p:sp>
          <p:nvSpPr>
            <p:cNvPr id="11817" name="Google Shape;11817;p75"/>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18" name="Google Shape;11818;p75"/>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19" name="Google Shape;11819;p75"/>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0" name="Google Shape;11820;p75"/>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1" name="Google Shape;11821;p75"/>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2" name="Google Shape;11822;p75"/>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3" name="Google Shape;11823;p75"/>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4" name="Google Shape;11824;p75"/>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5" name="Google Shape;11825;p75"/>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6" name="Google Shape;11826;p75"/>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7" name="Google Shape;11827;p75"/>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8" name="Google Shape;11828;p75"/>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29" name="Google Shape;11829;p75"/>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30" name="Google Shape;11830;p75"/>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31" name="Google Shape;11831;p75"/>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32" name="Google Shape;11832;p75"/>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33" name="Google Shape;11833;p75"/>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1834" name="Google Shape;11834;p75"/>
          <p:cNvGrpSpPr/>
          <p:nvPr/>
        </p:nvGrpSpPr>
        <p:grpSpPr>
          <a:xfrm>
            <a:off x="3095745" y="3631143"/>
            <a:ext cx="352840" cy="354717"/>
            <a:chOff x="3095745" y="3805393"/>
            <a:chExt cx="352840" cy="354717"/>
          </a:xfrm>
        </p:grpSpPr>
        <p:sp>
          <p:nvSpPr>
            <p:cNvPr id="11835" name="Google Shape;11835;p75"/>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36" name="Google Shape;11836;p75"/>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37" name="Google Shape;11837;p75"/>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38" name="Google Shape;11838;p75"/>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39" name="Google Shape;11839;p75"/>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840" name="Google Shape;11840;p75"/>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44"/>
        <p:cNvGrpSpPr/>
        <p:nvPr/>
      </p:nvGrpSpPr>
      <p:grpSpPr>
        <a:xfrm>
          <a:off x="0" y="0"/>
          <a:ext cx="0" cy="0"/>
          <a:chOff x="0" y="0"/>
          <a:chExt cx="0" cy="0"/>
        </a:xfrm>
      </p:grpSpPr>
      <p:grpSp>
        <p:nvGrpSpPr>
          <p:cNvPr id="11845" name="Google Shape;11845;p76"/>
          <p:cNvGrpSpPr/>
          <p:nvPr/>
        </p:nvGrpSpPr>
        <p:grpSpPr>
          <a:xfrm>
            <a:off x="2704005" y="4083381"/>
            <a:ext cx="342144" cy="362704"/>
            <a:chOff x="2704005" y="4258781"/>
            <a:chExt cx="342144" cy="362704"/>
          </a:xfrm>
        </p:grpSpPr>
        <p:sp>
          <p:nvSpPr>
            <p:cNvPr id="11846" name="Google Shape;11846;p76"/>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6"/>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6"/>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6"/>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6"/>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6"/>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6"/>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76"/>
          <p:cNvGrpSpPr/>
          <p:nvPr/>
        </p:nvGrpSpPr>
        <p:grpSpPr>
          <a:xfrm>
            <a:off x="2157462" y="4083096"/>
            <a:ext cx="347435" cy="363370"/>
            <a:chOff x="2157462" y="4258496"/>
            <a:chExt cx="347435" cy="363370"/>
          </a:xfrm>
        </p:grpSpPr>
        <p:sp>
          <p:nvSpPr>
            <p:cNvPr id="11854" name="Google Shape;11854;p76"/>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6"/>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6"/>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76"/>
          <p:cNvGrpSpPr/>
          <p:nvPr/>
        </p:nvGrpSpPr>
        <p:grpSpPr>
          <a:xfrm>
            <a:off x="4010963" y="3588381"/>
            <a:ext cx="343665" cy="363211"/>
            <a:chOff x="4010963" y="3763781"/>
            <a:chExt cx="343665" cy="363211"/>
          </a:xfrm>
        </p:grpSpPr>
        <p:sp>
          <p:nvSpPr>
            <p:cNvPr id="11858" name="Google Shape;11858;p76"/>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6"/>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6"/>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6"/>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6"/>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76"/>
          <p:cNvGrpSpPr/>
          <p:nvPr/>
        </p:nvGrpSpPr>
        <p:grpSpPr>
          <a:xfrm>
            <a:off x="2214042" y="3635109"/>
            <a:ext cx="368153" cy="311193"/>
            <a:chOff x="2214042" y="3810509"/>
            <a:chExt cx="368153" cy="311193"/>
          </a:xfrm>
        </p:grpSpPr>
        <p:sp>
          <p:nvSpPr>
            <p:cNvPr id="11864" name="Google Shape;11864;p76"/>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6"/>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6" name="Google Shape;11866;p76"/>
          <p:cNvGrpSpPr/>
          <p:nvPr/>
        </p:nvGrpSpPr>
        <p:grpSpPr>
          <a:xfrm>
            <a:off x="1797413" y="3606819"/>
            <a:ext cx="367805" cy="367773"/>
            <a:chOff x="1768938" y="3782219"/>
            <a:chExt cx="367805" cy="367773"/>
          </a:xfrm>
        </p:grpSpPr>
        <p:sp>
          <p:nvSpPr>
            <p:cNvPr id="11867" name="Google Shape;11867;p76"/>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6"/>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6"/>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6"/>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6"/>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76"/>
          <p:cNvGrpSpPr/>
          <p:nvPr/>
        </p:nvGrpSpPr>
        <p:grpSpPr>
          <a:xfrm>
            <a:off x="2681385" y="3623039"/>
            <a:ext cx="325544" cy="327413"/>
            <a:chOff x="2681385" y="3798439"/>
            <a:chExt cx="325544" cy="327413"/>
          </a:xfrm>
        </p:grpSpPr>
        <p:sp>
          <p:nvSpPr>
            <p:cNvPr id="11873" name="Google Shape;11873;p76"/>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6"/>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6"/>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6"/>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6"/>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6"/>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6"/>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76"/>
          <p:cNvGrpSpPr/>
          <p:nvPr/>
        </p:nvGrpSpPr>
        <p:grpSpPr>
          <a:xfrm>
            <a:off x="6243928" y="4088102"/>
            <a:ext cx="274254" cy="350824"/>
            <a:chOff x="6243928" y="4263502"/>
            <a:chExt cx="274254" cy="350824"/>
          </a:xfrm>
        </p:grpSpPr>
        <p:sp>
          <p:nvSpPr>
            <p:cNvPr id="11881" name="Google Shape;11881;p76"/>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6"/>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6"/>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6"/>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6"/>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6"/>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6"/>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6"/>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76"/>
          <p:cNvGrpSpPr/>
          <p:nvPr/>
        </p:nvGrpSpPr>
        <p:grpSpPr>
          <a:xfrm>
            <a:off x="3560600" y="3587938"/>
            <a:ext cx="352345" cy="363655"/>
            <a:chOff x="3560600" y="3763338"/>
            <a:chExt cx="352345" cy="363655"/>
          </a:xfrm>
        </p:grpSpPr>
        <p:sp>
          <p:nvSpPr>
            <p:cNvPr id="11890" name="Google Shape;11890;p76"/>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6"/>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6"/>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76"/>
          <p:cNvGrpSpPr/>
          <p:nvPr/>
        </p:nvGrpSpPr>
        <p:grpSpPr>
          <a:xfrm>
            <a:off x="5790556" y="4085852"/>
            <a:ext cx="279513" cy="356083"/>
            <a:chOff x="5790556" y="4261252"/>
            <a:chExt cx="279513" cy="356083"/>
          </a:xfrm>
        </p:grpSpPr>
        <p:sp>
          <p:nvSpPr>
            <p:cNvPr id="11894" name="Google Shape;11894;p76"/>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6"/>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6"/>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6"/>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6"/>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6"/>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6"/>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76"/>
          <p:cNvGrpSpPr/>
          <p:nvPr/>
        </p:nvGrpSpPr>
        <p:grpSpPr>
          <a:xfrm>
            <a:off x="5341333" y="4085852"/>
            <a:ext cx="278752" cy="356463"/>
            <a:chOff x="5341333" y="4261252"/>
            <a:chExt cx="278752" cy="356463"/>
          </a:xfrm>
        </p:grpSpPr>
        <p:sp>
          <p:nvSpPr>
            <p:cNvPr id="11902" name="Google Shape;11902;p76"/>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6"/>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6"/>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6"/>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6"/>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6"/>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6"/>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9" name="Google Shape;11909;p76"/>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0" name="Google Shape;11910;p76"/>
          <p:cNvGrpSpPr/>
          <p:nvPr/>
        </p:nvGrpSpPr>
        <p:grpSpPr>
          <a:xfrm>
            <a:off x="3103646" y="3590676"/>
            <a:ext cx="360233" cy="362451"/>
            <a:chOff x="3107608" y="3763401"/>
            <a:chExt cx="360233" cy="362451"/>
          </a:xfrm>
        </p:grpSpPr>
        <p:sp>
          <p:nvSpPr>
            <p:cNvPr id="11911" name="Google Shape;11911;p76"/>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6"/>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6"/>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76"/>
          <p:cNvGrpSpPr/>
          <p:nvPr/>
        </p:nvGrpSpPr>
        <p:grpSpPr>
          <a:xfrm>
            <a:off x="889343" y="3625827"/>
            <a:ext cx="351585" cy="339705"/>
            <a:chOff x="889343" y="3801227"/>
            <a:chExt cx="351585" cy="339705"/>
          </a:xfrm>
        </p:grpSpPr>
        <p:sp>
          <p:nvSpPr>
            <p:cNvPr id="11915" name="Google Shape;11915;p76"/>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6"/>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6"/>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6"/>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6"/>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76"/>
          <p:cNvGrpSpPr/>
          <p:nvPr/>
        </p:nvGrpSpPr>
        <p:grpSpPr>
          <a:xfrm>
            <a:off x="4896609" y="4085472"/>
            <a:ext cx="278784" cy="355323"/>
            <a:chOff x="4896609" y="4260872"/>
            <a:chExt cx="278784" cy="355323"/>
          </a:xfrm>
        </p:grpSpPr>
        <p:sp>
          <p:nvSpPr>
            <p:cNvPr id="11921" name="Google Shape;11921;p76"/>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6"/>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6"/>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6"/>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6"/>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6"/>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76"/>
          <p:cNvGrpSpPr/>
          <p:nvPr/>
        </p:nvGrpSpPr>
        <p:grpSpPr>
          <a:xfrm>
            <a:off x="7598438" y="4090731"/>
            <a:ext cx="260283" cy="345914"/>
            <a:chOff x="7598438" y="4266131"/>
            <a:chExt cx="260283" cy="345914"/>
          </a:xfrm>
        </p:grpSpPr>
        <p:sp>
          <p:nvSpPr>
            <p:cNvPr id="11928" name="Google Shape;11928;p76"/>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6"/>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6"/>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6"/>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6"/>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6"/>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6"/>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76"/>
          <p:cNvGrpSpPr/>
          <p:nvPr/>
        </p:nvGrpSpPr>
        <p:grpSpPr>
          <a:xfrm>
            <a:off x="1767069" y="3184746"/>
            <a:ext cx="286324" cy="348163"/>
            <a:chOff x="1767069" y="3360146"/>
            <a:chExt cx="286324" cy="348163"/>
          </a:xfrm>
        </p:grpSpPr>
        <p:sp>
          <p:nvSpPr>
            <p:cNvPr id="11936" name="Google Shape;11936;p76"/>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6"/>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6"/>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6"/>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6"/>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6"/>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6"/>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76"/>
          <p:cNvGrpSpPr/>
          <p:nvPr/>
        </p:nvGrpSpPr>
        <p:grpSpPr>
          <a:xfrm>
            <a:off x="7149944" y="4090731"/>
            <a:ext cx="260283" cy="345914"/>
            <a:chOff x="7149944" y="4266131"/>
            <a:chExt cx="260283" cy="345914"/>
          </a:xfrm>
        </p:grpSpPr>
        <p:sp>
          <p:nvSpPr>
            <p:cNvPr id="11944" name="Google Shape;11944;p76"/>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6"/>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6"/>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6"/>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6"/>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6"/>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76"/>
          <p:cNvGrpSpPr/>
          <p:nvPr/>
        </p:nvGrpSpPr>
        <p:grpSpPr>
          <a:xfrm>
            <a:off x="6695051" y="4083951"/>
            <a:ext cx="270104" cy="360233"/>
            <a:chOff x="6695051" y="4259351"/>
            <a:chExt cx="270104" cy="360233"/>
          </a:xfrm>
        </p:grpSpPr>
        <p:sp>
          <p:nvSpPr>
            <p:cNvPr id="11951" name="Google Shape;11951;p76"/>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6"/>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6"/>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6"/>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76"/>
          <p:cNvGrpSpPr/>
          <p:nvPr/>
        </p:nvGrpSpPr>
        <p:grpSpPr>
          <a:xfrm>
            <a:off x="8047661" y="4082051"/>
            <a:ext cx="277263" cy="362514"/>
            <a:chOff x="8047661" y="4257451"/>
            <a:chExt cx="277263" cy="362514"/>
          </a:xfrm>
        </p:grpSpPr>
        <p:sp>
          <p:nvSpPr>
            <p:cNvPr id="11956" name="Google Shape;11956;p76"/>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6"/>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6"/>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6"/>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76"/>
          <p:cNvGrpSpPr/>
          <p:nvPr/>
        </p:nvGrpSpPr>
        <p:grpSpPr>
          <a:xfrm>
            <a:off x="6248078" y="3609068"/>
            <a:ext cx="277263" cy="356115"/>
            <a:chOff x="6248078" y="3784468"/>
            <a:chExt cx="277263" cy="356115"/>
          </a:xfrm>
        </p:grpSpPr>
        <p:sp>
          <p:nvSpPr>
            <p:cNvPr id="11961" name="Google Shape;11961;p76"/>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6"/>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6"/>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6"/>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6"/>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6"/>
          <p:cNvGrpSpPr/>
          <p:nvPr/>
        </p:nvGrpSpPr>
        <p:grpSpPr>
          <a:xfrm>
            <a:off x="5800725" y="3610589"/>
            <a:ext cx="277644" cy="354594"/>
            <a:chOff x="5800725" y="3785989"/>
            <a:chExt cx="277644" cy="354594"/>
          </a:xfrm>
        </p:grpSpPr>
        <p:sp>
          <p:nvSpPr>
            <p:cNvPr id="11967" name="Google Shape;11967;p76"/>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6"/>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6"/>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6"/>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6"/>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6"/>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6"/>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6"/>
          <p:cNvGrpSpPr/>
          <p:nvPr/>
        </p:nvGrpSpPr>
        <p:grpSpPr>
          <a:xfrm>
            <a:off x="2206122" y="3185348"/>
            <a:ext cx="308183" cy="347561"/>
            <a:chOff x="2206122" y="3360748"/>
            <a:chExt cx="308183" cy="347561"/>
          </a:xfrm>
        </p:grpSpPr>
        <p:sp>
          <p:nvSpPr>
            <p:cNvPr id="11975" name="Google Shape;11975;p76"/>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6"/>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6"/>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6"/>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6"/>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0" name="Google Shape;11980;p76"/>
          <p:cNvGrpSpPr/>
          <p:nvPr/>
        </p:nvGrpSpPr>
        <p:grpSpPr>
          <a:xfrm>
            <a:off x="5353403" y="3610209"/>
            <a:ext cx="277992" cy="354974"/>
            <a:chOff x="5353403" y="3785609"/>
            <a:chExt cx="277992" cy="354974"/>
          </a:xfrm>
        </p:grpSpPr>
        <p:sp>
          <p:nvSpPr>
            <p:cNvPr id="11981" name="Google Shape;11981;p76"/>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6"/>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6"/>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6"/>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6"/>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6"/>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76"/>
          <p:cNvGrpSpPr/>
          <p:nvPr/>
        </p:nvGrpSpPr>
        <p:grpSpPr>
          <a:xfrm>
            <a:off x="4896229" y="3610589"/>
            <a:ext cx="278784" cy="354594"/>
            <a:chOff x="4896229" y="3785989"/>
            <a:chExt cx="278784" cy="354594"/>
          </a:xfrm>
        </p:grpSpPr>
        <p:sp>
          <p:nvSpPr>
            <p:cNvPr id="11988" name="Google Shape;11988;p76"/>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6"/>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6"/>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6"/>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6"/>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6"/>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76"/>
          <p:cNvGrpSpPr/>
          <p:nvPr/>
        </p:nvGrpSpPr>
        <p:grpSpPr>
          <a:xfrm>
            <a:off x="7592387" y="3612458"/>
            <a:ext cx="273874" cy="351204"/>
            <a:chOff x="7592387" y="3787858"/>
            <a:chExt cx="273874" cy="351204"/>
          </a:xfrm>
        </p:grpSpPr>
        <p:sp>
          <p:nvSpPr>
            <p:cNvPr id="11995" name="Google Shape;11995;p76"/>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6"/>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6"/>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6"/>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76"/>
          <p:cNvGrpSpPr/>
          <p:nvPr/>
        </p:nvGrpSpPr>
        <p:grpSpPr>
          <a:xfrm>
            <a:off x="7145794" y="3612458"/>
            <a:ext cx="274254" cy="350444"/>
            <a:chOff x="7145794" y="3787858"/>
            <a:chExt cx="274254" cy="350444"/>
          </a:xfrm>
        </p:grpSpPr>
        <p:sp>
          <p:nvSpPr>
            <p:cNvPr id="12000" name="Google Shape;12000;p76"/>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6"/>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6"/>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6"/>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6"/>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6"/>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76"/>
          <p:cNvGrpSpPr/>
          <p:nvPr/>
        </p:nvGrpSpPr>
        <p:grpSpPr>
          <a:xfrm>
            <a:off x="8054060" y="3611698"/>
            <a:ext cx="266334" cy="353834"/>
            <a:chOff x="8054060" y="3787098"/>
            <a:chExt cx="266334" cy="353834"/>
          </a:xfrm>
        </p:grpSpPr>
        <p:sp>
          <p:nvSpPr>
            <p:cNvPr id="12007" name="Google Shape;12007;p76"/>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6"/>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6"/>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6"/>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76"/>
          <p:cNvGrpSpPr/>
          <p:nvPr/>
        </p:nvGrpSpPr>
        <p:grpSpPr>
          <a:xfrm>
            <a:off x="6702211" y="3607199"/>
            <a:ext cx="270104" cy="361754"/>
            <a:chOff x="6702211" y="3782599"/>
            <a:chExt cx="270104" cy="361754"/>
          </a:xfrm>
        </p:grpSpPr>
        <p:sp>
          <p:nvSpPr>
            <p:cNvPr id="12012" name="Google Shape;12012;p76"/>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6"/>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6"/>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6"/>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6"/>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76"/>
          <p:cNvGrpSpPr/>
          <p:nvPr/>
        </p:nvGrpSpPr>
        <p:grpSpPr>
          <a:xfrm>
            <a:off x="3516886" y="3263327"/>
            <a:ext cx="391854" cy="269922"/>
            <a:chOff x="3516850" y="3406526"/>
            <a:chExt cx="369674" cy="254644"/>
          </a:xfrm>
        </p:grpSpPr>
        <p:sp>
          <p:nvSpPr>
            <p:cNvPr id="12018" name="Google Shape;12018;p76"/>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6"/>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6"/>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6"/>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76"/>
          <p:cNvGrpSpPr/>
          <p:nvPr/>
        </p:nvGrpSpPr>
        <p:grpSpPr>
          <a:xfrm>
            <a:off x="1310655" y="3185127"/>
            <a:ext cx="306314" cy="347403"/>
            <a:chOff x="1310655" y="3360527"/>
            <a:chExt cx="306314" cy="347403"/>
          </a:xfrm>
        </p:grpSpPr>
        <p:sp>
          <p:nvSpPr>
            <p:cNvPr id="12023" name="Google Shape;12023;p76"/>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6"/>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6"/>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6"/>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6"/>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76"/>
          <p:cNvGrpSpPr/>
          <p:nvPr/>
        </p:nvGrpSpPr>
        <p:grpSpPr>
          <a:xfrm>
            <a:off x="3119678" y="3184746"/>
            <a:ext cx="269343" cy="348543"/>
            <a:chOff x="3119678" y="3360146"/>
            <a:chExt cx="269343" cy="348543"/>
          </a:xfrm>
        </p:grpSpPr>
        <p:sp>
          <p:nvSpPr>
            <p:cNvPr id="12029" name="Google Shape;12029;p76"/>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6"/>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6"/>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6"/>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6"/>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6"/>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6"/>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76"/>
          <p:cNvGrpSpPr/>
          <p:nvPr/>
        </p:nvGrpSpPr>
        <p:grpSpPr>
          <a:xfrm>
            <a:off x="3967213" y="3181547"/>
            <a:ext cx="368185" cy="354753"/>
            <a:chOff x="3967213" y="3356947"/>
            <a:chExt cx="368185" cy="354753"/>
          </a:xfrm>
        </p:grpSpPr>
        <p:sp>
          <p:nvSpPr>
            <p:cNvPr id="12037" name="Google Shape;12037;p76"/>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6"/>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6"/>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6"/>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6"/>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76"/>
          <p:cNvGrpSpPr/>
          <p:nvPr/>
        </p:nvGrpSpPr>
        <p:grpSpPr>
          <a:xfrm>
            <a:off x="871254" y="3184746"/>
            <a:ext cx="285183" cy="347023"/>
            <a:chOff x="871254" y="3360146"/>
            <a:chExt cx="285183" cy="347023"/>
          </a:xfrm>
        </p:grpSpPr>
        <p:sp>
          <p:nvSpPr>
            <p:cNvPr id="12043" name="Google Shape;12043;p76"/>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6"/>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6"/>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6"/>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76"/>
          <p:cNvGrpSpPr/>
          <p:nvPr/>
        </p:nvGrpSpPr>
        <p:grpSpPr>
          <a:xfrm>
            <a:off x="2665165" y="3184746"/>
            <a:ext cx="281794" cy="349684"/>
            <a:chOff x="2665165" y="3360146"/>
            <a:chExt cx="281794" cy="349684"/>
          </a:xfrm>
        </p:grpSpPr>
        <p:sp>
          <p:nvSpPr>
            <p:cNvPr id="12048" name="Google Shape;12048;p76"/>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6"/>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6"/>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6"/>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6"/>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3" name="Google Shape;12053;p76"/>
          <p:cNvGrpSpPr/>
          <p:nvPr/>
        </p:nvGrpSpPr>
        <p:grpSpPr>
          <a:xfrm>
            <a:off x="7156344" y="3172296"/>
            <a:ext cx="264465" cy="353074"/>
            <a:chOff x="7156344" y="3347696"/>
            <a:chExt cx="264465" cy="353074"/>
          </a:xfrm>
        </p:grpSpPr>
        <p:sp>
          <p:nvSpPr>
            <p:cNvPr id="12054" name="Google Shape;12054;p76"/>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6"/>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6"/>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6"/>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6"/>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76"/>
          <p:cNvGrpSpPr/>
          <p:nvPr/>
        </p:nvGrpSpPr>
        <p:grpSpPr>
          <a:xfrm>
            <a:off x="6703732" y="3171536"/>
            <a:ext cx="264813" cy="352693"/>
            <a:chOff x="6703732" y="3346936"/>
            <a:chExt cx="264813" cy="352693"/>
          </a:xfrm>
        </p:grpSpPr>
        <p:sp>
          <p:nvSpPr>
            <p:cNvPr id="12060" name="Google Shape;12060;p76"/>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6"/>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6"/>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6"/>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6"/>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76"/>
          <p:cNvGrpSpPr/>
          <p:nvPr/>
        </p:nvGrpSpPr>
        <p:grpSpPr>
          <a:xfrm>
            <a:off x="6252228" y="3171536"/>
            <a:ext cx="265193" cy="352693"/>
            <a:chOff x="6252228" y="3346936"/>
            <a:chExt cx="265193" cy="352693"/>
          </a:xfrm>
        </p:grpSpPr>
        <p:sp>
          <p:nvSpPr>
            <p:cNvPr id="12066" name="Google Shape;12066;p76"/>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6"/>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6"/>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76"/>
          <p:cNvGrpSpPr/>
          <p:nvPr/>
        </p:nvGrpSpPr>
        <p:grpSpPr>
          <a:xfrm>
            <a:off x="5801105" y="3172296"/>
            <a:ext cx="264813" cy="351933"/>
            <a:chOff x="5801105" y="3347696"/>
            <a:chExt cx="264813" cy="351933"/>
          </a:xfrm>
        </p:grpSpPr>
        <p:sp>
          <p:nvSpPr>
            <p:cNvPr id="12070" name="Google Shape;12070;p76"/>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6"/>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6"/>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6"/>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76"/>
          <p:cNvGrpSpPr/>
          <p:nvPr/>
        </p:nvGrpSpPr>
        <p:grpSpPr>
          <a:xfrm>
            <a:off x="5349253" y="3171536"/>
            <a:ext cx="265922" cy="352693"/>
            <a:chOff x="5349253" y="3346936"/>
            <a:chExt cx="265922" cy="352693"/>
          </a:xfrm>
        </p:grpSpPr>
        <p:sp>
          <p:nvSpPr>
            <p:cNvPr id="12075" name="Google Shape;12075;p76"/>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6"/>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6"/>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6"/>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6"/>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6"/>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76"/>
          <p:cNvGrpSpPr/>
          <p:nvPr/>
        </p:nvGrpSpPr>
        <p:grpSpPr>
          <a:xfrm>
            <a:off x="4907159" y="3171536"/>
            <a:ext cx="264845" cy="354214"/>
            <a:chOff x="4907159" y="3346936"/>
            <a:chExt cx="264845" cy="354214"/>
          </a:xfrm>
        </p:grpSpPr>
        <p:sp>
          <p:nvSpPr>
            <p:cNvPr id="12082" name="Google Shape;12082;p76"/>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6"/>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76"/>
          <p:cNvGrpSpPr/>
          <p:nvPr/>
        </p:nvGrpSpPr>
        <p:grpSpPr>
          <a:xfrm>
            <a:off x="8048421" y="3159086"/>
            <a:ext cx="276503" cy="369674"/>
            <a:chOff x="8048421" y="3334486"/>
            <a:chExt cx="276503" cy="369674"/>
          </a:xfrm>
        </p:grpSpPr>
        <p:sp>
          <p:nvSpPr>
            <p:cNvPr id="12085" name="Google Shape;12085;p76"/>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6"/>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6"/>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6"/>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6"/>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6"/>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76"/>
          <p:cNvGrpSpPr/>
          <p:nvPr/>
        </p:nvGrpSpPr>
        <p:grpSpPr>
          <a:xfrm>
            <a:off x="7575787" y="3154555"/>
            <a:ext cx="295384" cy="376834"/>
            <a:chOff x="7575787" y="3329955"/>
            <a:chExt cx="295384" cy="376834"/>
          </a:xfrm>
        </p:grpSpPr>
        <p:sp>
          <p:nvSpPr>
            <p:cNvPr id="12092" name="Google Shape;12092;p76"/>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6"/>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6"/>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6"/>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6"/>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6"/>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76"/>
          <p:cNvGrpSpPr/>
          <p:nvPr/>
        </p:nvGrpSpPr>
        <p:grpSpPr>
          <a:xfrm>
            <a:off x="864062" y="2709103"/>
            <a:ext cx="264084" cy="347783"/>
            <a:chOff x="864062" y="2884503"/>
            <a:chExt cx="264084" cy="347783"/>
          </a:xfrm>
        </p:grpSpPr>
        <p:sp>
          <p:nvSpPr>
            <p:cNvPr id="12099" name="Google Shape;12099;p76"/>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6"/>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6"/>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6"/>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6"/>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6"/>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6"/>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6"/>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6"/>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6"/>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76"/>
          <p:cNvGrpSpPr/>
          <p:nvPr/>
        </p:nvGrpSpPr>
        <p:grpSpPr>
          <a:xfrm>
            <a:off x="3978523" y="2709261"/>
            <a:ext cx="348955" cy="346516"/>
            <a:chOff x="3978523" y="2884661"/>
            <a:chExt cx="348955" cy="346516"/>
          </a:xfrm>
        </p:grpSpPr>
        <p:sp>
          <p:nvSpPr>
            <p:cNvPr id="12110" name="Google Shape;12110;p76"/>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6"/>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6"/>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6"/>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6"/>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6"/>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6"/>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6"/>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6"/>
          <p:cNvGrpSpPr/>
          <p:nvPr/>
        </p:nvGrpSpPr>
        <p:grpSpPr>
          <a:xfrm>
            <a:off x="3556255" y="2709863"/>
            <a:ext cx="347435" cy="345534"/>
            <a:chOff x="3527780" y="2885263"/>
            <a:chExt cx="347435" cy="345534"/>
          </a:xfrm>
        </p:grpSpPr>
        <p:sp>
          <p:nvSpPr>
            <p:cNvPr id="12119" name="Google Shape;12119;p76"/>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6"/>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6"/>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6"/>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6"/>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6"/>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6"/>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6"/>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6"/>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6"/>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6"/>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6"/>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6"/>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6"/>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6"/>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6"/>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6"/>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6"/>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6"/>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6"/>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6"/>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6"/>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6"/>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6"/>
          <p:cNvGrpSpPr/>
          <p:nvPr/>
        </p:nvGrpSpPr>
        <p:grpSpPr>
          <a:xfrm>
            <a:off x="2239671" y="2709103"/>
            <a:ext cx="218053" cy="348543"/>
            <a:chOff x="2239671" y="2884503"/>
            <a:chExt cx="218053" cy="348543"/>
          </a:xfrm>
        </p:grpSpPr>
        <p:sp>
          <p:nvSpPr>
            <p:cNvPr id="12143" name="Google Shape;12143;p76"/>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6"/>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6"/>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6"/>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6"/>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76"/>
          <p:cNvGrpSpPr/>
          <p:nvPr/>
        </p:nvGrpSpPr>
        <p:grpSpPr>
          <a:xfrm>
            <a:off x="2691555" y="2709103"/>
            <a:ext cx="215044" cy="348924"/>
            <a:chOff x="2691555" y="2884503"/>
            <a:chExt cx="215044" cy="348924"/>
          </a:xfrm>
        </p:grpSpPr>
        <p:sp>
          <p:nvSpPr>
            <p:cNvPr id="12149" name="Google Shape;12149;p76"/>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6"/>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6"/>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76"/>
          <p:cNvGrpSpPr/>
          <p:nvPr/>
        </p:nvGrpSpPr>
        <p:grpSpPr>
          <a:xfrm>
            <a:off x="1770459" y="2709103"/>
            <a:ext cx="254644" cy="348828"/>
            <a:chOff x="1770459" y="2884503"/>
            <a:chExt cx="254644" cy="348828"/>
          </a:xfrm>
        </p:grpSpPr>
        <p:sp>
          <p:nvSpPr>
            <p:cNvPr id="12153" name="Google Shape;12153;p76"/>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6"/>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6"/>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6"/>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6"/>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6"/>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6"/>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6"/>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76"/>
          <p:cNvGrpSpPr/>
          <p:nvPr/>
        </p:nvGrpSpPr>
        <p:grpSpPr>
          <a:xfrm>
            <a:off x="1317466" y="2709483"/>
            <a:ext cx="258382" cy="348543"/>
            <a:chOff x="1317466" y="2884883"/>
            <a:chExt cx="258382" cy="348543"/>
          </a:xfrm>
        </p:grpSpPr>
        <p:sp>
          <p:nvSpPr>
            <p:cNvPr id="12162" name="Google Shape;12162;p76"/>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6"/>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6"/>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6"/>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6"/>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6"/>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6"/>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6"/>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76"/>
          <p:cNvGrpSpPr/>
          <p:nvPr/>
        </p:nvGrpSpPr>
        <p:grpSpPr>
          <a:xfrm>
            <a:off x="3121167" y="2709483"/>
            <a:ext cx="258414" cy="348543"/>
            <a:chOff x="3121167" y="2884883"/>
            <a:chExt cx="258414" cy="348543"/>
          </a:xfrm>
        </p:grpSpPr>
        <p:sp>
          <p:nvSpPr>
            <p:cNvPr id="12171" name="Google Shape;12171;p76"/>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6"/>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6"/>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6"/>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6"/>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6"/>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6"/>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6"/>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76"/>
          <p:cNvGrpSpPr/>
          <p:nvPr/>
        </p:nvGrpSpPr>
        <p:grpSpPr>
          <a:xfrm>
            <a:off x="4899999" y="2706695"/>
            <a:ext cx="271244" cy="346801"/>
            <a:chOff x="4899999" y="2882095"/>
            <a:chExt cx="271244" cy="346801"/>
          </a:xfrm>
        </p:grpSpPr>
        <p:sp>
          <p:nvSpPr>
            <p:cNvPr id="12180" name="Google Shape;12180;p76"/>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6"/>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6"/>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6"/>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6"/>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6"/>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6"/>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6"/>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6"/>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6"/>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76"/>
          <p:cNvGrpSpPr/>
          <p:nvPr/>
        </p:nvGrpSpPr>
        <p:grpSpPr>
          <a:xfrm>
            <a:off x="7162775" y="2705713"/>
            <a:ext cx="259523" cy="346294"/>
            <a:chOff x="7162775" y="2881113"/>
            <a:chExt cx="259523" cy="346294"/>
          </a:xfrm>
        </p:grpSpPr>
        <p:sp>
          <p:nvSpPr>
            <p:cNvPr id="12191" name="Google Shape;12191;p76"/>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6"/>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6"/>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6"/>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6"/>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6"/>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76"/>
          <p:cNvGrpSpPr/>
          <p:nvPr/>
        </p:nvGrpSpPr>
        <p:grpSpPr>
          <a:xfrm>
            <a:off x="6709751" y="2706442"/>
            <a:ext cx="261075" cy="347815"/>
            <a:chOff x="6709751" y="2881842"/>
            <a:chExt cx="261075" cy="347815"/>
          </a:xfrm>
        </p:grpSpPr>
        <p:sp>
          <p:nvSpPr>
            <p:cNvPr id="12198" name="Google Shape;12198;p76"/>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6"/>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6"/>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6"/>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6"/>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6"/>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76"/>
          <p:cNvGrpSpPr/>
          <p:nvPr/>
        </p:nvGrpSpPr>
        <p:grpSpPr>
          <a:xfrm>
            <a:off x="5807156" y="2705713"/>
            <a:ext cx="261043" cy="348163"/>
            <a:chOff x="5807156" y="2881113"/>
            <a:chExt cx="261043" cy="348163"/>
          </a:xfrm>
        </p:grpSpPr>
        <p:sp>
          <p:nvSpPr>
            <p:cNvPr id="12205" name="Google Shape;12205;p76"/>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6"/>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6"/>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6"/>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6"/>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0" name="Google Shape;12210;p76"/>
          <p:cNvGrpSpPr/>
          <p:nvPr/>
        </p:nvGrpSpPr>
        <p:grpSpPr>
          <a:xfrm>
            <a:off x="5355653" y="2706093"/>
            <a:ext cx="262184" cy="346643"/>
            <a:chOff x="5355653" y="2881493"/>
            <a:chExt cx="262184" cy="346643"/>
          </a:xfrm>
        </p:grpSpPr>
        <p:sp>
          <p:nvSpPr>
            <p:cNvPr id="12211" name="Google Shape;12211;p76"/>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6"/>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6"/>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6"/>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6"/>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76"/>
          <p:cNvGrpSpPr/>
          <p:nvPr/>
        </p:nvGrpSpPr>
        <p:grpSpPr>
          <a:xfrm>
            <a:off x="8055961" y="2706442"/>
            <a:ext cx="260283" cy="345914"/>
            <a:chOff x="8055961" y="2881842"/>
            <a:chExt cx="260283" cy="345914"/>
          </a:xfrm>
        </p:grpSpPr>
        <p:sp>
          <p:nvSpPr>
            <p:cNvPr id="12217" name="Google Shape;12217;p76"/>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6"/>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6"/>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6"/>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76"/>
          <p:cNvGrpSpPr/>
          <p:nvPr/>
        </p:nvGrpSpPr>
        <p:grpSpPr>
          <a:xfrm>
            <a:off x="7609368" y="2718512"/>
            <a:ext cx="264813" cy="353105"/>
            <a:chOff x="7609368" y="2893912"/>
            <a:chExt cx="264813" cy="353105"/>
          </a:xfrm>
        </p:grpSpPr>
        <p:sp>
          <p:nvSpPr>
            <p:cNvPr id="12222" name="Google Shape;12222;p76"/>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6"/>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6"/>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6"/>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6"/>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6"/>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76"/>
          <p:cNvGrpSpPr/>
          <p:nvPr/>
        </p:nvGrpSpPr>
        <p:grpSpPr>
          <a:xfrm>
            <a:off x="6248458" y="2694372"/>
            <a:ext cx="270864" cy="360645"/>
            <a:chOff x="6248458" y="2869772"/>
            <a:chExt cx="270864" cy="360645"/>
          </a:xfrm>
        </p:grpSpPr>
        <p:sp>
          <p:nvSpPr>
            <p:cNvPr id="12229" name="Google Shape;12229;p76"/>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6"/>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6"/>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6"/>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6"/>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76"/>
          <p:cNvGrpSpPr/>
          <p:nvPr/>
        </p:nvGrpSpPr>
        <p:grpSpPr>
          <a:xfrm>
            <a:off x="3075928" y="2270398"/>
            <a:ext cx="363243" cy="300675"/>
            <a:chOff x="3075928" y="2445798"/>
            <a:chExt cx="363243" cy="300675"/>
          </a:xfrm>
        </p:grpSpPr>
        <p:sp>
          <p:nvSpPr>
            <p:cNvPr id="12235" name="Google Shape;12235;p76"/>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6"/>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6"/>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6"/>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6"/>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6"/>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6"/>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6"/>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6"/>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6"/>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6"/>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76"/>
          <p:cNvGrpSpPr/>
          <p:nvPr/>
        </p:nvGrpSpPr>
        <p:grpSpPr>
          <a:xfrm>
            <a:off x="2633105" y="2256459"/>
            <a:ext cx="363243" cy="328585"/>
            <a:chOff x="2633105" y="2431859"/>
            <a:chExt cx="363243" cy="328585"/>
          </a:xfrm>
        </p:grpSpPr>
        <p:sp>
          <p:nvSpPr>
            <p:cNvPr id="12247" name="Google Shape;12247;p76"/>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6"/>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6"/>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6"/>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6"/>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6"/>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6"/>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6"/>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76"/>
          <p:cNvGrpSpPr/>
          <p:nvPr/>
        </p:nvGrpSpPr>
        <p:grpSpPr>
          <a:xfrm>
            <a:off x="2189142" y="2245910"/>
            <a:ext cx="365904" cy="350064"/>
            <a:chOff x="2189142" y="2421310"/>
            <a:chExt cx="365904" cy="350064"/>
          </a:xfrm>
        </p:grpSpPr>
        <p:sp>
          <p:nvSpPr>
            <p:cNvPr id="12256" name="Google Shape;12256;p76"/>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6"/>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6"/>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6"/>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6"/>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6"/>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6"/>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6"/>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6"/>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5" name="Google Shape;12265;p76"/>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6" name="Google Shape;12266;p76"/>
          <p:cNvGrpSpPr/>
          <p:nvPr/>
        </p:nvGrpSpPr>
        <p:grpSpPr>
          <a:xfrm>
            <a:off x="3961923" y="2310917"/>
            <a:ext cx="364415" cy="220936"/>
            <a:chOff x="3961923" y="2486317"/>
            <a:chExt cx="364415" cy="220936"/>
          </a:xfrm>
        </p:grpSpPr>
        <p:sp>
          <p:nvSpPr>
            <p:cNvPr id="12267" name="Google Shape;12267;p76"/>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6"/>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6"/>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6"/>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1" name="Google Shape;12271;p76"/>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2" name="Google Shape;12272;p76"/>
          <p:cNvGrpSpPr/>
          <p:nvPr/>
        </p:nvGrpSpPr>
        <p:grpSpPr>
          <a:xfrm>
            <a:off x="1303876" y="2243977"/>
            <a:ext cx="363275" cy="354626"/>
            <a:chOff x="1303876" y="2419377"/>
            <a:chExt cx="363275" cy="354626"/>
          </a:xfrm>
        </p:grpSpPr>
        <p:sp>
          <p:nvSpPr>
            <p:cNvPr id="12273" name="Google Shape;12273;p76"/>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6"/>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6"/>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6"/>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6"/>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6"/>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6"/>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6"/>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76"/>
          <p:cNvGrpSpPr/>
          <p:nvPr/>
        </p:nvGrpSpPr>
        <p:grpSpPr>
          <a:xfrm>
            <a:off x="861053" y="2239510"/>
            <a:ext cx="362134" cy="363623"/>
            <a:chOff x="861053" y="2414910"/>
            <a:chExt cx="362134" cy="363623"/>
          </a:xfrm>
        </p:grpSpPr>
        <p:sp>
          <p:nvSpPr>
            <p:cNvPr id="12282" name="Google Shape;12282;p76"/>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6"/>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6"/>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6"/>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6"/>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76"/>
          <p:cNvGrpSpPr/>
          <p:nvPr/>
        </p:nvGrpSpPr>
        <p:grpSpPr>
          <a:xfrm>
            <a:off x="7594288" y="2239859"/>
            <a:ext cx="279513" cy="355735"/>
            <a:chOff x="7594288" y="2415259"/>
            <a:chExt cx="279513" cy="355735"/>
          </a:xfrm>
        </p:grpSpPr>
        <p:sp>
          <p:nvSpPr>
            <p:cNvPr id="12288" name="Google Shape;12288;p76"/>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6"/>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6"/>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6"/>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6"/>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6"/>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76"/>
          <p:cNvGrpSpPr/>
          <p:nvPr/>
        </p:nvGrpSpPr>
        <p:grpSpPr>
          <a:xfrm>
            <a:off x="7145794" y="2240239"/>
            <a:ext cx="278784" cy="355735"/>
            <a:chOff x="7145794" y="2415639"/>
            <a:chExt cx="278784" cy="355735"/>
          </a:xfrm>
        </p:grpSpPr>
        <p:sp>
          <p:nvSpPr>
            <p:cNvPr id="12295" name="Google Shape;12295;p76"/>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6"/>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6"/>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6"/>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6"/>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6"/>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6"/>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6"/>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6"/>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6"/>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76"/>
          <p:cNvGrpSpPr/>
          <p:nvPr/>
        </p:nvGrpSpPr>
        <p:grpSpPr>
          <a:xfrm>
            <a:off x="6698441" y="2239130"/>
            <a:ext cx="277644" cy="357984"/>
            <a:chOff x="6698441" y="2414530"/>
            <a:chExt cx="277644" cy="357984"/>
          </a:xfrm>
        </p:grpSpPr>
        <p:sp>
          <p:nvSpPr>
            <p:cNvPr id="12306" name="Google Shape;12306;p76"/>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6"/>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6"/>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6"/>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6"/>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6"/>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76"/>
          <p:cNvGrpSpPr/>
          <p:nvPr/>
        </p:nvGrpSpPr>
        <p:grpSpPr>
          <a:xfrm>
            <a:off x="4897750" y="2240239"/>
            <a:ext cx="279513" cy="357255"/>
            <a:chOff x="4897750" y="2415639"/>
            <a:chExt cx="279513" cy="357255"/>
          </a:xfrm>
        </p:grpSpPr>
        <p:sp>
          <p:nvSpPr>
            <p:cNvPr id="12313" name="Google Shape;12313;p76"/>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6"/>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6"/>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6"/>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6"/>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6"/>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6"/>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6"/>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76"/>
          <p:cNvGrpSpPr/>
          <p:nvPr/>
        </p:nvGrpSpPr>
        <p:grpSpPr>
          <a:xfrm>
            <a:off x="5812066" y="2240619"/>
            <a:ext cx="264813" cy="353454"/>
            <a:chOff x="5812066" y="2416019"/>
            <a:chExt cx="264813" cy="353454"/>
          </a:xfrm>
        </p:grpSpPr>
        <p:sp>
          <p:nvSpPr>
            <p:cNvPr id="12322" name="Google Shape;12322;p76"/>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6"/>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6"/>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6"/>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6"/>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6"/>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6"/>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76"/>
          <p:cNvGrpSpPr/>
          <p:nvPr/>
        </p:nvGrpSpPr>
        <p:grpSpPr>
          <a:xfrm>
            <a:off x="8054820" y="2240999"/>
            <a:ext cx="264433" cy="353454"/>
            <a:chOff x="8054820" y="2416399"/>
            <a:chExt cx="264433" cy="353454"/>
          </a:xfrm>
        </p:grpSpPr>
        <p:sp>
          <p:nvSpPr>
            <p:cNvPr id="12330" name="Google Shape;12330;p76"/>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6"/>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6"/>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6"/>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6"/>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6"/>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76"/>
          <p:cNvGrpSpPr/>
          <p:nvPr/>
        </p:nvGrpSpPr>
        <p:grpSpPr>
          <a:xfrm>
            <a:off x="5356413" y="2237990"/>
            <a:ext cx="271212" cy="361374"/>
            <a:chOff x="5356413" y="2413390"/>
            <a:chExt cx="271212" cy="361374"/>
          </a:xfrm>
        </p:grpSpPr>
        <p:sp>
          <p:nvSpPr>
            <p:cNvPr id="12337" name="Google Shape;12337;p76"/>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6"/>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6"/>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6"/>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6"/>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76"/>
          <p:cNvGrpSpPr/>
          <p:nvPr/>
        </p:nvGrpSpPr>
        <p:grpSpPr>
          <a:xfrm>
            <a:off x="6255238" y="2236849"/>
            <a:ext cx="271244" cy="360994"/>
            <a:chOff x="6255238" y="2412249"/>
            <a:chExt cx="271244" cy="360994"/>
          </a:xfrm>
        </p:grpSpPr>
        <p:sp>
          <p:nvSpPr>
            <p:cNvPr id="12343" name="Google Shape;12343;p76"/>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6"/>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6"/>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6"/>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6"/>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6"/>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76"/>
          <p:cNvGrpSpPr/>
          <p:nvPr/>
        </p:nvGrpSpPr>
        <p:grpSpPr>
          <a:xfrm>
            <a:off x="2185372" y="1782399"/>
            <a:ext cx="366664" cy="366981"/>
            <a:chOff x="2185372" y="1957799"/>
            <a:chExt cx="366664" cy="366981"/>
          </a:xfrm>
        </p:grpSpPr>
        <p:sp>
          <p:nvSpPr>
            <p:cNvPr id="12350" name="Google Shape;12350;p76"/>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6"/>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6"/>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6"/>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6"/>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6"/>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6"/>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6"/>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76"/>
          <p:cNvGrpSpPr/>
          <p:nvPr/>
        </p:nvGrpSpPr>
        <p:grpSpPr>
          <a:xfrm>
            <a:off x="1737258" y="1812971"/>
            <a:ext cx="370814" cy="307359"/>
            <a:chOff x="1737258" y="1988371"/>
            <a:chExt cx="370814" cy="307359"/>
          </a:xfrm>
        </p:grpSpPr>
        <p:sp>
          <p:nvSpPr>
            <p:cNvPr id="12359" name="Google Shape;12359;p76"/>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6"/>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6"/>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6"/>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76"/>
          <p:cNvGrpSpPr/>
          <p:nvPr/>
        </p:nvGrpSpPr>
        <p:grpSpPr>
          <a:xfrm>
            <a:off x="848983" y="1814111"/>
            <a:ext cx="369294" cy="304350"/>
            <a:chOff x="848983" y="1989511"/>
            <a:chExt cx="369294" cy="304350"/>
          </a:xfrm>
        </p:grpSpPr>
        <p:sp>
          <p:nvSpPr>
            <p:cNvPr id="12364" name="Google Shape;12364;p76"/>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6"/>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6"/>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6"/>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6"/>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76"/>
          <p:cNvGrpSpPr/>
          <p:nvPr/>
        </p:nvGrpSpPr>
        <p:grpSpPr>
          <a:xfrm>
            <a:off x="3074027" y="1808377"/>
            <a:ext cx="380604" cy="313854"/>
            <a:chOff x="3074027" y="1983777"/>
            <a:chExt cx="380604" cy="313854"/>
          </a:xfrm>
        </p:grpSpPr>
        <p:sp>
          <p:nvSpPr>
            <p:cNvPr id="12370" name="Google Shape;12370;p76"/>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6"/>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6"/>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6"/>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6"/>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76"/>
          <p:cNvGrpSpPr/>
          <p:nvPr/>
        </p:nvGrpSpPr>
        <p:grpSpPr>
          <a:xfrm>
            <a:off x="3522521" y="1800457"/>
            <a:ext cx="367013" cy="331278"/>
            <a:chOff x="3522521" y="1975857"/>
            <a:chExt cx="367013" cy="331278"/>
          </a:xfrm>
        </p:grpSpPr>
        <p:sp>
          <p:nvSpPr>
            <p:cNvPr id="12376" name="Google Shape;12376;p76"/>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6"/>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6"/>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6"/>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6"/>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6"/>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6"/>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76"/>
          <p:cNvGrpSpPr/>
          <p:nvPr/>
        </p:nvGrpSpPr>
        <p:grpSpPr>
          <a:xfrm>
            <a:off x="2630824" y="1801566"/>
            <a:ext cx="368185" cy="330454"/>
            <a:chOff x="2630824" y="1976966"/>
            <a:chExt cx="368185" cy="330454"/>
          </a:xfrm>
        </p:grpSpPr>
        <p:sp>
          <p:nvSpPr>
            <p:cNvPr id="12384" name="Google Shape;12384;p76"/>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6"/>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6"/>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6"/>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6"/>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6"/>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6"/>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6"/>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76"/>
          <p:cNvGrpSpPr/>
          <p:nvPr/>
        </p:nvGrpSpPr>
        <p:grpSpPr>
          <a:xfrm>
            <a:off x="1293706" y="1791016"/>
            <a:ext cx="369294" cy="350444"/>
            <a:chOff x="1293706" y="1966416"/>
            <a:chExt cx="369294" cy="350444"/>
          </a:xfrm>
        </p:grpSpPr>
        <p:sp>
          <p:nvSpPr>
            <p:cNvPr id="12393" name="Google Shape;12393;p76"/>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6"/>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6"/>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6"/>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6"/>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6"/>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6"/>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6"/>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76"/>
          <p:cNvGrpSpPr/>
          <p:nvPr/>
        </p:nvGrpSpPr>
        <p:grpSpPr>
          <a:xfrm>
            <a:off x="3967213" y="1800077"/>
            <a:ext cx="368185" cy="331816"/>
            <a:chOff x="3967213" y="1975477"/>
            <a:chExt cx="368185" cy="331816"/>
          </a:xfrm>
        </p:grpSpPr>
        <p:sp>
          <p:nvSpPr>
            <p:cNvPr id="12402" name="Google Shape;12402;p76"/>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6"/>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6"/>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76"/>
          <p:cNvGrpSpPr/>
          <p:nvPr/>
        </p:nvGrpSpPr>
        <p:grpSpPr>
          <a:xfrm>
            <a:off x="8047661" y="1793646"/>
            <a:ext cx="279132" cy="356875"/>
            <a:chOff x="8047661" y="1969046"/>
            <a:chExt cx="279132" cy="356875"/>
          </a:xfrm>
        </p:grpSpPr>
        <p:sp>
          <p:nvSpPr>
            <p:cNvPr id="12406" name="Google Shape;12406;p76"/>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6"/>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6"/>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6"/>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76"/>
          <p:cNvGrpSpPr/>
          <p:nvPr/>
        </p:nvGrpSpPr>
        <p:grpSpPr>
          <a:xfrm>
            <a:off x="7596157" y="1792759"/>
            <a:ext cx="279544" cy="358142"/>
            <a:chOff x="7596157" y="1968159"/>
            <a:chExt cx="279544" cy="358142"/>
          </a:xfrm>
        </p:grpSpPr>
        <p:sp>
          <p:nvSpPr>
            <p:cNvPr id="12411" name="Google Shape;12411;p76"/>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6"/>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6"/>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6"/>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6"/>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6"/>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76"/>
          <p:cNvGrpSpPr/>
          <p:nvPr/>
        </p:nvGrpSpPr>
        <p:grpSpPr>
          <a:xfrm>
            <a:off x="7147315" y="1793646"/>
            <a:ext cx="279513" cy="357636"/>
            <a:chOff x="7147315" y="1969046"/>
            <a:chExt cx="279513" cy="357636"/>
          </a:xfrm>
        </p:grpSpPr>
        <p:sp>
          <p:nvSpPr>
            <p:cNvPr id="12418" name="Google Shape;12418;p76"/>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6"/>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6"/>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6"/>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6"/>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6"/>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6"/>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76"/>
          <p:cNvGrpSpPr/>
          <p:nvPr/>
        </p:nvGrpSpPr>
        <p:grpSpPr>
          <a:xfrm>
            <a:off x="6697681" y="1792917"/>
            <a:ext cx="280305" cy="359093"/>
            <a:chOff x="6697681" y="1968317"/>
            <a:chExt cx="280305" cy="359093"/>
          </a:xfrm>
        </p:grpSpPr>
        <p:sp>
          <p:nvSpPr>
            <p:cNvPr id="12426" name="Google Shape;12426;p76"/>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6"/>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6"/>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6"/>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6"/>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6"/>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6"/>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76"/>
          <p:cNvGrpSpPr/>
          <p:nvPr/>
        </p:nvGrpSpPr>
        <p:grpSpPr>
          <a:xfrm>
            <a:off x="6248839" y="1792537"/>
            <a:ext cx="280273" cy="358744"/>
            <a:chOff x="6248839" y="1967937"/>
            <a:chExt cx="280273" cy="358744"/>
          </a:xfrm>
        </p:grpSpPr>
        <p:sp>
          <p:nvSpPr>
            <p:cNvPr id="12434" name="Google Shape;12434;p76"/>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6"/>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6"/>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6"/>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6"/>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6"/>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76"/>
          <p:cNvGrpSpPr/>
          <p:nvPr/>
        </p:nvGrpSpPr>
        <p:grpSpPr>
          <a:xfrm>
            <a:off x="5801485" y="1793646"/>
            <a:ext cx="279164" cy="357794"/>
            <a:chOff x="5801485" y="1969046"/>
            <a:chExt cx="279164" cy="357794"/>
          </a:xfrm>
        </p:grpSpPr>
        <p:sp>
          <p:nvSpPr>
            <p:cNvPr id="12441" name="Google Shape;12441;p76"/>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6"/>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6"/>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6"/>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6"/>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6"/>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6"/>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6"/>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6"/>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6"/>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6"/>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6"/>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6"/>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76"/>
          <p:cNvGrpSpPr/>
          <p:nvPr/>
        </p:nvGrpSpPr>
        <p:grpSpPr>
          <a:xfrm>
            <a:off x="5352643" y="1793646"/>
            <a:ext cx="278404" cy="358364"/>
            <a:chOff x="5352643" y="1969046"/>
            <a:chExt cx="278404" cy="358364"/>
          </a:xfrm>
        </p:grpSpPr>
        <p:sp>
          <p:nvSpPr>
            <p:cNvPr id="12455" name="Google Shape;12455;p76"/>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6"/>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6"/>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6"/>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76"/>
          <p:cNvGrpSpPr/>
          <p:nvPr/>
        </p:nvGrpSpPr>
        <p:grpSpPr>
          <a:xfrm>
            <a:off x="4897750" y="1792917"/>
            <a:ext cx="279132" cy="358364"/>
            <a:chOff x="4897750" y="1968317"/>
            <a:chExt cx="279132" cy="358364"/>
          </a:xfrm>
        </p:grpSpPr>
        <p:sp>
          <p:nvSpPr>
            <p:cNvPr id="12460" name="Google Shape;12460;p76"/>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6"/>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6"/>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6"/>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6"/>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6"/>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6"/>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6"/>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6"/>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6"/>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6"/>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6"/>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6"/>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3" name="Google Shape;12473;p76"/>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4" name="Google Shape;12474;p76"/>
          <p:cNvGrpSpPr/>
          <p:nvPr/>
        </p:nvGrpSpPr>
        <p:grpSpPr>
          <a:xfrm>
            <a:off x="1767449" y="1337644"/>
            <a:ext cx="324403" cy="347783"/>
            <a:chOff x="1767449" y="1513044"/>
            <a:chExt cx="324403" cy="347783"/>
          </a:xfrm>
        </p:grpSpPr>
        <p:sp>
          <p:nvSpPr>
            <p:cNvPr id="12475" name="Google Shape;12475;p76"/>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6"/>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6"/>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6"/>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6"/>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6"/>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6"/>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6"/>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6"/>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6"/>
          <p:cNvGrpSpPr/>
          <p:nvPr/>
        </p:nvGrpSpPr>
        <p:grpSpPr>
          <a:xfrm>
            <a:off x="4007193" y="1337327"/>
            <a:ext cx="320633" cy="348100"/>
            <a:chOff x="4007193" y="1512727"/>
            <a:chExt cx="320633" cy="348100"/>
          </a:xfrm>
        </p:grpSpPr>
        <p:sp>
          <p:nvSpPr>
            <p:cNvPr id="12485" name="Google Shape;12485;p76"/>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6"/>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6"/>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6"/>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6"/>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76"/>
          <p:cNvGrpSpPr/>
          <p:nvPr/>
        </p:nvGrpSpPr>
        <p:grpSpPr>
          <a:xfrm>
            <a:off x="3530425" y="1333347"/>
            <a:ext cx="368175" cy="344594"/>
            <a:chOff x="3530425" y="1508747"/>
            <a:chExt cx="368175" cy="344594"/>
          </a:xfrm>
        </p:grpSpPr>
        <p:sp>
          <p:nvSpPr>
            <p:cNvPr id="12491" name="Google Shape;12491;p76"/>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6"/>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6"/>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6"/>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76"/>
          <p:cNvGrpSpPr/>
          <p:nvPr/>
        </p:nvGrpSpPr>
        <p:grpSpPr>
          <a:xfrm>
            <a:off x="3127598" y="1337834"/>
            <a:ext cx="289714" cy="347593"/>
            <a:chOff x="3127598" y="1513234"/>
            <a:chExt cx="289714" cy="347593"/>
          </a:xfrm>
        </p:grpSpPr>
        <p:sp>
          <p:nvSpPr>
            <p:cNvPr id="12496" name="Google Shape;12496;p76"/>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6"/>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6"/>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6"/>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6"/>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76"/>
          <p:cNvGrpSpPr/>
          <p:nvPr/>
        </p:nvGrpSpPr>
        <p:grpSpPr>
          <a:xfrm>
            <a:off x="2662884" y="1337644"/>
            <a:ext cx="322914" cy="348543"/>
            <a:chOff x="2662884" y="1513044"/>
            <a:chExt cx="322914" cy="348543"/>
          </a:xfrm>
        </p:grpSpPr>
        <p:sp>
          <p:nvSpPr>
            <p:cNvPr id="12502" name="Google Shape;12502;p76"/>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6"/>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6"/>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6"/>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6"/>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6"/>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6"/>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6"/>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6"/>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6"/>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76"/>
          <p:cNvGrpSpPr/>
          <p:nvPr/>
        </p:nvGrpSpPr>
        <p:grpSpPr>
          <a:xfrm>
            <a:off x="2232511" y="1337359"/>
            <a:ext cx="299534" cy="348068"/>
            <a:chOff x="2232511" y="1512759"/>
            <a:chExt cx="299534" cy="348068"/>
          </a:xfrm>
        </p:grpSpPr>
        <p:sp>
          <p:nvSpPr>
            <p:cNvPr id="12513" name="Google Shape;12513;p76"/>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6"/>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6"/>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6"/>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6"/>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6"/>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6"/>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6"/>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6"/>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6"/>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6"/>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76"/>
          <p:cNvGrpSpPr/>
          <p:nvPr/>
        </p:nvGrpSpPr>
        <p:grpSpPr>
          <a:xfrm>
            <a:off x="1331406" y="1337961"/>
            <a:ext cx="301784" cy="348607"/>
            <a:chOff x="1331406" y="1513361"/>
            <a:chExt cx="301784" cy="348607"/>
          </a:xfrm>
        </p:grpSpPr>
        <p:sp>
          <p:nvSpPr>
            <p:cNvPr id="12525" name="Google Shape;12525;p76"/>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6"/>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6"/>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6"/>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76"/>
          <p:cNvGrpSpPr/>
          <p:nvPr/>
        </p:nvGrpSpPr>
        <p:grpSpPr>
          <a:xfrm>
            <a:off x="7144274" y="1324814"/>
            <a:ext cx="282174" cy="355735"/>
            <a:chOff x="7144274" y="1500214"/>
            <a:chExt cx="282174" cy="355735"/>
          </a:xfrm>
        </p:grpSpPr>
        <p:sp>
          <p:nvSpPr>
            <p:cNvPr id="12530" name="Google Shape;12530;p76"/>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6"/>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6"/>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6"/>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6"/>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6"/>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76"/>
          <p:cNvGrpSpPr/>
          <p:nvPr/>
        </p:nvGrpSpPr>
        <p:grpSpPr>
          <a:xfrm>
            <a:off x="6685262" y="1324814"/>
            <a:ext cx="289682" cy="354594"/>
            <a:chOff x="6685262" y="1500214"/>
            <a:chExt cx="289682" cy="354594"/>
          </a:xfrm>
        </p:grpSpPr>
        <p:sp>
          <p:nvSpPr>
            <p:cNvPr id="12537" name="Google Shape;12537;p76"/>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6"/>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6"/>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6"/>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76"/>
          <p:cNvGrpSpPr/>
          <p:nvPr/>
        </p:nvGrpSpPr>
        <p:grpSpPr>
          <a:xfrm>
            <a:off x="6200938" y="1325194"/>
            <a:ext cx="322154" cy="355355"/>
            <a:chOff x="6200938" y="1500594"/>
            <a:chExt cx="322154" cy="355355"/>
          </a:xfrm>
        </p:grpSpPr>
        <p:sp>
          <p:nvSpPr>
            <p:cNvPr id="12542" name="Google Shape;12542;p76"/>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6"/>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6"/>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6"/>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6"/>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76"/>
          <p:cNvGrpSpPr/>
          <p:nvPr/>
        </p:nvGrpSpPr>
        <p:grpSpPr>
          <a:xfrm>
            <a:off x="5289631" y="1324814"/>
            <a:ext cx="332355" cy="354974"/>
            <a:chOff x="5289631" y="1500214"/>
            <a:chExt cx="332355" cy="354974"/>
          </a:xfrm>
        </p:grpSpPr>
        <p:sp>
          <p:nvSpPr>
            <p:cNvPr id="12548" name="Google Shape;12548;p76"/>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6"/>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6"/>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6"/>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6"/>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6"/>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76"/>
          <p:cNvGrpSpPr/>
          <p:nvPr/>
        </p:nvGrpSpPr>
        <p:grpSpPr>
          <a:xfrm>
            <a:off x="5748295" y="1324433"/>
            <a:ext cx="323294" cy="356115"/>
            <a:chOff x="5748295" y="1499833"/>
            <a:chExt cx="323294" cy="356115"/>
          </a:xfrm>
        </p:grpSpPr>
        <p:sp>
          <p:nvSpPr>
            <p:cNvPr id="12555" name="Google Shape;12555;p76"/>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6"/>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6"/>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6"/>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6"/>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6"/>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6"/>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76"/>
          <p:cNvGrpSpPr/>
          <p:nvPr/>
        </p:nvGrpSpPr>
        <p:grpSpPr>
          <a:xfrm>
            <a:off x="8047661" y="1325637"/>
            <a:ext cx="278404" cy="355260"/>
            <a:chOff x="8047661" y="1501037"/>
            <a:chExt cx="278404" cy="355260"/>
          </a:xfrm>
        </p:grpSpPr>
        <p:sp>
          <p:nvSpPr>
            <p:cNvPr id="12563" name="Google Shape;12563;p76"/>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6"/>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6"/>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6"/>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6"/>
          <p:cNvGrpSpPr/>
          <p:nvPr/>
        </p:nvGrpSpPr>
        <p:grpSpPr>
          <a:xfrm>
            <a:off x="4903389" y="1324814"/>
            <a:ext cx="267854" cy="355735"/>
            <a:chOff x="4903389" y="1500214"/>
            <a:chExt cx="267854" cy="355735"/>
          </a:xfrm>
        </p:grpSpPr>
        <p:sp>
          <p:nvSpPr>
            <p:cNvPr id="12568" name="Google Shape;12568;p76"/>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6"/>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6"/>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6"/>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6"/>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76"/>
          <p:cNvGrpSpPr/>
          <p:nvPr/>
        </p:nvGrpSpPr>
        <p:grpSpPr>
          <a:xfrm>
            <a:off x="7613518" y="1325954"/>
            <a:ext cx="264433" cy="353074"/>
            <a:chOff x="7613518" y="1501354"/>
            <a:chExt cx="264433" cy="353074"/>
          </a:xfrm>
        </p:grpSpPr>
        <p:sp>
          <p:nvSpPr>
            <p:cNvPr id="12574" name="Google Shape;12574;p76"/>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6"/>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6"/>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6"/>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6"/>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6"/>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0" name="Google Shape;12580;p76"/>
          <p:cNvSpPr txBox="1"/>
          <p:nvPr/>
        </p:nvSpPr>
        <p:spPr>
          <a:xfrm>
            <a:off x="330793" y="511013"/>
            <a:ext cx="4000982" cy="482400"/>
          </a:xfrm>
          <a:prstGeom prst="rect">
            <a:avLst/>
          </a:prstGeom>
          <a:noFill/>
          <a:ln>
            <a:noFill/>
          </a:ln>
        </p:spPr>
        <p:txBody>
          <a:bodyPr spcFirstLastPara="1" wrap="square" lIns="91425" tIns="91425" rIns="91425" bIns="91425" anchor="t" anchorCtr="0">
            <a:noAutofit/>
          </a:bodyPr>
          <a:lstStyle/>
          <a:p>
            <a:pPr algn="ctr"/>
            <a:r>
              <a:rPr lang="fa-IR" sz="3200" b="1" dirty="0">
                <a:solidFill>
                  <a:schemeClr val="bg1"/>
                </a:solidFill>
              </a:rPr>
              <a:t>نمادهای راهنما و پشتیبانی</a:t>
            </a:r>
          </a:p>
        </p:txBody>
      </p:sp>
      <p:sp>
        <p:nvSpPr>
          <p:cNvPr id="12581" name="Google Shape;12581;p76"/>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algn="ctr" rtl="1"/>
            <a:r>
              <a:rPr lang="fa-IR" sz="3200" b="1" dirty="0">
                <a:solidFill>
                  <a:schemeClr val="bg1"/>
                </a:solidFill>
              </a:rPr>
              <a:t>نمادهای آواتار</a:t>
            </a: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85"/>
        <p:cNvGrpSpPr/>
        <p:nvPr/>
      </p:nvGrpSpPr>
      <p:grpSpPr>
        <a:xfrm>
          <a:off x="0" y="0"/>
          <a:ext cx="0" cy="0"/>
          <a:chOff x="0" y="0"/>
          <a:chExt cx="0" cy="0"/>
        </a:xfrm>
      </p:grpSpPr>
      <p:grpSp>
        <p:nvGrpSpPr>
          <p:cNvPr id="12586" name="Google Shape;12586;p77"/>
          <p:cNvGrpSpPr/>
          <p:nvPr/>
        </p:nvGrpSpPr>
        <p:grpSpPr>
          <a:xfrm>
            <a:off x="1757085" y="1325225"/>
            <a:ext cx="371069" cy="359396"/>
            <a:chOff x="1757085" y="1500675"/>
            <a:chExt cx="371069" cy="359396"/>
          </a:xfrm>
        </p:grpSpPr>
        <p:sp>
          <p:nvSpPr>
            <p:cNvPr id="12587" name="Google Shape;12587;p77"/>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7"/>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7"/>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7"/>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7"/>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7"/>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7"/>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7"/>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7"/>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7"/>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7"/>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7"/>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7"/>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7"/>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7"/>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7"/>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7"/>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7"/>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7"/>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7"/>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7"/>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7"/>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7"/>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7"/>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7"/>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77"/>
          <p:cNvGrpSpPr/>
          <p:nvPr/>
        </p:nvGrpSpPr>
        <p:grpSpPr>
          <a:xfrm>
            <a:off x="2774209" y="1779241"/>
            <a:ext cx="116693" cy="374186"/>
            <a:chOff x="2774209" y="1954691"/>
            <a:chExt cx="116693" cy="374186"/>
          </a:xfrm>
        </p:grpSpPr>
        <p:sp>
          <p:nvSpPr>
            <p:cNvPr id="12617" name="Google Shape;12617;p77"/>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7"/>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77"/>
          <p:cNvGrpSpPr/>
          <p:nvPr/>
        </p:nvGrpSpPr>
        <p:grpSpPr>
          <a:xfrm>
            <a:off x="4017435" y="1324462"/>
            <a:ext cx="315092" cy="359397"/>
            <a:chOff x="4017435" y="1499912"/>
            <a:chExt cx="315092" cy="359397"/>
          </a:xfrm>
        </p:grpSpPr>
        <p:sp>
          <p:nvSpPr>
            <p:cNvPr id="12620" name="Google Shape;12620;p77"/>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7"/>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77"/>
          <p:cNvGrpSpPr/>
          <p:nvPr/>
        </p:nvGrpSpPr>
        <p:grpSpPr>
          <a:xfrm>
            <a:off x="3963652" y="1824309"/>
            <a:ext cx="374154" cy="284050"/>
            <a:chOff x="3963652" y="1999759"/>
            <a:chExt cx="374154" cy="284050"/>
          </a:xfrm>
        </p:grpSpPr>
        <p:sp>
          <p:nvSpPr>
            <p:cNvPr id="12623" name="Google Shape;12623;p77"/>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7"/>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7"/>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77"/>
          <p:cNvGrpSpPr/>
          <p:nvPr/>
        </p:nvGrpSpPr>
        <p:grpSpPr>
          <a:xfrm>
            <a:off x="1777536" y="1839416"/>
            <a:ext cx="376444" cy="253772"/>
            <a:chOff x="1777536" y="2014866"/>
            <a:chExt cx="376444" cy="253772"/>
          </a:xfrm>
        </p:grpSpPr>
        <p:sp>
          <p:nvSpPr>
            <p:cNvPr id="12627" name="Google Shape;12627;p77"/>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7"/>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7"/>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7"/>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7"/>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77"/>
          <p:cNvGrpSpPr/>
          <p:nvPr/>
        </p:nvGrpSpPr>
        <p:grpSpPr>
          <a:xfrm>
            <a:off x="1309875" y="1881876"/>
            <a:ext cx="374154" cy="169680"/>
            <a:chOff x="1309875" y="2057326"/>
            <a:chExt cx="374154" cy="169680"/>
          </a:xfrm>
        </p:grpSpPr>
        <p:sp>
          <p:nvSpPr>
            <p:cNvPr id="12633" name="Google Shape;12633;p7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7"/>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7"/>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7"/>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7"/>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7"/>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7"/>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4" name="Google Shape;12644;p77"/>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5" name="Google Shape;12645;p77"/>
          <p:cNvGrpSpPr/>
          <p:nvPr/>
        </p:nvGrpSpPr>
        <p:grpSpPr>
          <a:xfrm>
            <a:off x="2347450" y="1779114"/>
            <a:ext cx="113639" cy="373168"/>
            <a:chOff x="2347450" y="1954564"/>
            <a:chExt cx="113639" cy="373168"/>
          </a:xfrm>
        </p:grpSpPr>
        <p:sp>
          <p:nvSpPr>
            <p:cNvPr id="12646" name="Google Shape;12646;p77"/>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7"/>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8" name="Google Shape;12648;p77"/>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9" name="Google Shape;12649;p77"/>
          <p:cNvGrpSpPr/>
          <p:nvPr/>
        </p:nvGrpSpPr>
        <p:grpSpPr>
          <a:xfrm>
            <a:off x="3110102" y="1324430"/>
            <a:ext cx="330613" cy="358379"/>
            <a:chOff x="3110102" y="1499880"/>
            <a:chExt cx="330613" cy="358379"/>
          </a:xfrm>
        </p:grpSpPr>
        <p:sp>
          <p:nvSpPr>
            <p:cNvPr id="12650" name="Google Shape;12650;p77"/>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7"/>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7"/>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7"/>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7"/>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7"/>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7"/>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7" name="Google Shape;12657;p77"/>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8" name="Google Shape;12658;p77"/>
          <p:cNvGrpSpPr/>
          <p:nvPr/>
        </p:nvGrpSpPr>
        <p:grpSpPr>
          <a:xfrm>
            <a:off x="3485575" y="1824309"/>
            <a:ext cx="373772" cy="284050"/>
            <a:chOff x="3531200" y="1999759"/>
            <a:chExt cx="373772" cy="284050"/>
          </a:xfrm>
        </p:grpSpPr>
        <p:sp>
          <p:nvSpPr>
            <p:cNvPr id="12659" name="Google Shape;12659;p77"/>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7"/>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7"/>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7"/>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3" name="Google Shape;12663;p77"/>
          <p:cNvGrpSpPr/>
          <p:nvPr/>
        </p:nvGrpSpPr>
        <p:grpSpPr>
          <a:xfrm>
            <a:off x="2667058" y="1324843"/>
            <a:ext cx="330231" cy="359015"/>
            <a:chOff x="2667058" y="1500293"/>
            <a:chExt cx="330231" cy="359015"/>
          </a:xfrm>
        </p:grpSpPr>
        <p:sp>
          <p:nvSpPr>
            <p:cNvPr id="12664" name="Google Shape;12664;p77"/>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7"/>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7"/>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7"/>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7"/>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7"/>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7"/>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7"/>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7"/>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7"/>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7"/>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7"/>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7"/>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7"/>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77"/>
          <p:cNvGrpSpPr/>
          <p:nvPr/>
        </p:nvGrpSpPr>
        <p:grpSpPr>
          <a:xfrm>
            <a:off x="3567553" y="1324462"/>
            <a:ext cx="320022" cy="359778"/>
            <a:chOff x="3567553" y="1499912"/>
            <a:chExt cx="320022" cy="359778"/>
          </a:xfrm>
        </p:grpSpPr>
        <p:sp>
          <p:nvSpPr>
            <p:cNvPr id="12683" name="Google Shape;12683;p77"/>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7"/>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7"/>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7"/>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7"/>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7"/>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77"/>
          <p:cNvGrpSpPr/>
          <p:nvPr/>
        </p:nvGrpSpPr>
        <p:grpSpPr>
          <a:xfrm>
            <a:off x="1309875" y="1324462"/>
            <a:ext cx="359015" cy="358633"/>
            <a:chOff x="1309875" y="1499912"/>
            <a:chExt cx="359015" cy="358633"/>
          </a:xfrm>
        </p:grpSpPr>
        <p:sp>
          <p:nvSpPr>
            <p:cNvPr id="12690" name="Google Shape;12690;p77"/>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7"/>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7"/>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7"/>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7"/>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7"/>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7"/>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7"/>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7"/>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7"/>
          <p:cNvGrpSpPr/>
          <p:nvPr/>
        </p:nvGrpSpPr>
        <p:grpSpPr>
          <a:xfrm>
            <a:off x="2219466" y="1324843"/>
            <a:ext cx="330613" cy="359015"/>
            <a:chOff x="2219466" y="1500293"/>
            <a:chExt cx="330613" cy="359015"/>
          </a:xfrm>
        </p:grpSpPr>
        <p:sp>
          <p:nvSpPr>
            <p:cNvPr id="12700" name="Google Shape;12700;p77"/>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7"/>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77"/>
          <p:cNvGrpSpPr/>
          <p:nvPr/>
        </p:nvGrpSpPr>
        <p:grpSpPr>
          <a:xfrm>
            <a:off x="5343544" y="1333908"/>
            <a:ext cx="244676" cy="351095"/>
            <a:chOff x="5343544" y="1509358"/>
            <a:chExt cx="244676" cy="351095"/>
          </a:xfrm>
        </p:grpSpPr>
        <p:sp>
          <p:nvSpPr>
            <p:cNvPr id="12703" name="Google Shape;12703;p77"/>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7"/>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7"/>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6" name="Google Shape;12706;p77"/>
          <p:cNvGrpSpPr/>
          <p:nvPr/>
        </p:nvGrpSpPr>
        <p:grpSpPr>
          <a:xfrm>
            <a:off x="4882340" y="1333908"/>
            <a:ext cx="246171" cy="351095"/>
            <a:chOff x="4882340" y="1509358"/>
            <a:chExt cx="246171" cy="351095"/>
          </a:xfrm>
        </p:grpSpPr>
        <p:sp>
          <p:nvSpPr>
            <p:cNvPr id="12707" name="Google Shape;12707;p77"/>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7"/>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7"/>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7"/>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7"/>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77"/>
          <p:cNvGrpSpPr/>
          <p:nvPr/>
        </p:nvGrpSpPr>
        <p:grpSpPr>
          <a:xfrm>
            <a:off x="6273204" y="1333558"/>
            <a:ext cx="236343" cy="351445"/>
            <a:chOff x="6273204" y="1509008"/>
            <a:chExt cx="236343" cy="351445"/>
          </a:xfrm>
        </p:grpSpPr>
        <p:sp>
          <p:nvSpPr>
            <p:cNvPr id="12713" name="Google Shape;12713;p77"/>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7"/>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5" name="Google Shape;12715;p77"/>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6" name="Google Shape;12716;p77"/>
          <p:cNvGrpSpPr/>
          <p:nvPr/>
        </p:nvGrpSpPr>
        <p:grpSpPr>
          <a:xfrm>
            <a:off x="7219530" y="1332794"/>
            <a:ext cx="191625" cy="352209"/>
            <a:chOff x="7219530" y="1508244"/>
            <a:chExt cx="191625" cy="352209"/>
          </a:xfrm>
        </p:grpSpPr>
        <p:sp>
          <p:nvSpPr>
            <p:cNvPr id="12717" name="Google Shape;12717;p77"/>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7"/>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77"/>
          <p:cNvGrpSpPr/>
          <p:nvPr/>
        </p:nvGrpSpPr>
        <p:grpSpPr>
          <a:xfrm>
            <a:off x="7699309" y="1333176"/>
            <a:ext cx="154922" cy="351827"/>
            <a:chOff x="7699309" y="1508626"/>
            <a:chExt cx="154922" cy="351827"/>
          </a:xfrm>
        </p:grpSpPr>
        <p:sp>
          <p:nvSpPr>
            <p:cNvPr id="12720" name="Google Shape;12720;p77"/>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7"/>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7"/>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7"/>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7"/>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7"/>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7"/>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7"/>
          <p:cNvGrpSpPr/>
          <p:nvPr/>
        </p:nvGrpSpPr>
        <p:grpSpPr>
          <a:xfrm>
            <a:off x="8161690" y="1333558"/>
            <a:ext cx="153396" cy="351064"/>
            <a:chOff x="8161690" y="1509008"/>
            <a:chExt cx="153396" cy="351064"/>
          </a:xfrm>
        </p:grpSpPr>
        <p:sp>
          <p:nvSpPr>
            <p:cNvPr id="12728" name="Google Shape;12728;p77"/>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7"/>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7"/>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7"/>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77"/>
          <p:cNvGrpSpPr/>
          <p:nvPr/>
        </p:nvGrpSpPr>
        <p:grpSpPr>
          <a:xfrm>
            <a:off x="6746940" y="1333431"/>
            <a:ext cx="213221" cy="352304"/>
            <a:chOff x="6746940" y="1508881"/>
            <a:chExt cx="213221" cy="352304"/>
          </a:xfrm>
        </p:grpSpPr>
        <p:sp>
          <p:nvSpPr>
            <p:cNvPr id="12733" name="Google Shape;12733;p77"/>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7"/>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7"/>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7"/>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77"/>
          <p:cNvGrpSpPr/>
          <p:nvPr/>
        </p:nvGrpSpPr>
        <p:grpSpPr>
          <a:xfrm>
            <a:off x="5770336" y="1832165"/>
            <a:ext cx="350682" cy="292097"/>
            <a:chOff x="5770336" y="2007615"/>
            <a:chExt cx="350682" cy="292097"/>
          </a:xfrm>
        </p:grpSpPr>
        <p:sp>
          <p:nvSpPr>
            <p:cNvPr id="12738" name="Google Shape;12738;p77"/>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7"/>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7"/>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7"/>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77"/>
          <p:cNvGrpSpPr/>
          <p:nvPr/>
        </p:nvGrpSpPr>
        <p:grpSpPr>
          <a:xfrm>
            <a:off x="5326878" y="1804908"/>
            <a:ext cx="350332" cy="346229"/>
            <a:chOff x="5326878" y="1980358"/>
            <a:chExt cx="350332" cy="346229"/>
          </a:xfrm>
        </p:grpSpPr>
        <p:sp>
          <p:nvSpPr>
            <p:cNvPr id="12743" name="Google Shape;12743;p77"/>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7"/>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7"/>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7"/>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7" name="Google Shape;12747;p77"/>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8" name="Google Shape;12748;p77"/>
          <p:cNvGrpSpPr/>
          <p:nvPr/>
        </p:nvGrpSpPr>
        <p:grpSpPr>
          <a:xfrm>
            <a:off x="4883835" y="1817121"/>
            <a:ext cx="350300" cy="323043"/>
            <a:chOff x="4883835" y="1992571"/>
            <a:chExt cx="350300" cy="323043"/>
          </a:xfrm>
        </p:grpSpPr>
        <p:sp>
          <p:nvSpPr>
            <p:cNvPr id="12749" name="Google Shape;12749;p77"/>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7"/>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7"/>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7"/>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7"/>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7"/>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77"/>
          <p:cNvGrpSpPr/>
          <p:nvPr/>
        </p:nvGrpSpPr>
        <p:grpSpPr>
          <a:xfrm>
            <a:off x="7548967" y="1803477"/>
            <a:ext cx="333285" cy="349950"/>
            <a:chOff x="7548967" y="1978927"/>
            <a:chExt cx="333285" cy="349950"/>
          </a:xfrm>
        </p:grpSpPr>
        <p:sp>
          <p:nvSpPr>
            <p:cNvPr id="12756" name="Google Shape;12756;p77"/>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7"/>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7"/>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7"/>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7"/>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7"/>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7"/>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77"/>
          <p:cNvGrpSpPr/>
          <p:nvPr/>
        </p:nvGrpSpPr>
        <p:grpSpPr>
          <a:xfrm>
            <a:off x="6214142" y="1803477"/>
            <a:ext cx="346515" cy="350300"/>
            <a:chOff x="6214142" y="1978927"/>
            <a:chExt cx="346515" cy="350300"/>
          </a:xfrm>
        </p:grpSpPr>
        <p:sp>
          <p:nvSpPr>
            <p:cNvPr id="12764" name="Google Shape;12764;p77"/>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7"/>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77"/>
          <p:cNvGrpSpPr/>
          <p:nvPr/>
        </p:nvGrpSpPr>
        <p:grpSpPr>
          <a:xfrm>
            <a:off x="7105923" y="1803095"/>
            <a:ext cx="333285" cy="350682"/>
            <a:chOff x="7105923" y="1978545"/>
            <a:chExt cx="333285" cy="350682"/>
          </a:xfrm>
        </p:grpSpPr>
        <p:sp>
          <p:nvSpPr>
            <p:cNvPr id="12767" name="Google Shape;12767;p77"/>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7"/>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7"/>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7"/>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7"/>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7"/>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7"/>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4" name="Google Shape;12774;p77"/>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7"/>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6" name="Google Shape;12776;p77"/>
          <p:cNvGrpSpPr/>
          <p:nvPr/>
        </p:nvGrpSpPr>
        <p:grpSpPr>
          <a:xfrm>
            <a:off x="3616406" y="2246902"/>
            <a:ext cx="203393" cy="351827"/>
            <a:chOff x="3616406" y="2422352"/>
            <a:chExt cx="203393" cy="351827"/>
          </a:xfrm>
        </p:grpSpPr>
        <p:sp>
          <p:nvSpPr>
            <p:cNvPr id="12777" name="Google Shape;12777;p77"/>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7"/>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77"/>
          <p:cNvGrpSpPr/>
          <p:nvPr/>
        </p:nvGrpSpPr>
        <p:grpSpPr>
          <a:xfrm>
            <a:off x="878187" y="2246520"/>
            <a:ext cx="272696" cy="351827"/>
            <a:chOff x="913012" y="2421970"/>
            <a:chExt cx="272696" cy="351827"/>
          </a:xfrm>
        </p:grpSpPr>
        <p:sp>
          <p:nvSpPr>
            <p:cNvPr id="12780" name="Google Shape;12780;p77"/>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7"/>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7"/>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7"/>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7"/>
          <p:cNvGrpSpPr/>
          <p:nvPr/>
        </p:nvGrpSpPr>
        <p:grpSpPr>
          <a:xfrm>
            <a:off x="2274743" y="2246902"/>
            <a:ext cx="255649" cy="351445"/>
            <a:chOff x="2274743" y="2422352"/>
            <a:chExt cx="255649" cy="351445"/>
          </a:xfrm>
        </p:grpSpPr>
        <p:sp>
          <p:nvSpPr>
            <p:cNvPr id="12785" name="Google Shape;12785;p77"/>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7"/>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7"/>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77"/>
          <p:cNvGrpSpPr/>
          <p:nvPr/>
        </p:nvGrpSpPr>
        <p:grpSpPr>
          <a:xfrm>
            <a:off x="2708723" y="2245789"/>
            <a:ext cx="246552" cy="352558"/>
            <a:chOff x="2708723" y="2421239"/>
            <a:chExt cx="246552" cy="352558"/>
          </a:xfrm>
        </p:grpSpPr>
        <p:sp>
          <p:nvSpPr>
            <p:cNvPr id="12789" name="Google Shape;12789;p77"/>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7"/>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1" name="Google Shape;12791;p77"/>
          <p:cNvGrpSpPr/>
          <p:nvPr/>
        </p:nvGrpSpPr>
        <p:grpSpPr>
          <a:xfrm>
            <a:off x="1835485" y="2246902"/>
            <a:ext cx="259433" cy="350714"/>
            <a:chOff x="1835485" y="2422352"/>
            <a:chExt cx="259433" cy="350714"/>
          </a:xfrm>
        </p:grpSpPr>
        <p:sp>
          <p:nvSpPr>
            <p:cNvPr id="12792" name="Google Shape;12792;p77"/>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7"/>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7"/>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7"/>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7"/>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7"/>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7"/>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7"/>
          <p:cNvGrpSpPr/>
          <p:nvPr/>
        </p:nvGrpSpPr>
        <p:grpSpPr>
          <a:xfrm>
            <a:off x="3150240" y="2246902"/>
            <a:ext cx="212489" cy="351445"/>
            <a:chOff x="3150240" y="2422352"/>
            <a:chExt cx="212489" cy="351445"/>
          </a:xfrm>
        </p:grpSpPr>
        <p:sp>
          <p:nvSpPr>
            <p:cNvPr id="12800" name="Google Shape;12800;p77"/>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7"/>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7"/>
          <p:cNvGrpSpPr/>
          <p:nvPr/>
        </p:nvGrpSpPr>
        <p:grpSpPr>
          <a:xfrm>
            <a:off x="1367060" y="2246679"/>
            <a:ext cx="269261" cy="352050"/>
            <a:chOff x="1367060" y="2422129"/>
            <a:chExt cx="269261" cy="352050"/>
          </a:xfrm>
        </p:grpSpPr>
        <p:sp>
          <p:nvSpPr>
            <p:cNvPr id="12803" name="Google Shape;12803;p77"/>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7"/>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7"/>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7"/>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7"/>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7"/>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7"/>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7"/>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7"/>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7"/>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7"/>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7"/>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7"/>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7"/>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7" name="Google Shape;12817;p77"/>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18" name="Google Shape;12818;p77"/>
          <p:cNvGrpSpPr/>
          <p:nvPr/>
        </p:nvGrpSpPr>
        <p:grpSpPr>
          <a:xfrm>
            <a:off x="4882690" y="2249955"/>
            <a:ext cx="274573" cy="350682"/>
            <a:chOff x="4882690" y="2425405"/>
            <a:chExt cx="274573" cy="350682"/>
          </a:xfrm>
        </p:grpSpPr>
        <p:sp>
          <p:nvSpPr>
            <p:cNvPr id="12819" name="Google Shape;12819;p77"/>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7"/>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77"/>
          <p:cNvGrpSpPr/>
          <p:nvPr/>
        </p:nvGrpSpPr>
        <p:grpSpPr>
          <a:xfrm>
            <a:off x="6627639" y="2268434"/>
            <a:ext cx="355993" cy="313247"/>
            <a:chOff x="6627639" y="2443884"/>
            <a:chExt cx="355993" cy="313247"/>
          </a:xfrm>
        </p:grpSpPr>
        <p:sp>
          <p:nvSpPr>
            <p:cNvPr id="12822" name="Google Shape;12822;p77"/>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7"/>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7"/>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5" name="Google Shape;12825;p77"/>
          <p:cNvGrpSpPr/>
          <p:nvPr/>
        </p:nvGrpSpPr>
        <p:grpSpPr>
          <a:xfrm>
            <a:off x="6183451" y="2286690"/>
            <a:ext cx="351445" cy="277976"/>
            <a:chOff x="6183451" y="2462140"/>
            <a:chExt cx="351445" cy="277976"/>
          </a:xfrm>
        </p:grpSpPr>
        <p:sp>
          <p:nvSpPr>
            <p:cNvPr id="12826" name="Google Shape;12826;p77"/>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7"/>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7"/>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7"/>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7"/>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7"/>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7"/>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77"/>
          <p:cNvGrpSpPr/>
          <p:nvPr/>
        </p:nvGrpSpPr>
        <p:grpSpPr>
          <a:xfrm>
            <a:off x="5735477" y="2254408"/>
            <a:ext cx="353354" cy="341299"/>
            <a:chOff x="5735477" y="2429858"/>
            <a:chExt cx="353354" cy="341299"/>
          </a:xfrm>
        </p:grpSpPr>
        <p:sp>
          <p:nvSpPr>
            <p:cNvPr id="12834" name="Google Shape;12834;p77"/>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7"/>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7"/>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7"/>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7"/>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7"/>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7"/>
          <p:cNvGrpSpPr/>
          <p:nvPr/>
        </p:nvGrpSpPr>
        <p:grpSpPr>
          <a:xfrm>
            <a:off x="5243735" y="2271523"/>
            <a:ext cx="405255" cy="275499"/>
            <a:chOff x="5283337" y="2478774"/>
            <a:chExt cx="358633" cy="243913"/>
          </a:xfrm>
        </p:grpSpPr>
        <p:sp>
          <p:nvSpPr>
            <p:cNvPr id="12841" name="Google Shape;12841;p77"/>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7"/>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7"/>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7"/>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7"/>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7"/>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7"/>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7"/>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7"/>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7"/>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7"/>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7"/>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7"/>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7"/>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7"/>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7"/>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7"/>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77"/>
          <p:cNvGrpSpPr/>
          <p:nvPr/>
        </p:nvGrpSpPr>
        <p:grpSpPr>
          <a:xfrm>
            <a:off x="7964753" y="2295373"/>
            <a:ext cx="362068" cy="258670"/>
            <a:chOff x="7964753" y="2470823"/>
            <a:chExt cx="362068" cy="258670"/>
          </a:xfrm>
        </p:grpSpPr>
        <p:sp>
          <p:nvSpPr>
            <p:cNvPr id="12859" name="Google Shape;12859;p77"/>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7"/>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7"/>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7"/>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7"/>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7"/>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7"/>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7"/>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7"/>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77"/>
          <p:cNvGrpSpPr/>
          <p:nvPr/>
        </p:nvGrpSpPr>
        <p:grpSpPr>
          <a:xfrm>
            <a:off x="7524349" y="2280997"/>
            <a:ext cx="350332" cy="288948"/>
            <a:chOff x="7524349" y="2456447"/>
            <a:chExt cx="350332" cy="288948"/>
          </a:xfrm>
        </p:grpSpPr>
        <p:sp>
          <p:nvSpPr>
            <p:cNvPr id="12869" name="Google Shape;12869;p77"/>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7"/>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7"/>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7"/>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7"/>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77"/>
          <p:cNvGrpSpPr/>
          <p:nvPr/>
        </p:nvGrpSpPr>
        <p:grpSpPr>
          <a:xfrm>
            <a:off x="3972749" y="2719143"/>
            <a:ext cx="355230" cy="356725"/>
            <a:chOff x="3972749" y="2894211"/>
            <a:chExt cx="355230" cy="356725"/>
          </a:xfrm>
        </p:grpSpPr>
        <p:sp>
          <p:nvSpPr>
            <p:cNvPr id="12875" name="Google Shape;12875;p77"/>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7"/>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7"/>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7"/>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7"/>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77"/>
          <p:cNvGrpSpPr/>
          <p:nvPr/>
        </p:nvGrpSpPr>
        <p:grpSpPr>
          <a:xfrm>
            <a:off x="3527797" y="2743553"/>
            <a:ext cx="355993" cy="307904"/>
            <a:chOff x="3527797" y="2918796"/>
            <a:chExt cx="355993" cy="307904"/>
          </a:xfrm>
        </p:grpSpPr>
        <p:sp>
          <p:nvSpPr>
            <p:cNvPr id="12881" name="Google Shape;12881;p77"/>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7"/>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7"/>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7"/>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7"/>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7"/>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7"/>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7"/>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7"/>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7"/>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77"/>
          <p:cNvGrpSpPr/>
          <p:nvPr/>
        </p:nvGrpSpPr>
        <p:grpSpPr>
          <a:xfrm>
            <a:off x="3082845" y="2746336"/>
            <a:ext cx="356375" cy="302338"/>
            <a:chOff x="3082845" y="2920959"/>
            <a:chExt cx="356375" cy="302338"/>
          </a:xfrm>
        </p:grpSpPr>
        <p:sp>
          <p:nvSpPr>
            <p:cNvPr id="12892" name="Google Shape;12892;p77"/>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7"/>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4" name="Google Shape;12894;p77"/>
          <p:cNvGrpSpPr/>
          <p:nvPr/>
        </p:nvGrpSpPr>
        <p:grpSpPr>
          <a:xfrm>
            <a:off x="2639038" y="2719699"/>
            <a:ext cx="355612" cy="355612"/>
            <a:chOff x="2639038" y="2894942"/>
            <a:chExt cx="355612" cy="355612"/>
          </a:xfrm>
        </p:grpSpPr>
        <p:sp>
          <p:nvSpPr>
            <p:cNvPr id="12895" name="Google Shape;12895;p77"/>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7"/>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77"/>
          <p:cNvGrpSpPr/>
          <p:nvPr/>
        </p:nvGrpSpPr>
        <p:grpSpPr>
          <a:xfrm>
            <a:off x="2194468" y="2763622"/>
            <a:ext cx="355993" cy="267766"/>
            <a:chOff x="2194468" y="2938865"/>
            <a:chExt cx="355993" cy="267766"/>
          </a:xfrm>
        </p:grpSpPr>
        <p:sp>
          <p:nvSpPr>
            <p:cNvPr id="12898" name="Google Shape;12898;p77"/>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7"/>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7"/>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7"/>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7"/>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7"/>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7"/>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7"/>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7"/>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7"/>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7"/>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7"/>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7"/>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7"/>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7"/>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7"/>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7"/>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7"/>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7"/>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7"/>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77"/>
          <p:cNvGrpSpPr/>
          <p:nvPr/>
        </p:nvGrpSpPr>
        <p:grpSpPr>
          <a:xfrm>
            <a:off x="1749897" y="2719699"/>
            <a:ext cx="355993" cy="355612"/>
            <a:chOff x="1749897" y="2894561"/>
            <a:chExt cx="355993" cy="355612"/>
          </a:xfrm>
        </p:grpSpPr>
        <p:sp>
          <p:nvSpPr>
            <p:cNvPr id="12919" name="Google Shape;12919;p77"/>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7"/>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7"/>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7"/>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7"/>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7"/>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7"/>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7"/>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7"/>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7"/>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7"/>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77"/>
          <p:cNvGrpSpPr/>
          <p:nvPr/>
        </p:nvGrpSpPr>
        <p:grpSpPr>
          <a:xfrm>
            <a:off x="1305327" y="2718761"/>
            <a:ext cx="357520" cy="357488"/>
            <a:chOff x="1305327" y="2894211"/>
            <a:chExt cx="357520" cy="357488"/>
          </a:xfrm>
        </p:grpSpPr>
        <p:sp>
          <p:nvSpPr>
            <p:cNvPr id="12931" name="Google Shape;12931;p77"/>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7"/>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7"/>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7"/>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7"/>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77"/>
          <p:cNvGrpSpPr/>
          <p:nvPr/>
        </p:nvGrpSpPr>
        <p:grpSpPr>
          <a:xfrm>
            <a:off x="853950" y="2720860"/>
            <a:ext cx="364104" cy="353290"/>
            <a:chOff x="853950" y="2894720"/>
            <a:chExt cx="364104" cy="353290"/>
          </a:xfrm>
        </p:grpSpPr>
        <p:sp>
          <p:nvSpPr>
            <p:cNvPr id="12937" name="Google Shape;12937;p77"/>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7"/>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7"/>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7"/>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7"/>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7"/>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7"/>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77"/>
          <p:cNvGrpSpPr/>
          <p:nvPr/>
        </p:nvGrpSpPr>
        <p:grpSpPr>
          <a:xfrm>
            <a:off x="7066548" y="2737144"/>
            <a:ext cx="352209" cy="334938"/>
            <a:chOff x="7066548" y="2912594"/>
            <a:chExt cx="352209" cy="334938"/>
          </a:xfrm>
        </p:grpSpPr>
        <p:sp>
          <p:nvSpPr>
            <p:cNvPr id="12945" name="Google Shape;12945;p77"/>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7"/>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7"/>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7"/>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7"/>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7"/>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1" name="Google Shape;12951;p77"/>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7"/>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3" name="Google Shape;12953;p77"/>
          <p:cNvGrpSpPr/>
          <p:nvPr/>
        </p:nvGrpSpPr>
        <p:grpSpPr>
          <a:xfrm>
            <a:off x="7541397" y="2729352"/>
            <a:ext cx="318495" cy="352209"/>
            <a:chOff x="7541397" y="2904802"/>
            <a:chExt cx="318495" cy="352209"/>
          </a:xfrm>
        </p:grpSpPr>
        <p:sp>
          <p:nvSpPr>
            <p:cNvPr id="12954" name="Google Shape;12954;p77"/>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7"/>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77"/>
          <p:cNvGrpSpPr/>
          <p:nvPr/>
        </p:nvGrpSpPr>
        <p:grpSpPr>
          <a:xfrm>
            <a:off x="8003015" y="2728589"/>
            <a:ext cx="306759" cy="351445"/>
            <a:chOff x="8003015" y="2904039"/>
            <a:chExt cx="306759" cy="351445"/>
          </a:xfrm>
        </p:grpSpPr>
        <p:sp>
          <p:nvSpPr>
            <p:cNvPr id="12957" name="Google Shape;12957;p77"/>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7"/>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7"/>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7"/>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7"/>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7"/>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77"/>
          <p:cNvGrpSpPr/>
          <p:nvPr/>
        </p:nvGrpSpPr>
        <p:grpSpPr>
          <a:xfrm>
            <a:off x="5687770" y="2710046"/>
            <a:ext cx="369638" cy="369606"/>
            <a:chOff x="5687770" y="2885496"/>
            <a:chExt cx="369638" cy="369606"/>
          </a:xfrm>
        </p:grpSpPr>
        <p:sp>
          <p:nvSpPr>
            <p:cNvPr id="12964" name="Google Shape;12964;p77"/>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7"/>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7"/>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7"/>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7"/>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7"/>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7"/>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7"/>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7"/>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7"/>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4" name="Google Shape;12974;p77"/>
          <p:cNvGrpSpPr/>
          <p:nvPr/>
        </p:nvGrpSpPr>
        <p:grpSpPr>
          <a:xfrm>
            <a:off x="4881958" y="2729352"/>
            <a:ext cx="156417" cy="349537"/>
            <a:chOff x="4881958" y="2904802"/>
            <a:chExt cx="156417" cy="349537"/>
          </a:xfrm>
        </p:grpSpPr>
        <p:sp>
          <p:nvSpPr>
            <p:cNvPr id="12975" name="Google Shape;12975;p77"/>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7"/>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7"/>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7"/>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7"/>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7"/>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7"/>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77"/>
          <p:cNvGrpSpPr/>
          <p:nvPr/>
        </p:nvGrpSpPr>
        <p:grpSpPr>
          <a:xfrm>
            <a:off x="5230318" y="2711064"/>
            <a:ext cx="371133" cy="367443"/>
            <a:chOff x="5230318" y="2886514"/>
            <a:chExt cx="371133" cy="367443"/>
          </a:xfrm>
        </p:grpSpPr>
        <p:sp>
          <p:nvSpPr>
            <p:cNvPr id="12983" name="Google Shape;12983;p77"/>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7"/>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7"/>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7"/>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7"/>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7"/>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7"/>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7"/>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7"/>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2" name="Google Shape;12992;p77"/>
          <p:cNvGrpSpPr/>
          <p:nvPr/>
        </p:nvGrpSpPr>
        <p:grpSpPr>
          <a:xfrm>
            <a:off x="5748358" y="3259128"/>
            <a:ext cx="352590" cy="182561"/>
            <a:chOff x="5748358" y="3434578"/>
            <a:chExt cx="352590" cy="182561"/>
          </a:xfrm>
        </p:grpSpPr>
        <p:sp>
          <p:nvSpPr>
            <p:cNvPr id="12993" name="Google Shape;12993;p77"/>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7"/>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7"/>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7"/>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7"/>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7"/>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7"/>
          <p:cNvGrpSpPr/>
          <p:nvPr/>
        </p:nvGrpSpPr>
        <p:grpSpPr>
          <a:xfrm>
            <a:off x="862283" y="4099321"/>
            <a:ext cx="341204" cy="359301"/>
            <a:chOff x="862283" y="4274771"/>
            <a:chExt cx="341204" cy="359301"/>
          </a:xfrm>
        </p:grpSpPr>
        <p:sp>
          <p:nvSpPr>
            <p:cNvPr id="13000" name="Google Shape;13000;p77"/>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7"/>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7"/>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77"/>
          <p:cNvGrpSpPr/>
          <p:nvPr/>
        </p:nvGrpSpPr>
        <p:grpSpPr>
          <a:xfrm>
            <a:off x="1396957" y="4111915"/>
            <a:ext cx="301861" cy="332871"/>
            <a:chOff x="1396957" y="4287365"/>
            <a:chExt cx="301861" cy="332871"/>
          </a:xfrm>
        </p:grpSpPr>
        <p:sp>
          <p:nvSpPr>
            <p:cNvPr id="13004" name="Google Shape;13004;p77"/>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7"/>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7"/>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7"/>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7"/>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7"/>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7"/>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7"/>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7"/>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7"/>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7"/>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7"/>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7"/>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7"/>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7"/>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9" name="Google Shape;13019;p77"/>
          <p:cNvGrpSpPr/>
          <p:nvPr/>
        </p:nvGrpSpPr>
        <p:grpSpPr>
          <a:xfrm>
            <a:off x="1865381" y="4102056"/>
            <a:ext cx="396131" cy="355612"/>
            <a:chOff x="1865381" y="4277506"/>
            <a:chExt cx="396131" cy="355612"/>
          </a:xfrm>
        </p:grpSpPr>
        <p:sp>
          <p:nvSpPr>
            <p:cNvPr id="13020" name="Google Shape;13020;p77"/>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7"/>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7"/>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7"/>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7"/>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7"/>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77"/>
          <p:cNvGrpSpPr/>
          <p:nvPr/>
        </p:nvGrpSpPr>
        <p:grpSpPr>
          <a:xfrm>
            <a:off x="2411823" y="4128549"/>
            <a:ext cx="334398" cy="299953"/>
            <a:chOff x="2411823" y="4303999"/>
            <a:chExt cx="334398" cy="299953"/>
          </a:xfrm>
        </p:grpSpPr>
        <p:sp>
          <p:nvSpPr>
            <p:cNvPr id="13027" name="Google Shape;13027;p77"/>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7"/>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7"/>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7"/>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7"/>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7"/>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7"/>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77"/>
          <p:cNvGrpSpPr/>
          <p:nvPr/>
        </p:nvGrpSpPr>
        <p:grpSpPr>
          <a:xfrm>
            <a:off x="2903337" y="4103582"/>
            <a:ext cx="382519" cy="350682"/>
            <a:chOff x="2903337" y="4279032"/>
            <a:chExt cx="382519" cy="350682"/>
          </a:xfrm>
        </p:grpSpPr>
        <p:sp>
          <p:nvSpPr>
            <p:cNvPr id="13035" name="Google Shape;13035;p77"/>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7"/>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7"/>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7"/>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7"/>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7"/>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7"/>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7"/>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7"/>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7"/>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7"/>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7"/>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7"/>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7"/>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7"/>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77"/>
          <p:cNvGrpSpPr/>
          <p:nvPr/>
        </p:nvGrpSpPr>
        <p:grpSpPr>
          <a:xfrm>
            <a:off x="3933342" y="4140317"/>
            <a:ext cx="383632" cy="276449"/>
            <a:chOff x="3933342" y="4315767"/>
            <a:chExt cx="383632" cy="276449"/>
          </a:xfrm>
        </p:grpSpPr>
        <p:sp>
          <p:nvSpPr>
            <p:cNvPr id="13051" name="Google Shape;13051;p77"/>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7"/>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7"/>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7"/>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7"/>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7"/>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7" name="Google Shape;13057;p77"/>
          <p:cNvGrpSpPr/>
          <p:nvPr/>
        </p:nvGrpSpPr>
        <p:grpSpPr>
          <a:xfrm>
            <a:off x="3441065" y="4127055"/>
            <a:ext cx="337069" cy="302593"/>
            <a:chOff x="3441065" y="4302505"/>
            <a:chExt cx="337069" cy="302593"/>
          </a:xfrm>
        </p:grpSpPr>
        <p:sp>
          <p:nvSpPr>
            <p:cNvPr id="13058" name="Google Shape;13058;p77"/>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7"/>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7"/>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7"/>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7"/>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7"/>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7"/>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7"/>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7"/>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7"/>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7"/>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7"/>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7"/>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77"/>
          <p:cNvGrpSpPr/>
          <p:nvPr/>
        </p:nvGrpSpPr>
        <p:grpSpPr>
          <a:xfrm>
            <a:off x="3532345" y="3187185"/>
            <a:ext cx="339328" cy="336274"/>
            <a:chOff x="3532345" y="3362635"/>
            <a:chExt cx="339328" cy="336274"/>
          </a:xfrm>
        </p:grpSpPr>
        <p:sp>
          <p:nvSpPr>
            <p:cNvPr id="13072" name="Google Shape;13072;p77"/>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7"/>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7"/>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7"/>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7"/>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7" name="Google Shape;13077;p77"/>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8" name="Google Shape;13078;p77"/>
          <p:cNvGrpSpPr/>
          <p:nvPr/>
        </p:nvGrpSpPr>
        <p:grpSpPr>
          <a:xfrm>
            <a:off x="1883955" y="3633250"/>
            <a:ext cx="162873" cy="351445"/>
            <a:chOff x="1883955" y="3808700"/>
            <a:chExt cx="162873" cy="351445"/>
          </a:xfrm>
        </p:grpSpPr>
        <p:sp>
          <p:nvSpPr>
            <p:cNvPr id="13079" name="Google Shape;13079;p77"/>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7"/>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1" name="Google Shape;13081;p77"/>
          <p:cNvGrpSpPr/>
          <p:nvPr/>
        </p:nvGrpSpPr>
        <p:grpSpPr>
          <a:xfrm>
            <a:off x="939156" y="3633759"/>
            <a:ext cx="192007" cy="351318"/>
            <a:chOff x="939156" y="3809209"/>
            <a:chExt cx="192007" cy="351318"/>
          </a:xfrm>
        </p:grpSpPr>
        <p:sp>
          <p:nvSpPr>
            <p:cNvPr id="13082" name="Google Shape;13082;p77"/>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7"/>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77"/>
          <p:cNvGrpSpPr/>
          <p:nvPr/>
        </p:nvGrpSpPr>
        <p:grpSpPr>
          <a:xfrm>
            <a:off x="2306167" y="3634395"/>
            <a:ext cx="193915" cy="349155"/>
            <a:chOff x="2306167" y="3809845"/>
            <a:chExt cx="193915" cy="349155"/>
          </a:xfrm>
        </p:grpSpPr>
        <p:sp>
          <p:nvSpPr>
            <p:cNvPr id="13085" name="Google Shape;13085;p77"/>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7"/>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7"/>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7"/>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7"/>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7"/>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7"/>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77"/>
          <p:cNvGrpSpPr/>
          <p:nvPr/>
        </p:nvGrpSpPr>
        <p:grpSpPr>
          <a:xfrm>
            <a:off x="1323901" y="3631723"/>
            <a:ext cx="356343" cy="356757"/>
            <a:chOff x="1323901" y="3807173"/>
            <a:chExt cx="356343" cy="356757"/>
          </a:xfrm>
        </p:grpSpPr>
        <p:sp>
          <p:nvSpPr>
            <p:cNvPr id="13093" name="Google Shape;13093;p77"/>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7"/>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7"/>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7"/>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7"/>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7"/>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7"/>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7"/>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7"/>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7"/>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7"/>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7"/>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7"/>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7"/>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7"/>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7"/>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7"/>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7"/>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7"/>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7"/>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7"/>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7"/>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7"/>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7"/>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7" name="Google Shape;13117;p77"/>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8" name="Google Shape;13118;p77"/>
          <p:cNvGrpSpPr/>
          <p:nvPr/>
        </p:nvGrpSpPr>
        <p:grpSpPr>
          <a:xfrm>
            <a:off x="859262" y="3178470"/>
            <a:ext cx="306759" cy="351445"/>
            <a:chOff x="859262" y="3353920"/>
            <a:chExt cx="306759" cy="351445"/>
          </a:xfrm>
        </p:grpSpPr>
        <p:sp>
          <p:nvSpPr>
            <p:cNvPr id="13119" name="Google Shape;13119;p77"/>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7"/>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7"/>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7"/>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7"/>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4" name="Google Shape;13124;p77"/>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5" name="Google Shape;13125;p77"/>
          <p:cNvGrpSpPr/>
          <p:nvPr/>
        </p:nvGrpSpPr>
        <p:grpSpPr>
          <a:xfrm>
            <a:off x="3967437" y="3661652"/>
            <a:ext cx="364708" cy="295405"/>
            <a:chOff x="3967437" y="3837102"/>
            <a:chExt cx="364708" cy="295405"/>
          </a:xfrm>
        </p:grpSpPr>
        <p:sp>
          <p:nvSpPr>
            <p:cNvPr id="13126" name="Google Shape;13126;p77"/>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7"/>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7"/>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7"/>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7"/>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1" name="Google Shape;13131;p77"/>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7"/>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7"/>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4" name="Google Shape;13134;p77"/>
          <p:cNvGrpSpPr/>
          <p:nvPr/>
        </p:nvGrpSpPr>
        <p:grpSpPr>
          <a:xfrm>
            <a:off x="5811827" y="3631001"/>
            <a:ext cx="283743" cy="308444"/>
            <a:chOff x="5964227" y="3858701"/>
            <a:chExt cx="283743" cy="308444"/>
          </a:xfrm>
        </p:grpSpPr>
        <p:sp>
          <p:nvSpPr>
            <p:cNvPr id="13135" name="Google Shape;13135;p77"/>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7"/>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7"/>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7"/>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77"/>
          <p:cNvGrpSpPr/>
          <p:nvPr/>
        </p:nvGrpSpPr>
        <p:grpSpPr>
          <a:xfrm>
            <a:off x="6243508" y="3697623"/>
            <a:ext cx="320372" cy="213602"/>
            <a:chOff x="6395908" y="3873073"/>
            <a:chExt cx="320372" cy="213602"/>
          </a:xfrm>
        </p:grpSpPr>
        <p:sp>
          <p:nvSpPr>
            <p:cNvPr id="13140" name="Google Shape;13140;p77"/>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7"/>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7"/>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7"/>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7"/>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7"/>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7"/>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7"/>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7"/>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7"/>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77"/>
          <p:cNvGrpSpPr/>
          <p:nvPr/>
        </p:nvGrpSpPr>
        <p:grpSpPr>
          <a:xfrm>
            <a:off x="7262890" y="3627366"/>
            <a:ext cx="357138" cy="352018"/>
            <a:chOff x="7415290" y="3802816"/>
            <a:chExt cx="357138" cy="352018"/>
          </a:xfrm>
        </p:grpSpPr>
        <p:sp>
          <p:nvSpPr>
            <p:cNvPr id="13151" name="Google Shape;13151;p77"/>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7"/>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7"/>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7"/>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7"/>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7"/>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7"/>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7"/>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77"/>
          <p:cNvGrpSpPr/>
          <p:nvPr/>
        </p:nvGrpSpPr>
        <p:grpSpPr>
          <a:xfrm>
            <a:off x="6737312" y="3657963"/>
            <a:ext cx="355230" cy="293401"/>
            <a:chOff x="6889712" y="3833413"/>
            <a:chExt cx="355230" cy="293401"/>
          </a:xfrm>
        </p:grpSpPr>
        <p:sp>
          <p:nvSpPr>
            <p:cNvPr id="13160" name="Google Shape;13160;p77"/>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7"/>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7"/>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7"/>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7"/>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77"/>
          <p:cNvGrpSpPr/>
          <p:nvPr/>
        </p:nvGrpSpPr>
        <p:grpSpPr>
          <a:xfrm>
            <a:off x="7707152" y="3660420"/>
            <a:ext cx="282318" cy="337168"/>
            <a:chOff x="1635875" y="237775"/>
            <a:chExt cx="4370250" cy="5219325"/>
          </a:xfrm>
        </p:grpSpPr>
        <p:sp>
          <p:nvSpPr>
            <p:cNvPr id="13166" name="Google Shape;13166;p77"/>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7"/>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77"/>
          <p:cNvGrpSpPr/>
          <p:nvPr/>
        </p:nvGrpSpPr>
        <p:grpSpPr>
          <a:xfrm>
            <a:off x="3103963" y="3185690"/>
            <a:ext cx="297886" cy="337578"/>
            <a:chOff x="3103963" y="3361140"/>
            <a:chExt cx="297886" cy="337578"/>
          </a:xfrm>
        </p:grpSpPr>
        <p:sp>
          <p:nvSpPr>
            <p:cNvPr id="13169" name="Google Shape;13169;p77"/>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7"/>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7"/>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7"/>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7"/>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7"/>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7"/>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7"/>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7"/>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7"/>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7"/>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7"/>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7"/>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7"/>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7"/>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7"/>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7"/>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7"/>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7"/>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7"/>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3" name="Google Shape;13193;p77"/>
          <p:cNvGrpSpPr/>
          <p:nvPr/>
        </p:nvGrpSpPr>
        <p:grpSpPr>
          <a:xfrm>
            <a:off x="2667821" y="3185658"/>
            <a:ext cx="273046" cy="337801"/>
            <a:chOff x="2667821" y="3361108"/>
            <a:chExt cx="273046" cy="337801"/>
          </a:xfrm>
        </p:grpSpPr>
        <p:sp>
          <p:nvSpPr>
            <p:cNvPr id="13194" name="Google Shape;13194;p77"/>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7"/>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7"/>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7"/>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7"/>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7"/>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7"/>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7"/>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7"/>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7"/>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7"/>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7"/>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7"/>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7"/>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7"/>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7"/>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7"/>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7"/>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7"/>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3" name="Google Shape;13213;p77"/>
          <p:cNvGrpSpPr/>
          <p:nvPr/>
        </p:nvGrpSpPr>
        <p:grpSpPr>
          <a:xfrm>
            <a:off x="2212469" y="3184863"/>
            <a:ext cx="282715" cy="338660"/>
            <a:chOff x="2212469" y="3360313"/>
            <a:chExt cx="282715" cy="338660"/>
          </a:xfrm>
        </p:grpSpPr>
        <p:sp>
          <p:nvSpPr>
            <p:cNvPr id="13214" name="Google Shape;13214;p77"/>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7"/>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7"/>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77"/>
          <p:cNvGrpSpPr/>
          <p:nvPr/>
        </p:nvGrpSpPr>
        <p:grpSpPr>
          <a:xfrm>
            <a:off x="1768821" y="3185658"/>
            <a:ext cx="278739" cy="339073"/>
            <a:chOff x="1768821" y="3361108"/>
            <a:chExt cx="278739" cy="339073"/>
          </a:xfrm>
        </p:grpSpPr>
        <p:sp>
          <p:nvSpPr>
            <p:cNvPr id="13218" name="Google Shape;13218;p77"/>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7"/>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7"/>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7"/>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7"/>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7"/>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7"/>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7"/>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7"/>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7"/>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7"/>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77"/>
          <p:cNvGrpSpPr/>
          <p:nvPr/>
        </p:nvGrpSpPr>
        <p:grpSpPr>
          <a:xfrm>
            <a:off x="5337883" y="3161423"/>
            <a:ext cx="307141" cy="376826"/>
            <a:chOff x="5337883" y="3336873"/>
            <a:chExt cx="307141" cy="376826"/>
          </a:xfrm>
        </p:grpSpPr>
        <p:sp>
          <p:nvSpPr>
            <p:cNvPr id="13230" name="Google Shape;13230;p77"/>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7"/>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77"/>
          <p:cNvGrpSpPr/>
          <p:nvPr/>
        </p:nvGrpSpPr>
        <p:grpSpPr>
          <a:xfrm>
            <a:off x="4883835" y="3161805"/>
            <a:ext cx="323425" cy="377557"/>
            <a:chOff x="4883835" y="3337255"/>
            <a:chExt cx="323425" cy="377557"/>
          </a:xfrm>
        </p:grpSpPr>
        <p:sp>
          <p:nvSpPr>
            <p:cNvPr id="13233" name="Google Shape;13233;p77"/>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7"/>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7"/>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6" name="Google Shape;13236;p77"/>
          <p:cNvGrpSpPr/>
          <p:nvPr/>
        </p:nvGrpSpPr>
        <p:grpSpPr>
          <a:xfrm>
            <a:off x="6193310" y="3231839"/>
            <a:ext cx="352590" cy="237488"/>
            <a:chOff x="6193310" y="3407289"/>
            <a:chExt cx="352590" cy="237488"/>
          </a:xfrm>
        </p:grpSpPr>
        <p:sp>
          <p:nvSpPr>
            <p:cNvPr id="13237" name="Google Shape;13237;p77"/>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7"/>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7"/>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7"/>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7"/>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2" name="Google Shape;13242;p77"/>
          <p:cNvGrpSpPr/>
          <p:nvPr/>
        </p:nvGrpSpPr>
        <p:grpSpPr>
          <a:xfrm>
            <a:off x="6637117" y="3222393"/>
            <a:ext cx="353735" cy="254504"/>
            <a:chOff x="6637117" y="3397843"/>
            <a:chExt cx="353735" cy="254504"/>
          </a:xfrm>
        </p:grpSpPr>
        <p:sp>
          <p:nvSpPr>
            <p:cNvPr id="13243" name="Google Shape;13243;p77"/>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7"/>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7"/>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7"/>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7"/>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7"/>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9" name="Google Shape;13249;p77"/>
          <p:cNvGrpSpPr/>
          <p:nvPr/>
        </p:nvGrpSpPr>
        <p:grpSpPr>
          <a:xfrm>
            <a:off x="7075994" y="3174081"/>
            <a:ext cx="360637" cy="352336"/>
            <a:chOff x="7075994" y="3349531"/>
            <a:chExt cx="360637" cy="352336"/>
          </a:xfrm>
        </p:grpSpPr>
        <p:sp>
          <p:nvSpPr>
            <p:cNvPr id="13250" name="Google Shape;13250;p77"/>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7"/>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7"/>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7"/>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7"/>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7"/>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7"/>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7" name="Google Shape;13257;p77"/>
          <p:cNvGrpSpPr/>
          <p:nvPr/>
        </p:nvGrpSpPr>
        <p:grpSpPr>
          <a:xfrm>
            <a:off x="7651983" y="3173731"/>
            <a:ext cx="107183" cy="352399"/>
            <a:chOff x="7651983" y="3349181"/>
            <a:chExt cx="107183" cy="352399"/>
          </a:xfrm>
        </p:grpSpPr>
        <p:sp>
          <p:nvSpPr>
            <p:cNvPr id="13258" name="Google Shape;13258;p77"/>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7"/>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0" name="Google Shape;13260;p77"/>
          <p:cNvGrpSpPr/>
          <p:nvPr/>
        </p:nvGrpSpPr>
        <p:grpSpPr>
          <a:xfrm>
            <a:off x="7973468" y="3206872"/>
            <a:ext cx="352590" cy="287072"/>
            <a:chOff x="7973468" y="3382322"/>
            <a:chExt cx="352590" cy="287072"/>
          </a:xfrm>
        </p:grpSpPr>
        <p:sp>
          <p:nvSpPr>
            <p:cNvPr id="13261" name="Google Shape;13261;p77"/>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7"/>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7"/>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7"/>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7"/>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7"/>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7"/>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7"/>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7"/>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7"/>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7"/>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7"/>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3" name="Google Shape;13273;p77"/>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algn="ctr"/>
            <a:r>
              <a:rPr lang="fa-IR" sz="3200" b="1" dirty="0">
                <a:solidFill>
                  <a:schemeClr val="bg1"/>
                </a:solidFill>
              </a:rPr>
              <a:t>نمادهای فرآیند خلاق</a:t>
            </a:r>
          </a:p>
        </p:txBody>
      </p:sp>
      <p:sp>
        <p:nvSpPr>
          <p:cNvPr id="13274" name="Google Shape;13274;p77"/>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algn="ctr"/>
            <a:r>
              <a:rPr lang="fa-IR" sz="3200" b="1" dirty="0">
                <a:solidFill>
                  <a:schemeClr val="bg1"/>
                </a:solidFill>
              </a:rPr>
              <a:t>نمادهای هنرهای نمایشی</a:t>
            </a: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78"/>
        <p:cNvGrpSpPr/>
        <p:nvPr/>
      </p:nvGrpSpPr>
      <p:grpSpPr>
        <a:xfrm>
          <a:off x="0" y="0"/>
          <a:ext cx="0" cy="0"/>
          <a:chOff x="0" y="0"/>
          <a:chExt cx="0" cy="0"/>
        </a:xfrm>
      </p:grpSpPr>
      <p:grpSp>
        <p:nvGrpSpPr>
          <p:cNvPr id="13279" name="Google Shape;13279;p78"/>
          <p:cNvGrpSpPr/>
          <p:nvPr/>
        </p:nvGrpSpPr>
        <p:grpSpPr>
          <a:xfrm>
            <a:off x="821808" y="1576858"/>
            <a:ext cx="347872" cy="347488"/>
            <a:chOff x="849677" y="1500658"/>
            <a:chExt cx="347872" cy="347488"/>
          </a:xfrm>
        </p:grpSpPr>
        <p:sp>
          <p:nvSpPr>
            <p:cNvPr id="13280" name="Google Shape;13280;p78"/>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8"/>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8"/>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8"/>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8"/>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8"/>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6" name="Google Shape;13286;p78"/>
          <p:cNvGrpSpPr/>
          <p:nvPr/>
        </p:nvGrpSpPr>
        <p:grpSpPr>
          <a:xfrm>
            <a:off x="1387984" y="1576858"/>
            <a:ext cx="315872" cy="347488"/>
            <a:chOff x="1415853" y="1500658"/>
            <a:chExt cx="315872" cy="347488"/>
          </a:xfrm>
        </p:grpSpPr>
        <p:sp>
          <p:nvSpPr>
            <p:cNvPr id="13287" name="Google Shape;13287;p78"/>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8"/>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8"/>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8"/>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1" name="Google Shape;13291;p78"/>
          <p:cNvGrpSpPr/>
          <p:nvPr/>
        </p:nvGrpSpPr>
        <p:grpSpPr>
          <a:xfrm>
            <a:off x="4669520" y="1576858"/>
            <a:ext cx="347520" cy="347104"/>
            <a:chOff x="4697389" y="1500658"/>
            <a:chExt cx="347520" cy="347104"/>
          </a:xfrm>
        </p:grpSpPr>
        <p:sp>
          <p:nvSpPr>
            <p:cNvPr id="13292" name="Google Shape;13292;p78"/>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8"/>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8"/>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78"/>
          <p:cNvGrpSpPr/>
          <p:nvPr/>
        </p:nvGrpSpPr>
        <p:grpSpPr>
          <a:xfrm>
            <a:off x="3575664" y="2041146"/>
            <a:ext cx="347520" cy="353760"/>
            <a:chOff x="3603533" y="1964946"/>
            <a:chExt cx="347520" cy="353760"/>
          </a:xfrm>
        </p:grpSpPr>
        <p:sp>
          <p:nvSpPr>
            <p:cNvPr id="13296" name="Google Shape;13296;p78"/>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8"/>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8"/>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9" name="Google Shape;13299;p78"/>
          <p:cNvGrpSpPr/>
          <p:nvPr/>
        </p:nvGrpSpPr>
        <p:grpSpPr>
          <a:xfrm>
            <a:off x="1922896" y="2040538"/>
            <a:ext cx="357792" cy="352448"/>
            <a:chOff x="1950765" y="1964338"/>
            <a:chExt cx="357792" cy="352448"/>
          </a:xfrm>
        </p:grpSpPr>
        <p:sp>
          <p:nvSpPr>
            <p:cNvPr id="13300" name="Google Shape;13300;p78"/>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8"/>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8"/>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8"/>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78"/>
          <p:cNvGrpSpPr/>
          <p:nvPr/>
        </p:nvGrpSpPr>
        <p:grpSpPr>
          <a:xfrm>
            <a:off x="7407760" y="2040890"/>
            <a:ext cx="367712" cy="353248"/>
            <a:chOff x="7435629" y="1964690"/>
            <a:chExt cx="367712" cy="353248"/>
          </a:xfrm>
        </p:grpSpPr>
        <p:sp>
          <p:nvSpPr>
            <p:cNvPr id="13305" name="Google Shape;13305;p78"/>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8"/>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8"/>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8"/>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78"/>
          <p:cNvGrpSpPr/>
          <p:nvPr/>
        </p:nvGrpSpPr>
        <p:grpSpPr>
          <a:xfrm>
            <a:off x="2484880" y="2041242"/>
            <a:ext cx="333024" cy="352896"/>
            <a:chOff x="2512749" y="1965042"/>
            <a:chExt cx="333024" cy="352896"/>
          </a:xfrm>
        </p:grpSpPr>
        <p:sp>
          <p:nvSpPr>
            <p:cNvPr id="13310" name="Google Shape;13310;p78"/>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8"/>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8"/>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8"/>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8"/>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78"/>
          <p:cNvGrpSpPr/>
          <p:nvPr/>
        </p:nvGrpSpPr>
        <p:grpSpPr>
          <a:xfrm>
            <a:off x="1370448" y="2057978"/>
            <a:ext cx="365792" cy="335392"/>
            <a:chOff x="1398317" y="1981778"/>
            <a:chExt cx="365792" cy="335392"/>
          </a:xfrm>
        </p:grpSpPr>
        <p:sp>
          <p:nvSpPr>
            <p:cNvPr id="13316" name="Google Shape;13316;p78"/>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8"/>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8"/>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8"/>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8"/>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8"/>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2" name="Google Shape;13322;p78"/>
          <p:cNvGrpSpPr/>
          <p:nvPr/>
        </p:nvGrpSpPr>
        <p:grpSpPr>
          <a:xfrm>
            <a:off x="3024368" y="2079770"/>
            <a:ext cx="353600" cy="314752"/>
            <a:chOff x="3052237" y="2003570"/>
            <a:chExt cx="353600" cy="314752"/>
          </a:xfrm>
        </p:grpSpPr>
        <p:sp>
          <p:nvSpPr>
            <p:cNvPr id="13323" name="Google Shape;13323;p78"/>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8"/>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8"/>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6" name="Google Shape;13326;p78"/>
          <p:cNvGrpSpPr/>
          <p:nvPr/>
        </p:nvGrpSpPr>
        <p:grpSpPr>
          <a:xfrm>
            <a:off x="1376144" y="3034266"/>
            <a:ext cx="368096" cy="223968"/>
            <a:chOff x="1404013" y="2958066"/>
            <a:chExt cx="368096" cy="223968"/>
          </a:xfrm>
        </p:grpSpPr>
        <p:sp>
          <p:nvSpPr>
            <p:cNvPr id="13327" name="Google Shape;13327;p78"/>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8"/>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9" name="Google Shape;13329;p78"/>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8"/>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1" name="Google Shape;13331;p78"/>
          <p:cNvGrpSpPr/>
          <p:nvPr/>
        </p:nvGrpSpPr>
        <p:grpSpPr>
          <a:xfrm>
            <a:off x="1923280" y="2961402"/>
            <a:ext cx="370368" cy="367328"/>
            <a:chOff x="1951149" y="2885202"/>
            <a:chExt cx="370368" cy="367328"/>
          </a:xfrm>
        </p:grpSpPr>
        <p:sp>
          <p:nvSpPr>
            <p:cNvPr id="13332" name="Google Shape;13332;p78"/>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8"/>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8"/>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78"/>
          <p:cNvGrpSpPr/>
          <p:nvPr/>
        </p:nvGrpSpPr>
        <p:grpSpPr>
          <a:xfrm>
            <a:off x="2473808" y="2982362"/>
            <a:ext cx="367328" cy="327296"/>
            <a:chOff x="2501677" y="2906162"/>
            <a:chExt cx="367328" cy="327296"/>
          </a:xfrm>
        </p:grpSpPr>
        <p:sp>
          <p:nvSpPr>
            <p:cNvPr id="13336" name="Google Shape;13336;p78"/>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8"/>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8"/>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9" name="Google Shape;13339;p78"/>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0" name="Google Shape;13340;p78"/>
          <p:cNvGrpSpPr/>
          <p:nvPr/>
        </p:nvGrpSpPr>
        <p:grpSpPr>
          <a:xfrm>
            <a:off x="3022448" y="2969914"/>
            <a:ext cx="367712" cy="354240"/>
            <a:chOff x="3050317" y="2893714"/>
            <a:chExt cx="367712" cy="354240"/>
          </a:xfrm>
        </p:grpSpPr>
        <p:sp>
          <p:nvSpPr>
            <p:cNvPr id="13341" name="Google Shape;13341;p78"/>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8"/>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3" name="Google Shape;13343;p78"/>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8"/>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5" name="Google Shape;13345;p78"/>
          <p:cNvGrpSpPr/>
          <p:nvPr/>
        </p:nvGrpSpPr>
        <p:grpSpPr>
          <a:xfrm>
            <a:off x="7503408" y="2962554"/>
            <a:ext cx="185184" cy="367296"/>
            <a:chOff x="7531277" y="2886354"/>
            <a:chExt cx="185184" cy="367296"/>
          </a:xfrm>
        </p:grpSpPr>
        <p:sp>
          <p:nvSpPr>
            <p:cNvPr id="13346" name="Google Shape;13346;p78"/>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8"/>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8"/>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9" name="Google Shape;13349;p78"/>
          <p:cNvGrpSpPr/>
          <p:nvPr/>
        </p:nvGrpSpPr>
        <p:grpSpPr>
          <a:xfrm>
            <a:off x="6898768" y="2962938"/>
            <a:ext cx="297184" cy="367296"/>
            <a:chOff x="6926637" y="2886738"/>
            <a:chExt cx="297184" cy="367296"/>
          </a:xfrm>
        </p:grpSpPr>
        <p:sp>
          <p:nvSpPr>
            <p:cNvPr id="13350" name="Google Shape;13350;p78"/>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8"/>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8"/>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3" name="Google Shape;13353;p78"/>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8"/>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5" name="Google Shape;13355;p78"/>
          <p:cNvGrpSpPr/>
          <p:nvPr/>
        </p:nvGrpSpPr>
        <p:grpSpPr>
          <a:xfrm>
            <a:off x="6312784" y="2962554"/>
            <a:ext cx="370368" cy="368064"/>
            <a:chOff x="6340653" y="2886354"/>
            <a:chExt cx="370368" cy="368064"/>
          </a:xfrm>
        </p:grpSpPr>
        <p:sp>
          <p:nvSpPr>
            <p:cNvPr id="13356" name="Google Shape;13356;p78"/>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8"/>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8"/>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8"/>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8"/>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8"/>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78"/>
          <p:cNvGrpSpPr/>
          <p:nvPr/>
        </p:nvGrpSpPr>
        <p:grpSpPr>
          <a:xfrm>
            <a:off x="5218928" y="2057626"/>
            <a:ext cx="354752" cy="336512"/>
            <a:chOff x="5246797" y="1981426"/>
            <a:chExt cx="354752" cy="336512"/>
          </a:xfrm>
        </p:grpSpPr>
        <p:sp>
          <p:nvSpPr>
            <p:cNvPr id="13363" name="Google Shape;13363;p78"/>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8"/>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78"/>
          <p:cNvGrpSpPr/>
          <p:nvPr/>
        </p:nvGrpSpPr>
        <p:grpSpPr>
          <a:xfrm>
            <a:off x="4120880" y="2178266"/>
            <a:ext cx="355136" cy="216256"/>
            <a:chOff x="4148749" y="2102066"/>
            <a:chExt cx="355136" cy="216256"/>
          </a:xfrm>
        </p:grpSpPr>
        <p:sp>
          <p:nvSpPr>
            <p:cNvPr id="13366" name="Google Shape;13366;p78"/>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8"/>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78"/>
          <p:cNvGrpSpPr/>
          <p:nvPr/>
        </p:nvGrpSpPr>
        <p:grpSpPr>
          <a:xfrm>
            <a:off x="5766800" y="2077626"/>
            <a:ext cx="354752" cy="315360"/>
            <a:chOff x="5794669" y="2001426"/>
            <a:chExt cx="354752" cy="315360"/>
          </a:xfrm>
        </p:grpSpPr>
        <p:sp>
          <p:nvSpPr>
            <p:cNvPr id="13369" name="Google Shape;13369;p78"/>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8"/>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78"/>
          <p:cNvGrpSpPr/>
          <p:nvPr/>
        </p:nvGrpSpPr>
        <p:grpSpPr>
          <a:xfrm>
            <a:off x="6317360" y="2106042"/>
            <a:ext cx="352832" cy="289216"/>
            <a:chOff x="6345229" y="2029842"/>
            <a:chExt cx="352832" cy="289216"/>
          </a:xfrm>
        </p:grpSpPr>
        <p:sp>
          <p:nvSpPr>
            <p:cNvPr id="13372" name="Google Shape;13372;p78"/>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8"/>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4" name="Google Shape;13374;p78"/>
          <p:cNvGrpSpPr/>
          <p:nvPr/>
        </p:nvGrpSpPr>
        <p:grpSpPr>
          <a:xfrm>
            <a:off x="4669520" y="2112538"/>
            <a:ext cx="354752" cy="281984"/>
            <a:chOff x="4697389" y="2036338"/>
            <a:chExt cx="354752" cy="281984"/>
          </a:xfrm>
        </p:grpSpPr>
        <p:sp>
          <p:nvSpPr>
            <p:cNvPr id="13375" name="Google Shape;13375;p78"/>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8"/>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7" name="Google Shape;13377;p78"/>
          <p:cNvGrpSpPr/>
          <p:nvPr/>
        </p:nvGrpSpPr>
        <p:grpSpPr>
          <a:xfrm>
            <a:off x="1376144" y="2500954"/>
            <a:ext cx="353600" cy="354944"/>
            <a:chOff x="1404013" y="2424754"/>
            <a:chExt cx="353600" cy="354944"/>
          </a:xfrm>
        </p:grpSpPr>
        <p:sp>
          <p:nvSpPr>
            <p:cNvPr id="13378" name="Google Shape;13378;p78"/>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8"/>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8"/>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8"/>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8"/>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78"/>
          <p:cNvGrpSpPr/>
          <p:nvPr/>
        </p:nvGrpSpPr>
        <p:grpSpPr>
          <a:xfrm>
            <a:off x="826384" y="2504474"/>
            <a:ext cx="355104" cy="351040"/>
            <a:chOff x="854253" y="2428274"/>
            <a:chExt cx="355104" cy="351040"/>
          </a:xfrm>
        </p:grpSpPr>
        <p:sp>
          <p:nvSpPr>
            <p:cNvPr id="13384" name="Google Shape;13384;p78"/>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8"/>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78"/>
          <p:cNvGrpSpPr/>
          <p:nvPr/>
        </p:nvGrpSpPr>
        <p:grpSpPr>
          <a:xfrm>
            <a:off x="6869040" y="2517146"/>
            <a:ext cx="354752" cy="275904"/>
            <a:chOff x="6896909" y="2440946"/>
            <a:chExt cx="354752" cy="275904"/>
          </a:xfrm>
        </p:grpSpPr>
        <p:sp>
          <p:nvSpPr>
            <p:cNvPr id="13387" name="Google Shape;13387;p78"/>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8"/>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9" name="Google Shape;13389;p78"/>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0" name="Google Shape;13390;p78"/>
          <p:cNvGrpSpPr/>
          <p:nvPr/>
        </p:nvGrpSpPr>
        <p:grpSpPr>
          <a:xfrm>
            <a:off x="5237200" y="2500954"/>
            <a:ext cx="321984" cy="354560"/>
            <a:chOff x="5265069" y="2424754"/>
            <a:chExt cx="321984" cy="354560"/>
          </a:xfrm>
        </p:grpSpPr>
        <p:sp>
          <p:nvSpPr>
            <p:cNvPr id="13391" name="Google Shape;13391;p78"/>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8"/>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3" name="Google Shape;13393;p78"/>
          <p:cNvGrpSpPr/>
          <p:nvPr/>
        </p:nvGrpSpPr>
        <p:grpSpPr>
          <a:xfrm>
            <a:off x="4122800" y="2542970"/>
            <a:ext cx="355104" cy="259584"/>
            <a:chOff x="4150669" y="2466770"/>
            <a:chExt cx="355104" cy="259584"/>
          </a:xfrm>
        </p:grpSpPr>
        <p:sp>
          <p:nvSpPr>
            <p:cNvPr id="13394" name="Google Shape;13394;p78"/>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8"/>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8"/>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8"/>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78"/>
          <p:cNvGrpSpPr/>
          <p:nvPr/>
        </p:nvGrpSpPr>
        <p:grpSpPr>
          <a:xfrm>
            <a:off x="4671824" y="2501146"/>
            <a:ext cx="354336" cy="353984"/>
            <a:chOff x="4699693" y="2424946"/>
            <a:chExt cx="354336" cy="353984"/>
          </a:xfrm>
        </p:grpSpPr>
        <p:sp>
          <p:nvSpPr>
            <p:cNvPr id="13399" name="Google Shape;13399;p78"/>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8"/>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1" name="Google Shape;13401;p78"/>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8"/>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3" name="Google Shape;13403;p78"/>
          <p:cNvGrpSpPr/>
          <p:nvPr/>
        </p:nvGrpSpPr>
        <p:grpSpPr>
          <a:xfrm>
            <a:off x="1925168" y="2628442"/>
            <a:ext cx="355136" cy="227072"/>
            <a:chOff x="1953037" y="2552242"/>
            <a:chExt cx="355136" cy="227072"/>
          </a:xfrm>
        </p:grpSpPr>
        <p:sp>
          <p:nvSpPr>
            <p:cNvPr id="13404" name="Google Shape;13404;p78"/>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8"/>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6" name="Google Shape;13406;p78"/>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7" name="Google Shape;13407;p78"/>
          <p:cNvGrpSpPr/>
          <p:nvPr/>
        </p:nvGrpSpPr>
        <p:grpSpPr>
          <a:xfrm>
            <a:off x="2473072" y="2603418"/>
            <a:ext cx="355104" cy="250944"/>
            <a:chOff x="2500941" y="2527218"/>
            <a:chExt cx="355104" cy="250944"/>
          </a:xfrm>
        </p:grpSpPr>
        <p:sp>
          <p:nvSpPr>
            <p:cNvPr id="13408" name="Google Shape;13408;p78"/>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8"/>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8"/>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8"/>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8"/>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3" name="Google Shape;13413;p78"/>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4" name="Google Shape;13414;p78"/>
          <p:cNvGrpSpPr/>
          <p:nvPr/>
        </p:nvGrpSpPr>
        <p:grpSpPr>
          <a:xfrm>
            <a:off x="7965936" y="2503322"/>
            <a:ext cx="356256" cy="351808"/>
            <a:chOff x="7993805" y="2427122"/>
            <a:chExt cx="356256" cy="351808"/>
          </a:xfrm>
        </p:grpSpPr>
        <p:sp>
          <p:nvSpPr>
            <p:cNvPr id="13415" name="Google Shape;13415;p78"/>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8"/>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8"/>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78"/>
          <p:cNvGrpSpPr/>
          <p:nvPr/>
        </p:nvGrpSpPr>
        <p:grpSpPr>
          <a:xfrm>
            <a:off x="850768" y="2041210"/>
            <a:ext cx="308640" cy="353312"/>
            <a:chOff x="878637" y="1965010"/>
            <a:chExt cx="308640" cy="353312"/>
          </a:xfrm>
        </p:grpSpPr>
        <p:sp>
          <p:nvSpPr>
            <p:cNvPr id="13419" name="Google Shape;13419;p78"/>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8"/>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8"/>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2" name="Google Shape;13422;p78"/>
          <p:cNvGrpSpPr/>
          <p:nvPr/>
        </p:nvGrpSpPr>
        <p:grpSpPr>
          <a:xfrm>
            <a:off x="6868272" y="2040922"/>
            <a:ext cx="348256" cy="352448"/>
            <a:chOff x="6896141" y="1964722"/>
            <a:chExt cx="348256" cy="352448"/>
          </a:xfrm>
        </p:grpSpPr>
        <p:sp>
          <p:nvSpPr>
            <p:cNvPr id="13423" name="Google Shape;13423;p78"/>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8"/>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8"/>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6" name="Google Shape;13426;p78"/>
          <p:cNvGrpSpPr/>
          <p:nvPr/>
        </p:nvGrpSpPr>
        <p:grpSpPr>
          <a:xfrm>
            <a:off x="7962128" y="2091578"/>
            <a:ext cx="355136" cy="303328"/>
            <a:chOff x="7989997" y="2015378"/>
            <a:chExt cx="355136" cy="303328"/>
          </a:xfrm>
        </p:grpSpPr>
        <p:sp>
          <p:nvSpPr>
            <p:cNvPr id="13427" name="Google Shape;13427;p78"/>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8"/>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8"/>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78"/>
          <p:cNvGrpSpPr/>
          <p:nvPr/>
        </p:nvGrpSpPr>
        <p:grpSpPr>
          <a:xfrm>
            <a:off x="3570352" y="1585562"/>
            <a:ext cx="348640" cy="330784"/>
            <a:chOff x="3598221" y="1509362"/>
            <a:chExt cx="348640" cy="330784"/>
          </a:xfrm>
        </p:grpSpPr>
        <p:sp>
          <p:nvSpPr>
            <p:cNvPr id="13431" name="Google Shape;13431;p78"/>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8"/>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8"/>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8"/>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78"/>
          <p:cNvGrpSpPr/>
          <p:nvPr/>
        </p:nvGrpSpPr>
        <p:grpSpPr>
          <a:xfrm>
            <a:off x="5218928" y="1576858"/>
            <a:ext cx="347872" cy="347488"/>
            <a:chOff x="5246797" y="1500658"/>
            <a:chExt cx="347872" cy="347488"/>
          </a:xfrm>
        </p:grpSpPr>
        <p:sp>
          <p:nvSpPr>
            <p:cNvPr id="13436" name="Google Shape;13436;p78"/>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8"/>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8"/>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8"/>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0" name="Google Shape;13440;p78"/>
          <p:cNvGrpSpPr/>
          <p:nvPr/>
        </p:nvGrpSpPr>
        <p:grpSpPr>
          <a:xfrm>
            <a:off x="5768720" y="1576858"/>
            <a:ext cx="349024" cy="346752"/>
            <a:chOff x="5796589" y="1500658"/>
            <a:chExt cx="349024" cy="346752"/>
          </a:xfrm>
        </p:grpSpPr>
        <p:sp>
          <p:nvSpPr>
            <p:cNvPr id="13441" name="Google Shape;13441;p78"/>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2" name="Google Shape;13442;p78"/>
            <p:cNvGrpSpPr/>
            <p:nvPr/>
          </p:nvGrpSpPr>
          <p:grpSpPr>
            <a:xfrm>
              <a:off x="5796589" y="1500658"/>
              <a:ext cx="349024" cy="346752"/>
              <a:chOff x="5796589" y="1500658"/>
              <a:chExt cx="349024" cy="346752"/>
            </a:xfrm>
          </p:grpSpPr>
          <p:sp>
            <p:nvSpPr>
              <p:cNvPr id="13443" name="Google Shape;13443;p78"/>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8"/>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8"/>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8"/>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47" name="Google Shape;13447;p78"/>
          <p:cNvGrpSpPr/>
          <p:nvPr/>
        </p:nvGrpSpPr>
        <p:grpSpPr>
          <a:xfrm>
            <a:off x="6867504" y="1578778"/>
            <a:ext cx="348640" cy="343296"/>
            <a:chOff x="6895373" y="1502578"/>
            <a:chExt cx="348640" cy="343296"/>
          </a:xfrm>
        </p:grpSpPr>
        <p:sp>
          <p:nvSpPr>
            <p:cNvPr id="13448" name="Google Shape;13448;p78"/>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8"/>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8"/>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78"/>
          <p:cNvGrpSpPr/>
          <p:nvPr/>
        </p:nvGrpSpPr>
        <p:grpSpPr>
          <a:xfrm>
            <a:off x="4119728" y="1581658"/>
            <a:ext cx="347904" cy="336992"/>
            <a:chOff x="4147597" y="1505458"/>
            <a:chExt cx="347904" cy="336992"/>
          </a:xfrm>
        </p:grpSpPr>
        <p:sp>
          <p:nvSpPr>
            <p:cNvPr id="13452" name="Google Shape;13452;p78"/>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8"/>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8"/>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8"/>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8"/>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8"/>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8"/>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9" name="Google Shape;13459;p78"/>
          <p:cNvGrpSpPr/>
          <p:nvPr/>
        </p:nvGrpSpPr>
        <p:grpSpPr>
          <a:xfrm>
            <a:off x="2471536" y="1576090"/>
            <a:ext cx="347488" cy="348256"/>
            <a:chOff x="2499405" y="1499890"/>
            <a:chExt cx="347488" cy="348256"/>
          </a:xfrm>
        </p:grpSpPr>
        <p:sp>
          <p:nvSpPr>
            <p:cNvPr id="13460" name="Google Shape;13460;p78"/>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8"/>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8"/>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8"/>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8"/>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78"/>
          <p:cNvGrpSpPr/>
          <p:nvPr/>
        </p:nvGrpSpPr>
        <p:grpSpPr>
          <a:xfrm>
            <a:off x="1928976" y="1576698"/>
            <a:ext cx="331520" cy="348032"/>
            <a:chOff x="1956845" y="1500498"/>
            <a:chExt cx="331520" cy="348032"/>
          </a:xfrm>
        </p:grpSpPr>
        <p:sp>
          <p:nvSpPr>
            <p:cNvPr id="13466" name="Google Shape;13466;p78"/>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8"/>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8"/>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8"/>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8"/>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8"/>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8"/>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8"/>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8"/>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8"/>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8"/>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8"/>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8" name="Google Shape;13478;p78"/>
          <p:cNvGrpSpPr/>
          <p:nvPr/>
        </p:nvGrpSpPr>
        <p:grpSpPr>
          <a:xfrm>
            <a:off x="6317744" y="1626074"/>
            <a:ext cx="348640" cy="250656"/>
            <a:chOff x="6345613" y="1549874"/>
            <a:chExt cx="348640" cy="250656"/>
          </a:xfrm>
        </p:grpSpPr>
        <p:sp>
          <p:nvSpPr>
            <p:cNvPr id="13479" name="Google Shape;13479;p78"/>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8"/>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8"/>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8"/>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8"/>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8"/>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78"/>
          <p:cNvGrpSpPr/>
          <p:nvPr/>
        </p:nvGrpSpPr>
        <p:grpSpPr>
          <a:xfrm>
            <a:off x="7416912" y="1583226"/>
            <a:ext cx="348640" cy="334272"/>
            <a:chOff x="7444781" y="1507026"/>
            <a:chExt cx="348640" cy="334272"/>
          </a:xfrm>
        </p:grpSpPr>
        <p:sp>
          <p:nvSpPr>
            <p:cNvPr id="13486" name="Google Shape;13486;p78"/>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8"/>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8"/>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8"/>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8"/>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1" name="Google Shape;13491;p78"/>
          <p:cNvGrpSpPr/>
          <p:nvPr/>
        </p:nvGrpSpPr>
        <p:grpSpPr>
          <a:xfrm>
            <a:off x="7967472" y="1582938"/>
            <a:ext cx="347872" cy="334944"/>
            <a:chOff x="7995341" y="1506738"/>
            <a:chExt cx="347872" cy="334944"/>
          </a:xfrm>
        </p:grpSpPr>
        <p:sp>
          <p:nvSpPr>
            <p:cNvPr id="13492" name="Google Shape;13492;p78"/>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8"/>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8"/>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8"/>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8"/>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8"/>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8" name="Google Shape;13498;p78"/>
          <p:cNvGrpSpPr/>
          <p:nvPr/>
        </p:nvGrpSpPr>
        <p:grpSpPr>
          <a:xfrm>
            <a:off x="3020176" y="1599130"/>
            <a:ext cx="347872" cy="303904"/>
            <a:chOff x="3048045" y="1522930"/>
            <a:chExt cx="347872" cy="303904"/>
          </a:xfrm>
        </p:grpSpPr>
        <p:sp>
          <p:nvSpPr>
            <p:cNvPr id="13499" name="Google Shape;13499;p78"/>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0" name="Google Shape;13500;p78"/>
            <p:cNvGrpSpPr/>
            <p:nvPr/>
          </p:nvGrpSpPr>
          <p:grpSpPr>
            <a:xfrm>
              <a:off x="3048045" y="1522930"/>
              <a:ext cx="347872" cy="303904"/>
              <a:chOff x="3048045" y="1522930"/>
              <a:chExt cx="347872" cy="303904"/>
            </a:xfrm>
          </p:grpSpPr>
          <p:sp>
            <p:nvSpPr>
              <p:cNvPr id="13501" name="Google Shape;13501;p78"/>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8"/>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03" name="Google Shape;13503;p78"/>
          <p:cNvGrpSpPr/>
          <p:nvPr/>
        </p:nvGrpSpPr>
        <p:grpSpPr>
          <a:xfrm>
            <a:off x="1105264" y="3428122"/>
            <a:ext cx="313984" cy="358560"/>
            <a:chOff x="1133133" y="3351922"/>
            <a:chExt cx="313984" cy="358560"/>
          </a:xfrm>
        </p:grpSpPr>
        <p:sp>
          <p:nvSpPr>
            <p:cNvPr id="13504" name="Google Shape;13504;p78"/>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8"/>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8"/>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8"/>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8"/>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8"/>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8"/>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8"/>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8"/>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8"/>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8"/>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8"/>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8"/>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8"/>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8"/>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8"/>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20" name="Google Shape;13520;p78"/>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1" name="Google Shape;13521;p78"/>
          <p:cNvGrpSpPr/>
          <p:nvPr/>
        </p:nvGrpSpPr>
        <p:grpSpPr>
          <a:xfrm>
            <a:off x="2767184" y="3428794"/>
            <a:ext cx="288448" cy="357120"/>
            <a:chOff x="2795053" y="3352594"/>
            <a:chExt cx="288448" cy="357120"/>
          </a:xfrm>
        </p:grpSpPr>
        <p:sp>
          <p:nvSpPr>
            <p:cNvPr id="13522" name="Google Shape;13522;p78"/>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8"/>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8"/>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8"/>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8"/>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8"/>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8"/>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8"/>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8"/>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1" name="Google Shape;13531;p78"/>
          <p:cNvGrpSpPr/>
          <p:nvPr/>
        </p:nvGrpSpPr>
        <p:grpSpPr>
          <a:xfrm>
            <a:off x="2208656" y="3429402"/>
            <a:ext cx="304832" cy="356512"/>
            <a:chOff x="2236525" y="3353202"/>
            <a:chExt cx="304832" cy="356512"/>
          </a:xfrm>
        </p:grpSpPr>
        <p:sp>
          <p:nvSpPr>
            <p:cNvPr id="13532" name="Google Shape;13532;p78"/>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8"/>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8"/>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5" name="Google Shape;13535;p78"/>
          <p:cNvGrpSpPr/>
          <p:nvPr/>
        </p:nvGrpSpPr>
        <p:grpSpPr>
          <a:xfrm>
            <a:off x="3882768" y="3428890"/>
            <a:ext cx="256800" cy="357024"/>
            <a:chOff x="3910637" y="3352690"/>
            <a:chExt cx="256800" cy="357024"/>
          </a:xfrm>
        </p:grpSpPr>
        <p:sp>
          <p:nvSpPr>
            <p:cNvPr id="13536" name="Google Shape;13536;p78"/>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8"/>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8"/>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9" name="Google Shape;13539;p78"/>
          <p:cNvGrpSpPr/>
          <p:nvPr/>
        </p:nvGrpSpPr>
        <p:grpSpPr>
          <a:xfrm>
            <a:off x="6028560" y="3428122"/>
            <a:ext cx="360064" cy="360096"/>
            <a:chOff x="6056429" y="3351922"/>
            <a:chExt cx="360064" cy="360096"/>
          </a:xfrm>
        </p:grpSpPr>
        <p:sp>
          <p:nvSpPr>
            <p:cNvPr id="13540" name="Google Shape;13540;p78"/>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8"/>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8"/>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78"/>
          <p:cNvGrpSpPr/>
          <p:nvPr/>
        </p:nvGrpSpPr>
        <p:grpSpPr>
          <a:xfrm>
            <a:off x="6581008" y="3429274"/>
            <a:ext cx="357408" cy="357408"/>
            <a:chOff x="6608877" y="3353074"/>
            <a:chExt cx="357408" cy="357408"/>
          </a:xfrm>
        </p:grpSpPr>
        <p:sp>
          <p:nvSpPr>
            <p:cNvPr id="13544" name="Google Shape;13544;p78"/>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8"/>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8"/>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8"/>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8"/>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8"/>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8"/>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1" name="Google Shape;13551;p78"/>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8"/>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3" name="Google Shape;13553;p78"/>
          <p:cNvGrpSpPr/>
          <p:nvPr/>
        </p:nvGrpSpPr>
        <p:grpSpPr>
          <a:xfrm>
            <a:off x="4931664" y="3446426"/>
            <a:ext cx="357408" cy="323488"/>
            <a:chOff x="4959533" y="3370226"/>
            <a:chExt cx="357408" cy="323488"/>
          </a:xfrm>
        </p:grpSpPr>
        <p:sp>
          <p:nvSpPr>
            <p:cNvPr id="13554" name="Google Shape;13554;p78"/>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8"/>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78"/>
          <p:cNvGrpSpPr/>
          <p:nvPr/>
        </p:nvGrpSpPr>
        <p:grpSpPr>
          <a:xfrm>
            <a:off x="7130768" y="3429274"/>
            <a:ext cx="357056" cy="357408"/>
            <a:chOff x="7158637" y="3353074"/>
            <a:chExt cx="357056" cy="357408"/>
          </a:xfrm>
        </p:grpSpPr>
        <p:sp>
          <p:nvSpPr>
            <p:cNvPr id="13557" name="Google Shape;13557;p78"/>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8"/>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8"/>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8"/>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78"/>
          <p:cNvGrpSpPr/>
          <p:nvPr/>
        </p:nvGrpSpPr>
        <p:grpSpPr>
          <a:xfrm>
            <a:off x="3288400" y="3428602"/>
            <a:ext cx="344832" cy="356544"/>
            <a:chOff x="3316269" y="3352402"/>
            <a:chExt cx="344832" cy="356544"/>
          </a:xfrm>
        </p:grpSpPr>
        <p:sp>
          <p:nvSpPr>
            <p:cNvPr id="13562" name="Google Shape;13562;p78"/>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8"/>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8"/>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5" name="Google Shape;13565;p78"/>
          <p:cNvGrpSpPr/>
          <p:nvPr/>
        </p:nvGrpSpPr>
        <p:grpSpPr>
          <a:xfrm>
            <a:off x="5481040" y="3447706"/>
            <a:ext cx="358560" cy="319552"/>
            <a:chOff x="5508909" y="3371506"/>
            <a:chExt cx="358560" cy="319552"/>
          </a:xfrm>
        </p:grpSpPr>
        <p:sp>
          <p:nvSpPr>
            <p:cNvPr id="13566" name="Google Shape;13566;p78"/>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8"/>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8"/>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8"/>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8"/>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8"/>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8"/>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8"/>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8"/>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8"/>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6" name="Google Shape;13576;p7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r>
              <a:rPr lang="fa-IR" b="1" dirty="0">
                <a:cs typeface="B Nazanin" panose="00000400000000000000" pitchFamily="2" charset="-78"/>
              </a:rPr>
              <a:t>نمادهای طبیعت</a:t>
            </a: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80"/>
        <p:cNvGrpSpPr/>
        <p:nvPr/>
      </p:nvGrpSpPr>
      <p:grpSpPr>
        <a:xfrm>
          <a:off x="0" y="0"/>
          <a:ext cx="0" cy="0"/>
          <a:chOff x="0" y="0"/>
          <a:chExt cx="0" cy="0"/>
        </a:xfrm>
      </p:grpSpPr>
      <p:sp>
        <p:nvSpPr>
          <p:cNvPr id="13581" name="Google Shape;13581;p79"/>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2" name="Google Shape;13582;p79"/>
          <p:cNvGrpSpPr/>
          <p:nvPr/>
        </p:nvGrpSpPr>
        <p:grpSpPr>
          <a:xfrm>
            <a:off x="3026217" y="3893352"/>
            <a:ext cx="346056" cy="345674"/>
            <a:chOff x="3303268" y="3817349"/>
            <a:chExt cx="346056" cy="345674"/>
          </a:xfrm>
        </p:grpSpPr>
        <p:sp>
          <p:nvSpPr>
            <p:cNvPr id="13583" name="Google Shape;13583;p79"/>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9"/>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9"/>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9"/>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79"/>
          <p:cNvGrpSpPr/>
          <p:nvPr/>
        </p:nvGrpSpPr>
        <p:grpSpPr>
          <a:xfrm>
            <a:off x="3475306" y="3893352"/>
            <a:ext cx="346056" cy="345674"/>
            <a:chOff x="3752358" y="3817349"/>
            <a:chExt cx="346056" cy="345674"/>
          </a:xfrm>
        </p:grpSpPr>
        <p:sp>
          <p:nvSpPr>
            <p:cNvPr id="13588" name="Google Shape;13588;p79"/>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9"/>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9"/>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9"/>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79"/>
          <p:cNvGrpSpPr/>
          <p:nvPr/>
        </p:nvGrpSpPr>
        <p:grpSpPr>
          <a:xfrm>
            <a:off x="4822956" y="3893352"/>
            <a:ext cx="346024" cy="345674"/>
            <a:chOff x="5100008" y="3817349"/>
            <a:chExt cx="346024" cy="345674"/>
          </a:xfrm>
        </p:grpSpPr>
        <p:sp>
          <p:nvSpPr>
            <p:cNvPr id="13593" name="Google Shape;13593;p79"/>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9"/>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9"/>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79"/>
          <p:cNvGrpSpPr/>
          <p:nvPr/>
        </p:nvGrpSpPr>
        <p:grpSpPr>
          <a:xfrm>
            <a:off x="5721867" y="3893352"/>
            <a:ext cx="345674" cy="345674"/>
            <a:chOff x="5998919" y="3817349"/>
            <a:chExt cx="345674" cy="345674"/>
          </a:xfrm>
        </p:grpSpPr>
        <p:sp>
          <p:nvSpPr>
            <p:cNvPr id="13597" name="Google Shape;13597;p79"/>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9"/>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9"/>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79"/>
          <p:cNvGrpSpPr/>
          <p:nvPr/>
        </p:nvGrpSpPr>
        <p:grpSpPr>
          <a:xfrm>
            <a:off x="3924396" y="3893352"/>
            <a:ext cx="346024" cy="345674"/>
            <a:chOff x="4201447" y="3817349"/>
            <a:chExt cx="346024" cy="345674"/>
          </a:xfrm>
        </p:grpSpPr>
        <p:sp>
          <p:nvSpPr>
            <p:cNvPr id="13601" name="Google Shape;13601;p79"/>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9"/>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79"/>
          <p:cNvGrpSpPr/>
          <p:nvPr/>
        </p:nvGrpSpPr>
        <p:grpSpPr>
          <a:xfrm>
            <a:off x="4373867" y="3893352"/>
            <a:ext cx="346024" cy="345674"/>
            <a:chOff x="4650919" y="3817349"/>
            <a:chExt cx="346024" cy="345674"/>
          </a:xfrm>
        </p:grpSpPr>
        <p:sp>
          <p:nvSpPr>
            <p:cNvPr id="13604" name="Google Shape;13604;p79"/>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9"/>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9"/>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79"/>
          <p:cNvGrpSpPr/>
          <p:nvPr/>
        </p:nvGrpSpPr>
        <p:grpSpPr>
          <a:xfrm>
            <a:off x="5272810" y="3893352"/>
            <a:ext cx="345642" cy="345674"/>
            <a:chOff x="5549861" y="3817349"/>
            <a:chExt cx="345642" cy="345674"/>
          </a:xfrm>
        </p:grpSpPr>
        <p:sp>
          <p:nvSpPr>
            <p:cNvPr id="13608" name="Google Shape;13608;p79"/>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9"/>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9"/>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1" name="Google Shape;13611;p79"/>
          <p:cNvGrpSpPr/>
          <p:nvPr/>
        </p:nvGrpSpPr>
        <p:grpSpPr>
          <a:xfrm>
            <a:off x="1281335" y="3474029"/>
            <a:ext cx="367255" cy="269855"/>
            <a:chOff x="1306445" y="3397829"/>
            <a:chExt cx="367255" cy="269855"/>
          </a:xfrm>
        </p:grpSpPr>
        <p:sp>
          <p:nvSpPr>
            <p:cNvPr id="13612" name="Google Shape;13612;p79"/>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9"/>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9"/>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9"/>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9"/>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9"/>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8" name="Google Shape;13618;p79"/>
          <p:cNvGrpSpPr/>
          <p:nvPr/>
        </p:nvGrpSpPr>
        <p:grpSpPr>
          <a:xfrm>
            <a:off x="1756207" y="3467600"/>
            <a:ext cx="367255" cy="282364"/>
            <a:chOff x="1781317" y="3391400"/>
            <a:chExt cx="367255" cy="282364"/>
          </a:xfrm>
        </p:grpSpPr>
        <p:sp>
          <p:nvSpPr>
            <p:cNvPr id="13619" name="Google Shape;13619;p79"/>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9"/>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9"/>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9"/>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9"/>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9"/>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79"/>
          <p:cNvGrpSpPr/>
          <p:nvPr/>
        </p:nvGrpSpPr>
        <p:grpSpPr>
          <a:xfrm>
            <a:off x="3653720" y="3447133"/>
            <a:ext cx="369164" cy="323297"/>
            <a:chOff x="3678830" y="3370933"/>
            <a:chExt cx="369164" cy="323297"/>
          </a:xfrm>
        </p:grpSpPr>
        <p:sp>
          <p:nvSpPr>
            <p:cNvPr id="13626" name="Google Shape;13626;p79"/>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9"/>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9"/>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9"/>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9"/>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9"/>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9"/>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9"/>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9"/>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9"/>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9"/>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7" name="Google Shape;13637;p79"/>
          <p:cNvGrpSpPr/>
          <p:nvPr/>
        </p:nvGrpSpPr>
        <p:grpSpPr>
          <a:xfrm>
            <a:off x="834155" y="3424375"/>
            <a:ext cx="312316" cy="368400"/>
            <a:chOff x="859265" y="3348175"/>
            <a:chExt cx="312316" cy="368400"/>
          </a:xfrm>
        </p:grpSpPr>
        <p:sp>
          <p:nvSpPr>
            <p:cNvPr id="13638" name="Google Shape;13638;p79"/>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9"/>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9"/>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9"/>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9"/>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3" name="Google Shape;13643;p79"/>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4" name="Google Shape;13644;p79"/>
          <p:cNvGrpSpPr/>
          <p:nvPr/>
        </p:nvGrpSpPr>
        <p:grpSpPr>
          <a:xfrm>
            <a:off x="2741264" y="3437213"/>
            <a:ext cx="330110" cy="308908"/>
            <a:chOff x="2766264" y="3394042"/>
            <a:chExt cx="294873" cy="275934"/>
          </a:xfrm>
        </p:grpSpPr>
        <p:sp>
          <p:nvSpPr>
            <p:cNvPr id="13645" name="Google Shape;13645;p79"/>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9"/>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9"/>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9"/>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9" name="Google Shape;13649;p79"/>
          <p:cNvGrpSpPr/>
          <p:nvPr/>
        </p:nvGrpSpPr>
        <p:grpSpPr>
          <a:xfrm>
            <a:off x="3189862" y="3435388"/>
            <a:ext cx="346406" cy="347552"/>
            <a:chOff x="3214972" y="3359188"/>
            <a:chExt cx="346406" cy="347552"/>
          </a:xfrm>
        </p:grpSpPr>
        <p:sp>
          <p:nvSpPr>
            <p:cNvPr id="13650" name="Google Shape;13650;p79"/>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9"/>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9"/>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9"/>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9"/>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9"/>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9"/>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9"/>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9"/>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9"/>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9"/>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9"/>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9"/>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9"/>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4" name="Google Shape;13664;p79"/>
          <p:cNvGrpSpPr/>
          <p:nvPr/>
        </p:nvGrpSpPr>
        <p:grpSpPr>
          <a:xfrm>
            <a:off x="4604196" y="3485393"/>
            <a:ext cx="367255" cy="244486"/>
            <a:chOff x="4629306" y="3409193"/>
            <a:chExt cx="367255" cy="244486"/>
          </a:xfrm>
        </p:grpSpPr>
        <p:sp>
          <p:nvSpPr>
            <p:cNvPr id="13665" name="Google Shape;13665;p79"/>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9"/>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9"/>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9"/>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9"/>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9"/>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9"/>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9"/>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9"/>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9"/>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5" name="Google Shape;13675;p79"/>
          <p:cNvGrpSpPr/>
          <p:nvPr/>
        </p:nvGrpSpPr>
        <p:grpSpPr>
          <a:xfrm>
            <a:off x="4168380" y="3426284"/>
            <a:ext cx="289939" cy="334661"/>
            <a:chOff x="4193490" y="3350084"/>
            <a:chExt cx="289939" cy="334661"/>
          </a:xfrm>
        </p:grpSpPr>
        <p:sp>
          <p:nvSpPr>
            <p:cNvPr id="13676" name="Google Shape;13676;p79"/>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9"/>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9"/>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9"/>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9"/>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9"/>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9"/>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9"/>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9"/>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9"/>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6" name="Google Shape;13686;p79"/>
          <p:cNvGrpSpPr/>
          <p:nvPr/>
        </p:nvGrpSpPr>
        <p:grpSpPr>
          <a:xfrm>
            <a:off x="6508171" y="3427430"/>
            <a:ext cx="357037" cy="357005"/>
            <a:chOff x="6533281" y="3351230"/>
            <a:chExt cx="357037" cy="357005"/>
          </a:xfrm>
        </p:grpSpPr>
        <p:sp>
          <p:nvSpPr>
            <p:cNvPr id="13687" name="Google Shape;13687;p79"/>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9"/>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9"/>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0" name="Google Shape;13690;p79"/>
          <p:cNvGrpSpPr/>
          <p:nvPr/>
        </p:nvGrpSpPr>
        <p:grpSpPr>
          <a:xfrm>
            <a:off x="6033331" y="3427430"/>
            <a:ext cx="357387" cy="357005"/>
            <a:chOff x="6058441" y="3351230"/>
            <a:chExt cx="357387" cy="357005"/>
          </a:xfrm>
        </p:grpSpPr>
        <p:sp>
          <p:nvSpPr>
            <p:cNvPr id="13691" name="Google Shape;13691;p79"/>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9"/>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3" name="Google Shape;13693;p79"/>
          <p:cNvGrpSpPr/>
          <p:nvPr/>
        </p:nvGrpSpPr>
        <p:grpSpPr>
          <a:xfrm>
            <a:off x="7932373" y="3427048"/>
            <a:ext cx="357387" cy="357387"/>
            <a:chOff x="7957483" y="3350848"/>
            <a:chExt cx="357387" cy="357387"/>
          </a:xfrm>
        </p:grpSpPr>
        <p:sp>
          <p:nvSpPr>
            <p:cNvPr id="13694" name="Google Shape;13694;p79"/>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9"/>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9"/>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79"/>
          <p:cNvGrpSpPr/>
          <p:nvPr/>
        </p:nvGrpSpPr>
        <p:grpSpPr>
          <a:xfrm>
            <a:off x="6982661" y="3427430"/>
            <a:ext cx="357387" cy="357005"/>
            <a:chOff x="7007771" y="3351230"/>
            <a:chExt cx="357387" cy="357005"/>
          </a:xfrm>
        </p:grpSpPr>
        <p:sp>
          <p:nvSpPr>
            <p:cNvPr id="13698" name="Google Shape;13698;p79"/>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9"/>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9"/>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9"/>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9"/>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79"/>
          <p:cNvGrpSpPr/>
          <p:nvPr/>
        </p:nvGrpSpPr>
        <p:grpSpPr>
          <a:xfrm>
            <a:off x="5083620" y="3427430"/>
            <a:ext cx="357005" cy="357005"/>
            <a:chOff x="5108729" y="3351230"/>
            <a:chExt cx="357005" cy="357005"/>
          </a:xfrm>
        </p:grpSpPr>
        <p:sp>
          <p:nvSpPr>
            <p:cNvPr id="13704" name="Google Shape;13704;p79"/>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9"/>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79"/>
          <p:cNvGrpSpPr/>
          <p:nvPr/>
        </p:nvGrpSpPr>
        <p:grpSpPr>
          <a:xfrm>
            <a:off x="5558459" y="3427430"/>
            <a:ext cx="357419" cy="357005"/>
            <a:chOff x="5583569" y="3351230"/>
            <a:chExt cx="357419" cy="357005"/>
          </a:xfrm>
        </p:grpSpPr>
        <p:sp>
          <p:nvSpPr>
            <p:cNvPr id="13707" name="Google Shape;13707;p79"/>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9"/>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79"/>
          <p:cNvGrpSpPr/>
          <p:nvPr/>
        </p:nvGrpSpPr>
        <p:grpSpPr>
          <a:xfrm>
            <a:off x="7457119" y="3427430"/>
            <a:ext cx="357419" cy="357005"/>
            <a:chOff x="7482229" y="3351230"/>
            <a:chExt cx="357419" cy="357005"/>
          </a:xfrm>
        </p:grpSpPr>
        <p:sp>
          <p:nvSpPr>
            <p:cNvPr id="13710" name="Google Shape;13710;p79"/>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9"/>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9"/>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9"/>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9"/>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5" name="Google Shape;13715;p79"/>
          <p:cNvGrpSpPr/>
          <p:nvPr/>
        </p:nvGrpSpPr>
        <p:grpSpPr>
          <a:xfrm>
            <a:off x="3739375" y="2966882"/>
            <a:ext cx="222874" cy="345737"/>
            <a:chOff x="3764485" y="2890682"/>
            <a:chExt cx="222874" cy="345737"/>
          </a:xfrm>
        </p:grpSpPr>
        <p:sp>
          <p:nvSpPr>
            <p:cNvPr id="13716" name="Google Shape;13716;p79"/>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9"/>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9"/>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79"/>
          <p:cNvGrpSpPr/>
          <p:nvPr/>
        </p:nvGrpSpPr>
        <p:grpSpPr>
          <a:xfrm>
            <a:off x="2213507" y="2984331"/>
            <a:ext cx="422596" cy="310382"/>
            <a:chOff x="2278533" y="2937377"/>
            <a:chExt cx="346788" cy="254704"/>
          </a:xfrm>
        </p:grpSpPr>
        <p:sp>
          <p:nvSpPr>
            <p:cNvPr id="13720" name="Google Shape;13720;p79"/>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9"/>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2" name="Google Shape;13722;p79"/>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3" name="Google Shape;13723;p79"/>
          <p:cNvGrpSpPr/>
          <p:nvPr/>
        </p:nvGrpSpPr>
        <p:grpSpPr>
          <a:xfrm>
            <a:off x="1811527" y="2967710"/>
            <a:ext cx="286152" cy="346438"/>
            <a:chOff x="1836637" y="2891510"/>
            <a:chExt cx="286152" cy="346438"/>
          </a:xfrm>
        </p:grpSpPr>
        <p:sp>
          <p:nvSpPr>
            <p:cNvPr id="13724" name="Google Shape;13724;p79"/>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9"/>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9"/>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79"/>
          <p:cNvGrpSpPr/>
          <p:nvPr/>
        </p:nvGrpSpPr>
        <p:grpSpPr>
          <a:xfrm>
            <a:off x="5560751" y="2982129"/>
            <a:ext cx="379764" cy="337684"/>
            <a:chOff x="5585861" y="2905929"/>
            <a:chExt cx="379764" cy="337684"/>
          </a:xfrm>
        </p:grpSpPr>
        <p:sp>
          <p:nvSpPr>
            <p:cNvPr id="13728" name="Google Shape;13728;p79"/>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9"/>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9"/>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9"/>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79"/>
          <p:cNvGrpSpPr/>
          <p:nvPr/>
        </p:nvGrpSpPr>
        <p:grpSpPr>
          <a:xfrm>
            <a:off x="1302566" y="2986680"/>
            <a:ext cx="347934" cy="310024"/>
            <a:chOff x="1327676" y="2910480"/>
            <a:chExt cx="347934" cy="310024"/>
          </a:xfrm>
        </p:grpSpPr>
        <p:sp>
          <p:nvSpPr>
            <p:cNvPr id="13733" name="Google Shape;13733;p79"/>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9"/>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9"/>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9"/>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9"/>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8" name="Google Shape;13738;p79"/>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9" name="Google Shape;13739;p79"/>
          <p:cNvGrpSpPr/>
          <p:nvPr/>
        </p:nvGrpSpPr>
        <p:grpSpPr>
          <a:xfrm>
            <a:off x="2728291" y="2945764"/>
            <a:ext cx="382828" cy="358601"/>
            <a:chOff x="2753373" y="2902523"/>
            <a:chExt cx="347552" cy="325557"/>
          </a:xfrm>
        </p:grpSpPr>
        <p:sp>
          <p:nvSpPr>
            <p:cNvPr id="13740" name="Google Shape;13740;p79"/>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9"/>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9"/>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9"/>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9"/>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9"/>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6" name="Google Shape;13746;p79"/>
          <p:cNvGrpSpPr/>
          <p:nvPr/>
        </p:nvGrpSpPr>
        <p:grpSpPr>
          <a:xfrm>
            <a:off x="823906" y="2979455"/>
            <a:ext cx="356655" cy="335425"/>
            <a:chOff x="849016" y="2903255"/>
            <a:chExt cx="356655" cy="335425"/>
          </a:xfrm>
        </p:grpSpPr>
        <p:sp>
          <p:nvSpPr>
            <p:cNvPr id="13747" name="Google Shape;13747;p79"/>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9"/>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9"/>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9"/>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9"/>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9"/>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9"/>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9"/>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9"/>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9"/>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9"/>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79"/>
          <p:cNvGrpSpPr/>
          <p:nvPr/>
        </p:nvGrpSpPr>
        <p:grpSpPr>
          <a:xfrm>
            <a:off x="4185823" y="3002977"/>
            <a:ext cx="280072" cy="275520"/>
            <a:chOff x="4210933" y="2926777"/>
            <a:chExt cx="280072" cy="275520"/>
          </a:xfrm>
        </p:grpSpPr>
        <p:sp>
          <p:nvSpPr>
            <p:cNvPr id="13759" name="Google Shape;13759;p79"/>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9"/>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9"/>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9"/>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9"/>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9"/>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9"/>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9"/>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9"/>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9"/>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9"/>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9"/>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9"/>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79"/>
          <p:cNvGrpSpPr/>
          <p:nvPr/>
        </p:nvGrpSpPr>
        <p:grpSpPr>
          <a:xfrm>
            <a:off x="4642106" y="2991582"/>
            <a:ext cx="320273" cy="318395"/>
            <a:chOff x="4667216" y="2915382"/>
            <a:chExt cx="320273" cy="318395"/>
          </a:xfrm>
        </p:grpSpPr>
        <p:sp>
          <p:nvSpPr>
            <p:cNvPr id="13773" name="Google Shape;13773;p79"/>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9"/>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9"/>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9"/>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7" name="Google Shape;13777;p79"/>
          <p:cNvGrpSpPr/>
          <p:nvPr/>
        </p:nvGrpSpPr>
        <p:grpSpPr>
          <a:xfrm>
            <a:off x="5145370" y="3010839"/>
            <a:ext cx="261929" cy="280550"/>
            <a:chOff x="5170480" y="2934639"/>
            <a:chExt cx="261929" cy="280550"/>
          </a:xfrm>
        </p:grpSpPr>
        <p:sp>
          <p:nvSpPr>
            <p:cNvPr id="13778" name="Google Shape;13778;p79"/>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9"/>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9"/>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9"/>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9"/>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9"/>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9"/>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5" name="Google Shape;13785;p79"/>
          <p:cNvGrpSpPr/>
          <p:nvPr/>
        </p:nvGrpSpPr>
        <p:grpSpPr>
          <a:xfrm>
            <a:off x="6044313" y="2968091"/>
            <a:ext cx="362321" cy="364231"/>
            <a:chOff x="6069423" y="2891892"/>
            <a:chExt cx="362321" cy="364231"/>
          </a:xfrm>
        </p:grpSpPr>
        <p:sp>
          <p:nvSpPr>
            <p:cNvPr id="13786" name="Google Shape;13786;p79"/>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9"/>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9"/>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9"/>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9"/>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9"/>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2" name="Google Shape;13792;p79"/>
          <p:cNvGrpSpPr/>
          <p:nvPr/>
        </p:nvGrpSpPr>
        <p:grpSpPr>
          <a:xfrm>
            <a:off x="6546845" y="2995370"/>
            <a:ext cx="308878" cy="311170"/>
            <a:chOff x="6571955" y="2919170"/>
            <a:chExt cx="308878" cy="311170"/>
          </a:xfrm>
        </p:grpSpPr>
        <p:sp>
          <p:nvSpPr>
            <p:cNvPr id="13793" name="Google Shape;13793;p79"/>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9"/>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9"/>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9"/>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9"/>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9"/>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9"/>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9"/>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9"/>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9"/>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3" name="Google Shape;13803;p79"/>
          <p:cNvGrpSpPr/>
          <p:nvPr/>
        </p:nvGrpSpPr>
        <p:grpSpPr>
          <a:xfrm>
            <a:off x="7474944" y="3010935"/>
            <a:ext cx="350576" cy="280454"/>
            <a:chOff x="7500054" y="2934735"/>
            <a:chExt cx="350576" cy="280454"/>
          </a:xfrm>
        </p:grpSpPr>
        <p:sp>
          <p:nvSpPr>
            <p:cNvPr id="13804" name="Google Shape;13804;p79"/>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9"/>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9"/>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9"/>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9"/>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9"/>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9"/>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9"/>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79"/>
          <p:cNvGrpSpPr/>
          <p:nvPr/>
        </p:nvGrpSpPr>
        <p:grpSpPr>
          <a:xfrm>
            <a:off x="6987570" y="2950862"/>
            <a:ext cx="332012" cy="355454"/>
            <a:chOff x="7055134" y="2919170"/>
            <a:chExt cx="290321" cy="310820"/>
          </a:xfrm>
        </p:grpSpPr>
        <p:sp>
          <p:nvSpPr>
            <p:cNvPr id="13813" name="Google Shape;13813;p79"/>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9"/>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9"/>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9"/>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9"/>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9"/>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9"/>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9"/>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9"/>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9"/>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9"/>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9"/>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9"/>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9"/>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7" name="Google Shape;13827;p79"/>
          <p:cNvGrpSpPr/>
          <p:nvPr/>
        </p:nvGrpSpPr>
        <p:grpSpPr>
          <a:xfrm>
            <a:off x="7960033" y="2976813"/>
            <a:ext cx="330109" cy="347552"/>
            <a:chOff x="7985143" y="2900613"/>
            <a:chExt cx="330109" cy="347552"/>
          </a:xfrm>
        </p:grpSpPr>
        <p:sp>
          <p:nvSpPr>
            <p:cNvPr id="13828" name="Google Shape;13828;p79"/>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9"/>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9"/>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9"/>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9"/>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9"/>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9"/>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9"/>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6" name="Google Shape;13836;p79"/>
          <p:cNvGrpSpPr/>
          <p:nvPr/>
        </p:nvGrpSpPr>
        <p:grpSpPr>
          <a:xfrm>
            <a:off x="7965731" y="2511426"/>
            <a:ext cx="354363" cy="353631"/>
            <a:chOff x="7990840" y="2435226"/>
            <a:chExt cx="354363" cy="353631"/>
          </a:xfrm>
        </p:grpSpPr>
        <p:sp>
          <p:nvSpPr>
            <p:cNvPr id="13837" name="Google Shape;13837;p79"/>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9"/>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9"/>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79"/>
          <p:cNvGrpSpPr/>
          <p:nvPr/>
        </p:nvGrpSpPr>
        <p:grpSpPr>
          <a:xfrm>
            <a:off x="1792207" y="2556530"/>
            <a:ext cx="350958" cy="263043"/>
            <a:chOff x="1817317" y="2480330"/>
            <a:chExt cx="350958" cy="263043"/>
          </a:xfrm>
        </p:grpSpPr>
        <p:sp>
          <p:nvSpPr>
            <p:cNvPr id="13841" name="Google Shape;13841;p79"/>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9"/>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9"/>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9"/>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9"/>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79"/>
          <p:cNvGrpSpPr/>
          <p:nvPr/>
        </p:nvGrpSpPr>
        <p:grpSpPr>
          <a:xfrm>
            <a:off x="1316617" y="2559549"/>
            <a:ext cx="419913" cy="308109"/>
            <a:chOff x="1341727" y="2483349"/>
            <a:chExt cx="419913" cy="308109"/>
          </a:xfrm>
        </p:grpSpPr>
        <p:sp>
          <p:nvSpPr>
            <p:cNvPr id="13847" name="Google Shape;13847;p79"/>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9"/>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9"/>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79"/>
          <p:cNvGrpSpPr/>
          <p:nvPr/>
        </p:nvGrpSpPr>
        <p:grpSpPr>
          <a:xfrm>
            <a:off x="829222" y="2523936"/>
            <a:ext cx="376358" cy="330109"/>
            <a:chOff x="854332" y="2447736"/>
            <a:chExt cx="376358" cy="330109"/>
          </a:xfrm>
        </p:grpSpPr>
        <p:sp>
          <p:nvSpPr>
            <p:cNvPr id="13851" name="Google Shape;13851;p79"/>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9"/>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9"/>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9"/>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9"/>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9"/>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9"/>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9"/>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9" name="Google Shape;13859;p79"/>
          <p:cNvGrpSpPr/>
          <p:nvPr/>
        </p:nvGrpSpPr>
        <p:grpSpPr>
          <a:xfrm>
            <a:off x="4181653" y="2527151"/>
            <a:ext cx="322151" cy="322374"/>
            <a:chOff x="4206763" y="2450951"/>
            <a:chExt cx="322151" cy="322374"/>
          </a:xfrm>
        </p:grpSpPr>
        <p:sp>
          <p:nvSpPr>
            <p:cNvPr id="13860" name="Google Shape;13860;p79"/>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9"/>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79"/>
          <p:cNvGrpSpPr/>
          <p:nvPr/>
        </p:nvGrpSpPr>
        <p:grpSpPr>
          <a:xfrm>
            <a:off x="7491236" y="2526259"/>
            <a:ext cx="327976" cy="324316"/>
            <a:chOff x="7528096" y="2450059"/>
            <a:chExt cx="327976" cy="324316"/>
          </a:xfrm>
        </p:grpSpPr>
        <p:sp>
          <p:nvSpPr>
            <p:cNvPr id="13863" name="Google Shape;13863;p79"/>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9"/>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9"/>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9"/>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9"/>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79"/>
          <p:cNvGrpSpPr/>
          <p:nvPr/>
        </p:nvGrpSpPr>
        <p:grpSpPr>
          <a:xfrm>
            <a:off x="7052019" y="2588742"/>
            <a:ext cx="282364" cy="198619"/>
            <a:chOff x="7077129" y="2512542"/>
            <a:chExt cx="282364" cy="198619"/>
          </a:xfrm>
        </p:grpSpPr>
        <p:sp>
          <p:nvSpPr>
            <p:cNvPr id="13869" name="Google Shape;13869;p79"/>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9"/>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9"/>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9"/>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9"/>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9"/>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79"/>
          <p:cNvGrpSpPr/>
          <p:nvPr/>
        </p:nvGrpSpPr>
        <p:grpSpPr>
          <a:xfrm>
            <a:off x="3700351" y="2520912"/>
            <a:ext cx="334279" cy="334661"/>
            <a:chOff x="3725461" y="2444712"/>
            <a:chExt cx="334279" cy="334661"/>
          </a:xfrm>
        </p:grpSpPr>
        <p:sp>
          <p:nvSpPr>
            <p:cNvPr id="13876" name="Google Shape;13876;p79"/>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9"/>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9"/>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9"/>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9"/>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9"/>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9"/>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3" name="Google Shape;13883;p79"/>
          <p:cNvGrpSpPr/>
          <p:nvPr/>
        </p:nvGrpSpPr>
        <p:grpSpPr>
          <a:xfrm>
            <a:off x="6552128" y="2533421"/>
            <a:ext cx="332019" cy="310788"/>
            <a:chOff x="6577238" y="2457221"/>
            <a:chExt cx="332019" cy="310788"/>
          </a:xfrm>
        </p:grpSpPr>
        <p:sp>
          <p:nvSpPr>
            <p:cNvPr id="13884" name="Google Shape;13884;p79"/>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9"/>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9"/>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9"/>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9"/>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9"/>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0" name="Google Shape;13890;p79"/>
          <p:cNvGrpSpPr/>
          <p:nvPr/>
        </p:nvGrpSpPr>
        <p:grpSpPr>
          <a:xfrm>
            <a:off x="2793451" y="2515978"/>
            <a:ext cx="247892" cy="346024"/>
            <a:chOff x="2818561" y="2439778"/>
            <a:chExt cx="247892" cy="346024"/>
          </a:xfrm>
        </p:grpSpPr>
        <p:sp>
          <p:nvSpPr>
            <p:cNvPr id="13891" name="Google Shape;13891;p79"/>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9"/>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9"/>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9"/>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9"/>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9"/>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9"/>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9"/>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9"/>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9"/>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9"/>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9"/>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3" name="Google Shape;13903;p79"/>
          <p:cNvGrpSpPr/>
          <p:nvPr/>
        </p:nvGrpSpPr>
        <p:grpSpPr>
          <a:xfrm>
            <a:off x="3182668" y="2550832"/>
            <a:ext cx="419933" cy="275170"/>
            <a:chOff x="3207778" y="2474632"/>
            <a:chExt cx="419933" cy="275170"/>
          </a:xfrm>
        </p:grpSpPr>
        <p:sp>
          <p:nvSpPr>
            <p:cNvPr id="13904" name="Google Shape;13904;p79"/>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9"/>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9"/>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9"/>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9"/>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9"/>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9"/>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9"/>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9"/>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9"/>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9"/>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9"/>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9"/>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9"/>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8" name="Google Shape;13918;p79"/>
          <p:cNvGrpSpPr/>
          <p:nvPr/>
        </p:nvGrpSpPr>
        <p:grpSpPr>
          <a:xfrm>
            <a:off x="6074265" y="2532275"/>
            <a:ext cx="337684" cy="314194"/>
            <a:chOff x="6099375" y="2456075"/>
            <a:chExt cx="337684" cy="314194"/>
          </a:xfrm>
        </p:grpSpPr>
        <p:sp>
          <p:nvSpPr>
            <p:cNvPr id="13919" name="Google Shape;13919;p79"/>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9"/>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1" name="Google Shape;13921;p79"/>
          <p:cNvGrpSpPr/>
          <p:nvPr/>
        </p:nvGrpSpPr>
        <p:grpSpPr>
          <a:xfrm>
            <a:off x="2287513" y="2544784"/>
            <a:ext cx="312698" cy="286534"/>
            <a:chOff x="2312623" y="2468584"/>
            <a:chExt cx="312698" cy="286534"/>
          </a:xfrm>
        </p:grpSpPr>
        <p:sp>
          <p:nvSpPr>
            <p:cNvPr id="13922" name="Google Shape;13922;p79"/>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9"/>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9"/>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79"/>
          <p:cNvGrpSpPr/>
          <p:nvPr/>
        </p:nvGrpSpPr>
        <p:grpSpPr>
          <a:xfrm>
            <a:off x="5593695" y="2517124"/>
            <a:ext cx="345292" cy="342618"/>
            <a:chOff x="5618805" y="2440924"/>
            <a:chExt cx="345292" cy="342618"/>
          </a:xfrm>
        </p:grpSpPr>
        <p:sp>
          <p:nvSpPr>
            <p:cNvPr id="13926" name="Google Shape;13926;p79"/>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9"/>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9"/>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9"/>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9"/>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79"/>
          <p:cNvGrpSpPr/>
          <p:nvPr/>
        </p:nvGrpSpPr>
        <p:grpSpPr>
          <a:xfrm>
            <a:off x="4628069" y="2522790"/>
            <a:ext cx="377886" cy="331255"/>
            <a:chOff x="4653179" y="2446590"/>
            <a:chExt cx="377886" cy="331255"/>
          </a:xfrm>
        </p:grpSpPr>
        <p:sp>
          <p:nvSpPr>
            <p:cNvPr id="13932" name="Google Shape;13932;p79"/>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9"/>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9"/>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9"/>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79"/>
          <p:cNvGrpSpPr/>
          <p:nvPr/>
        </p:nvGrpSpPr>
        <p:grpSpPr>
          <a:xfrm>
            <a:off x="5159407" y="2535681"/>
            <a:ext cx="252062" cy="305122"/>
            <a:chOff x="5184517" y="2459481"/>
            <a:chExt cx="252062" cy="305122"/>
          </a:xfrm>
        </p:grpSpPr>
        <p:sp>
          <p:nvSpPr>
            <p:cNvPr id="13937" name="Google Shape;13937;p79"/>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9"/>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9"/>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9"/>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9"/>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9"/>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3" name="Google Shape;13943;p79"/>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4" name="Google Shape;13944;p79"/>
          <p:cNvGrpSpPr/>
          <p:nvPr/>
        </p:nvGrpSpPr>
        <p:grpSpPr>
          <a:xfrm>
            <a:off x="6130349" y="2045308"/>
            <a:ext cx="249770" cy="363849"/>
            <a:chOff x="6155459" y="1969108"/>
            <a:chExt cx="249770" cy="363849"/>
          </a:xfrm>
        </p:grpSpPr>
        <p:sp>
          <p:nvSpPr>
            <p:cNvPr id="13945" name="Google Shape;13945;p79"/>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9"/>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9"/>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9"/>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9"/>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9"/>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9"/>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9"/>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9"/>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79"/>
          <p:cNvGrpSpPr/>
          <p:nvPr/>
        </p:nvGrpSpPr>
        <p:grpSpPr>
          <a:xfrm>
            <a:off x="2254919" y="2046804"/>
            <a:ext cx="353631" cy="354395"/>
            <a:chOff x="2280029" y="1970604"/>
            <a:chExt cx="353631" cy="354395"/>
          </a:xfrm>
        </p:grpSpPr>
        <p:sp>
          <p:nvSpPr>
            <p:cNvPr id="13955" name="Google Shape;13955;p79"/>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9"/>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9"/>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9"/>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9" name="Google Shape;13959;p79"/>
          <p:cNvGrpSpPr/>
          <p:nvPr/>
        </p:nvGrpSpPr>
        <p:grpSpPr>
          <a:xfrm>
            <a:off x="8039990" y="2076374"/>
            <a:ext cx="255086" cy="301685"/>
            <a:chOff x="8065100" y="2000174"/>
            <a:chExt cx="255086" cy="301685"/>
          </a:xfrm>
        </p:grpSpPr>
        <p:sp>
          <p:nvSpPr>
            <p:cNvPr id="13960" name="Google Shape;13960;p79"/>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9"/>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9"/>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9"/>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4" name="Google Shape;13964;p79"/>
          <p:cNvGrpSpPr/>
          <p:nvPr/>
        </p:nvGrpSpPr>
        <p:grpSpPr>
          <a:xfrm>
            <a:off x="6608595" y="2045308"/>
            <a:ext cx="249420" cy="363849"/>
            <a:chOff x="6633705" y="1969108"/>
            <a:chExt cx="249420" cy="363849"/>
          </a:xfrm>
        </p:grpSpPr>
        <p:sp>
          <p:nvSpPr>
            <p:cNvPr id="13965" name="Google Shape;13965;p79"/>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9"/>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9"/>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9"/>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9"/>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9"/>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9"/>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9"/>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3" name="Google Shape;13973;p79"/>
          <p:cNvGrpSpPr/>
          <p:nvPr/>
        </p:nvGrpSpPr>
        <p:grpSpPr>
          <a:xfrm>
            <a:off x="5185921" y="2045308"/>
            <a:ext cx="226661" cy="363467"/>
            <a:chOff x="5211031" y="1969108"/>
            <a:chExt cx="226661" cy="363467"/>
          </a:xfrm>
        </p:grpSpPr>
        <p:sp>
          <p:nvSpPr>
            <p:cNvPr id="13974" name="Google Shape;13974;p79"/>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9"/>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79"/>
          <p:cNvGrpSpPr/>
          <p:nvPr/>
        </p:nvGrpSpPr>
        <p:grpSpPr>
          <a:xfrm>
            <a:off x="3687842" y="2046804"/>
            <a:ext cx="354363" cy="354395"/>
            <a:chOff x="3712952" y="1970604"/>
            <a:chExt cx="354363" cy="354395"/>
          </a:xfrm>
        </p:grpSpPr>
        <p:sp>
          <p:nvSpPr>
            <p:cNvPr id="13977" name="Google Shape;13977;p79"/>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9"/>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9"/>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9"/>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9"/>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9"/>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9"/>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9"/>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9"/>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79"/>
          <p:cNvGrpSpPr/>
          <p:nvPr/>
        </p:nvGrpSpPr>
        <p:grpSpPr>
          <a:xfrm>
            <a:off x="3210329" y="2046804"/>
            <a:ext cx="354363" cy="354745"/>
            <a:chOff x="3235438" y="1970604"/>
            <a:chExt cx="354363" cy="354745"/>
          </a:xfrm>
        </p:grpSpPr>
        <p:sp>
          <p:nvSpPr>
            <p:cNvPr id="13987" name="Google Shape;13987;p79"/>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9"/>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9"/>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9"/>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9"/>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9"/>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9"/>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9"/>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9"/>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9"/>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9"/>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9"/>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9"/>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79"/>
          <p:cNvGrpSpPr/>
          <p:nvPr/>
        </p:nvGrpSpPr>
        <p:grpSpPr>
          <a:xfrm>
            <a:off x="1304475" y="2066125"/>
            <a:ext cx="341472" cy="335074"/>
            <a:chOff x="1329585" y="1989925"/>
            <a:chExt cx="341472" cy="335074"/>
          </a:xfrm>
        </p:grpSpPr>
        <p:sp>
          <p:nvSpPr>
            <p:cNvPr id="14001" name="Google Shape;14001;p79"/>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9"/>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9"/>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4" name="Google Shape;14004;p79"/>
          <p:cNvGrpSpPr/>
          <p:nvPr/>
        </p:nvGrpSpPr>
        <p:grpSpPr>
          <a:xfrm>
            <a:off x="5566761" y="2066106"/>
            <a:ext cx="416649" cy="325597"/>
            <a:chOff x="5626763" y="2013829"/>
            <a:chExt cx="351722" cy="274788"/>
          </a:xfrm>
        </p:grpSpPr>
        <p:sp>
          <p:nvSpPr>
            <p:cNvPr id="14005" name="Google Shape;14005;p79"/>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9"/>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9"/>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9"/>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9"/>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9"/>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9"/>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9"/>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9"/>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9"/>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5" name="Google Shape;14015;p79"/>
          <p:cNvGrpSpPr/>
          <p:nvPr/>
        </p:nvGrpSpPr>
        <p:grpSpPr>
          <a:xfrm>
            <a:off x="7551495" y="2060077"/>
            <a:ext cx="276698" cy="333133"/>
            <a:chOff x="7576605" y="1983877"/>
            <a:chExt cx="276698" cy="333133"/>
          </a:xfrm>
        </p:grpSpPr>
        <p:sp>
          <p:nvSpPr>
            <p:cNvPr id="14016" name="Google Shape;14016;p79"/>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9"/>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79"/>
          <p:cNvGrpSpPr/>
          <p:nvPr/>
        </p:nvGrpSpPr>
        <p:grpSpPr>
          <a:xfrm>
            <a:off x="828458" y="2051738"/>
            <a:ext cx="337334" cy="353599"/>
            <a:chOff x="853568" y="1975538"/>
            <a:chExt cx="337334" cy="353599"/>
          </a:xfrm>
        </p:grpSpPr>
        <p:sp>
          <p:nvSpPr>
            <p:cNvPr id="14019" name="Google Shape;14019;p79"/>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9"/>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9"/>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9"/>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79"/>
          <p:cNvGrpSpPr/>
          <p:nvPr/>
        </p:nvGrpSpPr>
        <p:grpSpPr>
          <a:xfrm>
            <a:off x="2733192" y="2085828"/>
            <a:ext cx="327085" cy="277080"/>
            <a:chOff x="2770052" y="2009628"/>
            <a:chExt cx="327085" cy="277080"/>
          </a:xfrm>
        </p:grpSpPr>
        <p:sp>
          <p:nvSpPr>
            <p:cNvPr id="14024" name="Google Shape;14024;p79"/>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9"/>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6" name="Google Shape;14026;p79"/>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7" name="Google Shape;14027;p79"/>
          <p:cNvGrpSpPr/>
          <p:nvPr/>
        </p:nvGrpSpPr>
        <p:grpSpPr>
          <a:xfrm>
            <a:off x="4170289" y="2046804"/>
            <a:ext cx="344878" cy="343573"/>
            <a:chOff x="4195399" y="1970604"/>
            <a:chExt cx="344878" cy="343573"/>
          </a:xfrm>
        </p:grpSpPr>
        <p:sp>
          <p:nvSpPr>
            <p:cNvPr id="14028" name="Google Shape;14028;p79"/>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9"/>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9"/>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9"/>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79"/>
          <p:cNvGrpSpPr/>
          <p:nvPr/>
        </p:nvGrpSpPr>
        <p:grpSpPr>
          <a:xfrm>
            <a:off x="4649681" y="2053647"/>
            <a:ext cx="344528" cy="344114"/>
            <a:chOff x="4674791" y="1977447"/>
            <a:chExt cx="344528" cy="344114"/>
          </a:xfrm>
        </p:grpSpPr>
        <p:sp>
          <p:nvSpPr>
            <p:cNvPr id="14033" name="Google Shape;14033;p79"/>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9"/>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9"/>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9"/>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9"/>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9"/>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9"/>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9"/>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9"/>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9"/>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9"/>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9"/>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9"/>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9"/>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9"/>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9"/>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9"/>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9"/>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9"/>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9"/>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9"/>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9"/>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9"/>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9"/>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9"/>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9"/>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9" name="Google Shape;14059;p79"/>
          <p:cNvGrpSpPr/>
          <p:nvPr/>
        </p:nvGrpSpPr>
        <p:grpSpPr>
          <a:xfrm>
            <a:off x="6058700" y="1623497"/>
            <a:ext cx="382819" cy="310788"/>
            <a:chOff x="6083810" y="1547297"/>
            <a:chExt cx="382819" cy="310788"/>
          </a:xfrm>
        </p:grpSpPr>
        <p:sp>
          <p:nvSpPr>
            <p:cNvPr id="14060" name="Google Shape;14060;p79"/>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9"/>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9"/>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9"/>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9"/>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9"/>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9"/>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9"/>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9"/>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9"/>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9"/>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9"/>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9"/>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9"/>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9"/>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9"/>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9"/>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9"/>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8" name="Google Shape;14078;p79"/>
          <p:cNvGrpSpPr/>
          <p:nvPr/>
        </p:nvGrpSpPr>
        <p:grpSpPr>
          <a:xfrm>
            <a:off x="6533190" y="1614393"/>
            <a:ext cx="382788" cy="328613"/>
            <a:chOff x="6558300" y="1538193"/>
            <a:chExt cx="382788" cy="328613"/>
          </a:xfrm>
        </p:grpSpPr>
        <p:sp>
          <p:nvSpPr>
            <p:cNvPr id="14079" name="Google Shape;14079;p79"/>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9"/>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1" name="Google Shape;14081;p79"/>
          <p:cNvGrpSpPr/>
          <p:nvPr/>
        </p:nvGrpSpPr>
        <p:grpSpPr>
          <a:xfrm>
            <a:off x="5168892" y="1587497"/>
            <a:ext cx="259605" cy="346024"/>
            <a:chOff x="5194002" y="1511297"/>
            <a:chExt cx="259605" cy="346024"/>
          </a:xfrm>
        </p:grpSpPr>
        <p:sp>
          <p:nvSpPr>
            <p:cNvPr id="14082" name="Google Shape;14082;p79"/>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9"/>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9"/>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9"/>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79"/>
          <p:cNvGrpSpPr/>
          <p:nvPr/>
        </p:nvGrpSpPr>
        <p:grpSpPr>
          <a:xfrm>
            <a:off x="1369631" y="1588261"/>
            <a:ext cx="252444" cy="351722"/>
            <a:chOff x="1394741" y="1512061"/>
            <a:chExt cx="252444" cy="351722"/>
          </a:xfrm>
        </p:grpSpPr>
        <p:sp>
          <p:nvSpPr>
            <p:cNvPr id="14087" name="Google Shape;14087;p79"/>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9"/>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9"/>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9"/>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9"/>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9"/>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9"/>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9"/>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9"/>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9"/>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9"/>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9"/>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9"/>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9"/>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9"/>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9"/>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9"/>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4" name="Google Shape;14104;p79"/>
          <p:cNvGrpSpPr/>
          <p:nvPr/>
        </p:nvGrpSpPr>
        <p:grpSpPr>
          <a:xfrm>
            <a:off x="829986" y="1580685"/>
            <a:ext cx="380910" cy="339594"/>
            <a:chOff x="855096" y="1504485"/>
            <a:chExt cx="380910" cy="339594"/>
          </a:xfrm>
        </p:grpSpPr>
        <p:sp>
          <p:nvSpPr>
            <p:cNvPr id="14105" name="Google Shape;14105;p79"/>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9"/>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9"/>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9"/>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9"/>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79"/>
          <p:cNvGrpSpPr/>
          <p:nvPr/>
        </p:nvGrpSpPr>
        <p:grpSpPr>
          <a:xfrm>
            <a:off x="1794466" y="1587879"/>
            <a:ext cx="352103" cy="352103"/>
            <a:chOff x="1819576" y="1511679"/>
            <a:chExt cx="352103" cy="352103"/>
          </a:xfrm>
        </p:grpSpPr>
        <p:sp>
          <p:nvSpPr>
            <p:cNvPr id="14111" name="Google Shape;14111;p79"/>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9"/>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9"/>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9"/>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5" name="Google Shape;14115;p79"/>
          <p:cNvGrpSpPr/>
          <p:nvPr/>
        </p:nvGrpSpPr>
        <p:grpSpPr>
          <a:xfrm>
            <a:off x="5595987" y="1576961"/>
            <a:ext cx="371424" cy="355446"/>
            <a:chOff x="5621097" y="1500761"/>
            <a:chExt cx="371424" cy="355446"/>
          </a:xfrm>
        </p:grpSpPr>
        <p:sp>
          <p:nvSpPr>
            <p:cNvPr id="14116" name="Google Shape;14116;p79"/>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9"/>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8" name="Google Shape;14118;p79"/>
          <p:cNvGrpSpPr/>
          <p:nvPr/>
        </p:nvGrpSpPr>
        <p:grpSpPr>
          <a:xfrm>
            <a:off x="4645129" y="1617799"/>
            <a:ext cx="359679" cy="321833"/>
            <a:chOff x="4670239" y="1541599"/>
            <a:chExt cx="359679" cy="321833"/>
          </a:xfrm>
        </p:grpSpPr>
        <p:sp>
          <p:nvSpPr>
            <p:cNvPr id="14119" name="Google Shape;14119;p79"/>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9"/>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9"/>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9"/>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9"/>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79"/>
          <p:cNvGrpSpPr/>
          <p:nvPr/>
        </p:nvGrpSpPr>
        <p:grpSpPr>
          <a:xfrm>
            <a:off x="4187319" y="1578585"/>
            <a:ext cx="321037" cy="353822"/>
            <a:chOff x="4212429" y="1502385"/>
            <a:chExt cx="321037" cy="353822"/>
          </a:xfrm>
        </p:grpSpPr>
        <p:sp>
          <p:nvSpPr>
            <p:cNvPr id="14125" name="Google Shape;14125;p79"/>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9"/>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9"/>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9"/>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9" name="Google Shape;14129;p79"/>
          <p:cNvGrpSpPr/>
          <p:nvPr/>
        </p:nvGrpSpPr>
        <p:grpSpPr>
          <a:xfrm>
            <a:off x="2277678" y="1582181"/>
            <a:ext cx="336188" cy="335425"/>
            <a:chOff x="2302788" y="1505981"/>
            <a:chExt cx="336188" cy="335425"/>
          </a:xfrm>
        </p:grpSpPr>
        <p:sp>
          <p:nvSpPr>
            <p:cNvPr id="14130" name="Google Shape;14130;p79"/>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9"/>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9"/>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9"/>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9"/>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9"/>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9"/>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9"/>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9"/>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9"/>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9"/>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9"/>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9"/>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9"/>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9"/>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9"/>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9"/>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79"/>
          <p:cNvGrpSpPr/>
          <p:nvPr/>
        </p:nvGrpSpPr>
        <p:grpSpPr>
          <a:xfrm>
            <a:off x="2755191" y="1598096"/>
            <a:ext cx="333133" cy="321037"/>
            <a:chOff x="2780301" y="1521896"/>
            <a:chExt cx="333133" cy="321037"/>
          </a:xfrm>
        </p:grpSpPr>
        <p:sp>
          <p:nvSpPr>
            <p:cNvPr id="14148" name="Google Shape;14148;p79"/>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9"/>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9"/>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9"/>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9"/>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9"/>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9"/>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9"/>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9"/>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9"/>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9"/>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9"/>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9"/>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9"/>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9"/>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9"/>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9"/>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9"/>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9"/>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9"/>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79"/>
          <p:cNvGrpSpPr/>
          <p:nvPr/>
        </p:nvGrpSpPr>
        <p:grpSpPr>
          <a:xfrm>
            <a:off x="3291049" y="1591285"/>
            <a:ext cx="211892" cy="339594"/>
            <a:chOff x="3316159" y="1515085"/>
            <a:chExt cx="211892" cy="339594"/>
          </a:xfrm>
        </p:grpSpPr>
        <p:sp>
          <p:nvSpPr>
            <p:cNvPr id="14169" name="Google Shape;14169;p79"/>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9"/>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9"/>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72" name="Google Shape;14172;p79"/>
            <p:cNvGrpSpPr/>
            <p:nvPr/>
          </p:nvGrpSpPr>
          <p:grpSpPr>
            <a:xfrm>
              <a:off x="3316159" y="1515085"/>
              <a:ext cx="211892" cy="339594"/>
              <a:chOff x="3316159" y="1515085"/>
              <a:chExt cx="211892" cy="339594"/>
            </a:xfrm>
          </p:grpSpPr>
          <p:sp>
            <p:nvSpPr>
              <p:cNvPr id="14173" name="Google Shape;14173;p79"/>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9"/>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9"/>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9"/>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9"/>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9"/>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79" name="Google Shape;14179;p79"/>
          <p:cNvGrpSpPr/>
          <p:nvPr/>
        </p:nvGrpSpPr>
        <p:grpSpPr>
          <a:xfrm>
            <a:off x="3691248" y="1620855"/>
            <a:ext cx="361971" cy="314958"/>
            <a:chOff x="3716358" y="1544655"/>
            <a:chExt cx="361971" cy="314958"/>
          </a:xfrm>
        </p:grpSpPr>
        <p:sp>
          <p:nvSpPr>
            <p:cNvPr id="14180" name="Google Shape;14180;p79"/>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9"/>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9"/>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9"/>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9"/>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5" name="Google Shape;14185;p79"/>
            <p:cNvGrpSpPr/>
            <p:nvPr/>
          </p:nvGrpSpPr>
          <p:grpSpPr>
            <a:xfrm>
              <a:off x="3716358" y="1544655"/>
              <a:ext cx="361971" cy="314958"/>
              <a:chOff x="3716358" y="1544655"/>
              <a:chExt cx="361971" cy="314958"/>
            </a:xfrm>
          </p:grpSpPr>
          <p:sp>
            <p:nvSpPr>
              <p:cNvPr id="14186" name="Google Shape;14186;p79"/>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9"/>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9"/>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9"/>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9"/>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91" name="Google Shape;14191;p79"/>
          <p:cNvGrpSpPr/>
          <p:nvPr/>
        </p:nvGrpSpPr>
        <p:grpSpPr>
          <a:xfrm>
            <a:off x="6986814" y="1633752"/>
            <a:ext cx="499533" cy="305136"/>
            <a:chOff x="7009649" y="1541981"/>
            <a:chExt cx="524940" cy="320655"/>
          </a:xfrm>
        </p:grpSpPr>
        <p:sp>
          <p:nvSpPr>
            <p:cNvPr id="14192" name="Google Shape;14192;p79"/>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9"/>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9"/>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9"/>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9"/>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9"/>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9"/>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9"/>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79"/>
          <p:cNvGrpSpPr/>
          <p:nvPr/>
        </p:nvGrpSpPr>
        <p:grpSpPr>
          <a:xfrm>
            <a:off x="8008924" y="1594309"/>
            <a:ext cx="282746" cy="340358"/>
            <a:chOff x="8034034" y="1518109"/>
            <a:chExt cx="282746" cy="340358"/>
          </a:xfrm>
        </p:grpSpPr>
        <p:sp>
          <p:nvSpPr>
            <p:cNvPr id="14201" name="Google Shape;14201;p79"/>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9"/>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9"/>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9"/>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5" name="Google Shape;14205;p79"/>
          <p:cNvGrpSpPr/>
          <p:nvPr/>
        </p:nvGrpSpPr>
        <p:grpSpPr>
          <a:xfrm>
            <a:off x="7557192" y="1576134"/>
            <a:ext cx="369133" cy="360411"/>
            <a:chOff x="7582302" y="1499934"/>
            <a:chExt cx="369133" cy="360411"/>
          </a:xfrm>
        </p:grpSpPr>
        <p:sp>
          <p:nvSpPr>
            <p:cNvPr id="14206" name="Google Shape;14206;p79"/>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9"/>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9"/>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9"/>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9"/>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1" name="Google Shape;14211;p79"/>
          <p:cNvGrpSpPr/>
          <p:nvPr/>
        </p:nvGrpSpPr>
        <p:grpSpPr>
          <a:xfrm>
            <a:off x="6170979" y="3893352"/>
            <a:ext cx="346056" cy="345674"/>
            <a:chOff x="2238181" y="4120624"/>
            <a:chExt cx="346056" cy="345674"/>
          </a:xfrm>
        </p:grpSpPr>
        <p:grpSp>
          <p:nvGrpSpPr>
            <p:cNvPr id="14212" name="Google Shape;14212;p79"/>
            <p:cNvGrpSpPr/>
            <p:nvPr/>
          </p:nvGrpSpPr>
          <p:grpSpPr>
            <a:xfrm>
              <a:off x="2309155" y="4177413"/>
              <a:ext cx="203862" cy="231903"/>
              <a:chOff x="1512725" y="258500"/>
              <a:chExt cx="4570900" cy="5199625"/>
            </a:xfrm>
          </p:grpSpPr>
          <p:sp>
            <p:nvSpPr>
              <p:cNvPr id="14213" name="Google Shape;14213;p79"/>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9"/>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5" name="Google Shape;14215;p79"/>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6" name="Google Shape;14216;p7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r>
              <a:rPr lang="fa-IR" b="1" dirty="0">
                <a:cs typeface="B Nazanin" panose="00000400000000000000" pitchFamily="2" charset="-78"/>
              </a:rPr>
              <a:t>نمادهای سئو و بازاریابی</a:t>
            </a: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t="-9000" b="-9000"/>
          </a:stretch>
        </a:blipFill>
        <a:effectLst/>
      </p:bgPr>
    </p:bg>
    <p:spTree>
      <p:nvGrpSpPr>
        <p:cNvPr id="1" name="Shape 14220"/>
        <p:cNvGrpSpPr/>
        <p:nvPr/>
      </p:nvGrpSpPr>
      <p:grpSpPr>
        <a:xfrm>
          <a:off x="0" y="0"/>
          <a:ext cx="0" cy="0"/>
          <a:chOff x="0" y="0"/>
          <a:chExt cx="0" cy="0"/>
        </a:xfrm>
      </p:grpSpPr>
      <p:sp>
        <p:nvSpPr>
          <p:cNvPr id="2" name="Google Shape;329;p30">
            <a:extLst>
              <a:ext uri="{FF2B5EF4-FFF2-40B4-BE49-F238E27FC236}">
                <a16:creationId xmlns:a16="http://schemas.microsoft.com/office/drawing/2014/main" id="{6C07438D-60FE-1C8E-C34C-F8EDBF100CAD}"/>
              </a:ext>
            </a:extLst>
          </p:cNvPr>
          <p:cNvSpPr txBox="1">
            <a:spLocks/>
          </p:cNvSpPr>
          <p:nvPr/>
        </p:nvSpPr>
        <p:spPr>
          <a:xfrm flipH="1">
            <a:off x="3115338" y="3349256"/>
            <a:ext cx="5805377" cy="768294"/>
          </a:xfrm>
          <a:prstGeom prst="rect">
            <a:avLst/>
          </a:prstGeom>
        </p:spPr>
        <p:txBody>
          <a:bodyPr spcFirstLastPara="1" vert="horz" wrap="square" lIns="91425" tIns="91425" rIns="91425" bIns="91425" rtlCol="0" anchor="t" anchorCtr="0">
            <a:noAutofit/>
          </a:bodyPr>
          <a:lstStyle>
            <a:lvl1pPr marL="342900" indent="-342900" algn="l" defTabSz="914400" rtl="0" eaLnBrk="1" latinLnBrk="0" hangingPunct="1">
              <a:spcBef>
                <a:spcPct val="20000"/>
              </a:spcBef>
              <a:buFont typeface="Arial" pitchFamily="34" charset="0"/>
              <a:buChar char="•"/>
              <a:defRPr sz="2800" kern="1200">
                <a:solidFill>
                  <a:srgbClr val="002060"/>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rgbClr val="002060"/>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rgbClr val="002060"/>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rgbClr val="002060"/>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rgbClr val="00206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lnSpc>
                <a:spcPct val="150000"/>
              </a:lnSpc>
              <a:spcBef>
                <a:spcPts val="0"/>
              </a:spcBef>
              <a:buNone/>
            </a:pPr>
            <a:r>
              <a:rPr lang="fa-IR" sz="3200" b="1" dirty="0">
                <a:solidFill>
                  <a:schemeClr val="bg1"/>
                </a:solidFill>
                <a:cs typeface="B Nazanin" panose="00000400000000000000" pitchFamily="2" charset="-78"/>
              </a:rPr>
              <a:t>با تشکر از حسن توجه شما دوست عزیز</a:t>
            </a:r>
          </a:p>
        </p:txBody>
      </p:sp>
      <p:sp>
        <p:nvSpPr>
          <p:cNvPr id="3" name="Rectangle 2">
            <a:extLst>
              <a:ext uri="{FF2B5EF4-FFF2-40B4-BE49-F238E27FC236}">
                <a16:creationId xmlns:a16="http://schemas.microsoft.com/office/drawing/2014/main" id="{55AA4580-D52F-2FBD-9586-AA62F5744184}"/>
              </a:ext>
            </a:extLst>
          </p:cNvPr>
          <p:cNvSpPr/>
          <p:nvPr/>
        </p:nvSpPr>
        <p:spPr>
          <a:xfrm flipV="1">
            <a:off x="1" y="4253022"/>
            <a:ext cx="9144000" cy="148856"/>
          </a:xfrm>
          <a:prstGeom prst="rect">
            <a:avLst/>
          </a:prstGeom>
          <a:solidFill>
            <a:srgbClr val="DE3F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22" presetClass="entr" presetSubtype="2" fill="hold" grpId="0" nodeType="withEffect">
                                  <p:stCondLst>
                                    <p:cond delay="0"/>
                                  </p:stCondLst>
                                  <p:iterate type="lt">
                                    <p:tmPct val="10000"/>
                                  </p:iterate>
                                  <p:childTnLst>
                                    <p:set>
                                      <p:cBhvr>
                                        <p:cTn id="9" dur="1" fill="hold">
                                          <p:stCondLst>
                                            <p:cond delay="0"/>
                                          </p:stCondLst>
                                        </p:cTn>
                                        <p:tgtEl>
                                          <p:spTgt spid="2"/>
                                        </p:tgtEl>
                                        <p:attrNameLst>
                                          <p:attrName>style.visibility</p:attrName>
                                        </p:attrNameLst>
                                      </p:cBhvr>
                                      <p:to>
                                        <p:strVal val="visible"/>
                                      </p:to>
                                    </p:set>
                                    <p:animEffect transition="in" filter="wipe(right)">
                                      <p:cBhvr>
                                        <p:cTn id="10" dur="500"/>
                                        <p:tgtEl>
                                          <p:spTgt spid="2"/>
                                        </p:tgtEl>
                                      </p:cBhvr>
                                    </p:animEffect>
                                  </p:childTnLst>
                                </p:cTn>
                              </p:par>
                            </p:childTnLst>
                          </p:cTn>
                        </p:par>
                        <p:par>
                          <p:cTn id="11" fill="hold">
                            <p:stCondLst>
                              <p:cond delay="1750"/>
                            </p:stCondLst>
                            <p:childTnLst>
                              <p:par>
                                <p:cTn id="12" presetID="22" presetClass="entr" presetSubtype="2" fill="hold" nodeType="after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wipe(right)">
                                      <p:cBhvr>
                                        <p:cTn id="14"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82"/>
        <p:cNvGrpSpPr/>
        <p:nvPr/>
      </p:nvGrpSpPr>
      <p:grpSpPr>
        <a:xfrm>
          <a:off x="0" y="0"/>
          <a:ext cx="0" cy="0"/>
          <a:chOff x="0" y="0"/>
          <a:chExt cx="0" cy="0"/>
        </a:xfrm>
      </p:grpSpPr>
      <p:sp>
        <p:nvSpPr>
          <p:cNvPr id="883" name="Google Shape;883;p36"/>
          <p:cNvSpPr txBox="1">
            <a:spLocks noGrp="1"/>
          </p:cNvSpPr>
          <p:nvPr>
            <p:ph type="title"/>
          </p:nvPr>
        </p:nvSpPr>
        <p:spPr>
          <a:xfrm>
            <a:off x="1790775" y="1993885"/>
            <a:ext cx="5562300" cy="768626"/>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معرفی پروژه</a:t>
            </a:r>
            <a:endParaRPr dirty="0">
              <a:cs typeface="B Nazanin" panose="00000400000000000000" pitchFamily="2" charset="-78"/>
            </a:endParaRPr>
          </a:p>
        </p:txBody>
      </p:sp>
      <p:sp>
        <p:nvSpPr>
          <p:cNvPr id="884" name="Google Shape;884;p36"/>
          <p:cNvSpPr txBox="1">
            <a:spLocks noGrp="1"/>
          </p:cNvSpPr>
          <p:nvPr>
            <p:ph type="subTitle" idx="1"/>
          </p:nvPr>
        </p:nvSpPr>
        <p:spPr>
          <a:xfrm>
            <a:off x="1790925" y="2992650"/>
            <a:ext cx="5562300" cy="1465200"/>
          </a:xfrm>
          <a:prstGeom prst="rect">
            <a:avLst/>
          </a:prstGeom>
        </p:spPr>
        <p:txBody>
          <a:bodyPr spcFirstLastPara="1" wrap="square" lIns="91425" tIns="91425" rIns="91425" bIns="91425" anchor="t" anchorCtr="0">
            <a:noAutofit/>
          </a:bodyPr>
          <a:lstStyle/>
          <a:p>
            <a:pPr algn="r" rtl="1"/>
            <a:r>
              <a:rPr lang="fa-IR" sz="2000" dirty="0">
                <a:cs typeface="B Nazanin" panose="000004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p>
        </p:txBody>
      </p:sp>
      <p:grpSp>
        <p:nvGrpSpPr>
          <p:cNvPr id="885" name="Google Shape;885;p36"/>
          <p:cNvGrpSpPr/>
          <p:nvPr/>
        </p:nvGrpSpPr>
        <p:grpSpPr>
          <a:xfrm>
            <a:off x="2839868" y="339669"/>
            <a:ext cx="3417697" cy="1498210"/>
            <a:chOff x="2839868" y="339669"/>
            <a:chExt cx="3417697" cy="1498210"/>
          </a:xfrm>
        </p:grpSpPr>
        <p:grpSp>
          <p:nvGrpSpPr>
            <p:cNvPr id="886" name="Google Shape;886;p36"/>
            <p:cNvGrpSpPr/>
            <p:nvPr/>
          </p:nvGrpSpPr>
          <p:grpSpPr>
            <a:xfrm>
              <a:off x="3467622" y="797028"/>
              <a:ext cx="2089267" cy="1040851"/>
              <a:chOff x="3853415" y="3727843"/>
              <a:chExt cx="575841" cy="286878"/>
            </a:xfrm>
          </p:grpSpPr>
          <p:sp>
            <p:nvSpPr>
              <p:cNvPr id="887" name="Google Shape;887;p36"/>
              <p:cNvSpPr/>
              <p:nvPr/>
            </p:nvSpPr>
            <p:spPr>
              <a:xfrm>
                <a:off x="3890650" y="3727843"/>
                <a:ext cx="469264" cy="252744"/>
              </a:xfrm>
              <a:custGeom>
                <a:avLst/>
                <a:gdLst/>
                <a:ahLst/>
                <a:cxnLst/>
                <a:rect l="l" t="t" r="r" b="b"/>
                <a:pathLst>
                  <a:path w="7423" h="3998" extrusionOk="0">
                    <a:moveTo>
                      <a:pt x="3618" y="1"/>
                    </a:moveTo>
                    <a:cubicBezTo>
                      <a:pt x="1770" y="1"/>
                      <a:pt x="184" y="1397"/>
                      <a:pt x="0" y="3266"/>
                    </a:cubicBezTo>
                    <a:lnTo>
                      <a:pt x="1767" y="3444"/>
                    </a:lnTo>
                    <a:cubicBezTo>
                      <a:pt x="1867" y="2493"/>
                      <a:pt x="2669" y="1784"/>
                      <a:pt x="3605" y="1784"/>
                    </a:cubicBezTo>
                    <a:cubicBezTo>
                      <a:pt x="3670" y="1784"/>
                      <a:pt x="3735" y="1787"/>
                      <a:pt x="3801" y="1794"/>
                    </a:cubicBezTo>
                    <a:cubicBezTo>
                      <a:pt x="4818" y="1892"/>
                      <a:pt x="5558" y="2802"/>
                      <a:pt x="5451" y="3819"/>
                    </a:cubicBezTo>
                    <a:lnTo>
                      <a:pt x="7226" y="3997"/>
                    </a:lnTo>
                    <a:cubicBezTo>
                      <a:pt x="7422" y="1999"/>
                      <a:pt x="5968" y="224"/>
                      <a:pt x="3979" y="19"/>
                    </a:cubicBezTo>
                    <a:cubicBezTo>
                      <a:pt x="3858" y="7"/>
                      <a:pt x="3737" y="1"/>
                      <a:pt x="36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8" name="Google Shape;888;p36"/>
              <p:cNvSpPr/>
              <p:nvPr/>
            </p:nvSpPr>
            <p:spPr>
              <a:xfrm>
                <a:off x="3923901" y="3761284"/>
                <a:ext cx="401052" cy="215888"/>
              </a:xfrm>
              <a:custGeom>
                <a:avLst/>
                <a:gdLst/>
                <a:ahLst/>
                <a:cxnLst/>
                <a:rect l="l" t="t" r="r" b="b"/>
                <a:pathLst>
                  <a:path w="6344" h="3415" extrusionOk="0">
                    <a:moveTo>
                      <a:pt x="3088" y="0"/>
                    </a:moveTo>
                    <a:cubicBezTo>
                      <a:pt x="1513" y="0"/>
                      <a:pt x="160" y="1191"/>
                      <a:pt x="0" y="2790"/>
                    </a:cubicBezTo>
                    <a:lnTo>
                      <a:pt x="1241" y="2915"/>
                    </a:lnTo>
                    <a:cubicBezTo>
                      <a:pt x="1341" y="1964"/>
                      <a:pt x="2143" y="1255"/>
                      <a:pt x="3079" y="1255"/>
                    </a:cubicBezTo>
                    <a:cubicBezTo>
                      <a:pt x="3144" y="1255"/>
                      <a:pt x="3209" y="1258"/>
                      <a:pt x="3275" y="1265"/>
                    </a:cubicBezTo>
                    <a:cubicBezTo>
                      <a:pt x="4292" y="1363"/>
                      <a:pt x="5032" y="2273"/>
                      <a:pt x="4925" y="3290"/>
                    </a:cubicBezTo>
                    <a:lnTo>
                      <a:pt x="6174" y="3415"/>
                    </a:lnTo>
                    <a:cubicBezTo>
                      <a:pt x="6343" y="1711"/>
                      <a:pt x="5103" y="194"/>
                      <a:pt x="3399" y="16"/>
                    </a:cubicBezTo>
                    <a:cubicBezTo>
                      <a:pt x="3295" y="6"/>
                      <a:pt x="3191" y="0"/>
                      <a:pt x="30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89" name="Google Shape;889;p36"/>
              <p:cNvSpPr/>
              <p:nvPr/>
            </p:nvSpPr>
            <p:spPr>
              <a:xfrm>
                <a:off x="3962274" y="3800288"/>
                <a:ext cx="322093" cy="172963"/>
              </a:xfrm>
              <a:custGeom>
                <a:avLst/>
                <a:gdLst/>
                <a:ahLst/>
                <a:cxnLst/>
                <a:rect l="l" t="t" r="r" b="b"/>
                <a:pathLst>
                  <a:path w="5095" h="2736" extrusionOk="0">
                    <a:moveTo>
                      <a:pt x="2470" y="1"/>
                    </a:moveTo>
                    <a:cubicBezTo>
                      <a:pt x="1213" y="1"/>
                      <a:pt x="134" y="958"/>
                      <a:pt x="0" y="2236"/>
                    </a:cubicBezTo>
                    <a:lnTo>
                      <a:pt x="634" y="2298"/>
                    </a:lnTo>
                    <a:cubicBezTo>
                      <a:pt x="734" y="1347"/>
                      <a:pt x="1536" y="638"/>
                      <a:pt x="2472" y="638"/>
                    </a:cubicBezTo>
                    <a:cubicBezTo>
                      <a:pt x="2537" y="638"/>
                      <a:pt x="2602" y="641"/>
                      <a:pt x="2668" y="648"/>
                    </a:cubicBezTo>
                    <a:cubicBezTo>
                      <a:pt x="3685" y="746"/>
                      <a:pt x="4425" y="1656"/>
                      <a:pt x="4318" y="2673"/>
                    </a:cubicBezTo>
                    <a:lnTo>
                      <a:pt x="4951" y="2735"/>
                    </a:lnTo>
                    <a:cubicBezTo>
                      <a:pt x="5094" y="1370"/>
                      <a:pt x="4095" y="148"/>
                      <a:pt x="2730" y="14"/>
                    </a:cubicBezTo>
                    <a:cubicBezTo>
                      <a:pt x="2643" y="5"/>
                      <a:pt x="2556" y="1"/>
                      <a:pt x="2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0" name="Google Shape;890;p36"/>
              <p:cNvSpPr/>
              <p:nvPr/>
            </p:nvSpPr>
            <p:spPr>
              <a:xfrm>
                <a:off x="4189536" y="3860597"/>
                <a:ext cx="239721" cy="154124"/>
              </a:xfrm>
              <a:custGeom>
                <a:avLst/>
                <a:gdLst/>
                <a:ahLst/>
                <a:cxnLst/>
                <a:rect l="l" t="t" r="r" b="b"/>
                <a:pathLst>
                  <a:path w="3792" h="2438" extrusionOk="0">
                    <a:moveTo>
                      <a:pt x="1717" y="1"/>
                    </a:moveTo>
                    <a:cubicBezTo>
                      <a:pt x="1372" y="1"/>
                      <a:pt x="1071" y="222"/>
                      <a:pt x="973" y="532"/>
                    </a:cubicBezTo>
                    <a:cubicBezTo>
                      <a:pt x="910" y="506"/>
                      <a:pt x="839" y="479"/>
                      <a:pt x="759" y="470"/>
                    </a:cubicBezTo>
                    <a:cubicBezTo>
                      <a:pt x="737" y="468"/>
                      <a:pt x="715" y="467"/>
                      <a:pt x="693" y="467"/>
                    </a:cubicBezTo>
                    <a:cubicBezTo>
                      <a:pt x="355" y="467"/>
                      <a:pt x="70" y="723"/>
                      <a:pt x="36" y="1059"/>
                    </a:cubicBezTo>
                    <a:cubicBezTo>
                      <a:pt x="0" y="1407"/>
                      <a:pt x="241" y="1719"/>
                      <a:pt x="580" y="1772"/>
                    </a:cubicBezTo>
                    <a:cubicBezTo>
                      <a:pt x="687" y="2111"/>
                      <a:pt x="1026" y="2388"/>
                      <a:pt x="1454" y="2433"/>
                    </a:cubicBezTo>
                    <a:cubicBezTo>
                      <a:pt x="1492" y="2436"/>
                      <a:pt x="1528" y="2438"/>
                      <a:pt x="1565" y="2438"/>
                    </a:cubicBezTo>
                    <a:cubicBezTo>
                      <a:pt x="1921" y="2438"/>
                      <a:pt x="2230" y="2282"/>
                      <a:pt x="2400" y="2031"/>
                    </a:cubicBezTo>
                    <a:cubicBezTo>
                      <a:pt x="2534" y="2111"/>
                      <a:pt x="2686" y="2165"/>
                      <a:pt x="2864" y="2183"/>
                    </a:cubicBezTo>
                    <a:cubicBezTo>
                      <a:pt x="2904" y="2187"/>
                      <a:pt x="2943" y="2189"/>
                      <a:pt x="2982" y="2189"/>
                    </a:cubicBezTo>
                    <a:cubicBezTo>
                      <a:pt x="3394" y="2189"/>
                      <a:pt x="3732" y="1977"/>
                      <a:pt x="3756" y="1683"/>
                    </a:cubicBezTo>
                    <a:cubicBezTo>
                      <a:pt x="3792" y="1371"/>
                      <a:pt x="3471" y="1086"/>
                      <a:pt x="3042" y="1023"/>
                    </a:cubicBezTo>
                    <a:cubicBezTo>
                      <a:pt x="3042" y="1005"/>
                      <a:pt x="3042" y="996"/>
                      <a:pt x="3042" y="979"/>
                    </a:cubicBezTo>
                    <a:cubicBezTo>
                      <a:pt x="3069" y="773"/>
                      <a:pt x="2909" y="586"/>
                      <a:pt x="2694" y="568"/>
                    </a:cubicBezTo>
                    <a:cubicBezTo>
                      <a:pt x="2675" y="566"/>
                      <a:pt x="2657" y="565"/>
                      <a:pt x="2639" y="565"/>
                    </a:cubicBezTo>
                    <a:cubicBezTo>
                      <a:pt x="2590" y="565"/>
                      <a:pt x="2544" y="573"/>
                      <a:pt x="2498" y="586"/>
                    </a:cubicBezTo>
                    <a:cubicBezTo>
                      <a:pt x="2427" y="283"/>
                      <a:pt x="2150" y="42"/>
                      <a:pt x="1811" y="6"/>
                    </a:cubicBezTo>
                    <a:cubicBezTo>
                      <a:pt x="1780" y="2"/>
                      <a:pt x="1748" y="1"/>
                      <a:pt x="1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1" name="Google Shape;891;p36"/>
              <p:cNvSpPr/>
              <p:nvPr/>
            </p:nvSpPr>
            <p:spPr>
              <a:xfrm>
                <a:off x="3853415" y="3860217"/>
                <a:ext cx="179411" cy="115498"/>
              </a:xfrm>
              <a:custGeom>
                <a:avLst/>
                <a:gdLst/>
                <a:ahLst/>
                <a:cxnLst/>
                <a:rect l="l" t="t" r="r" b="b"/>
                <a:pathLst>
                  <a:path w="2838" h="1827" extrusionOk="0">
                    <a:moveTo>
                      <a:pt x="1288" y="0"/>
                    </a:moveTo>
                    <a:cubicBezTo>
                      <a:pt x="1027" y="0"/>
                      <a:pt x="798" y="163"/>
                      <a:pt x="723" y="396"/>
                    </a:cubicBezTo>
                    <a:cubicBezTo>
                      <a:pt x="678" y="378"/>
                      <a:pt x="625" y="360"/>
                      <a:pt x="562" y="351"/>
                    </a:cubicBezTo>
                    <a:cubicBezTo>
                      <a:pt x="546" y="349"/>
                      <a:pt x="530" y="349"/>
                      <a:pt x="514" y="349"/>
                    </a:cubicBezTo>
                    <a:cubicBezTo>
                      <a:pt x="266" y="349"/>
                      <a:pt x="52" y="538"/>
                      <a:pt x="27" y="797"/>
                    </a:cubicBezTo>
                    <a:cubicBezTo>
                      <a:pt x="0" y="1056"/>
                      <a:pt x="179" y="1279"/>
                      <a:pt x="429" y="1324"/>
                    </a:cubicBezTo>
                    <a:cubicBezTo>
                      <a:pt x="509" y="1582"/>
                      <a:pt x="759" y="1787"/>
                      <a:pt x="1089" y="1823"/>
                    </a:cubicBezTo>
                    <a:cubicBezTo>
                      <a:pt x="1115" y="1825"/>
                      <a:pt x="1142" y="1827"/>
                      <a:pt x="1168" y="1827"/>
                    </a:cubicBezTo>
                    <a:cubicBezTo>
                      <a:pt x="1430" y="1827"/>
                      <a:pt x="1664" y="1706"/>
                      <a:pt x="1793" y="1520"/>
                    </a:cubicBezTo>
                    <a:cubicBezTo>
                      <a:pt x="1892" y="1582"/>
                      <a:pt x="2008" y="1618"/>
                      <a:pt x="2141" y="1636"/>
                    </a:cubicBezTo>
                    <a:cubicBezTo>
                      <a:pt x="2167" y="1638"/>
                      <a:pt x="2192" y="1639"/>
                      <a:pt x="2217" y="1639"/>
                    </a:cubicBezTo>
                    <a:cubicBezTo>
                      <a:pt x="2531" y="1639"/>
                      <a:pt x="2786" y="1484"/>
                      <a:pt x="2810" y="1261"/>
                    </a:cubicBezTo>
                    <a:cubicBezTo>
                      <a:pt x="2837" y="1029"/>
                      <a:pt x="2596" y="815"/>
                      <a:pt x="2275" y="761"/>
                    </a:cubicBezTo>
                    <a:cubicBezTo>
                      <a:pt x="2275" y="753"/>
                      <a:pt x="2275" y="744"/>
                      <a:pt x="2275" y="735"/>
                    </a:cubicBezTo>
                    <a:cubicBezTo>
                      <a:pt x="2293" y="574"/>
                      <a:pt x="2177" y="440"/>
                      <a:pt x="2008" y="422"/>
                    </a:cubicBezTo>
                    <a:cubicBezTo>
                      <a:pt x="1996" y="420"/>
                      <a:pt x="1983" y="419"/>
                      <a:pt x="1970" y="419"/>
                    </a:cubicBezTo>
                    <a:cubicBezTo>
                      <a:pt x="1936" y="419"/>
                      <a:pt x="1900" y="427"/>
                      <a:pt x="1874" y="440"/>
                    </a:cubicBezTo>
                    <a:cubicBezTo>
                      <a:pt x="1811" y="208"/>
                      <a:pt x="1606" y="30"/>
                      <a:pt x="1347" y="3"/>
                    </a:cubicBezTo>
                    <a:cubicBezTo>
                      <a:pt x="1328" y="1"/>
                      <a:pt x="1308" y="0"/>
                      <a:pt x="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92" name="Google Shape;892;p36"/>
            <p:cNvGrpSpPr/>
            <p:nvPr/>
          </p:nvGrpSpPr>
          <p:grpSpPr>
            <a:xfrm>
              <a:off x="2839868" y="716915"/>
              <a:ext cx="664333" cy="624408"/>
              <a:chOff x="4151733" y="3409676"/>
              <a:chExt cx="148371" cy="139458"/>
            </a:xfrm>
          </p:grpSpPr>
          <p:sp>
            <p:nvSpPr>
              <p:cNvPr id="893" name="Google Shape;893;p36"/>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4" name="Google Shape;894;p36"/>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5" name="Google Shape;895;p36"/>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6" name="Google Shape;896;p36"/>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897" name="Google Shape;897;p36"/>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898" name="Google Shape;898;p36"/>
            <p:cNvGrpSpPr/>
            <p:nvPr/>
          </p:nvGrpSpPr>
          <p:grpSpPr>
            <a:xfrm>
              <a:off x="5593232" y="716918"/>
              <a:ext cx="664333" cy="624408"/>
              <a:chOff x="4151733" y="3409676"/>
              <a:chExt cx="148371" cy="139458"/>
            </a:xfrm>
          </p:grpSpPr>
          <p:sp>
            <p:nvSpPr>
              <p:cNvPr id="899" name="Google Shape;899;p36"/>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0" name="Google Shape;900;p36"/>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1" name="Google Shape;901;p36"/>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2" name="Google Shape;902;p36"/>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3" name="Google Shape;903;p36"/>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904" name="Google Shape;904;p36"/>
            <p:cNvGrpSpPr/>
            <p:nvPr/>
          </p:nvGrpSpPr>
          <p:grpSpPr>
            <a:xfrm>
              <a:off x="4381562" y="339669"/>
              <a:ext cx="664333" cy="624408"/>
              <a:chOff x="4151733" y="3409676"/>
              <a:chExt cx="148371" cy="139458"/>
            </a:xfrm>
          </p:grpSpPr>
          <p:sp>
            <p:nvSpPr>
              <p:cNvPr id="905" name="Google Shape;905;p36"/>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6" name="Google Shape;906;p36"/>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7" name="Google Shape;907;p36"/>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8" name="Google Shape;908;p36"/>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09" name="Google Shape;909;p36"/>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83"/>
                                        </p:tgtEl>
                                        <p:attrNameLst>
                                          <p:attrName>style.visibility</p:attrName>
                                        </p:attrNameLst>
                                      </p:cBhvr>
                                      <p:to>
                                        <p:strVal val="visible"/>
                                      </p:to>
                                    </p:set>
                                    <p:anim calcmode="lin" valueType="num">
                                      <p:cBhvr>
                                        <p:cTn id="7" dur="500" fill="hold"/>
                                        <p:tgtEl>
                                          <p:spTgt spid="883"/>
                                        </p:tgtEl>
                                        <p:attrNameLst>
                                          <p:attrName>ppt_w</p:attrName>
                                        </p:attrNameLst>
                                      </p:cBhvr>
                                      <p:tavLst>
                                        <p:tav tm="0">
                                          <p:val>
                                            <p:fltVal val="0"/>
                                          </p:val>
                                        </p:tav>
                                        <p:tav tm="100000">
                                          <p:val>
                                            <p:strVal val="#ppt_w"/>
                                          </p:val>
                                        </p:tav>
                                      </p:tavLst>
                                    </p:anim>
                                    <p:anim calcmode="lin" valueType="num">
                                      <p:cBhvr>
                                        <p:cTn id="8" dur="500" fill="hold"/>
                                        <p:tgtEl>
                                          <p:spTgt spid="883"/>
                                        </p:tgtEl>
                                        <p:attrNameLst>
                                          <p:attrName>ppt_h</p:attrName>
                                        </p:attrNameLst>
                                      </p:cBhvr>
                                      <p:tavLst>
                                        <p:tav tm="0">
                                          <p:val>
                                            <p:fltVal val="0"/>
                                          </p:val>
                                        </p:tav>
                                        <p:tav tm="100000">
                                          <p:val>
                                            <p:strVal val="#ppt_h"/>
                                          </p:val>
                                        </p:tav>
                                      </p:tavLst>
                                    </p:anim>
                                    <p:animEffect transition="in" filter="fade">
                                      <p:cBhvr>
                                        <p:cTn id="9" dur="500"/>
                                        <p:tgtEl>
                                          <p:spTgt spid="88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84">
                                            <p:txEl>
                                              <p:pRg st="0" end="0"/>
                                            </p:txEl>
                                          </p:spTgt>
                                        </p:tgtEl>
                                        <p:attrNameLst>
                                          <p:attrName>style.visibility</p:attrName>
                                        </p:attrNameLst>
                                      </p:cBhvr>
                                      <p:to>
                                        <p:strVal val="visible"/>
                                      </p:to>
                                    </p:set>
                                    <p:anim calcmode="lin" valueType="num">
                                      <p:cBhvr>
                                        <p:cTn id="12" dur="500" fill="hold"/>
                                        <p:tgtEl>
                                          <p:spTgt spid="884">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884">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884">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885"/>
                                        </p:tgtEl>
                                        <p:attrNameLst>
                                          <p:attrName>style.visibility</p:attrName>
                                        </p:attrNameLst>
                                      </p:cBhvr>
                                      <p:to>
                                        <p:strVal val="visible"/>
                                      </p:to>
                                    </p:set>
                                    <p:anim calcmode="lin" valueType="num">
                                      <p:cBhvr>
                                        <p:cTn id="17" dur="500" fill="hold"/>
                                        <p:tgtEl>
                                          <p:spTgt spid="885"/>
                                        </p:tgtEl>
                                        <p:attrNameLst>
                                          <p:attrName>ppt_w</p:attrName>
                                        </p:attrNameLst>
                                      </p:cBhvr>
                                      <p:tavLst>
                                        <p:tav tm="0">
                                          <p:val>
                                            <p:fltVal val="0"/>
                                          </p:val>
                                        </p:tav>
                                        <p:tav tm="100000">
                                          <p:val>
                                            <p:strVal val="#ppt_w"/>
                                          </p:val>
                                        </p:tav>
                                      </p:tavLst>
                                    </p:anim>
                                    <p:anim calcmode="lin" valueType="num">
                                      <p:cBhvr>
                                        <p:cTn id="18" dur="500" fill="hold"/>
                                        <p:tgtEl>
                                          <p:spTgt spid="885"/>
                                        </p:tgtEl>
                                        <p:attrNameLst>
                                          <p:attrName>ppt_h</p:attrName>
                                        </p:attrNameLst>
                                      </p:cBhvr>
                                      <p:tavLst>
                                        <p:tav tm="0">
                                          <p:val>
                                            <p:fltVal val="0"/>
                                          </p:val>
                                        </p:tav>
                                        <p:tav tm="100000">
                                          <p:val>
                                            <p:strVal val="#ppt_h"/>
                                          </p:val>
                                        </p:tav>
                                      </p:tavLst>
                                    </p:anim>
                                    <p:animEffect transition="in" filter="fade">
                                      <p:cBhvr>
                                        <p:cTn id="19" dur="500"/>
                                        <p:tgtEl>
                                          <p:spTgt spid="8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3" grpId="0"/>
      <p:bldP spid="884"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13"/>
        <p:cNvGrpSpPr/>
        <p:nvPr/>
      </p:nvGrpSpPr>
      <p:grpSpPr>
        <a:xfrm>
          <a:off x="0" y="0"/>
          <a:ext cx="0" cy="0"/>
          <a:chOff x="0" y="0"/>
          <a:chExt cx="0" cy="0"/>
        </a:xfrm>
      </p:grpSpPr>
      <p:grpSp>
        <p:nvGrpSpPr>
          <p:cNvPr id="914" name="Google Shape;914;p37"/>
          <p:cNvGrpSpPr/>
          <p:nvPr/>
        </p:nvGrpSpPr>
        <p:grpSpPr>
          <a:xfrm flipH="1">
            <a:off x="5147943" y="792867"/>
            <a:ext cx="3281998" cy="3557782"/>
            <a:chOff x="1801987" y="1760620"/>
            <a:chExt cx="871134" cy="944335"/>
          </a:xfrm>
        </p:grpSpPr>
        <p:sp>
          <p:nvSpPr>
            <p:cNvPr id="915" name="Google Shape;915;p37"/>
            <p:cNvSpPr/>
            <p:nvPr/>
          </p:nvSpPr>
          <p:spPr>
            <a:xfrm>
              <a:off x="1947258" y="1760620"/>
              <a:ext cx="725863" cy="825873"/>
            </a:xfrm>
            <a:custGeom>
              <a:avLst/>
              <a:gdLst/>
              <a:ahLst/>
              <a:cxnLst/>
              <a:rect l="l" t="t" r="r" b="b"/>
              <a:pathLst>
                <a:path w="11482" h="13064" extrusionOk="0">
                  <a:moveTo>
                    <a:pt x="3391" y="1"/>
                  </a:moveTo>
                  <a:cubicBezTo>
                    <a:pt x="3129" y="1"/>
                    <a:pt x="2833" y="39"/>
                    <a:pt x="2498" y="119"/>
                  </a:cubicBezTo>
                  <a:cubicBezTo>
                    <a:pt x="2498" y="119"/>
                    <a:pt x="2396" y="97"/>
                    <a:pt x="2237" y="97"/>
                  </a:cubicBezTo>
                  <a:cubicBezTo>
                    <a:pt x="1784" y="97"/>
                    <a:pt x="863" y="278"/>
                    <a:pt x="500" y="1672"/>
                  </a:cubicBezTo>
                  <a:cubicBezTo>
                    <a:pt x="0" y="3554"/>
                    <a:pt x="188" y="5695"/>
                    <a:pt x="883" y="6534"/>
                  </a:cubicBezTo>
                  <a:cubicBezTo>
                    <a:pt x="1579" y="7363"/>
                    <a:pt x="8243" y="13064"/>
                    <a:pt x="8243" y="13064"/>
                  </a:cubicBezTo>
                  <a:cubicBezTo>
                    <a:pt x="8243" y="13064"/>
                    <a:pt x="11482" y="10753"/>
                    <a:pt x="8297" y="7711"/>
                  </a:cubicBezTo>
                  <a:cubicBezTo>
                    <a:pt x="8297" y="7711"/>
                    <a:pt x="5594" y="4401"/>
                    <a:pt x="5424" y="2671"/>
                  </a:cubicBezTo>
                  <a:cubicBezTo>
                    <a:pt x="5273" y="1201"/>
                    <a:pt x="4870" y="1"/>
                    <a:pt x="33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6" name="Google Shape;916;p37"/>
            <p:cNvSpPr/>
            <p:nvPr/>
          </p:nvSpPr>
          <p:spPr>
            <a:xfrm>
              <a:off x="2022233" y="1822825"/>
              <a:ext cx="240290" cy="274870"/>
            </a:xfrm>
            <a:custGeom>
              <a:avLst/>
              <a:gdLst/>
              <a:ahLst/>
              <a:cxnLst/>
              <a:rect l="l" t="t" r="r" b="b"/>
              <a:pathLst>
                <a:path w="3801" h="4348" extrusionOk="0">
                  <a:moveTo>
                    <a:pt x="152" y="1"/>
                  </a:moveTo>
                  <a:lnTo>
                    <a:pt x="170" y="1812"/>
                  </a:lnTo>
                  <a:cubicBezTo>
                    <a:pt x="1" y="3168"/>
                    <a:pt x="1392" y="3962"/>
                    <a:pt x="1392" y="3962"/>
                  </a:cubicBezTo>
                  <a:cubicBezTo>
                    <a:pt x="1923" y="4238"/>
                    <a:pt x="2329" y="4347"/>
                    <a:pt x="2639" y="4347"/>
                  </a:cubicBezTo>
                  <a:cubicBezTo>
                    <a:pt x="3800" y="4347"/>
                    <a:pt x="3623" y="2820"/>
                    <a:pt x="3623" y="2820"/>
                  </a:cubicBezTo>
                  <a:lnTo>
                    <a:pt x="3542" y="589"/>
                  </a:lnTo>
                  <a:lnTo>
                    <a:pt x="3462" y="1"/>
                  </a:lnTo>
                  <a:close/>
                </a:path>
              </a:pathLst>
            </a:custGeom>
            <a:solidFill>
              <a:srgbClr val="A876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7" name="Google Shape;917;p37"/>
            <p:cNvSpPr/>
            <p:nvPr/>
          </p:nvSpPr>
          <p:spPr>
            <a:xfrm>
              <a:off x="1986136" y="1940723"/>
              <a:ext cx="81298" cy="81234"/>
            </a:xfrm>
            <a:custGeom>
              <a:avLst/>
              <a:gdLst/>
              <a:ahLst/>
              <a:cxnLst/>
              <a:rect l="l" t="t" r="r" b="b"/>
              <a:pathLst>
                <a:path w="1286" h="1285" extrusionOk="0">
                  <a:moveTo>
                    <a:pt x="643" y="0"/>
                  </a:moveTo>
                  <a:cubicBezTo>
                    <a:pt x="286" y="0"/>
                    <a:pt x="1" y="286"/>
                    <a:pt x="1" y="642"/>
                  </a:cubicBezTo>
                  <a:cubicBezTo>
                    <a:pt x="1" y="999"/>
                    <a:pt x="286" y="1285"/>
                    <a:pt x="643" y="1285"/>
                  </a:cubicBezTo>
                  <a:cubicBezTo>
                    <a:pt x="1000" y="1285"/>
                    <a:pt x="1285" y="999"/>
                    <a:pt x="1285" y="642"/>
                  </a:cubicBezTo>
                  <a:cubicBezTo>
                    <a:pt x="1285" y="286"/>
                    <a:pt x="1000" y="0"/>
                    <a:pt x="643" y="0"/>
                  </a:cubicBezTo>
                  <a:close/>
                </a:path>
              </a:pathLst>
            </a:custGeom>
            <a:solidFill>
              <a:srgbClr val="A876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8" name="Google Shape;918;p37"/>
            <p:cNvSpPr/>
            <p:nvPr/>
          </p:nvSpPr>
          <p:spPr>
            <a:xfrm>
              <a:off x="2005923" y="1958171"/>
              <a:ext cx="29333" cy="46907"/>
            </a:xfrm>
            <a:custGeom>
              <a:avLst/>
              <a:gdLst/>
              <a:ahLst/>
              <a:cxnLst/>
              <a:rect l="l" t="t" r="r" b="b"/>
              <a:pathLst>
                <a:path w="464" h="742" extrusionOk="0">
                  <a:moveTo>
                    <a:pt x="143" y="1"/>
                  </a:moveTo>
                  <a:cubicBezTo>
                    <a:pt x="134" y="1"/>
                    <a:pt x="134" y="10"/>
                    <a:pt x="125" y="10"/>
                  </a:cubicBezTo>
                  <a:cubicBezTo>
                    <a:pt x="116" y="10"/>
                    <a:pt x="98" y="19"/>
                    <a:pt x="89" y="27"/>
                  </a:cubicBezTo>
                  <a:cubicBezTo>
                    <a:pt x="71" y="36"/>
                    <a:pt x="62" y="54"/>
                    <a:pt x="45" y="72"/>
                  </a:cubicBezTo>
                  <a:cubicBezTo>
                    <a:pt x="27" y="117"/>
                    <a:pt x="18" y="152"/>
                    <a:pt x="9" y="197"/>
                  </a:cubicBezTo>
                  <a:cubicBezTo>
                    <a:pt x="0" y="242"/>
                    <a:pt x="0" y="277"/>
                    <a:pt x="0" y="322"/>
                  </a:cubicBezTo>
                  <a:cubicBezTo>
                    <a:pt x="9" y="277"/>
                    <a:pt x="9" y="242"/>
                    <a:pt x="27" y="197"/>
                  </a:cubicBezTo>
                  <a:cubicBezTo>
                    <a:pt x="36" y="161"/>
                    <a:pt x="45" y="117"/>
                    <a:pt x="71" y="90"/>
                  </a:cubicBezTo>
                  <a:cubicBezTo>
                    <a:pt x="80" y="72"/>
                    <a:pt x="89" y="54"/>
                    <a:pt x="107" y="45"/>
                  </a:cubicBezTo>
                  <a:cubicBezTo>
                    <a:pt x="120" y="39"/>
                    <a:pt x="132" y="33"/>
                    <a:pt x="142" y="33"/>
                  </a:cubicBezTo>
                  <a:cubicBezTo>
                    <a:pt x="146" y="33"/>
                    <a:pt x="149" y="34"/>
                    <a:pt x="152" y="36"/>
                  </a:cubicBezTo>
                  <a:cubicBezTo>
                    <a:pt x="170" y="36"/>
                    <a:pt x="187" y="54"/>
                    <a:pt x="196" y="63"/>
                  </a:cubicBezTo>
                  <a:cubicBezTo>
                    <a:pt x="205" y="81"/>
                    <a:pt x="223" y="99"/>
                    <a:pt x="232" y="117"/>
                  </a:cubicBezTo>
                  <a:cubicBezTo>
                    <a:pt x="268" y="188"/>
                    <a:pt x="294" y="268"/>
                    <a:pt x="321" y="349"/>
                  </a:cubicBezTo>
                  <a:cubicBezTo>
                    <a:pt x="333" y="379"/>
                    <a:pt x="342" y="413"/>
                    <a:pt x="351" y="447"/>
                  </a:cubicBezTo>
                  <a:lnTo>
                    <a:pt x="351" y="447"/>
                  </a:lnTo>
                  <a:cubicBezTo>
                    <a:pt x="341" y="432"/>
                    <a:pt x="331" y="417"/>
                    <a:pt x="321" y="402"/>
                  </a:cubicBezTo>
                  <a:cubicBezTo>
                    <a:pt x="294" y="375"/>
                    <a:pt x="277" y="349"/>
                    <a:pt x="241" y="322"/>
                  </a:cubicBezTo>
                  <a:cubicBezTo>
                    <a:pt x="232" y="313"/>
                    <a:pt x="214" y="304"/>
                    <a:pt x="196" y="304"/>
                  </a:cubicBezTo>
                  <a:cubicBezTo>
                    <a:pt x="189" y="302"/>
                    <a:pt x="183" y="300"/>
                    <a:pt x="177" y="300"/>
                  </a:cubicBezTo>
                  <a:cubicBezTo>
                    <a:pt x="160" y="300"/>
                    <a:pt x="147" y="309"/>
                    <a:pt x="134" y="322"/>
                  </a:cubicBezTo>
                  <a:cubicBezTo>
                    <a:pt x="116" y="331"/>
                    <a:pt x="107" y="349"/>
                    <a:pt x="98" y="366"/>
                  </a:cubicBezTo>
                  <a:cubicBezTo>
                    <a:pt x="98" y="384"/>
                    <a:pt x="89" y="402"/>
                    <a:pt x="89" y="420"/>
                  </a:cubicBezTo>
                  <a:cubicBezTo>
                    <a:pt x="80" y="447"/>
                    <a:pt x="80" y="482"/>
                    <a:pt x="80" y="518"/>
                  </a:cubicBezTo>
                  <a:cubicBezTo>
                    <a:pt x="80" y="581"/>
                    <a:pt x="80" y="652"/>
                    <a:pt x="89" y="714"/>
                  </a:cubicBezTo>
                  <a:cubicBezTo>
                    <a:pt x="89" y="652"/>
                    <a:pt x="89" y="581"/>
                    <a:pt x="98" y="518"/>
                  </a:cubicBezTo>
                  <a:cubicBezTo>
                    <a:pt x="98" y="482"/>
                    <a:pt x="107" y="456"/>
                    <a:pt x="116" y="420"/>
                  </a:cubicBezTo>
                  <a:cubicBezTo>
                    <a:pt x="125" y="393"/>
                    <a:pt x="134" y="358"/>
                    <a:pt x="152" y="340"/>
                  </a:cubicBezTo>
                  <a:cubicBezTo>
                    <a:pt x="161" y="331"/>
                    <a:pt x="170" y="331"/>
                    <a:pt x="187" y="331"/>
                  </a:cubicBezTo>
                  <a:cubicBezTo>
                    <a:pt x="196" y="340"/>
                    <a:pt x="214" y="349"/>
                    <a:pt x="223" y="358"/>
                  </a:cubicBezTo>
                  <a:cubicBezTo>
                    <a:pt x="250" y="375"/>
                    <a:pt x="268" y="393"/>
                    <a:pt x="285" y="420"/>
                  </a:cubicBezTo>
                  <a:cubicBezTo>
                    <a:pt x="321" y="473"/>
                    <a:pt x="357" y="536"/>
                    <a:pt x="384" y="589"/>
                  </a:cubicBezTo>
                  <a:lnTo>
                    <a:pt x="464" y="741"/>
                  </a:lnTo>
                  <a:lnTo>
                    <a:pt x="428" y="572"/>
                  </a:lnTo>
                  <a:cubicBezTo>
                    <a:pt x="410" y="491"/>
                    <a:pt x="384" y="411"/>
                    <a:pt x="357" y="331"/>
                  </a:cubicBezTo>
                  <a:cubicBezTo>
                    <a:pt x="348" y="295"/>
                    <a:pt x="330" y="250"/>
                    <a:pt x="312" y="215"/>
                  </a:cubicBezTo>
                  <a:cubicBezTo>
                    <a:pt x="303" y="170"/>
                    <a:pt x="285" y="134"/>
                    <a:pt x="259" y="99"/>
                  </a:cubicBezTo>
                  <a:cubicBezTo>
                    <a:pt x="250" y="81"/>
                    <a:pt x="241" y="63"/>
                    <a:pt x="223" y="45"/>
                  </a:cubicBezTo>
                  <a:cubicBezTo>
                    <a:pt x="205" y="27"/>
                    <a:pt x="187" y="10"/>
                    <a:pt x="161" y="10"/>
                  </a:cubicBezTo>
                  <a:lnTo>
                    <a:pt x="1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19" name="Google Shape;919;p37"/>
            <p:cNvSpPr/>
            <p:nvPr/>
          </p:nvSpPr>
          <p:spPr>
            <a:xfrm>
              <a:off x="2022233" y="1812141"/>
              <a:ext cx="232451" cy="211905"/>
            </a:xfrm>
            <a:custGeom>
              <a:avLst/>
              <a:gdLst/>
              <a:ahLst/>
              <a:cxnLst/>
              <a:rect l="l" t="t" r="r" b="b"/>
              <a:pathLst>
                <a:path w="3677" h="3352" extrusionOk="0">
                  <a:moveTo>
                    <a:pt x="108" y="0"/>
                  </a:moveTo>
                  <a:lnTo>
                    <a:pt x="1" y="2016"/>
                  </a:lnTo>
                  <a:lnTo>
                    <a:pt x="438" y="2221"/>
                  </a:lnTo>
                  <a:cubicBezTo>
                    <a:pt x="685" y="3208"/>
                    <a:pt x="985" y="3352"/>
                    <a:pt x="1139" y="3352"/>
                  </a:cubicBezTo>
                  <a:cubicBezTo>
                    <a:pt x="1202" y="3352"/>
                    <a:pt x="1241" y="3328"/>
                    <a:pt x="1241" y="3328"/>
                  </a:cubicBezTo>
                  <a:cubicBezTo>
                    <a:pt x="545" y="3007"/>
                    <a:pt x="759" y="1320"/>
                    <a:pt x="759" y="1320"/>
                  </a:cubicBezTo>
                  <a:lnTo>
                    <a:pt x="2026" y="1258"/>
                  </a:lnTo>
                  <a:cubicBezTo>
                    <a:pt x="2311" y="964"/>
                    <a:pt x="1946" y="170"/>
                    <a:pt x="1946" y="170"/>
                  </a:cubicBezTo>
                  <a:lnTo>
                    <a:pt x="1946" y="170"/>
                  </a:lnTo>
                  <a:cubicBezTo>
                    <a:pt x="2427" y="393"/>
                    <a:pt x="2445" y="1258"/>
                    <a:pt x="2445" y="1258"/>
                  </a:cubicBezTo>
                  <a:cubicBezTo>
                    <a:pt x="2445" y="1258"/>
                    <a:pt x="3382" y="1204"/>
                    <a:pt x="3676" y="1204"/>
                  </a:cubicBezTo>
                  <a:lnTo>
                    <a:pt x="35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0" name="Google Shape;920;p37"/>
            <p:cNvSpPr/>
            <p:nvPr/>
          </p:nvSpPr>
          <p:spPr>
            <a:xfrm>
              <a:off x="2185773" y="1901592"/>
              <a:ext cx="43494" cy="117016"/>
            </a:xfrm>
            <a:custGeom>
              <a:avLst/>
              <a:gdLst/>
              <a:ahLst/>
              <a:cxnLst/>
              <a:rect l="l" t="t" r="r" b="b"/>
              <a:pathLst>
                <a:path w="688" h="1851" extrusionOk="0">
                  <a:moveTo>
                    <a:pt x="524" y="1"/>
                  </a:moveTo>
                  <a:cubicBezTo>
                    <a:pt x="484" y="1"/>
                    <a:pt x="443" y="5"/>
                    <a:pt x="402" y="13"/>
                  </a:cubicBezTo>
                  <a:cubicBezTo>
                    <a:pt x="393" y="13"/>
                    <a:pt x="384" y="13"/>
                    <a:pt x="367" y="21"/>
                  </a:cubicBezTo>
                  <a:cubicBezTo>
                    <a:pt x="358" y="21"/>
                    <a:pt x="349" y="30"/>
                    <a:pt x="331" y="30"/>
                  </a:cubicBezTo>
                  <a:cubicBezTo>
                    <a:pt x="313" y="39"/>
                    <a:pt x="286" y="57"/>
                    <a:pt x="268" y="75"/>
                  </a:cubicBezTo>
                  <a:cubicBezTo>
                    <a:pt x="233" y="102"/>
                    <a:pt x="197" y="146"/>
                    <a:pt x="179" y="182"/>
                  </a:cubicBezTo>
                  <a:cubicBezTo>
                    <a:pt x="126" y="271"/>
                    <a:pt x="99" y="360"/>
                    <a:pt x="72" y="450"/>
                  </a:cubicBezTo>
                  <a:cubicBezTo>
                    <a:pt x="54" y="548"/>
                    <a:pt x="37" y="637"/>
                    <a:pt x="19" y="735"/>
                  </a:cubicBezTo>
                  <a:cubicBezTo>
                    <a:pt x="10" y="824"/>
                    <a:pt x="1" y="922"/>
                    <a:pt x="10" y="1021"/>
                  </a:cubicBezTo>
                  <a:cubicBezTo>
                    <a:pt x="10" y="1110"/>
                    <a:pt x="28" y="1208"/>
                    <a:pt x="54" y="1297"/>
                  </a:cubicBezTo>
                  <a:cubicBezTo>
                    <a:pt x="81" y="1386"/>
                    <a:pt x="117" y="1476"/>
                    <a:pt x="152" y="1565"/>
                  </a:cubicBezTo>
                  <a:cubicBezTo>
                    <a:pt x="193" y="1646"/>
                    <a:pt x="227" y="1721"/>
                    <a:pt x="273" y="1801"/>
                  </a:cubicBezTo>
                  <a:lnTo>
                    <a:pt x="273" y="1801"/>
                  </a:lnTo>
                  <a:lnTo>
                    <a:pt x="161" y="1823"/>
                  </a:lnTo>
                  <a:cubicBezTo>
                    <a:pt x="117" y="1823"/>
                    <a:pt x="72" y="1832"/>
                    <a:pt x="28" y="1841"/>
                  </a:cubicBezTo>
                  <a:lnTo>
                    <a:pt x="28" y="1850"/>
                  </a:lnTo>
                  <a:cubicBezTo>
                    <a:pt x="72" y="1841"/>
                    <a:pt x="117" y="1841"/>
                    <a:pt x="161" y="1841"/>
                  </a:cubicBezTo>
                  <a:lnTo>
                    <a:pt x="295" y="1832"/>
                  </a:lnTo>
                  <a:lnTo>
                    <a:pt x="322" y="1832"/>
                  </a:lnTo>
                  <a:lnTo>
                    <a:pt x="304" y="1806"/>
                  </a:lnTo>
                  <a:cubicBezTo>
                    <a:pt x="233" y="1636"/>
                    <a:pt x="161" y="1467"/>
                    <a:pt x="99" y="1288"/>
                  </a:cubicBezTo>
                  <a:cubicBezTo>
                    <a:pt x="72" y="1199"/>
                    <a:pt x="54" y="1110"/>
                    <a:pt x="45" y="1012"/>
                  </a:cubicBezTo>
                  <a:cubicBezTo>
                    <a:pt x="37" y="922"/>
                    <a:pt x="37" y="824"/>
                    <a:pt x="45" y="735"/>
                  </a:cubicBezTo>
                  <a:cubicBezTo>
                    <a:pt x="45" y="637"/>
                    <a:pt x="63" y="548"/>
                    <a:pt x="90" y="459"/>
                  </a:cubicBezTo>
                  <a:cubicBezTo>
                    <a:pt x="117" y="369"/>
                    <a:pt x="152" y="280"/>
                    <a:pt x="206" y="200"/>
                  </a:cubicBezTo>
                  <a:cubicBezTo>
                    <a:pt x="251" y="128"/>
                    <a:pt x="322" y="66"/>
                    <a:pt x="411" y="48"/>
                  </a:cubicBezTo>
                  <a:cubicBezTo>
                    <a:pt x="476" y="35"/>
                    <a:pt x="547" y="27"/>
                    <a:pt x="614" y="27"/>
                  </a:cubicBezTo>
                  <a:cubicBezTo>
                    <a:pt x="639" y="27"/>
                    <a:pt x="664" y="28"/>
                    <a:pt x="688" y="30"/>
                  </a:cubicBezTo>
                  <a:cubicBezTo>
                    <a:pt x="635" y="9"/>
                    <a:pt x="580"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1" name="Google Shape;921;p37"/>
            <p:cNvSpPr/>
            <p:nvPr/>
          </p:nvSpPr>
          <p:spPr>
            <a:xfrm>
              <a:off x="2102327" y="1944642"/>
              <a:ext cx="15868" cy="10810"/>
            </a:xfrm>
            <a:custGeom>
              <a:avLst/>
              <a:gdLst/>
              <a:ahLst/>
              <a:cxnLst/>
              <a:rect l="l" t="t" r="r" b="b"/>
              <a:pathLst>
                <a:path w="251" h="171" extrusionOk="0">
                  <a:moveTo>
                    <a:pt x="250" y="1"/>
                  </a:moveTo>
                  <a:cubicBezTo>
                    <a:pt x="224" y="10"/>
                    <a:pt x="206" y="27"/>
                    <a:pt x="179" y="36"/>
                  </a:cubicBezTo>
                  <a:cubicBezTo>
                    <a:pt x="161" y="45"/>
                    <a:pt x="134" y="63"/>
                    <a:pt x="116" y="72"/>
                  </a:cubicBezTo>
                  <a:cubicBezTo>
                    <a:pt x="99" y="81"/>
                    <a:pt x="72" y="90"/>
                    <a:pt x="54" y="108"/>
                  </a:cubicBezTo>
                  <a:cubicBezTo>
                    <a:pt x="36" y="125"/>
                    <a:pt x="18" y="143"/>
                    <a:pt x="1" y="170"/>
                  </a:cubicBezTo>
                  <a:lnTo>
                    <a:pt x="9" y="170"/>
                  </a:lnTo>
                  <a:cubicBezTo>
                    <a:pt x="36" y="170"/>
                    <a:pt x="54" y="152"/>
                    <a:pt x="81" y="143"/>
                  </a:cubicBezTo>
                  <a:cubicBezTo>
                    <a:pt x="99" y="134"/>
                    <a:pt x="116" y="117"/>
                    <a:pt x="134" y="99"/>
                  </a:cubicBezTo>
                  <a:cubicBezTo>
                    <a:pt x="152" y="90"/>
                    <a:pt x="179" y="72"/>
                    <a:pt x="197" y="54"/>
                  </a:cubicBezTo>
                  <a:cubicBezTo>
                    <a:pt x="215" y="36"/>
                    <a:pt x="232" y="18"/>
                    <a:pt x="250" y="10"/>
                  </a:cubicBezTo>
                  <a:lnTo>
                    <a:pt x="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2" name="Google Shape;922;p37"/>
            <p:cNvSpPr/>
            <p:nvPr/>
          </p:nvSpPr>
          <p:spPr>
            <a:xfrm>
              <a:off x="2108523" y="1948056"/>
              <a:ext cx="10810" cy="15804"/>
            </a:xfrm>
            <a:custGeom>
              <a:avLst/>
              <a:gdLst/>
              <a:ahLst/>
              <a:cxnLst/>
              <a:rect l="l" t="t" r="r" b="b"/>
              <a:pathLst>
                <a:path w="171" h="250" extrusionOk="0">
                  <a:moveTo>
                    <a:pt x="170" y="0"/>
                  </a:moveTo>
                  <a:lnTo>
                    <a:pt x="170" y="0"/>
                  </a:lnTo>
                  <a:cubicBezTo>
                    <a:pt x="152" y="18"/>
                    <a:pt x="134" y="36"/>
                    <a:pt x="117" y="54"/>
                  </a:cubicBezTo>
                  <a:cubicBezTo>
                    <a:pt x="99" y="71"/>
                    <a:pt x="90" y="89"/>
                    <a:pt x="72" y="107"/>
                  </a:cubicBezTo>
                  <a:cubicBezTo>
                    <a:pt x="54" y="134"/>
                    <a:pt x="36" y="152"/>
                    <a:pt x="27" y="170"/>
                  </a:cubicBezTo>
                  <a:cubicBezTo>
                    <a:pt x="10" y="196"/>
                    <a:pt x="1" y="214"/>
                    <a:pt x="1" y="241"/>
                  </a:cubicBezTo>
                  <a:lnTo>
                    <a:pt x="1" y="250"/>
                  </a:lnTo>
                  <a:cubicBezTo>
                    <a:pt x="27" y="232"/>
                    <a:pt x="45" y="214"/>
                    <a:pt x="63" y="196"/>
                  </a:cubicBezTo>
                  <a:cubicBezTo>
                    <a:pt x="81" y="179"/>
                    <a:pt x="90" y="152"/>
                    <a:pt x="99" y="134"/>
                  </a:cubicBezTo>
                  <a:cubicBezTo>
                    <a:pt x="108" y="107"/>
                    <a:pt x="126" y="89"/>
                    <a:pt x="134" y="63"/>
                  </a:cubicBezTo>
                  <a:cubicBezTo>
                    <a:pt x="143" y="45"/>
                    <a:pt x="161" y="18"/>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3" name="Google Shape;923;p37"/>
            <p:cNvSpPr/>
            <p:nvPr/>
          </p:nvSpPr>
          <p:spPr>
            <a:xfrm>
              <a:off x="2102327" y="1909684"/>
              <a:ext cx="42356" cy="15868"/>
            </a:xfrm>
            <a:custGeom>
              <a:avLst/>
              <a:gdLst/>
              <a:ahLst/>
              <a:cxnLst/>
              <a:rect l="l" t="t" r="r" b="b"/>
              <a:pathLst>
                <a:path w="670" h="251" extrusionOk="0">
                  <a:moveTo>
                    <a:pt x="313" y="0"/>
                  </a:moveTo>
                  <a:cubicBezTo>
                    <a:pt x="241" y="9"/>
                    <a:pt x="170" y="36"/>
                    <a:pt x="125" y="81"/>
                  </a:cubicBezTo>
                  <a:cubicBezTo>
                    <a:pt x="72" y="134"/>
                    <a:pt x="36" y="188"/>
                    <a:pt x="1" y="250"/>
                  </a:cubicBezTo>
                  <a:cubicBezTo>
                    <a:pt x="45" y="197"/>
                    <a:pt x="90" y="152"/>
                    <a:pt x="143" y="108"/>
                  </a:cubicBezTo>
                  <a:cubicBezTo>
                    <a:pt x="161" y="99"/>
                    <a:pt x="170" y="90"/>
                    <a:pt x="188" y="81"/>
                  </a:cubicBezTo>
                  <a:cubicBezTo>
                    <a:pt x="197" y="81"/>
                    <a:pt x="215" y="72"/>
                    <a:pt x="224" y="63"/>
                  </a:cubicBezTo>
                  <a:cubicBezTo>
                    <a:pt x="259" y="54"/>
                    <a:pt x="286" y="45"/>
                    <a:pt x="322" y="45"/>
                  </a:cubicBezTo>
                  <a:cubicBezTo>
                    <a:pt x="331" y="44"/>
                    <a:pt x="341" y="43"/>
                    <a:pt x="351" y="43"/>
                  </a:cubicBezTo>
                  <a:cubicBezTo>
                    <a:pt x="397" y="43"/>
                    <a:pt x="449" y="59"/>
                    <a:pt x="500" y="81"/>
                  </a:cubicBezTo>
                  <a:cubicBezTo>
                    <a:pt x="563" y="108"/>
                    <a:pt x="616" y="143"/>
                    <a:pt x="670" y="188"/>
                  </a:cubicBezTo>
                  <a:cubicBezTo>
                    <a:pt x="625" y="134"/>
                    <a:pt x="580" y="81"/>
                    <a:pt x="518" y="54"/>
                  </a:cubicBezTo>
                  <a:cubicBezTo>
                    <a:pt x="482" y="36"/>
                    <a:pt x="455" y="18"/>
                    <a:pt x="420" y="9"/>
                  </a:cubicBezTo>
                  <a:cubicBezTo>
                    <a:pt x="384" y="0"/>
                    <a:pt x="348"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4" name="Google Shape;924;p37"/>
            <p:cNvSpPr/>
            <p:nvPr/>
          </p:nvSpPr>
          <p:spPr>
            <a:xfrm>
              <a:off x="2113580" y="1939016"/>
              <a:ext cx="34517" cy="14161"/>
            </a:xfrm>
            <a:custGeom>
              <a:avLst/>
              <a:gdLst/>
              <a:ahLst/>
              <a:cxnLst/>
              <a:rect l="l" t="t" r="r" b="b"/>
              <a:pathLst>
                <a:path w="546" h="224" extrusionOk="0">
                  <a:moveTo>
                    <a:pt x="1" y="0"/>
                  </a:moveTo>
                  <a:lnTo>
                    <a:pt x="1" y="0"/>
                  </a:lnTo>
                  <a:cubicBezTo>
                    <a:pt x="10" y="54"/>
                    <a:pt x="37" y="99"/>
                    <a:pt x="81" y="134"/>
                  </a:cubicBezTo>
                  <a:cubicBezTo>
                    <a:pt x="117" y="179"/>
                    <a:pt x="170" y="206"/>
                    <a:pt x="224" y="214"/>
                  </a:cubicBezTo>
                  <a:lnTo>
                    <a:pt x="269" y="223"/>
                  </a:lnTo>
                  <a:lnTo>
                    <a:pt x="393" y="223"/>
                  </a:lnTo>
                  <a:cubicBezTo>
                    <a:pt x="420" y="214"/>
                    <a:pt x="447" y="206"/>
                    <a:pt x="465" y="197"/>
                  </a:cubicBezTo>
                  <a:cubicBezTo>
                    <a:pt x="492" y="188"/>
                    <a:pt x="518" y="179"/>
                    <a:pt x="545" y="170"/>
                  </a:cubicBezTo>
                  <a:cubicBezTo>
                    <a:pt x="518" y="170"/>
                    <a:pt x="492" y="170"/>
                    <a:pt x="465" y="179"/>
                  </a:cubicBezTo>
                  <a:lnTo>
                    <a:pt x="385" y="179"/>
                  </a:lnTo>
                  <a:cubicBezTo>
                    <a:pt x="362" y="182"/>
                    <a:pt x="342" y="185"/>
                    <a:pt x="321" y="185"/>
                  </a:cubicBezTo>
                  <a:cubicBezTo>
                    <a:pt x="293" y="185"/>
                    <a:pt x="264" y="180"/>
                    <a:pt x="233" y="170"/>
                  </a:cubicBezTo>
                  <a:cubicBezTo>
                    <a:pt x="224" y="170"/>
                    <a:pt x="215" y="170"/>
                    <a:pt x="197" y="161"/>
                  </a:cubicBezTo>
                  <a:lnTo>
                    <a:pt x="179" y="161"/>
                  </a:lnTo>
                  <a:lnTo>
                    <a:pt x="162" y="152"/>
                  </a:lnTo>
                  <a:lnTo>
                    <a:pt x="144" y="143"/>
                  </a:lnTo>
                  <a:cubicBezTo>
                    <a:pt x="144" y="143"/>
                    <a:pt x="135" y="134"/>
                    <a:pt x="135" y="134"/>
                  </a:cubicBezTo>
                  <a:lnTo>
                    <a:pt x="117" y="125"/>
                  </a:lnTo>
                  <a:cubicBezTo>
                    <a:pt x="108" y="125"/>
                    <a:pt x="108" y="116"/>
                    <a:pt x="99" y="116"/>
                  </a:cubicBezTo>
                  <a:cubicBezTo>
                    <a:pt x="54" y="81"/>
                    <a:pt x="28" y="4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5" name="Google Shape;925;p37"/>
            <p:cNvSpPr/>
            <p:nvPr/>
          </p:nvSpPr>
          <p:spPr>
            <a:xfrm>
              <a:off x="2228064" y="1942367"/>
              <a:ext cx="14161" cy="9672"/>
            </a:xfrm>
            <a:custGeom>
              <a:avLst/>
              <a:gdLst/>
              <a:ahLst/>
              <a:cxnLst/>
              <a:rect l="l" t="t" r="r" b="b"/>
              <a:pathLst>
                <a:path w="224" h="153" extrusionOk="0">
                  <a:moveTo>
                    <a:pt x="1" y="1"/>
                  </a:moveTo>
                  <a:cubicBezTo>
                    <a:pt x="19" y="19"/>
                    <a:pt x="37" y="37"/>
                    <a:pt x="54" y="46"/>
                  </a:cubicBezTo>
                  <a:cubicBezTo>
                    <a:pt x="72" y="63"/>
                    <a:pt x="90" y="81"/>
                    <a:pt x="108" y="90"/>
                  </a:cubicBezTo>
                  <a:cubicBezTo>
                    <a:pt x="126" y="108"/>
                    <a:pt x="135" y="126"/>
                    <a:pt x="161" y="135"/>
                  </a:cubicBezTo>
                  <a:cubicBezTo>
                    <a:pt x="179" y="144"/>
                    <a:pt x="197" y="153"/>
                    <a:pt x="224" y="153"/>
                  </a:cubicBezTo>
                  <a:cubicBezTo>
                    <a:pt x="215" y="126"/>
                    <a:pt x="197" y="108"/>
                    <a:pt x="179" y="99"/>
                  </a:cubicBezTo>
                  <a:cubicBezTo>
                    <a:pt x="161" y="81"/>
                    <a:pt x="144" y="72"/>
                    <a:pt x="126" y="63"/>
                  </a:cubicBezTo>
                  <a:cubicBezTo>
                    <a:pt x="108" y="54"/>
                    <a:pt x="90" y="37"/>
                    <a:pt x="63" y="28"/>
                  </a:cubicBezTo>
                  <a:cubicBezTo>
                    <a:pt x="46" y="19"/>
                    <a:pt x="28" y="10"/>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6" name="Google Shape;926;p37"/>
            <p:cNvSpPr/>
            <p:nvPr/>
          </p:nvSpPr>
          <p:spPr>
            <a:xfrm>
              <a:off x="2226990" y="1945211"/>
              <a:ext cx="10178" cy="14161"/>
            </a:xfrm>
            <a:custGeom>
              <a:avLst/>
              <a:gdLst/>
              <a:ahLst/>
              <a:cxnLst/>
              <a:rect l="l" t="t" r="r" b="b"/>
              <a:pathLst>
                <a:path w="161" h="224" extrusionOk="0">
                  <a:moveTo>
                    <a:pt x="0" y="1"/>
                  </a:moveTo>
                  <a:cubicBezTo>
                    <a:pt x="18" y="18"/>
                    <a:pt x="27" y="45"/>
                    <a:pt x="36" y="63"/>
                  </a:cubicBezTo>
                  <a:cubicBezTo>
                    <a:pt x="45" y="81"/>
                    <a:pt x="54" y="99"/>
                    <a:pt x="71" y="125"/>
                  </a:cubicBezTo>
                  <a:cubicBezTo>
                    <a:pt x="80" y="143"/>
                    <a:pt x="89" y="161"/>
                    <a:pt x="98" y="179"/>
                  </a:cubicBezTo>
                  <a:cubicBezTo>
                    <a:pt x="116" y="197"/>
                    <a:pt x="134" y="215"/>
                    <a:pt x="152" y="224"/>
                  </a:cubicBezTo>
                  <a:lnTo>
                    <a:pt x="161" y="224"/>
                  </a:lnTo>
                  <a:cubicBezTo>
                    <a:pt x="161" y="197"/>
                    <a:pt x="152" y="179"/>
                    <a:pt x="134" y="152"/>
                  </a:cubicBezTo>
                  <a:cubicBezTo>
                    <a:pt x="125" y="134"/>
                    <a:pt x="107" y="116"/>
                    <a:pt x="98" y="99"/>
                  </a:cubicBezTo>
                  <a:cubicBezTo>
                    <a:pt x="80" y="81"/>
                    <a:pt x="71" y="63"/>
                    <a:pt x="54" y="54"/>
                  </a:cubicBezTo>
                  <a:cubicBezTo>
                    <a:pt x="36" y="36"/>
                    <a:pt x="27" y="18"/>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7" name="Google Shape;927;p37"/>
            <p:cNvSpPr/>
            <p:nvPr/>
          </p:nvSpPr>
          <p:spPr>
            <a:xfrm>
              <a:off x="2197657" y="1936740"/>
              <a:ext cx="34454" cy="14414"/>
            </a:xfrm>
            <a:custGeom>
              <a:avLst/>
              <a:gdLst/>
              <a:ahLst/>
              <a:cxnLst/>
              <a:rect l="l" t="t" r="r" b="b"/>
              <a:pathLst>
                <a:path w="545" h="228" extrusionOk="0">
                  <a:moveTo>
                    <a:pt x="544" y="1"/>
                  </a:moveTo>
                  <a:cubicBezTo>
                    <a:pt x="518" y="45"/>
                    <a:pt x="482" y="90"/>
                    <a:pt x="446" y="117"/>
                  </a:cubicBezTo>
                  <a:cubicBezTo>
                    <a:pt x="437" y="117"/>
                    <a:pt x="437" y="126"/>
                    <a:pt x="428" y="126"/>
                  </a:cubicBezTo>
                  <a:lnTo>
                    <a:pt x="411" y="135"/>
                  </a:lnTo>
                  <a:cubicBezTo>
                    <a:pt x="402" y="143"/>
                    <a:pt x="402" y="143"/>
                    <a:pt x="393" y="143"/>
                  </a:cubicBezTo>
                  <a:lnTo>
                    <a:pt x="375" y="152"/>
                  </a:lnTo>
                  <a:lnTo>
                    <a:pt x="357" y="161"/>
                  </a:lnTo>
                  <a:lnTo>
                    <a:pt x="339" y="170"/>
                  </a:lnTo>
                  <a:cubicBezTo>
                    <a:pt x="330" y="170"/>
                    <a:pt x="321" y="179"/>
                    <a:pt x="303" y="179"/>
                  </a:cubicBezTo>
                  <a:cubicBezTo>
                    <a:pt x="259" y="188"/>
                    <a:pt x="205" y="188"/>
                    <a:pt x="152" y="188"/>
                  </a:cubicBezTo>
                  <a:lnTo>
                    <a:pt x="80" y="179"/>
                  </a:lnTo>
                  <a:cubicBezTo>
                    <a:pt x="54" y="179"/>
                    <a:pt x="27" y="170"/>
                    <a:pt x="0" y="170"/>
                  </a:cubicBezTo>
                  <a:cubicBezTo>
                    <a:pt x="27" y="179"/>
                    <a:pt x="45" y="188"/>
                    <a:pt x="72" y="206"/>
                  </a:cubicBezTo>
                  <a:cubicBezTo>
                    <a:pt x="98" y="206"/>
                    <a:pt x="125" y="215"/>
                    <a:pt x="152" y="224"/>
                  </a:cubicBezTo>
                  <a:lnTo>
                    <a:pt x="214" y="224"/>
                  </a:lnTo>
                  <a:cubicBezTo>
                    <a:pt x="217" y="227"/>
                    <a:pt x="219" y="228"/>
                    <a:pt x="221" y="228"/>
                  </a:cubicBezTo>
                  <a:cubicBezTo>
                    <a:pt x="224" y="228"/>
                    <a:pt x="226" y="224"/>
                    <a:pt x="232" y="224"/>
                  </a:cubicBezTo>
                  <a:lnTo>
                    <a:pt x="277" y="224"/>
                  </a:lnTo>
                  <a:lnTo>
                    <a:pt x="312" y="215"/>
                  </a:lnTo>
                  <a:cubicBezTo>
                    <a:pt x="375" y="206"/>
                    <a:pt x="419" y="179"/>
                    <a:pt x="464" y="143"/>
                  </a:cubicBezTo>
                  <a:cubicBezTo>
                    <a:pt x="500" y="99"/>
                    <a:pt x="535" y="54"/>
                    <a:pt x="5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8" name="Google Shape;928;p37"/>
            <p:cNvSpPr/>
            <p:nvPr/>
          </p:nvSpPr>
          <p:spPr>
            <a:xfrm>
              <a:off x="2144619" y="2012347"/>
              <a:ext cx="42356" cy="26551"/>
            </a:xfrm>
            <a:custGeom>
              <a:avLst/>
              <a:gdLst/>
              <a:ahLst/>
              <a:cxnLst/>
              <a:rect l="l" t="t" r="r" b="b"/>
              <a:pathLst>
                <a:path w="670" h="420" extrusionOk="0">
                  <a:moveTo>
                    <a:pt x="1" y="0"/>
                  </a:moveTo>
                  <a:lnTo>
                    <a:pt x="1" y="0"/>
                  </a:lnTo>
                  <a:cubicBezTo>
                    <a:pt x="18" y="71"/>
                    <a:pt x="54" y="134"/>
                    <a:pt x="99" y="196"/>
                  </a:cubicBezTo>
                  <a:cubicBezTo>
                    <a:pt x="143" y="250"/>
                    <a:pt x="197" y="294"/>
                    <a:pt x="259" y="330"/>
                  </a:cubicBezTo>
                  <a:cubicBezTo>
                    <a:pt x="277" y="339"/>
                    <a:pt x="286" y="348"/>
                    <a:pt x="304" y="357"/>
                  </a:cubicBezTo>
                  <a:cubicBezTo>
                    <a:pt x="313" y="366"/>
                    <a:pt x="322" y="366"/>
                    <a:pt x="331" y="375"/>
                  </a:cubicBezTo>
                  <a:lnTo>
                    <a:pt x="357" y="384"/>
                  </a:lnTo>
                  <a:cubicBezTo>
                    <a:pt x="375" y="384"/>
                    <a:pt x="393" y="393"/>
                    <a:pt x="411" y="393"/>
                  </a:cubicBezTo>
                  <a:cubicBezTo>
                    <a:pt x="429" y="402"/>
                    <a:pt x="447" y="402"/>
                    <a:pt x="456" y="410"/>
                  </a:cubicBezTo>
                  <a:lnTo>
                    <a:pt x="482" y="410"/>
                  </a:lnTo>
                  <a:lnTo>
                    <a:pt x="509" y="419"/>
                  </a:lnTo>
                  <a:lnTo>
                    <a:pt x="670" y="419"/>
                  </a:lnTo>
                  <a:cubicBezTo>
                    <a:pt x="634" y="410"/>
                    <a:pt x="598" y="402"/>
                    <a:pt x="572" y="402"/>
                  </a:cubicBezTo>
                  <a:lnTo>
                    <a:pt x="518" y="384"/>
                  </a:lnTo>
                  <a:lnTo>
                    <a:pt x="491" y="384"/>
                  </a:lnTo>
                  <a:cubicBezTo>
                    <a:pt x="482" y="384"/>
                    <a:pt x="473" y="375"/>
                    <a:pt x="464" y="375"/>
                  </a:cubicBezTo>
                  <a:cubicBezTo>
                    <a:pt x="456" y="366"/>
                    <a:pt x="438" y="366"/>
                    <a:pt x="420" y="357"/>
                  </a:cubicBezTo>
                  <a:cubicBezTo>
                    <a:pt x="402" y="357"/>
                    <a:pt x="384" y="348"/>
                    <a:pt x="366" y="339"/>
                  </a:cubicBezTo>
                  <a:lnTo>
                    <a:pt x="349" y="330"/>
                  </a:lnTo>
                  <a:cubicBezTo>
                    <a:pt x="340" y="330"/>
                    <a:pt x="331" y="321"/>
                    <a:pt x="322" y="321"/>
                  </a:cubicBezTo>
                  <a:cubicBezTo>
                    <a:pt x="313" y="312"/>
                    <a:pt x="295" y="303"/>
                    <a:pt x="277" y="294"/>
                  </a:cubicBezTo>
                  <a:lnTo>
                    <a:pt x="233" y="268"/>
                  </a:lnTo>
                  <a:cubicBezTo>
                    <a:pt x="224" y="259"/>
                    <a:pt x="206" y="250"/>
                    <a:pt x="197" y="241"/>
                  </a:cubicBezTo>
                  <a:cubicBezTo>
                    <a:pt x="170" y="223"/>
                    <a:pt x="143" y="196"/>
                    <a:pt x="117" y="170"/>
                  </a:cubicBezTo>
                  <a:cubicBezTo>
                    <a:pt x="72" y="125"/>
                    <a:pt x="36" y="6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29" name="Google Shape;929;p37"/>
            <p:cNvSpPr/>
            <p:nvPr/>
          </p:nvSpPr>
          <p:spPr>
            <a:xfrm>
              <a:off x="1824303" y="2132457"/>
              <a:ext cx="690335" cy="572498"/>
            </a:xfrm>
            <a:custGeom>
              <a:avLst/>
              <a:gdLst/>
              <a:ahLst/>
              <a:cxnLst/>
              <a:rect l="l" t="t" r="r" b="b"/>
              <a:pathLst>
                <a:path w="10920" h="9056" extrusionOk="0">
                  <a:moveTo>
                    <a:pt x="4399" y="0"/>
                  </a:moveTo>
                  <a:cubicBezTo>
                    <a:pt x="4399" y="0"/>
                    <a:pt x="2855" y="705"/>
                    <a:pt x="2124" y="857"/>
                  </a:cubicBezTo>
                  <a:cubicBezTo>
                    <a:pt x="1392" y="1008"/>
                    <a:pt x="741" y="1642"/>
                    <a:pt x="741" y="1642"/>
                  </a:cubicBezTo>
                  <a:cubicBezTo>
                    <a:pt x="741" y="1642"/>
                    <a:pt x="250" y="2186"/>
                    <a:pt x="125" y="4595"/>
                  </a:cubicBezTo>
                  <a:cubicBezTo>
                    <a:pt x="0" y="6994"/>
                    <a:pt x="9" y="9055"/>
                    <a:pt x="9" y="9055"/>
                  </a:cubicBezTo>
                  <a:lnTo>
                    <a:pt x="10920" y="9055"/>
                  </a:lnTo>
                  <a:cubicBezTo>
                    <a:pt x="10920" y="9055"/>
                    <a:pt x="10688" y="7976"/>
                    <a:pt x="9992" y="6736"/>
                  </a:cubicBezTo>
                  <a:cubicBezTo>
                    <a:pt x="9992" y="6736"/>
                    <a:pt x="10554" y="3051"/>
                    <a:pt x="8921" y="1053"/>
                  </a:cubicBezTo>
                  <a:cubicBezTo>
                    <a:pt x="8921" y="1053"/>
                    <a:pt x="8020" y="420"/>
                    <a:pt x="6076" y="107"/>
                  </a:cubicBezTo>
                  <a:lnTo>
                    <a:pt x="439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0" name="Google Shape;930;p37"/>
            <p:cNvSpPr/>
            <p:nvPr/>
          </p:nvSpPr>
          <p:spPr>
            <a:xfrm>
              <a:off x="2098914" y="2132457"/>
              <a:ext cx="163607" cy="182003"/>
            </a:xfrm>
            <a:custGeom>
              <a:avLst/>
              <a:gdLst/>
              <a:ahLst/>
              <a:cxnLst/>
              <a:rect l="l" t="t" r="r" b="b"/>
              <a:pathLst>
                <a:path w="2588" h="2879" extrusionOk="0">
                  <a:moveTo>
                    <a:pt x="55" y="0"/>
                  </a:moveTo>
                  <a:lnTo>
                    <a:pt x="1" y="18"/>
                  </a:lnTo>
                  <a:lnTo>
                    <a:pt x="322" y="2213"/>
                  </a:lnTo>
                  <a:cubicBezTo>
                    <a:pt x="322" y="2213"/>
                    <a:pt x="419" y="2879"/>
                    <a:pt x="758" y="2879"/>
                  </a:cubicBezTo>
                  <a:cubicBezTo>
                    <a:pt x="913" y="2879"/>
                    <a:pt x="1120" y="2738"/>
                    <a:pt x="1393" y="2329"/>
                  </a:cubicBezTo>
                  <a:lnTo>
                    <a:pt x="1625" y="2025"/>
                  </a:lnTo>
                  <a:cubicBezTo>
                    <a:pt x="1625" y="2025"/>
                    <a:pt x="2084" y="2557"/>
                    <a:pt x="2354" y="2557"/>
                  </a:cubicBezTo>
                  <a:cubicBezTo>
                    <a:pt x="2498" y="2557"/>
                    <a:pt x="2588" y="2407"/>
                    <a:pt x="2526" y="1945"/>
                  </a:cubicBezTo>
                  <a:cubicBezTo>
                    <a:pt x="2526" y="1945"/>
                    <a:pt x="2071" y="420"/>
                    <a:pt x="1892" y="134"/>
                  </a:cubicBezTo>
                  <a:lnTo>
                    <a:pt x="1544" y="81"/>
                  </a:lnTo>
                  <a:lnTo>
                    <a:pt x="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1" name="Google Shape;931;p37"/>
            <p:cNvSpPr/>
            <p:nvPr/>
          </p:nvSpPr>
          <p:spPr>
            <a:xfrm>
              <a:off x="1865456" y="2123734"/>
              <a:ext cx="198566" cy="177199"/>
            </a:xfrm>
            <a:custGeom>
              <a:avLst/>
              <a:gdLst/>
              <a:ahLst/>
              <a:cxnLst/>
              <a:rect l="l" t="t" r="r" b="b"/>
              <a:pathLst>
                <a:path w="3141" h="2803" extrusionOk="0">
                  <a:moveTo>
                    <a:pt x="2161" y="0"/>
                  </a:moveTo>
                  <a:cubicBezTo>
                    <a:pt x="1869" y="0"/>
                    <a:pt x="1598" y="103"/>
                    <a:pt x="1598" y="103"/>
                  </a:cubicBezTo>
                  <a:cubicBezTo>
                    <a:pt x="473" y="415"/>
                    <a:pt x="1" y="1914"/>
                    <a:pt x="1" y="1914"/>
                  </a:cubicBezTo>
                  <a:cubicBezTo>
                    <a:pt x="429" y="1369"/>
                    <a:pt x="1214" y="1066"/>
                    <a:pt x="1214" y="1066"/>
                  </a:cubicBezTo>
                  <a:lnTo>
                    <a:pt x="1214" y="1066"/>
                  </a:lnTo>
                  <a:cubicBezTo>
                    <a:pt x="1000" y="1610"/>
                    <a:pt x="1000" y="2163"/>
                    <a:pt x="1000" y="2163"/>
                  </a:cubicBezTo>
                  <a:cubicBezTo>
                    <a:pt x="1027" y="2389"/>
                    <a:pt x="1070" y="2459"/>
                    <a:pt x="1113" y="2459"/>
                  </a:cubicBezTo>
                  <a:cubicBezTo>
                    <a:pt x="1182" y="2459"/>
                    <a:pt x="1250" y="2279"/>
                    <a:pt x="1250" y="2279"/>
                  </a:cubicBezTo>
                  <a:lnTo>
                    <a:pt x="1544" y="1396"/>
                  </a:lnTo>
                  <a:lnTo>
                    <a:pt x="1571" y="2484"/>
                  </a:lnTo>
                  <a:cubicBezTo>
                    <a:pt x="1571" y="2609"/>
                    <a:pt x="1633" y="2672"/>
                    <a:pt x="1678" y="2672"/>
                  </a:cubicBezTo>
                  <a:cubicBezTo>
                    <a:pt x="1682" y="2672"/>
                    <a:pt x="1685" y="2672"/>
                    <a:pt x="1689" y="2672"/>
                  </a:cubicBezTo>
                  <a:cubicBezTo>
                    <a:pt x="1838" y="2672"/>
                    <a:pt x="1838" y="2493"/>
                    <a:pt x="1838" y="2493"/>
                  </a:cubicBezTo>
                  <a:lnTo>
                    <a:pt x="1981" y="1396"/>
                  </a:lnTo>
                  <a:lnTo>
                    <a:pt x="2088" y="2592"/>
                  </a:lnTo>
                  <a:cubicBezTo>
                    <a:pt x="2104" y="2742"/>
                    <a:pt x="2164" y="2803"/>
                    <a:pt x="2224" y="2803"/>
                  </a:cubicBezTo>
                  <a:cubicBezTo>
                    <a:pt x="2299" y="2803"/>
                    <a:pt x="2375" y="2708"/>
                    <a:pt x="2365" y="2574"/>
                  </a:cubicBezTo>
                  <a:cubicBezTo>
                    <a:pt x="2347" y="2253"/>
                    <a:pt x="2267" y="1290"/>
                    <a:pt x="2267" y="1289"/>
                  </a:cubicBezTo>
                  <a:lnTo>
                    <a:pt x="2267" y="1289"/>
                  </a:lnTo>
                  <a:lnTo>
                    <a:pt x="2427" y="2467"/>
                  </a:lnTo>
                  <a:cubicBezTo>
                    <a:pt x="2450" y="2646"/>
                    <a:pt x="2506" y="2708"/>
                    <a:pt x="2562" y="2708"/>
                  </a:cubicBezTo>
                  <a:cubicBezTo>
                    <a:pt x="2637" y="2708"/>
                    <a:pt x="2713" y="2598"/>
                    <a:pt x="2713" y="2511"/>
                  </a:cubicBezTo>
                  <a:cubicBezTo>
                    <a:pt x="2713" y="2244"/>
                    <a:pt x="2623" y="1245"/>
                    <a:pt x="2623" y="1244"/>
                  </a:cubicBezTo>
                  <a:lnTo>
                    <a:pt x="2623" y="1244"/>
                  </a:lnTo>
                  <a:lnTo>
                    <a:pt x="2766" y="1575"/>
                  </a:lnTo>
                  <a:cubicBezTo>
                    <a:pt x="2877" y="1740"/>
                    <a:pt x="2955" y="1797"/>
                    <a:pt x="3010" y="1797"/>
                  </a:cubicBezTo>
                  <a:cubicBezTo>
                    <a:pt x="3137" y="1797"/>
                    <a:pt x="3141" y="1494"/>
                    <a:pt x="3141" y="1494"/>
                  </a:cubicBezTo>
                  <a:cubicBezTo>
                    <a:pt x="3141" y="1494"/>
                    <a:pt x="3052" y="584"/>
                    <a:pt x="2704" y="201"/>
                  </a:cubicBezTo>
                  <a:cubicBezTo>
                    <a:pt x="2564" y="47"/>
                    <a:pt x="2358" y="0"/>
                    <a:pt x="2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2" name="Google Shape;932;p37"/>
            <p:cNvSpPr/>
            <p:nvPr/>
          </p:nvSpPr>
          <p:spPr>
            <a:xfrm>
              <a:off x="2218519" y="2126831"/>
              <a:ext cx="181624" cy="155199"/>
            </a:xfrm>
            <a:custGeom>
              <a:avLst/>
              <a:gdLst/>
              <a:ahLst/>
              <a:cxnLst/>
              <a:rect l="l" t="t" r="r" b="b"/>
              <a:pathLst>
                <a:path w="2873" h="2455" extrusionOk="0">
                  <a:moveTo>
                    <a:pt x="1445" y="0"/>
                  </a:moveTo>
                  <a:cubicBezTo>
                    <a:pt x="798" y="0"/>
                    <a:pt x="0" y="223"/>
                    <a:pt x="0" y="223"/>
                  </a:cubicBezTo>
                  <a:cubicBezTo>
                    <a:pt x="0" y="223"/>
                    <a:pt x="1062" y="455"/>
                    <a:pt x="1142" y="500"/>
                  </a:cubicBezTo>
                  <a:cubicBezTo>
                    <a:pt x="1410" y="625"/>
                    <a:pt x="1089" y="1588"/>
                    <a:pt x="1071" y="1749"/>
                  </a:cubicBezTo>
                  <a:cubicBezTo>
                    <a:pt x="1060" y="1849"/>
                    <a:pt x="1090" y="1897"/>
                    <a:pt x="1135" y="1897"/>
                  </a:cubicBezTo>
                  <a:cubicBezTo>
                    <a:pt x="1161" y="1897"/>
                    <a:pt x="1192" y="1880"/>
                    <a:pt x="1222" y="1847"/>
                  </a:cubicBezTo>
                  <a:cubicBezTo>
                    <a:pt x="1312" y="1757"/>
                    <a:pt x="1526" y="1365"/>
                    <a:pt x="1526" y="1365"/>
                  </a:cubicBezTo>
                  <a:cubicBezTo>
                    <a:pt x="1526" y="1365"/>
                    <a:pt x="1561" y="1820"/>
                    <a:pt x="1553" y="2016"/>
                  </a:cubicBezTo>
                  <a:cubicBezTo>
                    <a:pt x="1544" y="2197"/>
                    <a:pt x="1585" y="2320"/>
                    <a:pt x="1636" y="2320"/>
                  </a:cubicBezTo>
                  <a:cubicBezTo>
                    <a:pt x="1638" y="2320"/>
                    <a:pt x="1640" y="2320"/>
                    <a:pt x="1642" y="2320"/>
                  </a:cubicBezTo>
                  <a:cubicBezTo>
                    <a:pt x="1695" y="2320"/>
                    <a:pt x="1740" y="2284"/>
                    <a:pt x="1776" y="2177"/>
                  </a:cubicBezTo>
                  <a:cubicBezTo>
                    <a:pt x="1802" y="2061"/>
                    <a:pt x="1927" y="1240"/>
                    <a:pt x="1927" y="1240"/>
                  </a:cubicBezTo>
                  <a:cubicBezTo>
                    <a:pt x="1927" y="1240"/>
                    <a:pt x="2025" y="2025"/>
                    <a:pt x="2034" y="2204"/>
                  </a:cubicBezTo>
                  <a:cubicBezTo>
                    <a:pt x="2034" y="2391"/>
                    <a:pt x="2088" y="2444"/>
                    <a:pt x="2123" y="2453"/>
                  </a:cubicBezTo>
                  <a:cubicBezTo>
                    <a:pt x="2126" y="2454"/>
                    <a:pt x="2129" y="2454"/>
                    <a:pt x="2132" y="2454"/>
                  </a:cubicBezTo>
                  <a:cubicBezTo>
                    <a:pt x="2177" y="2454"/>
                    <a:pt x="2241" y="2393"/>
                    <a:pt x="2257" y="2284"/>
                  </a:cubicBezTo>
                  <a:cubicBezTo>
                    <a:pt x="2266" y="2159"/>
                    <a:pt x="2284" y="1204"/>
                    <a:pt x="2284" y="1204"/>
                  </a:cubicBezTo>
                  <a:cubicBezTo>
                    <a:pt x="2284" y="1204"/>
                    <a:pt x="2409" y="1873"/>
                    <a:pt x="2418" y="2016"/>
                  </a:cubicBezTo>
                  <a:cubicBezTo>
                    <a:pt x="2427" y="2159"/>
                    <a:pt x="2507" y="2293"/>
                    <a:pt x="2570" y="2293"/>
                  </a:cubicBezTo>
                  <a:cubicBezTo>
                    <a:pt x="2641" y="2293"/>
                    <a:pt x="2641" y="2168"/>
                    <a:pt x="2641" y="1989"/>
                  </a:cubicBezTo>
                  <a:cubicBezTo>
                    <a:pt x="2641" y="1820"/>
                    <a:pt x="2552" y="1267"/>
                    <a:pt x="2534" y="1160"/>
                  </a:cubicBezTo>
                  <a:cubicBezTo>
                    <a:pt x="2524" y="1100"/>
                    <a:pt x="2517" y="1032"/>
                    <a:pt x="2529" y="1032"/>
                  </a:cubicBezTo>
                  <a:cubicBezTo>
                    <a:pt x="2540" y="1032"/>
                    <a:pt x="2562" y="1074"/>
                    <a:pt x="2605" y="1195"/>
                  </a:cubicBezTo>
                  <a:cubicBezTo>
                    <a:pt x="2691" y="1461"/>
                    <a:pt x="2776" y="1562"/>
                    <a:pt x="2822" y="1562"/>
                  </a:cubicBezTo>
                  <a:cubicBezTo>
                    <a:pt x="2824" y="1562"/>
                    <a:pt x="2826" y="1562"/>
                    <a:pt x="2828" y="1561"/>
                  </a:cubicBezTo>
                  <a:cubicBezTo>
                    <a:pt x="2873" y="1552"/>
                    <a:pt x="2837" y="1418"/>
                    <a:pt x="2793" y="1160"/>
                  </a:cubicBezTo>
                  <a:cubicBezTo>
                    <a:pt x="2739" y="892"/>
                    <a:pt x="2596" y="580"/>
                    <a:pt x="2132" y="170"/>
                  </a:cubicBezTo>
                  <a:cubicBezTo>
                    <a:pt x="1987" y="44"/>
                    <a:pt x="1731" y="0"/>
                    <a:pt x="1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3" name="Google Shape;933;p37"/>
            <p:cNvSpPr/>
            <p:nvPr/>
          </p:nvSpPr>
          <p:spPr>
            <a:xfrm>
              <a:off x="2197088" y="2311802"/>
              <a:ext cx="28827" cy="29396"/>
            </a:xfrm>
            <a:custGeom>
              <a:avLst/>
              <a:gdLst/>
              <a:ahLst/>
              <a:cxnLst/>
              <a:rect l="l" t="t" r="r" b="b"/>
              <a:pathLst>
                <a:path w="456" h="465" extrusionOk="0">
                  <a:moveTo>
                    <a:pt x="223" y="0"/>
                  </a:moveTo>
                  <a:cubicBezTo>
                    <a:pt x="98" y="0"/>
                    <a:pt x="0" y="107"/>
                    <a:pt x="0" y="232"/>
                  </a:cubicBezTo>
                  <a:cubicBezTo>
                    <a:pt x="0" y="357"/>
                    <a:pt x="98" y="464"/>
                    <a:pt x="223" y="464"/>
                  </a:cubicBezTo>
                  <a:cubicBezTo>
                    <a:pt x="357" y="464"/>
                    <a:pt x="455" y="357"/>
                    <a:pt x="455" y="232"/>
                  </a:cubicBezTo>
                  <a:cubicBezTo>
                    <a:pt x="455" y="107"/>
                    <a:pt x="357" y="0"/>
                    <a:pt x="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4" name="Google Shape;934;p37"/>
            <p:cNvSpPr/>
            <p:nvPr/>
          </p:nvSpPr>
          <p:spPr>
            <a:xfrm>
              <a:off x="2197088" y="2392402"/>
              <a:ext cx="28827" cy="29396"/>
            </a:xfrm>
            <a:custGeom>
              <a:avLst/>
              <a:gdLst/>
              <a:ahLst/>
              <a:cxnLst/>
              <a:rect l="l" t="t" r="r" b="b"/>
              <a:pathLst>
                <a:path w="456" h="465" extrusionOk="0">
                  <a:moveTo>
                    <a:pt x="223" y="1"/>
                  </a:moveTo>
                  <a:cubicBezTo>
                    <a:pt x="98" y="1"/>
                    <a:pt x="0" y="108"/>
                    <a:pt x="0" y="233"/>
                  </a:cubicBezTo>
                  <a:cubicBezTo>
                    <a:pt x="0" y="358"/>
                    <a:pt x="98" y="465"/>
                    <a:pt x="223" y="465"/>
                  </a:cubicBezTo>
                  <a:cubicBezTo>
                    <a:pt x="357" y="465"/>
                    <a:pt x="455" y="358"/>
                    <a:pt x="455" y="233"/>
                  </a:cubicBezTo>
                  <a:cubicBezTo>
                    <a:pt x="455" y="108"/>
                    <a:pt x="357"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5" name="Google Shape;935;p37"/>
            <p:cNvSpPr/>
            <p:nvPr/>
          </p:nvSpPr>
          <p:spPr>
            <a:xfrm>
              <a:off x="2197088" y="2473066"/>
              <a:ext cx="28827" cy="29396"/>
            </a:xfrm>
            <a:custGeom>
              <a:avLst/>
              <a:gdLst/>
              <a:ahLst/>
              <a:cxnLst/>
              <a:rect l="l" t="t" r="r" b="b"/>
              <a:pathLst>
                <a:path w="456" h="465" extrusionOk="0">
                  <a:moveTo>
                    <a:pt x="223" y="1"/>
                  </a:moveTo>
                  <a:cubicBezTo>
                    <a:pt x="98" y="1"/>
                    <a:pt x="0" y="108"/>
                    <a:pt x="0" y="232"/>
                  </a:cubicBezTo>
                  <a:cubicBezTo>
                    <a:pt x="0" y="357"/>
                    <a:pt x="98" y="464"/>
                    <a:pt x="223" y="464"/>
                  </a:cubicBezTo>
                  <a:cubicBezTo>
                    <a:pt x="357" y="464"/>
                    <a:pt x="455" y="357"/>
                    <a:pt x="455" y="232"/>
                  </a:cubicBezTo>
                  <a:cubicBezTo>
                    <a:pt x="455" y="108"/>
                    <a:pt x="357"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6" name="Google Shape;936;p37"/>
            <p:cNvSpPr/>
            <p:nvPr/>
          </p:nvSpPr>
          <p:spPr>
            <a:xfrm>
              <a:off x="2372450" y="2321916"/>
              <a:ext cx="18143" cy="269117"/>
            </a:xfrm>
            <a:custGeom>
              <a:avLst/>
              <a:gdLst/>
              <a:ahLst/>
              <a:cxnLst/>
              <a:rect l="l" t="t" r="r" b="b"/>
              <a:pathLst>
                <a:path w="287" h="4257" extrusionOk="0">
                  <a:moveTo>
                    <a:pt x="277" y="1"/>
                  </a:moveTo>
                  <a:cubicBezTo>
                    <a:pt x="242" y="358"/>
                    <a:pt x="215" y="705"/>
                    <a:pt x="197" y="1062"/>
                  </a:cubicBezTo>
                  <a:cubicBezTo>
                    <a:pt x="188" y="1241"/>
                    <a:pt x="179" y="1419"/>
                    <a:pt x="170" y="1598"/>
                  </a:cubicBezTo>
                  <a:cubicBezTo>
                    <a:pt x="161" y="1776"/>
                    <a:pt x="143" y="1954"/>
                    <a:pt x="135" y="2124"/>
                  </a:cubicBezTo>
                  <a:cubicBezTo>
                    <a:pt x="117" y="2302"/>
                    <a:pt x="99" y="2481"/>
                    <a:pt x="90" y="2659"/>
                  </a:cubicBezTo>
                  <a:cubicBezTo>
                    <a:pt x="72" y="2838"/>
                    <a:pt x="63" y="3007"/>
                    <a:pt x="54" y="3186"/>
                  </a:cubicBezTo>
                  <a:cubicBezTo>
                    <a:pt x="27" y="3542"/>
                    <a:pt x="10" y="3899"/>
                    <a:pt x="1" y="4256"/>
                  </a:cubicBezTo>
                  <a:lnTo>
                    <a:pt x="10" y="4256"/>
                  </a:lnTo>
                  <a:cubicBezTo>
                    <a:pt x="45" y="3899"/>
                    <a:pt x="72" y="3542"/>
                    <a:pt x="99" y="3194"/>
                  </a:cubicBezTo>
                  <a:cubicBezTo>
                    <a:pt x="108" y="3016"/>
                    <a:pt x="117" y="2838"/>
                    <a:pt x="126" y="2659"/>
                  </a:cubicBezTo>
                  <a:cubicBezTo>
                    <a:pt x="143" y="2481"/>
                    <a:pt x="143" y="2302"/>
                    <a:pt x="152" y="2124"/>
                  </a:cubicBezTo>
                  <a:cubicBezTo>
                    <a:pt x="161" y="1954"/>
                    <a:pt x="170" y="1776"/>
                    <a:pt x="188" y="1598"/>
                  </a:cubicBezTo>
                  <a:cubicBezTo>
                    <a:pt x="197" y="1419"/>
                    <a:pt x="215" y="1241"/>
                    <a:pt x="233" y="1062"/>
                  </a:cubicBezTo>
                  <a:cubicBezTo>
                    <a:pt x="259" y="714"/>
                    <a:pt x="277" y="358"/>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7" name="Google Shape;937;p37"/>
            <p:cNvSpPr/>
            <p:nvPr/>
          </p:nvSpPr>
          <p:spPr>
            <a:xfrm>
              <a:off x="1832205" y="2025496"/>
              <a:ext cx="109366" cy="101970"/>
            </a:xfrm>
            <a:custGeom>
              <a:avLst/>
              <a:gdLst/>
              <a:ahLst/>
              <a:cxnLst/>
              <a:rect l="l" t="t" r="r" b="b"/>
              <a:pathLst>
                <a:path w="1730" h="1613" extrusionOk="0">
                  <a:moveTo>
                    <a:pt x="1238" y="0"/>
                  </a:moveTo>
                  <a:cubicBezTo>
                    <a:pt x="852" y="0"/>
                    <a:pt x="892" y="889"/>
                    <a:pt x="892" y="889"/>
                  </a:cubicBezTo>
                  <a:cubicBezTo>
                    <a:pt x="892" y="889"/>
                    <a:pt x="558" y="454"/>
                    <a:pt x="316" y="454"/>
                  </a:cubicBezTo>
                  <a:cubicBezTo>
                    <a:pt x="290" y="454"/>
                    <a:pt x="265" y="459"/>
                    <a:pt x="241" y="470"/>
                  </a:cubicBezTo>
                  <a:cubicBezTo>
                    <a:pt x="0" y="586"/>
                    <a:pt x="759" y="1603"/>
                    <a:pt x="910" y="1612"/>
                  </a:cubicBezTo>
                  <a:cubicBezTo>
                    <a:pt x="911" y="1612"/>
                    <a:pt x="911" y="1612"/>
                    <a:pt x="912" y="1612"/>
                  </a:cubicBezTo>
                  <a:cubicBezTo>
                    <a:pt x="1075" y="1612"/>
                    <a:pt x="1730" y="95"/>
                    <a:pt x="1294" y="6"/>
                  </a:cubicBezTo>
                  <a:cubicBezTo>
                    <a:pt x="1274" y="2"/>
                    <a:pt x="1256" y="0"/>
                    <a:pt x="1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8" name="Google Shape;938;p37"/>
            <p:cNvSpPr/>
            <p:nvPr/>
          </p:nvSpPr>
          <p:spPr>
            <a:xfrm>
              <a:off x="1801987" y="2103441"/>
              <a:ext cx="60120" cy="58855"/>
            </a:xfrm>
            <a:custGeom>
              <a:avLst/>
              <a:gdLst/>
              <a:ahLst/>
              <a:cxnLst/>
              <a:rect l="l" t="t" r="r" b="b"/>
              <a:pathLst>
                <a:path w="951" h="931" extrusionOk="0">
                  <a:moveTo>
                    <a:pt x="551" y="0"/>
                  </a:moveTo>
                  <a:cubicBezTo>
                    <a:pt x="536" y="0"/>
                    <a:pt x="520" y="4"/>
                    <a:pt x="505" y="13"/>
                  </a:cubicBezTo>
                  <a:cubicBezTo>
                    <a:pt x="273" y="138"/>
                    <a:pt x="568" y="557"/>
                    <a:pt x="568" y="557"/>
                  </a:cubicBezTo>
                  <a:cubicBezTo>
                    <a:pt x="568" y="557"/>
                    <a:pt x="363" y="413"/>
                    <a:pt x="215" y="413"/>
                  </a:cubicBezTo>
                  <a:cubicBezTo>
                    <a:pt x="175" y="413"/>
                    <a:pt x="139" y="424"/>
                    <a:pt x="113" y="450"/>
                  </a:cubicBezTo>
                  <a:cubicBezTo>
                    <a:pt x="1" y="562"/>
                    <a:pt x="539" y="931"/>
                    <a:pt x="756" y="931"/>
                  </a:cubicBezTo>
                  <a:cubicBezTo>
                    <a:pt x="781" y="931"/>
                    <a:pt x="802" y="926"/>
                    <a:pt x="817" y="914"/>
                  </a:cubicBezTo>
                  <a:cubicBezTo>
                    <a:pt x="951" y="823"/>
                    <a:pt x="765" y="0"/>
                    <a:pt x="5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39" name="Google Shape;939;p37"/>
            <p:cNvSpPr/>
            <p:nvPr/>
          </p:nvSpPr>
          <p:spPr>
            <a:xfrm>
              <a:off x="2359554" y="1947993"/>
              <a:ext cx="100516" cy="110757"/>
            </a:xfrm>
            <a:custGeom>
              <a:avLst/>
              <a:gdLst/>
              <a:ahLst/>
              <a:cxnLst/>
              <a:rect l="l" t="t" r="r" b="b"/>
              <a:pathLst>
                <a:path w="1590" h="1752" extrusionOk="0">
                  <a:moveTo>
                    <a:pt x="453" y="1"/>
                  </a:moveTo>
                  <a:cubicBezTo>
                    <a:pt x="0" y="1"/>
                    <a:pt x="45" y="1697"/>
                    <a:pt x="124" y="1750"/>
                  </a:cubicBezTo>
                  <a:cubicBezTo>
                    <a:pt x="126" y="1751"/>
                    <a:pt x="129" y="1752"/>
                    <a:pt x="132" y="1752"/>
                  </a:cubicBezTo>
                  <a:cubicBezTo>
                    <a:pt x="261" y="1752"/>
                    <a:pt x="1590" y="522"/>
                    <a:pt x="1311" y="287"/>
                  </a:cubicBezTo>
                  <a:cubicBezTo>
                    <a:pt x="1276" y="257"/>
                    <a:pt x="1237" y="244"/>
                    <a:pt x="1195" y="244"/>
                  </a:cubicBezTo>
                  <a:cubicBezTo>
                    <a:pt x="913" y="244"/>
                    <a:pt x="526" y="849"/>
                    <a:pt x="526" y="849"/>
                  </a:cubicBezTo>
                  <a:cubicBezTo>
                    <a:pt x="526" y="849"/>
                    <a:pt x="936" y="19"/>
                    <a:pt x="463" y="1"/>
                  </a:cubicBezTo>
                  <a:cubicBezTo>
                    <a:pt x="460" y="1"/>
                    <a:pt x="456" y="1"/>
                    <a:pt x="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0" name="Google Shape;940;p37"/>
            <p:cNvSpPr/>
            <p:nvPr/>
          </p:nvSpPr>
          <p:spPr>
            <a:xfrm>
              <a:off x="2432822" y="1977072"/>
              <a:ext cx="81424" cy="79022"/>
            </a:xfrm>
            <a:custGeom>
              <a:avLst/>
              <a:gdLst/>
              <a:ahLst/>
              <a:cxnLst/>
              <a:rect l="l" t="t" r="r" b="b"/>
              <a:pathLst>
                <a:path w="1288" h="1250" extrusionOk="0">
                  <a:moveTo>
                    <a:pt x="647" y="1"/>
                  </a:moveTo>
                  <a:cubicBezTo>
                    <a:pt x="330" y="1"/>
                    <a:pt x="17" y="788"/>
                    <a:pt x="0" y="1156"/>
                  </a:cubicBezTo>
                  <a:cubicBezTo>
                    <a:pt x="0" y="1156"/>
                    <a:pt x="0" y="1249"/>
                    <a:pt x="133" y="1249"/>
                  </a:cubicBezTo>
                  <a:cubicBezTo>
                    <a:pt x="243" y="1249"/>
                    <a:pt x="444" y="1185"/>
                    <a:pt x="812" y="951"/>
                  </a:cubicBezTo>
                  <a:cubicBezTo>
                    <a:pt x="1288" y="642"/>
                    <a:pt x="1246" y="460"/>
                    <a:pt x="1056" y="460"/>
                  </a:cubicBezTo>
                  <a:cubicBezTo>
                    <a:pt x="922" y="460"/>
                    <a:pt x="714" y="551"/>
                    <a:pt x="562" y="754"/>
                  </a:cubicBezTo>
                  <a:cubicBezTo>
                    <a:pt x="562" y="754"/>
                    <a:pt x="1008" y="76"/>
                    <a:pt x="687" y="5"/>
                  </a:cubicBezTo>
                  <a:cubicBezTo>
                    <a:pt x="674" y="2"/>
                    <a:pt x="660"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1" name="Google Shape;941;p37"/>
            <p:cNvSpPr/>
            <p:nvPr/>
          </p:nvSpPr>
          <p:spPr>
            <a:xfrm>
              <a:off x="1997452" y="2334875"/>
              <a:ext cx="23138" cy="370075"/>
            </a:xfrm>
            <a:custGeom>
              <a:avLst/>
              <a:gdLst/>
              <a:ahLst/>
              <a:cxnLst/>
              <a:rect l="l" t="t" r="r" b="b"/>
              <a:pathLst>
                <a:path w="366" h="5854" extrusionOk="0">
                  <a:moveTo>
                    <a:pt x="0" y="1"/>
                  </a:moveTo>
                  <a:lnTo>
                    <a:pt x="0" y="1"/>
                  </a:lnTo>
                  <a:cubicBezTo>
                    <a:pt x="9" y="242"/>
                    <a:pt x="18" y="492"/>
                    <a:pt x="36" y="732"/>
                  </a:cubicBezTo>
                  <a:lnTo>
                    <a:pt x="63" y="1098"/>
                  </a:lnTo>
                  <a:cubicBezTo>
                    <a:pt x="72" y="1223"/>
                    <a:pt x="80" y="1339"/>
                    <a:pt x="89" y="1464"/>
                  </a:cubicBezTo>
                  <a:lnTo>
                    <a:pt x="116" y="1830"/>
                  </a:lnTo>
                  <a:lnTo>
                    <a:pt x="134" y="2008"/>
                  </a:lnTo>
                  <a:lnTo>
                    <a:pt x="152" y="2195"/>
                  </a:lnTo>
                  <a:cubicBezTo>
                    <a:pt x="170" y="2436"/>
                    <a:pt x="179" y="2686"/>
                    <a:pt x="196" y="2927"/>
                  </a:cubicBezTo>
                  <a:cubicBezTo>
                    <a:pt x="205" y="3168"/>
                    <a:pt x="223" y="3418"/>
                    <a:pt x="232" y="3659"/>
                  </a:cubicBezTo>
                  <a:cubicBezTo>
                    <a:pt x="250" y="3899"/>
                    <a:pt x="259" y="4149"/>
                    <a:pt x="277" y="4390"/>
                  </a:cubicBezTo>
                  <a:lnTo>
                    <a:pt x="321" y="5122"/>
                  </a:lnTo>
                  <a:cubicBezTo>
                    <a:pt x="330" y="5246"/>
                    <a:pt x="339" y="5362"/>
                    <a:pt x="348" y="5487"/>
                  </a:cubicBezTo>
                  <a:cubicBezTo>
                    <a:pt x="348" y="5550"/>
                    <a:pt x="348" y="5612"/>
                    <a:pt x="357" y="5666"/>
                  </a:cubicBezTo>
                  <a:lnTo>
                    <a:pt x="357" y="5853"/>
                  </a:lnTo>
                  <a:lnTo>
                    <a:pt x="366" y="5853"/>
                  </a:lnTo>
                  <a:lnTo>
                    <a:pt x="366" y="5666"/>
                  </a:lnTo>
                  <a:cubicBezTo>
                    <a:pt x="366" y="5612"/>
                    <a:pt x="366" y="5550"/>
                    <a:pt x="366" y="5487"/>
                  </a:cubicBezTo>
                  <a:cubicBezTo>
                    <a:pt x="366" y="5362"/>
                    <a:pt x="357" y="5238"/>
                    <a:pt x="357" y="5122"/>
                  </a:cubicBezTo>
                  <a:cubicBezTo>
                    <a:pt x="348" y="4872"/>
                    <a:pt x="339" y="4631"/>
                    <a:pt x="321" y="4390"/>
                  </a:cubicBezTo>
                  <a:cubicBezTo>
                    <a:pt x="312" y="4265"/>
                    <a:pt x="312" y="4140"/>
                    <a:pt x="304" y="4024"/>
                  </a:cubicBezTo>
                  <a:lnTo>
                    <a:pt x="277" y="3659"/>
                  </a:lnTo>
                  <a:cubicBezTo>
                    <a:pt x="259" y="3409"/>
                    <a:pt x="241" y="3168"/>
                    <a:pt x="214" y="2927"/>
                  </a:cubicBezTo>
                  <a:cubicBezTo>
                    <a:pt x="205" y="2802"/>
                    <a:pt x="196" y="2677"/>
                    <a:pt x="188" y="2561"/>
                  </a:cubicBezTo>
                  <a:cubicBezTo>
                    <a:pt x="179" y="2436"/>
                    <a:pt x="170" y="2320"/>
                    <a:pt x="161" y="2195"/>
                  </a:cubicBezTo>
                  <a:cubicBezTo>
                    <a:pt x="152" y="1955"/>
                    <a:pt x="134" y="1705"/>
                    <a:pt x="125" y="1464"/>
                  </a:cubicBezTo>
                  <a:cubicBezTo>
                    <a:pt x="116" y="1339"/>
                    <a:pt x="107" y="1214"/>
                    <a:pt x="98" y="1098"/>
                  </a:cubicBezTo>
                  <a:lnTo>
                    <a:pt x="72" y="732"/>
                  </a:lnTo>
                  <a:cubicBezTo>
                    <a:pt x="45" y="492"/>
                    <a:pt x="27" y="24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2" name="Google Shape;942;p37"/>
            <p:cNvSpPr/>
            <p:nvPr/>
          </p:nvSpPr>
          <p:spPr>
            <a:xfrm>
              <a:off x="1953453" y="1777183"/>
              <a:ext cx="109493" cy="333915"/>
            </a:xfrm>
            <a:custGeom>
              <a:avLst/>
              <a:gdLst/>
              <a:ahLst/>
              <a:cxnLst/>
              <a:rect l="l" t="t" r="r" b="b"/>
              <a:pathLst>
                <a:path w="1732" h="5282" extrusionOk="0">
                  <a:moveTo>
                    <a:pt x="1731" y="0"/>
                  </a:moveTo>
                  <a:cubicBezTo>
                    <a:pt x="1669" y="18"/>
                    <a:pt x="1615" y="45"/>
                    <a:pt x="1562" y="80"/>
                  </a:cubicBezTo>
                  <a:cubicBezTo>
                    <a:pt x="1508" y="107"/>
                    <a:pt x="1454" y="134"/>
                    <a:pt x="1401" y="170"/>
                  </a:cubicBezTo>
                  <a:cubicBezTo>
                    <a:pt x="1294" y="241"/>
                    <a:pt x="1196" y="321"/>
                    <a:pt x="1098" y="401"/>
                  </a:cubicBezTo>
                  <a:cubicBezTo>
                    <a:pt x="910" y="571"/>
                    <a:pt x="741" y="758"/>
                    <a:pt x="607" y="972"/>
                  </a:cubicBezTo>
                  <a:cubicBezTo>
                    <a:pt x="464" y="1187"/>
                    <a:pt x="357" y="1410"/>
                    <a:pt x="268" y="1650"/>
                  </a:cubicBezTo>
                  <a:cubicBezTo>
                    <a:pt x="179" y="1882"/>
                    <a:pt x="116" y="2132"/>
                    <a:pt x="72" y="2382"/>
                  </a:cubicBezTo>
                  <a:cubicBezTo>
                    <a:pt x="54" y="2498"/>
                    <a:pt x="36" y="2632"/>
                    <a:pt x="27" y="2757"/>
                  </a:cubicBezTo>
                  <a:cubicBezTo>
                    <a:pt x="18" y="2882"/>
                    <a:pt x="9" y="3006"/>
                    <a:pt x="0" y="3131"/>
                  </a:cubicBezTo>
                  <a:cubicBezTo>
                    <a:pt x="0" y="3381"/>
                    <a:pt x="0" y="3631"/>
                    <a:pt x="18" y="3881"/>
                  </a:cubicBezTo>
                  <a:cubicBezTo>
                    <a:pt x="36" y="4130"/>
                    <a:pt x="81" y="4380"/>
                    <a:pt x="143" y="4630"/>
                  </a:cubicBezTo>
                  <a:cubicBezTo>
                    <a:pt x="179" y="4746"/>
                    <a:pt x="223" y="4862"/>
                    <a:pt x="277" y="4978"/>
                  </a:cubicBezTo>
                  <a:cubicBezTo>
                    <a:pt x="304" y="5031"/>
                    <a:pt x="339" y="5094"/>
                    <a:pt x="375" y="5139"/>
                  </a:cubicBezTo>
                  <a:cubicBezTo>
                    <a:pt x="411" y="5192"/>
                    <a:pt x="446" y="5246"/>
                    <a:pt x="500" y="5281"/>
                  </a:cubicBezTo>
                  <a:cubicBezTo>
                    <a:pt x="446" y="5246"/>
                    <a:pt x="411" y="5192"/>
                    <a:pt x="384" y="5139"/>
                  </a:cubicBezTo>
                  <a:cubicBezTo>
                    <a:pt x="348" y="5085"/>
                    <a:pt x="322" y="5031"/>
                    <a:pt x="295" y="4969"/>
                  </a:cubicBezTo>
                  <a:cubicBezTo>
                    <a:pt x="241" y="4862"/>
                    <a:pt x="206" y="4737"/>
                    <a:pt x="170" y="4621"/>
                  </a:cubicBezTo>
                  <a:cubicBezTo>
                    <a:pt x="143" y="4496"/>
                    <a:pt x="116" y="4371"/>
                    <a:pt x="98" y="4255"/>
                  </a:cubicBezTo>
                  <a:cubicBezTo>
                    <a:pt x="81" y="4130"/>
                    <a:pt x="63" y="4006"/>
                    <a:pt x="54" y="3881"/>
                  </a:cubicBezTo>
                  <a:cubicBezTo>
                    <a:pt x="54" y="3818"/>
                    <a:pt x="54" y="3756"/>
                    <a:pt x="45" y="3693"/>
                  </a:cubicBezTo>
                  <a:cubicBezTo>
                    <a:pt x="45" y="3631"/>
                    <a:pt x="45" y="3568"/>
                    <a:pt x="45" y="3506"/>
                  </a:cubicBezTo>
                  <a:lnTo>
                    <a:pt x="45" y="3408"/>
                  </a:lnTo>
                  <a:lnTo>
                    <a:pt x="45" y="3319"/>
                  </a:lnTo>
                  <a:cubicBezTo>
                    <a:pt x="45" y="3256"/>
                    <a:pt x="45" y="3194"/>
                    <a:pt x="45" y="3131"/>
                  </a:cubicBezTo>
                  <a:cubicBezTo>
                    <a:pt x="54" y="3006"/>
                    <a:pt x="63" y="2882"/>
                    <a:pt x="72" y="2757"/>
                  </a:cubicBezTo>
                  <a:cubicBezTo>
                    <a:pt x="81" y="2632"/>
                    <a:pt x="98" y="2507"/>
                    <a:pt x="116" y="2382"/>
                  </a:cubicBezTo>
                  <a:cubicBezTo>
                    <a:pt x="161" y="2141"/>
                    <a:pt x="223" y="1900"/>
                    <a:pt x="313" y="1659"/>
                  </a:cubicBezTo>
                  <a:cubicBezTo>
                    <a:pt x="393" y="1427"/>
                    <a:pt x="509" y="1204"/>
                    <a:pt x="643" y="999"/>
                  </a:cubicBezTo>
                  <a:cubicBezTo>
                    <a:pt x="776" y="785"/>
                    <a:pt x="937" y="598"/>
                    <a:pt x="1115" y="428"/>
                  </a:cubicBezTo>
                  <a:cubicBezTo>
                    <a:pt x="1214" y="339"/>
                    <a:pt x="1303" y="259"/>
                    <a:pt x="1410" y="187"/>
                  </a:cubicBezTo>
                  <a:cubicBezTo>
                    <a:pt x="1508" y="116"/>
                    <a:pt x="1615" y="54"/>
                    <a:pt x="1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3" name="Google Shape;943;p37"/>
            <p:cNvSpPr/>
            <p:nvPr/>
          </p:nvSpPr>
          <p:spPr>
            <a:xfrm>
              <a:off x="2130522" y="1769407"/>
              <a:ext cx="98746" cy="42798"/>
            </a:xfrm>
            <a:custGeom>
              <a:avLst/>
              <a:gdLst/>
              <a:ahLst/>
              <a:cxnLst/>
              <a:rect l="l" t="t" r="r" b="b"/>
              <a:pathLst>
                <a:path w="1562" h="677" extrusionOk="0">
                  <a:moveTo>
                    <a:pt x="335" y="0"/>
                  </a:moveTo>
                  <a:cubicBezTo>
                    <a:pt x="297" y="0"/>
                    <a:pt x="259" y="3"/>
                    <a:pt x="224" y="7"/>
                  </a:cubicBezTo>
                  <a:cubicBezTo>
                    <a:pt x="152" y="7"/>
                    <a:pt x="72" y="16"/>
                    <a:pt x="1" y="34"/>
                  </a:cubicBezTo>
                  <a:cubicBezTo>
                    <a:pt x="41" y="31"/>
                    <a:pt x="81" y="30"/>
                    <a:pt x="121" y="30"/>
                  </a:cubicBezTo>
                  <a:cubicBezTo>
                    <a:pt x="229" y="30"/>
                    <a:pt x="336" y="39"/>
                    <a:pt x="447" y="52"/>
                  </a:cubicBezTo>
                  <a:cubicBezTo>
                    <a:pt x="589" y="70"/>
                    <a:pt x="732" y="96"/>
                    <a:pt x="875" y="150"/>
                  </a:cubicBezTo>
                  <a:cubicBezTo>
                    <a:pt x="1009" y="194"/>
                    <a:pt x="1142" y="266"/>
                    <a:pt x="1258" y="355"/>
                  </a:cubicBezTo>
                  <a:lnTo>
                    <a:pt x="1285" y="373"/>
                  </a:lnTo>
                  <a:lnTo>
                    <a:pt x="1303" y="391"/>
                  </a:lnTo>
                  <a:lnTo>
                    <a:pt x="1348" y="426"/>
                  </a:lnTo>
                  <a:cubicBezTo>
                    <a:pt x="1374" y="453"/>
                    <a:pt x="1401" y="480"/>
                    <a:pt x="1428" y="507"/>
                  </a:cubicBezTo>
                  <a:cubicBezTo>
                    <a:pt x="1473" y="560"/>
                    <a:pt x="1517" y="623"/>
                    <a:pt x="1562" y="676"/>
                  </a:cubicBezTo>
                  <a:cubicBezTo>
                    <a:pt x="1490" y="551"/>
                    <a:pt x="1392" y="426"/>
                    <a:pt x="1276" y="337"/>
                  </a:cubicBezTo>
                  <a:cubicBezTo>
                    <a:pt x="1223" y="284"/>
                    <a:pt x="1160" y="239"/>
                    <a:pt x="1089" y="203"/>
                  </a:cubicBezTo>
                  <a:cubicBezTo>
                    <a:pt x="1026" y="168"/>
                    <a:pt x="955" y="132"/>
                    <a:pt x="893" y="105"/>
                  </a:cubicBezTo>
                  <a:cubicBezTo>
                    <a:pt x="750" y="52"/>
                    <a:pt x="598" y="25"/>
                    <a:pt x="447" y="7"/>
                  </a:cubicBezTo>
                  <a:cubicBezTo>
                    <a:pt x="411" y="3"/>
                    <a:pt x="373" y="0"/>
                    <a:pt x="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4" name="Google Shape;944;p37"/>
            <p:cNvSpPr/>
            <p:nvPr/>
          </p:nvSpPr>
          <p:spPr>
            <a:xfrm>
              <a:off x="2102327" y="2061403"/>
              <a:ext cx="106648" cy="198693"/>
            </a:xfrm>
            <a:custGeom>
              <a:avLst/>
              <a:gdLst/>
              <a:ahLst/>
              <a:cxnLst/>
              <a:rect l="l" t="t" r="r" b="b"/>
              <a:pathLst>
                <a:path w="1687" h="3143" extrusionOk="0">
                  <a:moveTo>
                    <a:pt x="125" y="0"/>
                  </a:moveTo>
                  <a:lnTo>
                    <a:pt x="125" y="0"/>
                  </a:lnTo>
                  <a:cubicBezTo>
                    <a:pt x="125" y="0"/>
                    <a:pt x="197" y="946"/>
                    <a:pt x="1" y="1196"/>
                  </a:cubicBezTo>
                  <a:lnTo>
                    <a:pt x="1508" y="3123"/>
                  </a:lnTo>
                  <a:cubicBezTo>
                    <a:pt x="1508" y="3123"/>
                    <a:pt x="1523" y="3143"/>
                    <a:pt x="1545" y="3143"/>
                  </a:cubicBezTo>
                  <a:cubicBezTo>
                    <a:pt x="1587" y="3143"/>
                    <a:pt x="1654" y="3064"/>
                    <a:pt x="1678" y="2596"/>
                  </a:cubicBezTo>
                  <a:cubicBezTo>
                    <a:pt x="1687" y="2453"/>
                    <a:pt x="1678" y="1231"/>
                    <a:pt x="1678" y="1231"/>
                  </a:cubicBezTo>
                  <a:cubicBezTo>
                    <a:pt x="1678" y="1231"/>
                    <a:pt x="1348" y="910"/>
                    <a:pt x="1339" y="304"/>
                  </a:cubicBezTo>
                  <a:lnTo>
                    <a:pt x="125" y="0"/>
                  </a:lnTo>
                  <a:close/>
                </a:path>
              </a:pathLst>
            </a:custGeom>
            <a:solidFill>
              <a:srgbClr val="A876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5" name="Google Shape;945;p37"/>
            <p:cNvSpPr/>
            <p:nvPr/>
          </p:nvSpPr>
          <p:spPr>
            <a:xfrm>
              <a:off x="2110229" y="2073224"/>
              <a:ext cx="82372" cy="41407"/>
            </a:xfrm>
            <a:custGeom>
              <a:avLst/>
              <a:gdLst/>
              <a:ahLst/>
              <a:cxnLst/>
              <a:rect l="l" t="t" r="r" b="b"/>
              <a:pathLst>
                <a:path w="1303" h="655" extrusionOk="0">
                  <a:moveTo>
                    <a:pt x="0" y="1"/>
                  </a:moveTo>
                  <a:lnTo>
                    <a:pt x="0" y="482"/>
                  </a:lnTo>
                  <a:cubicBezTo>
                    <a:pt x="79" y="621"/>
                    <a:pt x="425" y="654"/>
                    <a:pt x="740" y="654"/>
                  </a:cubicBezTo>
                  <a:cubicBezTo>
                    <a:pt x="1035" y="654"/>
                    <a:pt x="1303" y="625"/>
                    <a:pt x="1303" y="625"/>
                  </a:cubicBezTo>
                  <a:cubicBezTo>
                    <a:pt x="1285" y="572"/>
                    <a:pt x="1240" y="384"/>
                    <a:pt x="1240" y="384"/>
                  </a:cubicBezTo>
                  <a:cubicBezTo>
                    <a:pt x="1224" y="386"/>
                    <a:pt x="1207" y="386"/>
                    <a:pt x="1189" y="386"/>
                  </a:cubicBezTo>
                  <a:cubicBezTo>
                    <a:pt x="772" y="386"/>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6" name="Google Shape;946;p37"/>
            <p:cNvSpPr/>
            <p:nvPr/>
          </p:nvSpPr>
          <p:spPr>
            <a:xfrm>
              <a:off x="2013762" y="2590964"/>
              <a:ext cx="407816" cy="113981"/>
            </a:xfrm>
            <a:custGeom>
              <a:avLst/>
              <a:gdLst/>
              <a:ahLst/>
              <a:cxnLst/>
              <a:rect l="l" t="t" r="r" b="b"/>
              <a:pathLst>
                <a:path w="6451" h="1803" extrusionOk="0">
                  <a:moveTo>
                    <a:pt x="1" y="0"/>
                  </a:moveTo>
                  <a:lnTo>
                    <a:pt x="1" y="1802"/>
                  </a:lnTo>
                  <a:lnTo>
                    <a:pt x="6451" y="1802"/>
                  </a:lnTo>
                  <a:cubicBezTo>
                    <a:pt x="6451" y="1802"/>
                    <a:pt x="6130" y="589"/>
                    <a:pt x="5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7" name="Google Shape;947;p37"/>
            <p:cNvSpPr/>
            <p:nvPr/>
          </p:nvSpPr>
          <p:spPr>
            <a:xfrm>
              <a:off x="2257966" y="1814354"/>
              <a:ext cx="304076" cy="686985"/>
            </a:xfrm>
            <a:custGeom>
              <a:avLst/>
              <a:gdLst/>
              <a:ahLst/>
              <a:cxnLst/>
              <a:rect l="l" t="t" r="r" b="b"/>
              <a:pathLst>
                <a:path w="4810" h="10867" extrusionOk="0">
                  <a:moveTo>
                    <a:pt x="27" y="1"/>
                  </a:moveTo>
                  <a:cubicBezTo>
                    <a:pt x="10" y="135"/>
                    <a:pt x="1" y="268"/>
                    <a:pt x="1" y="393"/>
                  </a:cubicBezTo>
                  <a:cubicBezTo>
                    <a:pt x="1" y="527"/>
                    <a:pt x="1" y="661"/>
                    <a:pt x="1" y="795"/>
                  </a:cubicBezTo>
                  <a:cubicBezTo>
                    <a:pt x="10" y="1062"/>
                    <a:pt x="36" y="1330"/>
                    <a:pt x="81" y="1589"/>
                  </a:cubicBezTo>
                  <a:cubicBezTo>
                    <a:pt x="126" y="1847"/>
                    <a:pt x="179" y="2106"/>
                    <a:pt x="259" y="2365"/>
                  </a:cubicBezTo>
                  <a:cubicBezTo>
                    <a:pt x="340" y="2615"/>
                    <a:pt x="438" y="2864"/>
                    <a:pt x="563" y="3105"/>
                  </a:cubicBezTo>
                  <a:cubicBezTo>
                    <a:pt x="688" y="3337"/>
                    <a:pt x="830" y="3560"/>
                    <a:pt x="1000" y="3765"/>
                  </a:cubicBezTo>
                  <a:cubicBezTo>
                    <a:pt x="1169" y="3971"/>
                    <a:pt x="1366" y="4158"/>
                    <a:pt x="1571" y="4319"/>
                  </a:cubicBezTo>
                  <a:lnTo>
                    <a:pt x="1731" y="4435"/>
                  </a:lnTo>
                  <a:lnTo>
                    <a:pt x="1901" y="4551"/>
                  </a:lnTo>
                  <a:cubicBezTo>
                    <a:pt x="2008" y="4631"/>
                    <a:pt x="2115" y="4702"/>
                    <a:pt x="2213" y="4791"/>
                  </a:cubicBezTo>
                  <a:cubicBezTo>
                    <a:pt x="2427" y="4952"/>
                    <a:pt x="2624" y="5121"/>
                    <a:pt x="2820" y="5300"/>
                  </a:cubicBezTo>
                  <a:cubicBezTo>
                    <a:pt x="3203" y="5666"/>
                    <a:pt x="3560" y="6067"/>
                    <a:pt x="3864" y="6495"/>
                  </a:cubicBezTo>
                  <a:cubicBezTo>
                    <a:pt x="4015" y="6709"/>
                    <a:pt x="4149" y="6941"/>
                    <a:pt x="4274" y="7173"/>
                  </a:cubicBezTo>
                  <a:cubicBezTo>
                    <a:pt x="4336" y="7289"/>
                    <a:pt x="4390" y="7414"/>
                    <a:pt x="4443" y="7530"/>
                  </a:cubicBezTo>
                  <a:cubicBezTo>
                    <a:pt x="4461" y="7593"/>
                    <a:pt x="4488" y="7655"/>
                    <a:pt x="4515" y="7717"/>
                  </a:cubicBezTo>
                  <a:cubicBezTo>
                    <a:pt x="4524" y="7744"/>
                    <a:pt x="4542" y="7780"/>
                    <a:pt x="4550" y="7807"/>
                  </a:cubicBezTo>
                  <a:lnTo>
                    <a:pt x="4577" y="7905"/>
                  </a:lnTo>
                  <a:cubicBezTo>
                    <a:pt x="4622" y="8030"/>
                    <a:pt x="4658" y="8155"/>
                    <a:pt x="4684" y="8280"/>
                  </a:cubicBezTo>
                  <a:cubicBezTo>
                    <a:pt x="4711" y="8413"/>
                    <a:pt x="4738" y="8538"/>
                    <a:pt x="4747" y="8672"/>
                  </a:cubicBezTo>
                  <a:cubicBezTo>
                    <a:pt x="4765" y="8806"/>
                    <a:pt x="4773" y="8931"/>
                    <a:pt x="4765" y="9065"/>
                  </a:cubicBezTo>
                  <a:cubicBezTo>
                    <a:pt x="4765" y="9198"/>
                    <a:pt x="4756" y="9332"/>
                    <a:pt x="4729" y="9457"/>
                  </a:cubicBezTo>
                  <a:cubicBezTo>
                    <a:pt x="4693" y="9716"/>
                    <a:pt x="4613" y="9975"/>
                    <a:pt x="4506" y="10215"/>
                  </a:cubicBezTo>
                  <a:cubicBezTo>
                    <a:pt x="4443" y="10331"/>
                    <a:pt x="4381" y="10447"/>
                    <a:pt x="4310" y="10554"/>
                  </a:cubicBezTo>
                  <a:cubicBezTo>
                    <a:pt x="4238" y="10670"/>
                    <a:pt x="4149" y="10768"/>
                    <a:pt x="4060" y="10867"/>
                  </a:cubicBezTo>
                  <a:cubicBezTo>
                    <a:pt x="4158" y="10777"/>
                    <a:pt x="4238" y="10670"/>
                    <a:pt x="4319" y="10563"/>
                  </a:cubicBezTo>
                  <a:cubicBezTo>
                    <a:pt x="4399" y="10456"/>
                    <a:pt x="4461" y="10340"/>
                    <a:pt x="4524" y="10224"/>
                  </a:cubicBezTo>
                  <a:cubicBezTo>
                    <a:pt x="4640" y="9983"/>
                    <a:pt x="4720" y="9725"/>
                    <a:pt x="4765" y="9466"/>
                  </a:cubicBezTo>
                  <a:cubicBezTo>
                    <a:pt x="4791" y="9332"/>
                    <a:pt x="4800" y="9198"/>
                    <a:pt x="4809" y="9065"/>
                  </a:cubicBezTo>
                  <a:cubicBezTo>
                    <a:pt x="4809" y="8931"/>
                    <a:pt x="4800" y="8797"/>
                    <a:pt x="4791" y="8663"/>
                  </a:cubicBezTo>
                  <a:cubicBezTo>
                    <a:pt x="4782" y="8538"/>
                    <a:pt x="4756" y="8404"/>
                    <a:pt x="4729" y="8271"/>
                  </a:cubicBezTo>
                  <a:cubicBezTo>
                    <a:pt x="4702" y="8146"/>
                    <a:pt x="4666" y="8012"/>
                    <a:pt x="4622" y="7887"/>
                  </a:cubicBezTo>
                  <a:cubicBezTo>
                    <a:pt x="4542" y="7637"/>
                    <a:pt x="4434" y="7387"/>
                    <a:pt x="4310" y="7155"/>
                  </a:cubicBezTo>
                  <a:cubicBezTo>
                    <a:pt x="4185" y="6915"/>
                    <a:pt x="4051" y="6692"/>
                    <a:pt x="3890" y="6477"/>
                  </a:cubicBezTo>
                  <a:cubicBezTo>
                    <a:pt x="3587" y="6040"/>
                    <a:pt x="3230" y="5648"/>
                    <a:pt x="2838" y="5282"/>
                  </a:cubicBezTo>
                  <a:cubicBezTo>
                    <a:pt x="2641" y="5104"/>
                    <a:pt x="2436" y="4934"/>
                    <a:pt x="2222" y="4774"/>
                  </a:cubicBezTo>
                  <a:cubicBezTo>
                    <a:pt x="2124" y="4693"/>
                    <a:pt x="2017" y="4613"/>
                    <a:pt x="1910" y="4542"/>
                  </a:cubicBezTo>
                  <a:lnTo>
                    <a:pt x="1740" y="4426"/>
                  </a:lnTo>
                  <a:lnTo>
                    <a:pt x="1580" y="4310"/>
                  </a:lnTo>
                  <a:cubicBezTo>
                    <a:pt x="1160" y="3980"/>
                    <a:pt x="830" y="3560"/>
                    <a:pt x="590" y="3087"/>
                  </a:cubicBezTo>
                  <a:cubicBezTo>
                    <a:pt x="474" y="2856"/>
                    <a:pt x="375" y="2606"/>
                    <a:pt x="295" y="2356"/>
                  </a:cubicBezTo>
                  <a:cubicBezTo>
                    <a:pt x="215" y="2097"/>
                    <a:pt x="152" y="1847"/>
                    <a:pt x="117" y="1580"/>
                  </a:cubicBezTo>
                  <a:cubicBezTo>
                    <a:pt x="90" y="1455"/>
                    <a:pt x="72" y="1321"/>
                    <a:pt x="54" y="1187"/>
                  </a:cubicBezTo>
                  <a:cubicBezTo>
                    <a:pt x="45" y="1062"/>
                    <a:pt x="27" y="929"/>
                    <a:pt x="27" y="795"/>
                  </a:cubicBezTo>
                  <a:cubicBezTo>
                    <a:pt x="10" y="527"/>
                    <a:pt x="10" y="268"/>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8" name="Google Shape;948;p37"/>
            <p:cNvSpPr/>
            <p:nvPr/>
          </p:nvSpPr>
          <p:spPr>
            <a:xfrm>
              <a:off x="2145188" y="1822825"/>
              <a:ext cx="30534" cy="69413"/>
            </a:xfrm>
            <a:custGeom>
              <a:avLst/>
              <a:gdLst/>
              <a:ahLst/>
              <a:cxnLst/>
              <a:rect l="l" t="t" r="r" b="b"/>
              <a:pathLst>
                <a:path w="483" h="1098" extrusionOk="0">
                  <a:moveTo>
                    <a:pt x="1" y="1"/>
                  </a:moveTo>
                  <a:cubicBezTo>
                    <a:pt x="108" y="18"/>
                    <a:pt x="215" y="72"/>
                    <a:pt x="286" y="152"/>
                  </a:cubicBezTo>
                  <a:cubicBezTo>
                    <a:pt x="357" y="233"/>
                    <a:pt x="402" y="331"/>
                    <a:pt x="420" y="438"/>
                  </a:cubicBezTo>
                  <a:cubicBezTo>
                    <a:pt x="420" y="465"/>
                    <a:pt x="429" y="491"/>
                    <a:pt x="429" y="527"/>
                  </a:cubicBezTo>
                  <a:cubicBezTo>
                    <a:pt x="429" y="554"/>
                    <a:pt x="429" y="581"/>
                    <a:pt x="438" y="607"/>
                  </a:cubicBezTo>
                  <a:cubicBezTo>
                    <a:pt x="438" y="661"/>
                    <a:pt x="438" y="714"/>
                    <a:pt x="429" y="768"/>
                  </a:cubicBezTo>
                  <a:cubicBezTo>
                    <a:pt x="420" y="884"/>
                    <a:pt x="402" y="991"/>
                    <a:pt x="384" y="1098"/>
                  </a:cubicBezTo>
                  <a:cubicBezTo>
                    <a:pt x="420" y="991"/>
                    <a:pt x="447" y="884"/>
                    <a:pt x="464" y="777"/>
                  </a:cubicBezTo>
                  <a:cubicBezTo>
                    <a:pt x="473" y="661"/>
                    <a:pt x="482" y="545"/>
                    <a:pt x="455" y="438"/>
                  </a:cubicBezTo>
                  <a:cubicBezTo>
                    <a:pt x="438" y="322"/>
                    <a:pt x="393" y="206"/>
                    <a:pt x="304" y="126"/>
                  </a:cubicBezTo>
                  <a:cubicBezTo>
                    <a:pt x="224" y="45"/>
                    <a:pt x="108"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49" name="Google Shape;949;p37"/>
            <p:cNvSpPr/>
            <p:nvPr/>
          </p:nvSpPr>
          <p:spPr>
            <a:xfrm>
              <a:off x="2005923" y="1822825"/>
              <a:ext cx="113412" cy="104499"/>
            </a:xfrm>
            <a:custGeom>
              <a:avLst/>
              <a:gdLst/>
              <a:ahLst/>
              <a:cxnLst/>
              <a:rect l="l" t="t" r="r" b="b"/>
              <a:pathLst>
                <a:path w="1794" h="1653" extrusionOk="0">
                  <a:moveTo>
                    <a:pt x="1793" y="1"/>
                  </a:moveTo>
                  <a:cubicBezTo>
                    <a:pt x="1784" y="117"/>
                    <a:pt x="1766" y="242"/>
                    <a:pt x="1749" y="349"/>
                  </a:cubicBezTo>
                  <a:cubicBezTo>
                    <a:pt x="1722" y="465"/>
                    <a:pt x="1695" y="581"/>
                    <a:pt x="1659" y="696"/>
                  </a:cubicBezTo>
                  <a:cubicBezTo>
                    <a:pt x="1624" y="804"/>
                    <a:pt x="1570" y="911"/>
                    <a:pt x="1517" y="1009"/>
                  </a:cubicBezTo>
                  <a:cubicBezTo>
                    <a:pt x="1463" y="1116"/>
                    <a:pt x="1392" y="1205"/>
                    <a:pt x="1311" y="1294"/>
                  </a:cubicBezTo>
                  <a:cubicBezTo>
                    <a:pt x="1231" y="1374"/>
                    <a:pt x="1133" y="1446"/>
                    <a:pt x="1035" y="1499"/>
                  </a:cubicBezTo>
                  <a:cubicBezTo>
                    <a:pt x="928" y="1553"/>
                    <a:pt x="821" y="1580"/>
                    <a:pt x="705" y="1606"/>
                  </a:cubicBezTo>
                  <a:cubicBezTo>
                    <a:pt x="623" y="1619"/>
                    <a:pt x="539" y="1625"/>
                    <a:pt x="456" y="1625"/>
                  </a:cubicBezTo>
                  <a:cubicBezTo>
                    <a:pt x="303" y="1625"/>
                    <a:pt x="150" y="1605"/>
                    <a:pt x="0" y="1571"/>
                  </a:cubicBezTo>
                  <a:lnTo>
                    <a:pt x="0" y="1571"/>
                  </a:lnTo>
                  <a:cubicBezTo>
                    <a:pt x="173" y="1624"/>
                    <a:pt x="350" y="1652"/>
                    <a:pt x="526" y="1652"/>
                  </a:cubicBezTo>
                  <a:cubicBezTo>
                    <a:pt x="586" y="1652"/>
                    <a:pt x="646" y="1649"/>
                    <a:pt x="705" y="1642"/>
                  </a:cubicBezTo>
                  <a:cubicBezTo>
                    <a:pt x="830" y="1624"/>
                    <a:pt x="946" y="1589"/>
                    <a:pt x="1053" y="1535"/>
                  </a:cubicBezTo>
                  <a:cubicBezTo>
                    <a:pt x="1160" y="1482"/>
                    <a:pt x="1258" y="1410"/>
                    <a:pt x="1338" y="1321"/>
                  </a:cubicBezTo>
                  <a:cubicBezTo>
                    <a:pt x="1427" y="1232"/>
                    <a:pt x="1499" y="1134"/>
                    <a:pt x="1552" y="1035"/>
                  </a:cubicBezTo>
                  <a:cubicBezTo>
                    <a:pt x="1606" y="928"/>
                    <a:pt x="1659" y="821"/>
                    <a:pt x="1686" y="705"/>
                  </a:cubicBezTo>
                  <a:cubicBezTo>
                    <a:pt x="1722" y="589"/>
                    <a:pt x="1749" y="473"/>
                    <a:pt x="1766" y="357"/>
                  </a:cubicBezTo>
                  <a:cubicBezTo>
                    <a:pt x="1784" y="242"/>
                    <a:pt x="1793" y="117"/>
                    <a:pt x="1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950" name="Google Shape;950;p37"/>
          <p:cNvSpPr txBox="1">
            <a:spLocks noGrp="1"/>
          </p:cNvSpPr>
          <p:nvPr>
            <p:ph type="title"/>
          </p:nvPr>
        </p:nvSpPr>
        <p:spPr>
          <a:xfrm>
            <a:off x="713100" y="2072075"/>
            <a:ext cx="4801200" cy="201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400000000000000" pitchFamily="2" charset="-78"/>
              </a:rPr>
              <a:t>هدف اول</a:t>
            </a:r>
            <a:endParaRPr dirty="0">
              <a:solidFill>
                <a:schemeClr val="dk1"/>
              </a:solidFill>
              <a:cs typeface="B Nazanin" panose="00000400000000000000" pitchFamily="2" charset="-78"/>
            </a:endParaRPr>
          </a:p>
        </p:txBody>
      </p:sp>
      <p:sp>
        <p:nvSpPr>
          <p:cNvPr id="951" name="Google Shape;951;p37"/>
          <p:cNvSpPr txBox="1">
            <a:spLocks noGrp="1"/>
          </p:cNvSpPr>
          <p:nvPr>
            <p:ph type="title" idx="2"/>
          </p:nvPr>
        </p:nvSpPr>
        <p:spPr>
          <a:xfrm>
            <a:off x="1856200" y="628500"/>
            <a:ext cx="2515200" cy="169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952" name="Google Shape;952;p37"/>
          <p:cNvSpPr txBox="1">
            <a:spLocks noGrp="1"/>
          </p:cNvSpPr>
          <p:nvPr>
            <p:ph type="subTitle" idx="1"/>
          </p:nvPr>
        </p:nvSpPr>
        <p:spPr>
          <a:xfrm>
            <a:off x="713100" y="4136100"/>
            <a:ext cx="4801200" cy="378900"/>
          </a:xfrm>
          <a:prstGeom prst="rect">
            <a:avLst/>
          </a:prstGeom>
        </p:spPr>
        <p:txBody>
          <a:bodyPr spcFirstLastPara="1" wrap="square" lIns="91425" tIns="91425" rIns="91425" bIns="91425" anchor="t" anchorCtr="0">
            <a:noAutofit/>
          </a:bodyPr>
          <a:lstStyle/>
          <a:p>
            <a:r>
              <a:rPr lang="fa-IR" sz="2000" dirty="0">
                <a:cs typeface="B Nazanin" panose="00000400000000000000" pitchFamily="2" charset="-78"/>
              </a:rPr>
              <a:t>در صورت نیاز می توانید زیرنویس را در اینجا وارد کنید</a:t>
            </a:r>
          </a:p>
        </p:txBody>
      </p:sp>
      <p:sp>
        <p:nvSpPr>
          <p:cNvPr id="953" name="Google Shape;953;p37"/>
          <p:cNvSpPr/>
          <p:nvPr/>
        </p:nvSpPr>
        <p:spPr>
          <a:xfrm>
            <a:off x="4958925" y="2166075"/>
            <a:ext cx="7021031" cy="3246858"/>
          </a:xfrm>
          <a:custGeom>
            <a:avLst/>
            <a:gdLst/>
            <a:ahLst/>
            <a:cxnLst/>
            <a:rect l="l" t="t" r="r" b="b"/>
            <a:pathLst>
              <a:path w="25711" h="13757" extrusionOk="0">
                <a:moveTo>
                  <a:pt x="17280" y="0"/>
                </a:moveTo>
                <a:cubicBezTo>
                  <a:pt x="13239" y="0"/>
                  <a:pt x="13293" y="4247"/>
                  <a:pt x="13293" y="4247"/>
                </a:cubicBezTo>
                <a:cubicBezTo>
                  <a:pt x="12919" y="4201"/>
                  <a:pt x="12569" y="4179"/>
                  <a:pt x="12241" y="4179"/>
                </a:cubicBezTo>
                <a:cubicBezTo>
                  <a:pt x="7928" y="4179"/>
                  <a:pt x="7458" y="7878"/>
                  <a:pt x="7458" y="7878"/>
                </a:cubicBezTo>
                <a:cubicBezTo>
                  <a:pt x="7201" y="7855"/>
                  <a:pt x="6952" y="7845"/>
                  <a:pt x="6711" y="7845"/>
                </a:cubicBezTo>
                <a:cubicBezTo>
                  <a:pt x="1035" y="7845"/>
                  <a:pt x="0" y="13757"/>
                  <a:pt x="0" y="13757"/>
                </a:cubicBezTo>
                <a:lnTo>
                  <a:pt x="25711" y="13757"/>
                </a:lnTo>
                <a:lnTo>
                  <a:pt x="25711" y="8966"/>
                </a:lnTo>
                <a:cubicBezTo>
                  <a:pt x="25711" y="6807"/>
                  <a:pt x="24730" y="6576"/>
                  <a:pt x="24310" y="6576"/>
                </a:cubicBezTo>
                <a:cubicBezTo>
                  <a:pt x="24196" y="6576"/>
                  <a:pt x="24123" y="6593"/>
                  <a:pt x="24123" y="6593"/>
                </a:cubicBezTo>
                <a:cubicBezTo>
                  <a:pt x="24123" y="4401"/>
                  <a:pt x="22106" y="4318"/>
                  <a:pt x="21798" y="4318"/>
                </a:cubicBezTo>
                <a:cubicBezTo>
                  <a:pt x="21772" y="4318"/>
                  <a:pt x="21759" y="4318"/>
                  <a:pt x="21759" y="4318"/>
                </a:cubicBezTo>
                <a:cubicBezTo>
                  <a:pt x="21759" y="4318"/>
                  <a:pt x="21313" y="0"/>
                  <a:pt x="17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14"/>
                                        </p:tgtEl>
                                        <p:attrNameLst>
                                          <p:attrName>style.visibility</p:attrName>
                                        </p:attrNameLst>
                                      </p:cBhvr>
                                      <p:to>
                                        <p:strVal val="visible"/>
                                      </p:to>
                                    </p:set>
                                    <p:anim calcmode="lin" valueType="num">
                                      <p:cBhvr>
                                        <p:cTn id="7" dur="500" fill="hold"/>
                                        <p:tgtEl>
                                          <p:spTgt spid="914"/>
                                        </p:tgtEl>
                                        <p:attrNameLst>
                                          <p:attrName>ppt_w</p:attrName>
                                        </p:attrNameLst>
                                      </p:cBhvr>
                                      <p:tavLst>
                                        <p:tav tm="0">
                                          <p:val>
                                            <p:fltVal val="0"/>
                                          </p:val>
                                        </p:tav>
                                        <p:tav tm="100000">
                                          <p:val>
                                            <p:strVal val="#ppt_w"/>
                                          </p:val>
                                        </p:tav>
                                      </p:tavLst>
                                    </p:anim>
                                    <p:anim calcmode="lin" valueType="num">
                                      <p:cBhvr>
                                        <p:cTn id="8" dur="500" fill="hold"/>
                                        <p:tgtEl>
                                          <p:spTgt spid="914"/>
                                        </p:tgtEl>
                                        <p:attrNameLst>
                                          <p:attrName>ppt_h</p:attrName>
                                        </p:attrNameLst>
                                      </p:cBhvr>
                                      <p:tavLst>
                                        <p:tav tm="0">
                                          <p:val>
                                            <p:fltVal val="0"/>
                                          </p:val>
                                        </p:tav>
                                        <p:tav tm="100000">
                                          <p:val>
                                            <p:strVal val="#ppt_h"/>
                                          </p:val>
                                        </p:tav>
                                      </p:tavLst>
                                    </p:anim>
                                    <p:animEffect transition="in" filter="fade">
                                      <p:cBhvr>
                                        <p:cTn id="9" dur="500"/>
                                        <p:tgtEl>
                                          <p:spTgt spid="9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50"/>
                                        </p:tgtEl>
                                        <p:attrNameLst>
                                          <p:attrName>style.visibility</p:attrName>
                                        </p:attrNameLst>
                                      </p:cBhvr>
                                      <p:to>
                                        <p:strVal val="visible"/>
                                      </p:to>
                                    </p:set>
                                    <p:anim calcmode="lin" valueType="num">
                                      <p:cBhvr>
                                        <p:cTn id="12" dur="500" fill="hold"/>
                                        <p:tgtEl>
                                          <p:spTgt spid="950"/>
                                        </p:tgtEl>
                                        <p:attrNameLst>
                                          <p:attrName>ppt_w</p:attrName>
                                        </p:attrNameLst>
                                      </p:cBhvr>
                                      <p:tavLst>
                                        <p:tav tm="0">
                                          <p:val>
                                            <p:fltVal val="0"/>
                                          </p:val>
                                        </p:tav>
                                        <p:tav tm="100000">
                                          <p:val>
                                            <p:strVal val="#ppt_w"/>
                                          </p:val>
                                        </p:tav>
                                      </p:tavLst>
                                    </p:anim>
                                    <p:anim calcmode="lin" valueType="num">
                                      <p:cBhvr>
                                        <p:cTn id="13" dur="500" fill="hold"/>
                                        <p:tgtEl>
                                          <p:spTgt spid="950"/>
                                        </p:tgtEl>
                                        <p:attrNameLst>
                                          <p:attrName>ppt_h</p:attrName>
                                        </p:attrNameLst>
                                      </p:cBhvr>
                                      <p:tavLst>
                                        <p:tav tm="0">
                                          <p:val>
                                            <p:fltVal val="0"/>
                                          </p:val>
                                        </p:tav>
                                        <p:tav tm="100000">
                                          <p:val>
                                            <p:strVal val="#ppt_h"/>
                                          </p:val>
                                        </p:tav>
                                      </p:tavLst>
                                    </p:anim>
                                    <p:animEffect transition="in" filter="fade">
                                      <p:cBhvr>
                                        <p:cTn id="14" dur="500"/>
                                        <p:tgtEl>
                                          <p:spTgt spid="95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51"/>
                                        </p:tgtEl>
                                        <p:attrNameLst>
                                          <p:attrName>style.visibility</p:attrName>
                                        </p:attrNameLst>
                                      </p:cBhvr>
                                      <p:to>
                                        <p:strVal val="visible"/>
                                      </p:to>
                                    </p:set>
                                    <p:anim calcmode="lin" valueType="num">
                                      <p:cBhvr>
                                        <p:cTn id="17" dur="500" fill="hold"/>
                                        <p:tgtEl>
                                          <p:spTgt spid="951"/>
                                        </p:tgtEl>
                                        <p:attrNameLst>
                                          <p:attrName>ppt_w</p:attrName>
                                        </p:attrNameLst>
                                      </p:cBhvr>
                                      <p:tavLst>
                                        <p:tav tm="0">
                                          <p:val>
                                            <p:fltVal val="0"/>
                                          </p:val>
                                        </p:tav>
                                        <p:tav tm="100000">
                                          <p:val>
                                            <p:strVal val="#ppt_w"/>
                                          </p:val>
                                        </p:tav>
                                      </p:tavLst>
                                    </p:anim>
                                    <p:anim calcmode="lin" valueType="num">
                                      <p:cBhvr>
                                        <p:cTn id="18" dur="500" fill="hold"/>
                                        <p:tgtEl>
                                          <p:spTgt spid="951"/>
                                        </p:tgtEl>
                                        <p:attrNameLst>
                                          <p:attrName>ppt_h</p:attrName>
                                        </p:attrNameLst>
                                      </p:cBhvr>
                                      <p:tavLst>
                                        <p:tav tm="0">
                                          <p:val>
                                            <p:fltVal val="0"/>
                                          </p:val>
                                        </p:tav>
                                        <p:tav tm="100000">
                                          <p:val>
                                            <p:strVal val="#ppt_h"/>
                                          </p:val>
                                        </p:tav>
                                      </p:tavLst>
                                    </p:anim>
                                    <p:animEffect transition="in" filter="fade">
                                      <p:cBhvr>
                                        <p:cTn id="19" dur="500"/>
                                        <p:tgtEl>
                                          <p:spTgt spid="95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52">
                                            <p:txEl>
                                              <p:pRg st="0" end="0"/>
                                            </p:txEl>
                                          </p:spTgt>
                                        </p:tgtEl>
                                        <p:attrNameLst>
                                          <p:attrName>style.visibility</p:attrName>
                                        </p:attrNameLst>
                                      </p:cBhvr>
                                      <p:to>
                                        <p:strVal val="visible"/>
                                      </p:to>
                                    </p:set>
                                    <p:anim calcmode="lin" valueType="num">
                                      <p:cBhvr>
                                        <p:cTn id="22" dur="500" fill="hold"/>
                                        <p:tgtEl>
                                          <p:spTgt spid="952">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952">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952">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53"/>
                                        </p:tgtEl>
                                        <p:attrNameLst>
                                          <p:attrName>style.visibility</p:attrName>
                                        </p:attrNameLst>
                                      </p:cBhvr>
                                      <p:to>
                                        <p:strVal val="visible"/>
                                      </p:to>
                                    </p:set>
                                    <p:anim calcmode="lin" valueType="num">
                                      <p:cBhvr>
                                        <p:cTn id="27" dur="500" fill="hold"/>
                                        <p:tgtEl>
                                          <p:spTgt spid="953"/>
                                        </p:tgtEl>
                                        <p:attrNameLst>
                                          <p:attrName>ppt_w</p:attrName>
                                        </p:attrNameLst>
                                      </p:cBhvr>
                                      <p:tavLst>
                                        <p:tav tm="0">
                                          <p:val>
                                            <p:fltVal val="0"/>
                                          </p:val>
                                        </p:tav>
                                        <p:tav tm="100000">
                                          <p:val>
                                            <p:strVal val="#ppt_w"/>
                                          </p:val>
                                        </p:tav>
                                      </p:tavLst>
                                    </p:anim>
                                    <p:anim calcmode="lin" valueType="num">
                                      <p:cBhvr>
                                        <p:cTn id="28" dur="500" fill="hold"/>
                                        <p:tgtEl>
                                          <p:spTgt spid="953"/>
                                        </p:tgtEl>
                                        <p:attrNameLst>
                                          <p:attrName>ppt_h</p:attrName>
                                        </p:attrNameLst>
                                      </p:cBhvr>
                                      <p:tavLst>
                                        <p:tav tm="0">
                                          <p:val>
                                            <p:fltVal val="0"/>
                                          </p:val>
                                        </p:tav>
                                        <p:tav tm="100000">
                                          <p:val>
                                            <p:strVal val="#ppt_h"/>
                                          </p:val>
                                        </p:tav>
                                      </p:tavLst>
                                    </p:anim>
                                    <p:animEffect transition="in" filter="fade">
                                      <p:cBhvr>
                                        <p:cTn id="29" dur="500"/>
                                        <p:tgtEl>
                                          <p:spTgt spid="9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 grpId="0"/>
      <p:bldP spid="951" grpId="0"/>
      <p:bldP spid="952" grpId="0" build="p"/>
      <p:bldP spid="95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57"/>
        <p:cNvGrpSpPr/>
        <p:nvPr/>
      </p:nvGrpSpPr>
      <p:grpSpPr>
        <a:xfrm>
          <a:off x="0" y="0"/>
          <a:ext cx="0" cy="0"/>
          <a:chOff x="0" y="0"/>
          <a:chExt cx="0" cy="0"/>
        </a:xfrm>
      </p:grpSpPr>
      <p:sp>
        <p:nvSpPr>
          <p:cNvPr id="958" name="Google Shape;958;p38"/>
          <p:cNvSpPr/>
          <p:nvPr/>
        </p:nvSpPr>
        <p:spPr>
          <a:xfrm>
            <a:off x="833969" y="3506793"/>
            <a:ext cx="638700" cy="638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59" name="Google Shape;959;p38"/>
          <p:cNvSpPr/>
          <p:nvPr/>
        </p:nvSpPr>
        <p:spPr>
          <a:xfrm>
            <a:off x="4703119" y="3506793"/>
            <a:ext cx="638700" cy="638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0" name="Google Shape;960;p38"/>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بیانه ای هدف</a:t>
            </a:r>
            <a:endParaRPr dirty="0">
              <a:solidFill>
                <a:schemeClr val="dk1"/>
              </a:solidFill>
              <a:cs typeface="B Nazanin" panose="00000400000000000000" pitchFamily="2" charset="-78"/>
            </a:endParaRPr>
          </a:p>
        </p:txBody>
      </p:sp>
      <p:sp>
        <p:nvSpPr>
          <p:cNvPr id="961" name="Google Shape;961;p38"/>
          <p:cNvSpPr txBox="1">
            <a:spLocks noGrp="1"/>
          </p:cNvSpPr>
          <p:nvPr>
            <p:ph type="subTitle" idx="1"/>
          </p:nvPr>
        </p:nvSpPr>
        <p:spPr>
          <a:xfrm>
            <a:off x="1472681" y="1971261"/>
            <a:ext cx="2968200" cy="7200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6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962" name="Google Shape;962;p38"/>
          <p:cNvSpPr txBox="1">
            <a:spLocks noGrp="1"/>
          </p:cNvSpPr>
          <p:nvPr>
            <p:ph type="subTitle" idx="2"/>
          </p:nvPr>
        </p:nvSpPr>
        <p:spPr>
          <a:xfrm>
            <a:off x="1472681" y="1515663"/>
            <a:ext cx="2968200" cy="5727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موضوع هدف</a:t>
            </a:r>
          </a:p>
        </p:txBody>
      </p:sp>
      <p:sp>
        <p:nvSpPr>
          <p:cNvPr id="963" name="Google Shape;963;p38"/>
          <p:cNvSpPr/>
          <p:nvPr/>
        </p:nvSpPr>
        <p:spPr>
          <a:xfrm>
            <a:off x="833969" y="1784118"/>
            <a:ext cx="638700" cy="638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964" name="Google Shape;964;p38"/>
          <p:cNvGrpSpPr/>
          <p:nvPr/>
        </p:nvGrpSpPr>
        <p:grpSpPr>
          <a:xfrm>
            <a:off x="990440" y="1916055"/>
            <a:ext cx="325863" cy="374826"/>
            <a:chOff x="1207800" y="1477966"/>
            <a:chExt cx="398658" cy="458615"/>
          </a:xfrm>
        </p:grpSpPr>
        <p:sp>
          <p:nvSpPr>
            <p:cNvPr id="965" name="Google Shape;965;p38"/>
            <p:cNvSpPr/>
            <p:nvPr/>
          </p:nvSpPr>
          <p:spPr>
            <a:xfrm>
              <a:off x="1429564" y="1584619"/>
              <a:ext cx="13632" cy="91257"/>
            </a:xfrm>
            <a:custGeom>
              <a:avLst/>
              <a:gdLst/>
              <a:ahLst/>
              <a:cxnLst/>
              <a:rect l="l" t="t" r="r" b="b"/>
              <a:pathLst>
                <a:path w="216" h="1446" extrusionOk="0">
                  <a:moveTo>
                    <a:pt x="99" y="0"/>
                  </a:moveTo>
                  <a:cubicBezTo>
                    <a:pt x="46" y="9"/>
                    <a:pt x="1" y="63"/>
                    <a:pt x="1" y="116"/>
                  </a:cubicBezTo>
                  <a:lnTo>
                    <a:pt x="1" y="1330"/>
                  </a:lnTo>
                  <a:cubicBezTo>
                    <a:pt x="1" y="1383"/>
                    <a:pt x="46" y="1437"/>
                    <a:pt x="99" y="1446"/>
                  </a:cubicBezTo>
                  <a:cubicBezTo>
                    <a:pt x="162" y="1446"/>
                    <a:pt x="215" y="1401"/>
                    <a:pt x="215" y="1339"/>
                  </a:cubicBezTo>
                  <a:lnTo>
                    <a:pt x="215" y="108"/>
                  </a:lnTo>
                  <a:cubicBezTo>
                    <a:pt x="215" y="45"/>
                    <a:pt x="16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6" name="Google Shape;966;p38"/>
            <p:cNvSpPr/>
            <p:nvPr/>
          </p:nvSpPr>
          <p:spPr>
            <a:xfrm>
              <a:off x="1271414" y="1478218"/>
              <a:ext cx="273077" cy="457800"/>
            </a:xfrm>
            <a:custGeom>
              <a:avLst/>
              <a:gdLst/>
              <a:ahLst/>
              <a:cxnLst/>
              <a:rect l="l" t="t" r="r" b="b"/>
              <a:pathLst>
                <a:path w="4327" h="7254" extrusionOk="0">
                  <a:moveTo>
                    <a:pt x="2204" y="0"/>
                  </a:moveTo>
                  <a:cubicBezTo>
                    <a:pt x="1927" y="0"/>
                    <a:pt x="1695" y="223"/>
                    <a:pt x="1695" y="500"/>
                  </a:cubicBezTo>
                  <a:cubicBezTo>
                    <a:pt x="1614" y="441"/>
                    <a:pt x="1520" y="406"/>
                    <a:pt x="1415" y="406"/>
                  </a:cubicBezTo>
                  <a:cubicBezTo>
                    <a:pt x="1393" y="406"/>
                    <a:pt x="1370" y="408"/>
                    <a:pt x="1347" y="411"/>
                  </a:cubicBezTo>
                  <a:cubicBezTo>
                    <a:pt x="1089" y="438"/>
                    <a:pt x="892" y="661"/>
                    <a:pt x="892" y="928"/>
                  </a:cubicBezTo>
                  <a:lnTo>
                    <a:pt x="892" y="2570"/>
                  </a:lnTo>
                  <a:cubicBezTo>
                    <a:pt x="801" y="2493"/>
                    <a:pt x="690" y="2450"/>
                    <a:pt x="565" y="2450"/>
                  </a:cubicBezTo>
                  <a:cubicBezTo>
                    <a:pt x="544" y="2450"/>
                    <a:pt x="522" y="2451"/>
                    <a:pt x="500" y="2454"/>
                  </a:cubicBezTo>
                  <a:cubicBezTo>
                    <a:pt x="214" y="2480"/>
                    <a:pt x="0" y="2721"/>
                    <a:pt x="0" y="3007"/>
                  </a:cubicBezTo>
                  <a:lnTo>
                    <a:pt x="0" y="3587"/>
                  </a:lnTo>
                  <a:cubicBezTo>
                    <a:pt x="0" y="3640"/>
                    <a:pt x="45" y="3685"/>
                    <a:pt x="98" y="3694"/>
                  </a:cubicBezTo>
                  <a:cubicBezTo>
                    <a:pt x="103" y="3694"/>
                    <a:pt x="107" y="3695"/>
                    <a:pt x="112" y="3695"/>
                  </a:cubicBezTo>
                  <a:cubicBezTo>
                    <a:pt x="168" y="3695"/>
                    <a:pt x="214" y="3644"/>
                    <a:pt x="214" y="3587"/>
                  </a:cubicBezTo>
                  <a:lnTo>
                    <a:pt x="214" y="3007"/>
                  </a:lnTo>
                  <a:cubicBezTo>
                    <a:pt x="214" y="2837"/>
                    <a:pt x="357" y="2677"/>
                    <a:pt x="526" y="2659"/>
                  </a:cubicBezTo>
                  <a:cubicBezTo>
                    <a:pt x="532" y="2659"/>
                    <a:pt x="538" y="2658"/>
                    <a:pt x="544" y="2658"/>
                  </a:cubicBezTo>
                  <a:cubicBezTo>
                    <a:pt x="741" y="2658"/>
                    <a:pt x="892" y="2807"/>
                    <a:pt x="892" y="2998"/>
                  </a:cubicBezTo>
                  <a:lnTo>
                    <a:pt x="892" y="4247"/>
                  </a:lnTo>
                  <a:cubicBezTo>
                    <a:pt x="892" y="4309"/>
                    <a:pt x="937" y="4354"/>
                    <a:pt x="990" y="4363"/>
                  </a:cubicBezTo>
                  <a:cubicBezTo>
                    <a:pt x="995" y="4363"/>
                    <a:pt x="1000" y="4364"/>
                    <a:pt x="1004" y="4364"/>
                  </a:cubicBezTo>
                  <a:cubicBezTo>
                    <a:pt x="1060" y="4364"/>
                    <a:pt x="1106" y="4314"/>
                    <a:pt x="1106" y="4256"/>
                  </a:cubicBezTo>
                  <a:lnTo>
                    <a:pt x="1106" y="919"/>
                  </a:lnTo>
                  <a:cubicBezTo>
                    <a:pt x="1106" y="777"/>
                    <a:pt x="1204" y="652"/>
                    <a:pt x="1347" y="625"/>
                  </a:cubicBezTo>
                  <a:cubicBezTo>
                    <a:pt x="1370" y="620"/>
                    <a:pt x="1392" y="617"/>
                    <a:pt x="1414" y="617"/>
                  </a:cubicBezTo>
                  <a:cubicBezTo>
                    <a:pt x="1573" y="617"/>
                    <a:pt x="1704" y="753"/>
                    <a:pt x="1704" y="910"/>
                  </a:cubicBezTo>
                  <a:lnTo>
                    <a:pt x="1704" y="2864"/>
                  </a:lnTo>
                  <a:cubicBezTo>
                    <a:pt x="1704" y="2918"/>
                    <a:pt x="1740" y="2962"/>
                    <a:pt x="1793" y="2971"/>
                  </a:cubicBezTo>
                  <a:cubicBezTo>
                    <a:pt x="1799" y="2972"/>
                    <a:pt x="1804" y="2972"/>
                    <a:pt x="1809" y="2972"/>
                  </a:cubicBezTo>
                  <a:cubicBezTo>
                    <a:pt x="1872" y="2972"/>
                    <a:pt x="1918" y="2922"/>
                    <a:pt x="1918" y="2864"/>
                  </a:cubicBezTo>
                  <a:lnTo>
                    <a:pt x="1918" y="518"/>
                  </a:lnTo>
                  <a:cubicBezTo>
                    <a:pt x="1918" y="357"/>
                    <a:pt x="2034" y="223"/>
                    <a:pt x="2195" y="214"/>
                  </a:cubicBezTo>
                  <a:cubicBezTo>
                    <a:pt x="2364" y="214"/>
                    <a:pt x="2498" y="339"/>
                    <a:pt x="2498" y="509"/>
                  </a:cubicBezTo>
                  <a:lnTo>
                    <a:pt x="2498" y="1294"/>
                  </a:lnTo>
                  <a:cubicBezTo>
                    <a:pt x="2498" y="1347"/>
                    <a:pt x="2543" y="1401"/>
                    <a:pt x="2605" y="1401"/>
                  </a:cubicBezTo>
                  <a:cubicBezTo>
                    <a:pt x="2659" y="1401"/>
                    <a:pt x="2712" y="1356"/>
                    <a:pt x="2712" y="1294"/>
                  </a:cubicBezTo>
                  <a:lnTo>
                    <a:pt x="2712" y="741"/>
                  </a:lnTo>
                  <a:cubicBezTo>
                    <a:pt x="2712" y="598"/>
                    <a:pt x="2810" y="473"/>
                    <a:pt x="2944" y="446"/>
                  </a:cubicBezTo>
                  <a:cubicBezTo>
                    <a:pt x="2965" y="443"/>
                    <a:pt x="2985" y="441"/>
                    <a:pt x="3004" y="441"/>
                  </a:cubicBezTo>
                  <a:cubicBezTo>
                    <a:pt x="3172" y="441"/>
                    <a:pt x="3301" y="573"/>
                    <a:pt x="3301" y="741"/>
                  </a:cubicBezTo>
                  <a:lnTo>
                    <a:pt x="3301" y="3212"/>
                  </a:lnTo>
                  <a:cubicBezTo>
                    <a:pt x="3301" y="3274"/>
                    <a:pt x="3346" y="3319"/>
                    <a:pt x="3399" y="3328"/>
                  </a:cubicBezTo>
                  <a:cubicBezTo>
                    <a:pt x="3404" y="3329"/>
                    <a:pt x="3408" y="3329"/>
                    <a:pt x="3413" y="3329"/>
                  </a:cubicBezTo>
                  <a:cubicBezTo>
                    <a:pt x="3469" y="3329"/>
                    <a:pt x="3515" y="3279"/>
                    <a:pt x="3515" y="3221"/>
                  </a:cubicBezTo>
                  <a:lnTo>
                    <a:pt x="3515" y="1374"/>
                  </a:lnTo>
                  <a:cubicBezTo>
                    <a:pt x="3515" y="1231"/>
                    <a:pt x="3613" y="1107"/>
                    <a:pt x="3756" y="1080"/>
                  </a:cubicBezTo>
                  <a:cubicBezTo>
                    <a:pt x="3775" y="1076"/>
                    <a:pt x="3795" y="1074"/>
                    <a:pt x="3814" y="1074"/>
                  </a:cubicBezTo>
                  <a:cubicBezTo>
                    <a:pt x="3977" y="1074"/>
                    <a:pt x="4113" y="1205"/>
                    <a:pt x="4113" y="1365"/>
                  </a:cubicBezTo>
                  <a:lnTo>
                    <a:pt x="4113" y="5032"/>
                  </a:lnTo>
                  <a:cubicBezTo>
                    <a:pt x="4113" y="5282"/>
                    <a:pt x="4050" y="5522"/>
                    <a:pt x="3934" y="5746"/>
                  </a:cubicBezTo>
                  <a:cubicBezTo>
                    <a:pt x="3801" y="5995"/>
                    <a:pt x="3729" y="6272"/>
                    <a:pt x="3729" y="6548"/>
                  </a:cubicBezTo>
                  <a:lnTo>
                    <a:pt x="3729" y="6932"/>
                  </a:lnTo>
                  <a:cubicBezTo>
                    <a:pt x="3729" y="6959"/>
                    <a:pt x="3729" y="6986"/>
                    <a:pt x="3711" y="7003"/>
                  </a:cubicBezTo>
                  <a:cubicBezTo>
                    <a:pt x="3693" y="7030"/>
                    <a:pt x="3658" y="7048"/>
                    <a:pt x="3622" y="7048"/>
                  </a:cubicBezTo>
                  <a:lnTo>
                    <a:pt x="2971" y="7048"/>
                  </a:lnTo>
                  <a:cubicBezTo>
                    <a:pt x="2917" y="7048"/>
                    <a:pt x="2873" y="7075"/>
                    <a:pt x="2864" y="7128"/>
                  </a:cubicBezTo>
                  <a:cubicBezTo>
                    <a:pt x="2846" y="7200"/>
                    <a:pt x="2899" y="7253"/>
                    <a:pt x="2971" y="7253"/>
                  </a:cubicBezTo>
                  <a:lnTo>
                    <a:pt x="3613" y="7253"/>
                  </a:lnTo>
                  <a:cubicBezTo>
                    <a:pt x="3685" y="7253"/>
                    <a:pt x="3747" y="7235"/>
                    <a:pt x="3801" y="7200"/>
                  </a:cubicBezTo>
                  <a:cubicBezTo>
                    <a:pt x="3890" y="7137"/>
                    <a:pt x="3943" y="7039"/>
                    <a:pt x="3943" y="6941"/>
                  </a:cubicBezTo>
                  <a:lnTo>
                    <a:pt x="3943" y="6548"/>
                  </a:lnTo>
                  <a:cubicBezTo>
                    <a:pt x="3934" y="6299"/>
                    <a:pt x="3997" y="6058"/>
                    <a:pt x="4122" y="5844"/>
                  </a:cubicBezTo>
                  <a:cubicBezTo>
                    <a:pt x="4247" y="5594"/>
                    <a:pt x="4327" y="5326"/>
                    <a:pt x="4327" y="5050"/>
                  </a:cubicBezTo>
                  <a:lnTo>
                    <a:pt x="4327" y="1374"/>
                  </a:lnTo>
                  <a:cubicBezTo>
                    <a:pt x="4327" y="1089"/>
                    <a:pt x="4095" y="857"/>
                    <a:pt x="3818" y="857"/>
                  </a:cubicBezTo>
                  <a:cubicBezTo>
                    <a:pt x="3702" y="857"/>
                    <a:pt x="3604" y="892"/>
                    <a:pt x="3515" y="955"/>
                  </a:cubicBezTo>
                  <a:lnTo>
                    <a:pt x="3515" y="750"/>
                  </a:lnTo>
                  <a:cubicBezTo>
                    <a:pt x="3515" y="473"/>
                    <a:pt x="3301" y="241"/>
                    <a:pt x="3024" y="232"/>
                  </a:cubicBezTo>
                  <a:cubicBezTo>
                    <a:pt x="3014" y="232"/>
                    <a:pt x="3003" y="231"/>
                    <a:pt x="2993" y="231"/>
                  </a:cubicBezTo>
                  <a:cubicBezTo>
                    <a:pt x="2880" y="231"/>
                    <a:pt x="2775" y="275"/>
                    <a:pt x="2685" y="348"/>
                  </a:cubicBezTo>
                  <a:cubicBezTo>
                    <a:pt x="2623" y="143"/>
                    <a:pt x="2427" y="0"/>
                    <a:pt x="2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7" name="Google Shape;967;p38"/>
            <p:cNvSpPr/>
            <p:nvPr/>
          </p:nvSpPr>
          <p:spPr>
            <a:xfrm>
              <a:off x="1271414" y="1729264"/>
              <a:ext cx="167242" cy="207316"/>
            </a:xfrm>
            <a:custGeom>
              <a:avLst/>
              <a:gdLst/>
              <a:ahLst/>
              <a:cxnLst/>
              <a:rect l="l" t="t" r="r" b="b"/>
              <a:pathLst>
                <a:path w="2650" h="3285" extrusionOk="0">
                  <a:moveTo>
                    <a:pt x="110" y="0"/>
                  </a:moveTo>
                  <a:cubicBezTo>
                    <a:pt x="46" y="0"/>
                    <a:pt x="0" y="50"/>
                    <a:pt x="0" y="108"/>
                  </a:cubicBezTo>
                  <a:lnTo>
                    <a:pt x="0" y="643"/>
                  </a:lnTo>
                  <a:cubicBezTo>
                    <a:pt x="0" y="920"/>
                    <a:pt x="98" y="1188"/>
                    <a:pt x="268" y="1411"/>
                  </a:cubicBezTo>
                  <a:lnTo>
                    <a:pt x="848" y="2160"/>
                  </a:lnTo>
                  <a:cubicBezTo>
                    <a:pt x="874" y="2187"/>
                    <a:pt x="883" y="2222"/>
                    <a:pt x="883" y="2258"/>
                  </a:cubicBezTo>
                  <a:lnTo>
                    <a:pt x="874" y="2963"/>
                  </a:lnTo>
                  <a:cubicBezTo>
                    <a:pt x="874" y="3097"/>
                    <a:pt x="964" y="3231"/>
                    <a:pt x="1124" y="3275"/>
                  </a:cubicBezTo>
                  <a:cubicBezTo>
                    <a:pt x="1133" y="3275"/>
                    <a:pt x="1142" y="3284"/>
                    <a:pt x="1151" y="3284"/>
                  </a:cubicBezTo>
                  <a:lnTo>
                    <a:pt x="2534" y="3284"/>
                  </a:lnTo>
                  <a:cubicBezTo>
                    <a:pt x="2543" y="3284"/>
                    <a:pt x="2552" y="3275"/>
                    <a:pt x="2560" y="3266"/>
                  </a:cubicBezTo>
                  <a:cubicBezTo>
                    <a:pt x="2650" y="3177"/>
                    <a:pt x="2587" y="3070"/>
                    <a:pt x="2498" y="3070"/>
                  </a:cubicBezTo>
                  <a:lnTo>
                    <a:pt x="1204" y="3070"/>
                  </a:lnTo>
                  <a:cubicBezTo>
                    <a:pt x="1178" y="3070"/>
                    <a:pt x="1160" y="3061"/>
                    <a:pt x="1142" y="3052"/>
                  </a:cubicBezTo>
                  <a:cubicBezTo>
                    <a:pt x="1115" y="3034"/>
                    <a:pt x="1097" y="2999"/>
                    <a:pt x="1097" y="2963"/>
                  </a:cubicBezTo>
                  <a:lnTo>
                    <a:pt x="1097" y="2365"/>
                  </a:lnTo>
                  <a:cubicBezTo>
                    <a:pt x="1097" y="2214"/>
                    <a:pt x="1044" y="2062"/>
                    <a:pt x="955" y="1946"/>
                  </a:cubicBezTo>
                  <a:lnTo>
                    <a:pt x="437" y="1277"/>
                  </a:lnTo>
                  <a:cubicBezTo>
                    <a:pt x="295" y="1098"/>
                    <a:pt x="214" y="866"/>
                    <a:pt x="214" y="643"/>
                  </a:cubicBezTo>
                  <a:lnTo>
                    <a:pt x="214" y="117"/>
                  </a:lnTo>
                  <a:cubicBezTo>
                    <a:pt x="214" y="64"/>
                    <a:pt x="179" y="10"/>
                    <a:pt x="125" y="1"/>
                  </a:cubicBezTo>
                  <a:cubicBezTo>
                    <a:pt x="120" y="0"/>
                    <a:pt x="115"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8" name="Google Shape;968;p38"/>
            <p:cNvSpPr/>
            <p:nvPr/>
          </p:nvSpPr>
          <p:spPr>
            <a:xfrm>
              <a:off x="1273055" y="1477966"/>
              <a:ext cx="32186" cy="136002"/>
            </a:xfrm>
            <a:custGeom>
              <a:avLst/>
              <a:gdLst/>
              <a:ahLst/>
              <a:cxnLst/>
              <a:rect l="l" t="t" r="r" b="b"/>
              <a:pathLst>
                <a:path w="510" h="2155" extrusionOk="0">
                  <a:moveTo>
                    <a:pt x="393" y="0"/>
                  </a:moveTo>
                  <a:cubicBezTo>
                    <a:pt x="362" y="0"/>
                    <a:pt x="330" y="14"/>
                    <a:pt x="304" y="40"/>
                  </a:cubicBezTo>
                  <a:lnTo>
                    <a:pt x="46" y="334"/>
                  </a:lnTo>
                  <a:cubicBezTo>
                    <a:pt x="1" y="388"/>
                    <a:pt x="1" y="468"/>
                    <a:pt x="46" y="531"/>
                  </a:cubicBezTo>
                  <a:lnTo>
                    <a:pt x="251" y="754"/>
                  </a:lnTo>
                  <a:lnTo>
                    <a:pt x="46" y="977"/>
                  </a:lnTo>
                  <a:cubicBezTo>
                    <a:pt x="1" y="1030"/>
                    <a:pt x="1" y="1120"/>
                    <a:pt x="46" y="1173"/>
                  </a:cubicBezTo>
                  <a:lnTo>
                    <a:pt x="251" y="1405"/>
                  </a:lnTo>
                  <a:lnTo>
                    <a:pt x="46" y="1628"/>
                  </a:lnTo>
                  <a:cubicBezTo>
                    <a:pt x="1" y="1682"/>
                    <a:pt x="1" y="1771"/>
                    <a:pt x="46" y="1824"/>
                  </a:cubicBezTo>
                  <a:lnTo>
                    <a:pt x="304" y="2119"/>
                  </a:lnTo>
                  <a:cubicBezTo>
                    <a:pt x="331" y="2145"/>
                    <a:pt x="358" y="2154"/>
                    <a:pt x="385" y="2154"/>
                  </a:cubicBezTo>
                  <a:cubicBezTo>
                    <a:pt x="411" y="2154"/>
                    <a:pt x="438" y="2145"/>
                    <a:pt x="456" y="2128"/>
                  </a:cubicBezTo>
                  <a:cubicBezTo>
                    <a:pt x="500" y="2092"/>
                    <a:pt x="509" y="2021"/>
                    <a:pt x="465" y="1976"/>
                  </a:cubicBezTo>
                  <a:lnTo>
                    <a:pt x="242" y="1726"/>
                  </a:lnTo>
                  <a:lnTo>
                    <a:pt x="447" y="1503"/>
                  </a:lnTo>
                  <a:cubicBezTo>
                    <a:pt x="492" y="1441"/>
                    <a:pt x="492" y="1360"/>
                    <a:pt x="447" y="1298"/>
                  </a:cubicBezTo>
                  <a:lnTo>
                    <a:pt x="242" y="1075"/>
                  </a:lnTo>
                  <a:lnTo>
                    <a:pt x="447" y="852"/>
                  </a:lnTo>
                  <a:cubicBezTo>
                    <a:pt x="492" y="798"/>
                    <a:pt x="492" y="709"/>
                    <a:pt x="447" y="656"/>
                  </a:cubicBezTo>
                  <a:lnTo>
                    <a:pt x="242" y="433"/>
                  </a:lnTo>
                  <a:lnTo>
                    <a:pt x="465" y="174"/>
                  </a:lnTo>
                  <a:cubicBezTo>
                    <a:pt x="509" y="129"/>
                    <a:pt x="500" y="67"/>
                    <a:pt x="456" y="22"/>
                  </a:cubicBezTo>
                  <a:cubicBezTo>
                    <a:pt x="437" y="7"/>
                    <a:pt x="416"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69" name="Google Shape;969;p38"/>
            <p:cNvSpPr/>
            <p:nvPr/>
          </p:nvSpPr>
          <p:spPr>
            <a:xfrm>
              <a:off x="1207800" y="1610367"/>
              <a:ext cx="32123" cy="135876"/>
            </a:xfrm>
            <a:custGeom>
              <a:avLst/>
              <a:gdLst/>
              <a:ahLst/>
              <a:cxnLst/>
              <a:rect l="l" t="t" r="r" b="b"/>
              <a:pathLst>
                <a:path w="509" h="2153" extrusionOk="0">
                  <a:moveTo>
                    <a:pt x="387" y="0"/>
                  </a:moveTo>
                  <a:cubicBezTo>
                    <a:pt x="358" y="0"/>
                    <a:pt x="328" y="14"/>
                    <a:pt x="303" y="39"/>
                  </a:cubicBezTo>
                  <a:lnTo>
                    <a:pt x="45" y="333"/>
                  </a:lnTo>
                  <a:cubicBezTo>
                    <a:pt x="0" y="386"/>
                    <a:pt x="0" y="476"/>
                    <a:pt x="45" y="529"/>
                  </a:cubicBezTo>
                  <a:lnTo>
                    <a:pt x="250" y="752"/>
                  </a:lnTo>
                  <a:lnTo>
                    <a:pt x="45" y="975"/>
                  </a:lnTo>
                  <a:cubicBezTo>
                    <a:pt x="0" y="1038"/>
                    <a:pt x="0" y="1118"/>
                    <a:pt x="45" y="1171"/>
                  </a:cubicBezTo>
                  <a:lnTo>
                    <a:pt x="250" y="1403"/>
                  </a:lnTo>
                  <a:lnTo>
                    <a:pt x="45" y="1626"/>
                  </a:lnTo>
                  <a:cubicBezTo>
                    <a:pt x="0" y="1680"/>
                    <a:pt x="0" y="1769"/>
                    <a:pt x="45" y="1823"/>
                  </a:cubicBezTo>
                  <a:lnTo>
                    <a:pt x="303" y="2117"/>
                  </a:lnTo>
                  <a:cubicBezTo>
                    <a:pt x="330" y="2144"/>
                    <a:pt x="357" y="2153"/>
                    <a:pt x="384" y="2153"/>
                  </a:cubicBezTo>
                  <a:cubicBezTo>
                    <a:pt x="410" y="2153"/>
                    <a:pt x="437" y="2144"/>
                    <a:pt x="455" y="2126"/>
                  </a:cubicBezTo>
                  <a:cubicBezTo>
                    <a:pt x="500" y="2090"/>
                    <a:pt x="509" y="2019"/>
                    <a:pt x="464" y="1974"/>
                  </a:cubicBezTo>
                  <a:lnTo>
                    <a:pt x="241" y="1725"/>
                  </a:lnTo>
                  <a:lnTo>
                    <a:pt x="446" y="1502"/>
                  </a:lnTo>
                  <a:cubicBezTo>
                    <a:pt x="491" y="1439"/>
                    <a:pt x="491" y="1359"/>
                    <a:pt x="446" y="1305"/>
                  </a:cubicBezTo>
                  <a:lnTo>
                    <a:pt x="241" y="1073"/>
                  </a:lnTo>
                  <a:lnTo>
                    <a:pt x="446" y="850"/>
                  </a:lnTo>
                  <a:cubicBezTo>
                    <a:pt x="491" y="797"/>
                    <a:pt x="491" y="708"/>
                    <a:pt x="446" y="654"/>
                  </a:cubicBezTo>
                  <a:lnTo>
                    <a:pt x="241" y="431"/>
                  </a:lnTo>
                  <a:lnTo>
                    <a:pt x="464" y="172"/>
                  </a:lnTo>
                  <a:cubicBezTo>
                    <a:pt x="509" y="128"/>
                    <a:pt x="500" y="65"/>
                    <a:pt x="455" y="30"/>
                  </a:cubicBezTo>
                  <a:cubicBezTo>
                    <a:pt x="435" y="9"/>
                    <a:pt x="411"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0" name="Google Shape;970;p38"/>
            <p:cNvSpPr/>
            <p:nvPr/>
          </p:nvSpPr>
          <p:spPr>
            <a:xfrm>
              <a:off x="1574272" y="1612513"/>
              <a:ext cx="32186" cy="152348"/>
            </a:xfrm>
            <a:custGeom>
              <a:avLst/>
              <a:gdLst/>
              <a:ahLst/>
              <a:cxnLst/>
              <a:rect l="l" t="t" r="r" b="b"/>
              <a:pathLst>
                <a:path w="510" h="2414" extrusionOk="0">
                  <a:moveTo>
                    <a:pt x="123" y="0"/>
                  </a:moveTo>
                  <a:cubicBezTo>
                    <a:pt x="100" y="0"/>
                    <a:pt x="77" y="7"/>
                    <a:pt x="54" y="22"/>
                  </a:cubicBezTo>
                  <a:cubicBezTo>
                    <a:pt x="10" y="58"/>
                    <a:pt x="1" y="120"/>
                    <a:pt x="36" y="165"/>
                  </a:cubicBezTo>
                  <a:lnTo>
                    <a:pt x="268" y="477"/>
                  </a:lnTo>
                  <a:lnTo>
                    <a:pt x="54" y="754"/>
                  </a:lnTo>
                  <a:cubicBezTo>
                    <a:pt x="19" y="807"/>
                    <a:pt x="19" y="888"/>
                    <a:pt x="54" y="941"/>
                  </a:cubicBezTo>
                  <a:lnTo>
                    <a:pt x="268" y="1218"/>
                  </a:lnTo>
                  <a:lnTo>
                    <a:pt x="54" y="1503"/>
                  </a:lnTo>
                  <a:cubicBezTo>
                    <a:pt x="19" y="1557"/>
                    <a:pt x="19" y="1628"/>
                    <a:pt x="54" y="1682"/>
                  </a:cubicBezTo>
                  <a:lnTo>
                    <a:pt x="268" y="1967"/>
                  </a:lnTo>
                  <a:lnTo>
                    <a:pt x="54" y="2244"/>
                  </a:lnTo>
                  <a:cubicBezTo>
                    <a:pt x="19" y="2288"/>
                    <a:pt x="27" y="2360"/>
                    <a:pt x="81" y="2395"/>
                  </a:cubicBezTo>
                  <a:cubicBezTo>
                    <a:pt x="99" y="2404"/>
                    <a:pt x="117" y="2413"/>
                    <a:pt x="143" y="2413"/>
                  </a:cubicBezTo>
                  <a:cubicBezTo>
                    <a:pt x="170" y="2413"/>
                    <a:pt x="206" y="2404"/>
                    <a:pt x="224" y="2377"/>
                  </a:cubicBezTo>
                  <a:lnTo>
                    <a:pt x="473" y="2056"/>
                  </a:lnTo>
                  <a:cubicBezTo>
                    <a:pt x="509" y="2003"/>
                    <a:pt x="509" y="1923"/>
                    <a:pt x="473" y="1869"/>
                  </a:cubicBezTo>
                  <a:lnTo>
                    <a:pt x="259" y="1592"/>
                  </a:lnTo>
                  <a:lnTo>
                    <a:pt x="473" y="1307"/>
                  </a:lnTo>
                  <a:cubicBezTo>
                    <a:pt x="509" y="1253"/>
                    <a:pt x="509" y="1182"/>
                    <a:pt x="473" y="1129"/>
                  </a:cubicBezTo>
                  <a:lnTo>
                    <a:pt x="259" y="843"/>
                  </a:lnTo>
                  <a:lnTo>
                    <a:pt x="473" y="567"/>
                  </a:lnTo>
                  <a:cubicBezTo>
                    <a:pt x="509" y="513"/>
                    <a:pt x="509" y="442"/>
                    <a:pt x="473" y="388"/>
                  </a:cubicBezTo>
                  <a:lnTo>
                    <a:pt x="206" y="40"/>
                  </a:lnTo>
                  <a:cubicBezTo>
                    <a:pt x="185" y="14"/>
                    <a:pt x="155"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1" name="Google Shape;971;p38"/>
            <p:cNvSpPr/>
            <p:nvPr/>
          </p:nvSpPr>
          <p:spPr>
            <a:xfrm>
              <a:off x="1208305" y="1778299"/>
              <a:ext cx="87344" cy="151527"/>
            </a:xfrm>
            <a:custGeom>
              <a:avLst/>
              <a:gdLst/>
              <a:ahLst/>
              <a:cxnLst/>
              <a:rect l="l" t="t" r="r" b="b"/>
              <a:pathLst>
                <a:path w="1384" h="2401" extrusionOk="0">
                  <a:moveTo>
                    <a:pt x="179" y="0"/>
                  </a:moveTo>
                  <a:cubicBezTo>
                    <a:pt x="117" y="0"/>
                    <a:pt x="63" y="36"/>
                    <a:pt x="55" y="98"/>
                  </a:cubicBezTo>
                  <a:lnTo>
                    <a:pt x="10" y="500"/>
                  </a:lnTo>
                  <a:cubicBezTo>
                    <a:pt x="1" y="571"/>
                    <a:pt x="46" y="643"/>
                    <a:pt x="108" y="660"/>
                  </a:cubicBezTo>
                  <a:lnTo>
                    <a:pt x="420" y="767"/>
                  </a:lnTo>
                  <a:lnTo>
                    <a:pt x="376" y="1080"/>
                  </a:lnTo>
                  <a:cubicBezTo>
                    <a:pt x="367" y="1151"/>
                    <a:pt x="411" y="1222"/>
                    <a:pt x="483" y="1240"/>
                  </a:cubicBezTo>
                  <a:lnTo>
                    <a:pt x="786" y="1347"/>
                  </a:lnTo>
                  <a:lnTo>
                    <a:pt x="750" y="1660"/>
                  </a:lnTo>
                  <a:cubicBezTo>
                    <a:pt x="741" y="1731"/>
                    <a:pt x="786" y="1802"/>
                    <a:pt x="848" y="1820"/>
                  </a:cubicBezTo>
                  <a:lnTo>
                    <a:pt x="1161" y="1927"/>
                  </a:lnTo>
                  <a:lnTo>
                    <a:pt x="1116" y="2284"/>
                  </a:lnTo>
                  <a:cubicBezTo>
                    <a:pt x="1107" y="2338"/>
                    <a:pt x="1152" y="2391"/>
                    <a:pt x="1205" y="2400"/>
                  </a:cubicBezTo>
                  <a:lnTo>
                    <a:pt x="1223" y="2400"/>
                  </a:lnTo>
                  <a:cubicBezTo>
                    <a:pt x="1277" y="2400"/>
                    <a:pt x="1321" y="2355"/>
                    <a:pt x="1321" y="2302"/>
                  </a:cubicBezTo>
                  <a:lnTo>
                    <a:pt x="1375" y="1900"/>
                  </a:lnTo>
                  <a:cubicBezTo>
                    <a:pt x="1384" y="1829"/>
                    <a:pt x="1339" y="1758"/>
                    <a:pt x="1268" y="1740"/>
                  </a:cubicBezTo>
                  <a:lnTo>
                    <a:pt x="964" y="1642"/>
                  </a:lnTo>
                  <a:lnTo>
                    <a:pt x="1000" y="1321"/>
                  </a:lnTo>
                  <a:cubicBezTo>
                    <a:pt x="1009" y="1249"/>
                    <a:pt x="973" y="1178"/>
                    <a:pt x="902" y="1160"/>
                  </a:cubicBezTo>
                  <a:lnTo>
                    <a:pt x="599" y="1062"/>
                  </a:lnTo>
                  <a:lnTo>
                    <a:pt x="634" y="741"/>
                  </a:lnTo>
                  <a:cubicBezTo>
                    <a:pt x="643" y="669"/>
                    <a:pt x="599" y="598"/>
                    <a:pt x="527" y="580"/>
                  </a:cubicBezTo>
                  <a:lnTo>
                    <a:pt x="224" y="473"/>
                  </a:lnTo>
                  <a:lnTo>
                    <a:pt x="269" y="125"/>
                  </a:lnTo>
                  <a:cubicBezTo>
                    <a:pt x="278" y="63"/>
                    <a:pt x="233" y="9"/>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2" name="Google Shape;972;p38"/>
            <p:cNvSpPr/>
            <p:nvPr/>
          </p:nvSpPr>
          <p:spPr>
            <a:xfrm>
              <a:off x="1547262" y="1815912"/>
              <a:ext cx="50172" cy="120098"/>
            </a:xfrm>
            <a:custGeom>
              <a:avLst/>
              <a:gdLst/>
              <a:ahLst/>
              <a:cxnLst/>
              <a:rect l="l" t="t" r="r" b="b"/>
              <a:pathLst>
                <a:path w="795" h="1903" extrusionOk="0">
                  <a:moveTo>
                    <a:pt x="526" y="0"/>
                  </a:moveTo>
                  <a:cubicBezTo>
                    <a:pt x="512" y="0"/>
                    <a:pt x="497" y="4"/>
                    <a:pt x="482" y="11"/>
                  </a:cubicBezTo>
                  <a:cubicBezTo>
                    <a:pt x="429" y="38"/>
                    <a:pt x="402" y="100"/>
                    <a:pt x="420" y="154"/>
                  </a:cubicBezTo>
                  <a:lnTo>
                    <a:pt x="545" y="448"/>
                  </a:lnTo>
                  <a:lnTo>
                    <a:pt x="277" y="626"/>
                  </a:lnTo>
                  <a:cubicBezTo>
                    <a:pt x="223" y="662"/>
                    <a:pt x="197" y="742"/>
                    <a:pt x="223" y="805"/>
                  </a:cubicBezTo>
                  <a:lnTo>
                    <a:pt x="348" y="1099"/>
                  </a:lnTo>
                  <a:lnTo>
                    <a:pt x="81" y="1278"/>
                  </a:lnTo>
                  <a:cubicBezTo>
                    <a:pt x="18" y="1313"/>
                    <a:pt x="0" y="1394"/>
                    <a:pt x="27" y="1465"/>
                  </a:cubicBezTo>
                  <a:lnTo>
                    <a:pt x="188" y="1840"/>
                  </a:lnTo>
                  <a:cubicBezTo>
                    <a:pt x="206" y="1875"/>
                    <a:pt x="241" y="1902"/>
                    <a:pt x="286" y="1902"/>
                  </a:cubicBezTo>
                  <a:cubicBezTo>
                    <a:pt x="295" y="1902"/>
                    <a:pt x="313" y="1902"/>
                    <a:pt x="322" y="1893"/>
                  </a:cubicBezTo>
                  <a:cubicBezTo>
                    <a:pt x="375" y="1866"/>
                    <a:pt x="402" y="1804"/>
                    <a:pt x="384" y="1750"/>
                  </a:cubicBezTo>
                  <a:lnTo>
                    <a:pt x="241" y="1429"/>
                  </a:lnTo>
                  <a:lnTo>
                    <a:pt x="509" y="1251"/>
                  </a:lnTo>
                  <a:cubicBezTo>
                    <a:pt x="571" y="1206"/>
                    <a:pt x="589" y="1135"/>
                    <a:pt x="562" y="1064"/>
                  </a:cubicBezTo>
                  <a:lnTo>
                    <a:pt x="438" y="769"/>
                  </a:lnTo>
                  <a:lnTo>
                    <a:pt x="705" y="591"/>
                  </a:lnTo>
                  <a:cubicBezTo>
                    <a:pt x="768" y="555"/>
                    <a:pt x="794" y="475"/>
                    <a:pt x="759" y="412"/>
                  </a:cubicBezTo>
                  <a:lnTo>
                    <a:pt x="616" y="64"/>
                  </a:lnTo>
                  <a:cubicBezTo>
                    <a:pt x="603" y="25"/>
                    <a:pt x="566"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973" name="Google Shape;973;p38"/>
          <p:cNvGrpSpPr/>
          <p:nvPr/>
        </p:nvGrpSpPr>
        <p:grpSpPr>
          <a:xfrm>
            <a:off x="982625" y="3638830"/>
            <a:ext cx="341498" cy="374624"/>
            <a:chOff x="1198208" y="2104823"/>
            <a:chExt cx="417786" cy="458367"/>
          </a:xfrm>
        </p:grpSpPr>
        <p:sp>
          <p:nvSpPr>
            <p:cNvPr id="974" name="Google Shape;974;p38"/>
            <p:cNvSpPr/>
            <p:nvPr/>
          </p:nvSpPr>
          <p:spPr>
            <a:xfrm>
              <a:off x="1318114" y="2104823"/>
              <a:ext cx="297879" cy="431925"/>
            </a:xfrm>
            <a:custGeom>
              <a:avLst/>
              <a:gdLst/>
              <a:ahLst/>
              <a:cxnLst/>
              <a:rect l="l" t="t" r="r" b="b"/>
              <a:pathLst>
                <a:path w="4720" h="6844" extrusionOk="0">
                  <a:moveTo>
                    <a:pt x="1383" y="0"/>
                  </a:moveTo>
                  <a:cubicBezTo>
                    <a:pt x="919" y="0"/>
                    <a:pt x="464" y="90"/>
                    <a:pt x="81" y="250"/>
                  </a:cubicBezTo>
                  <a:cubicBezTo>
                    <a:pt x="27" y="277"/>
                    <a:pt x="1" y="339"/>
                    <a:pt x="27" y="393"/>
                  </a:cubicBezTo>
                  <a:cubicBezTo>
                    <a:pt x="40" y="432"/>
                    <a:pt x="77" y="457"/>
                    <a:pt x="117" y="457"/>
                  </a:cubicBezTo>
                  <a:cubicBezTo>
                    <a:pt x="132" y="457"/>
                    <a:pt x="147" y="454"/>
                    <a:pt x="161" y="447"/>
                  </a:cubicBezTo>
                  <a:cubicBezTo>
                    <a:pt x="527" y="295"/>
                    <a:pt x="946" y="215"/>
                    <a:pt x="1383" y="215"/>
                  </a:cubicBezTo>
                  <a:cubicBezTo>
                    <a:pt x="2168" y="215"/>
                    <a:pt x="2927" y="420"/>
                    <a:pt x="3489" y="777"/>
                  </a:cubicBezTo>
                  <a:cubicBezTo>
                    <a:pt x="4158" y="1205"/>
                    <a:pt x="4506" y="1838"/>
                    <a:pt x="4506" y="2614"/>
                  </a:cubicBezTo>
                  <a:cubicBezTo>
                    <a:pt x="4506" y="3587"/>
                    <a:pt x="4381" y="3979"/>
                    <a:pt x="3542" y="4737"/>
                  </a:cubicBezTo>
                  <a:cubicBezTo>
                    <a:pt x="3301" y="4961"/>
                    <a:pt x="3328" y="5451"/>
                    <a:pt x="3623" y="6263"/>
                  </a:cubicBezTo>
                  <a:cubicBezTo>
                    <a:pt x="3640" y="6308"/>
                    <a:pt x="3640" y="6361"/>
                    <a:pt x="3614" y="6406"/>
                  </a:cubicBezTo>
                  <a:cubicBezTo>
                    <a:pt x="3596" y="6450"/>
                    <a:pt x="3551" y="6486"/>
                    <a:pt x="3507" y="6495"/>
                  </a:cubicBezTo>
                  <a:lnTo>
                    <a:pt x="2971" y="6638"/>
                  </a:lnTo>
                  <a:cubicBezTo>
                    <a:pt x="2909" y="6647"/>
                    <a:pt x="2882" y="6709"/>
                    <a:pt x="2891" y="6763"/>
                  </a:cubicBezTo>
                  <a:cubicBezTo>
                    <a:pt x="2909" y="6816"/>
                    <a:pt x="2945" y="6843"/>
                    <a:pt x="2998" y="6843"/>
                  </a:cubicBezTo>
                  <a:cubicBezTo>
                    <a:pt x="2999" y="6843"/>
                    <a:pt x="3000" y="6843"/>
                    <a:pt x="3001" y="6843"/>
                  </a:cubicBezTo>
                  <a:cubicBezTo>
                    <a:pt x="3046" y="6843"/>
                    <a:pt x="3525" y="6709"/>
                    <a:pt x="3551" y="6700"/>
                  </a:cubicBezTo>
                  <a:cubicBezTo>
                    <a:pt x="3667" y="6673"/>
                    <a:pt x="3756" y="6602"/>
                    <a:pt x="3801" y="6504"/>
                  </a:cubicBezTo>
                  <a:cubicBezTo>
                    <a:pt x="3854" y="6406"/>
                    <a:pt x="3863" y="6290"/>
                    <a:pt x="3828" y="6183"/>
                  </a:cubicBezTo>
                  <a:cubicBezTo>
                    <a:pt x="3578" y="5514"/>
                    <a:pt x="3524" y="5041"/>
                    <a:pt x="3685" y="4898"/>
                  </a:cubicBezTo>
                  <a:cubicBezTo>
                    <a:pt x="4568" y="4095"/>
                    <a:pt x="4720" y="3622"/>
                    <a:pt x="4720" y="2614"/>
                  </a:cubicBezTo>
                  <a:cubicBezTo>
                    <a:pt x="4720" y="1767"/>
                    <a:pt x="4336" y="1062"/>
                    <a:pt x="3596" y="598"/>
                  </a:cubicBezTo>
                  <a:cubicBezTo>
                    <a:pt x="3016" y="215"/>
                    <a:pt x="2204" y="0"/>
                    <a:pt x="1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5" name="Google Shape;975;p38"/>
            <p:cNvSpPr/>
            <p:nvPr/>
          </p:nvSpPr>
          <p:spPr>
            <a:xfrm>
              <a:off x="1198208" y="2135368"/>
              <a:ext cx="286078" cy="427823"/>
            </a:xfrm>
            <a:custGeom>
              <a:avLst/>
              <a:gdLst/>
              <a:ahLst/>
              <a:cxnLst/>
              <a:rect l="l" t="t" r="r" b="b"/>
              <a:pathLst>
                <a:path w="4533" h="6779" extrusionOk="0">
                  <a:moveTo>
                    <a:pt x="1584" y="1"/>
                  </a:moveTo>
                  <a:cubicBezTo>
                    <a:pt x="1563" y="1"/>
                    <a:pt x="1543" y="6"/>
                    <a:pt x="1526" y="16"/>
                  </a:cubicBezTo>
                  <a:cubicBezTo>
                    <a:pt x="973" y="400"/>
                    <a:pt x="661" y="962"/>
                    <a:pt x="616" y="1631"/>
                  </a:cubicBezTo>
                  <a:cubicBezTo>
                    <a:pt x="607" y="1782"/>
                    <a:pt x="554" y="1881"/>
                    <a:pt x="518" y="1970"/>
                  </a:cubicBezTo>
                  <a:cubicBezTo>
                    <a:pt x="491" y="2014"/>
                    <a:pt x="473" y="2059"/>
                    <a:pt x="464" y="2104"/>
                  </a:cubicBezTo>
                  <a:cubicBezTo>
                    <a:pt x="429" y="2237"/>
                    <a:pt x="500" y="2353"/>
                    <a:pt x="571" y="2460"/>
                  </a:cubicBezTo>
                  <a:cubicBezTo>
                    <a:pt x="589" y="2496"/>
                    <a:pt x="616" y="2532"/>
                    <a:pt x="634" y="2567"/>
                  </a:cubicBezTo>
                  <a:cubicBezTo>
                    <a:pt x="643" y="2594"/>
                    <a:pt x="643" y="2621"/>
                    <a:pt x="625" y="2648"/>
                  </a:cubicBezTo>
                  <a:cubicBezTo>
                    <a:pt x="536" y="2808"/>
                    <a:pt x="420" y="2942"/>
                    <a:pt x="223" y="3094"/>
                  </a:cubicBezTo>
                  <a:cubicBezTo>
                    <a:pt x="134" y="3156"/>
                    <a:pt x="0" y="3263"/>
                    <a:pt x="0" y="3442"/>
                  </a:cubicBezTo>
                  <a:cubicBezTo>
                    <a:pt x="0" y="3629"/>
                    <a:pt x="125" y="3763"/>
                    <a:pt x="357" y="3834"/>
                  </a:cubicBezTo>
                  <a:cubicBezTo>
                    <a:pt x="402" y="3852"/>
                    <a:pt x="420" y="3861"/>
                    <a:pt x="429" y="3870"/>
                  </a:cubicBezTo>
                  <a:cubicBezTo>
                    <a:pt x="420" y="3906"/>
                    <a:pt x="339" y="3986"/>
                    <a:pt x="250" y="4039"/>
                  </a:cubicBezTo>
                  <a:cubicBezTo>
                    <a:pt x="241" y="4048"/>
                    <a:pt x="232" y="4057"/>
                    <a:pt x="223" y="4066"/>
                  </a:cubicBezTo>
                  <a:cubicBezTo>
                    <a:pt x="179" y="4138"/>
                    <a:pt x="152" y="4271"/>
                    <a:pt x="286" y="4378"/>
                  </a:cubicBezTo>
                  <a:cubicBezTo>
                    <a:pt x="322" y="4405"/>
                    <a:pt x="348" y="4432"/>
                    <a:pt x="375" y="4459"/>
                  </a:cubicBezTo>
                  <a:cubicBezTo>
                    <a:pt x="277" y="4575"/>
                    <a:pt x="304" y="4717"/>
                    <a:pt x="348" y="4789"/>
                  </a:cubicBezTo>
                  <a:cubicBezTo>
                    <a:pt x="366" y="4816"/>
                    <a:pt x="393" y="4824"/>
                    <a:pt x="420" y="4833"/>
                  </a:cubicBezTo>
                  <a:cubicBezTo>
                    <a:pt x="438" y="4842"/>
                    <a:pt x="500" y="4860"/>
                    <a:pt x="545" y="4887"/>
                  </a:cubicBezTo>
                  <a:cubicBezTo>
                    <a:pt x="491" y="4967"/>
                    <a:pt x="420" y="5101"/>
                    <a:pt x="464" y="5315"/>
                  </a:cubicBezTo>
                  <a:cubicBezTo>
                    <a:pt x="536" y="5583"/>
                    <a:pt x="741" y="5743"/>
                    <a:pt x="1080" y="5797"/>
                  </a:cubicBezTo>
                  <a:cubicBezTo>
                    <a:pt x="1115" y="5803"/>
                    <a:pt x="1156" y="5806"/>
                    <a:pt x="1204" y="5806"/>
                  </a:cubicBezTo>
                  <a:cubicBezTo>
                    <a:pt x="1351" y="5806"/>
                    <a:pt x="1553" y="5779"/>
                    <a:pt x="1776" y="5752"/>
                  </a:cubicBezTo>
                  <a:cubicBezTo>
                    <a:pt x="1829" y="5743"/>
                    <a:pt x="1883" y="5734"/>
                    <a:pt x="1936" y="5725"/>
                  </a:cubicBezTo>
                  <a:cubicBezTo>
                    <a:pt x="1975" y="5720"/>
                    <a:pt x="2013" y="5717"/>
                    <a:pt x="2049" y="5717"/>
                  </a:cubicBezTo>
                  <a:cubicBezTo>
                    <a:pt x="2490" y="5717"/>
                    <a:pt x="2709" y="6108"/>
                    <a:pt x="2882" y="6528"/>
                  </a:cubicBezTo>
                  <a:cubicBezTo>
                    <a:pt x="2944" y="6680"/>
                    <a:pt x="3087" y="6778"/>
                    <a:pt x="3248" y="6778"/>
                  </a:cubicBezTo>
                  <a:cubicBezTo>
                    <a:pt x="3274" y="6778"/>
                    <a:pt x="3310" y="6769"/>
                    <a:pt x="3346" y="6760"/>
                  </a:cubicBezTo>
                  <a:lnTo>
                    <a:pt x="4443" y="6484"/>
                  </a:lnTo>
                  <a:cubicBezTo>
                    <a:pt x="4497" y="6466"/>
                    <a:pt x="4532" y="6403"/>
                    <a:pt x="4523" y="6350"/>
                  </a:cubicBezTo>
                  <a:cubicBezTo>
                    <a:pt x="4507" y="6302"/>
                    <a:pt x="4463" y="6268"/>
                    <a:pt x="4409" y="6268"/>
                  </a:cubicBezTo>
                  <a:cubicBezTo>
                    <a:pt x="4402" y="6268"/>
                    <a:pt x="4396" y="6269"/>
                    <a:pt x="4390" y="6270"/>
                  </a:cubicBezTo>
                  <a:lnTo>
                    <a:pt x="3292" y="6555"/>
                  </a:lnTo>
                  <a:cubicBezTo>
                    <a:pt x="3275" y="6560"/>
                    <a:pt x="3258" y="6563"/>
                    <a:pt x="3241" y="6563"/>
                  </a:cubicBezTo>
                  <a:cubicBezTo>
                    <a:pt x="3170" y="6563"/>
                    <a:pt x="3107" y="6520"/>
                    <a:pt x="3078" y="6448"/>
                  </a:cubicBezTo>
                  <a:cubicBezTo>
                    <a:pt x="2961" y="6164"/>
                    <a:pt x="2695" y="5502"/>
                    <a:pt x="2044" y="5502"/>
                  </a:cubicBezTo>
                  <a:cubicBezTo>
                    <a:pt x="2001" y="5502"/>
                    <a:pt x="1956" y="5505"/>
                    <a:pt x="1910" y="5511"/>
                  </a:cubicBezTo>
                  <a:cubicBezTo>
                    <a:pt x="1856" y="5520"/>
                    <a:pt x="1802" y="5529"/>
                    <a:pt x="1749" y="5538"/>
                  </a:cubicBezTo>
                  <a:cubicBezTo>
                    <a:pt x="1538" y="5567"/>
                    <a:pt x="1326" y="5596"/>
                    <a:pt x="1188" y="5596"/>
                  </a:cubicBezTo>
                  <a:cubicBezTo>
                    <a:pt x="1157" y="5596"/>
                    <a:pt x="1130" y="5595"/>
                    <a:pt x="1107" y="5592"/>
                  </a:cubicBezTo>
                  <a:cubicBezTo>
                    <a:pt x="857" y="5547"/>
                    <a:pt x="723" y="5449"/>
                    <a:pt x="678" y="5262"/>
                  </a:cubicBezTo>
                  <a:cubicBezTo>
                    <a:pt x="643" y="5146"/>
                    <a:pt x="678" y="5065"/>
                    <a:pt x="732" y="4985"/>
                  </a:cubicBezTo>
                  <a:cubicBezTo>
                    <a:pt x="785" y="4878"/>
                    <a:pt x="741" y="4762"/>
                    <a:pt x="661" y="4717"/>
                  </a:cubicBezTo>
                  <a:cubicBezTo>
                    <a:pt x="616" y="4682"/>
                    <a:pt x="562" y="4655"/>
                    <a:pt x="518" y="4646"/>
                  </a:cubicBezTo>
                  <a:cubicBezTo>
                    <a:pt x="518" y="4619"/>
                    <a:pt x="527" y="4584"/>
                    <a:pt x="580" y="4548"/>
                  </a:cubicBezTo>
                  <a:cubicBezTo>
                    <a:pt x="607" y="4530"/>
                    <a:pt x="625" y="4503"/>
                    <a:pt x="625" y="4477"/>
                  </a:cubicBezTo>
                  <a:cubicBezTo>
                    <a:pt x="634" y="4450"/>
                    <a:pt x="625" y="4414"/>
                    <a:pt x="607" y="4396"/>
                  </a:cubicBezTo>
                  <a:cubicBezTo>
                    <a:pt x="598" y="4387"/>
                    <a:pt x="545" y="4316"/>
                    <a:pt x="420" y="4209"/>
                  </a:cubicBezTo>
                  <a:cubicBezTo>
                    <a:pt x="411" y="4209"/>
                    <a:pt x="402" y="4200"/>
                    <a:pt x="402" y="4200"/>
                  </a:cubicBezTo>
                  <a:cubicBezTo>
                    <a:pt x="491" y="4138"/>
                    <a:pt x="661" y="3995"/>
                    <a:pt x="634" y="3834"/>
                  </a:cubicBezTo>
                  <a:cubicBezTo>
                    <a:pt x="625" y="3772"/>
                    <a:pt x="580" y="3683"/>
                    <a:pt x="420" y="3629"/>
                  </a:cubicBezTo>
                  <a:cubicBezTo>
                    <a:pt x="241" y="3576"/>
                    <a:pt x="215" y="3504"/>
                    <a:pt x="215" y="3442"/>
                  </a:cubicBezTo>
                  <a:cubicBezTo>
                    <a:pt x="215" y="3370"/>
                    <a:pt x="259" y="3335"/>
                    <a:pt x="348" y="3263"/>
                  </a:cubicBezTo>
                  <a:cubicBezTo>
                    <a:pt x="500" y="3138"/>
                    <a:pt x="678" y="2987"/>
                    <a:pt x="812" y="2746"/>
                  </a:cubicBezTo>
                  <a:cubicBezTo>
                    <a:pt x="857" y="2666"/>
                    <a:pt x="866" y="2567"/>
                    <a:pt x="830" y="2487"/>
                  </a:cubicBezTo>
                  <a:cubicBezTo>
                    <a:pt x="803" y="2434"/>
                    <a:pt x="777" y="2389"/>
                    <a:pt x="750" y="2344"/>
                  </a:cubicBezTo>
                  <a:cubicBezTo>
                    <a:pt x="705" y="2273"/>
                    <a:pt x="661" y="2202"/>
                    <a:pt x="669" y="2157"/>
                  </a:cubicBezTo>
                  <a:cubicBezTo>
                    <a:pt x="678" y="2130"/>
                    <a:pt x="687" y="2095"/>
                    <a:pt x="705" y="2059"/>
                  </a:cubicBezTo>
                  <a:cubicBezTo>
                    <a:pt x="750" y="1970"/>
                    <a:pt x="812" y="1836"/>
                    <a:pt x="821" y="1649"/>
                  </a:cubicBezTo>
                  <a:cubicBezTo>
                    <a:pt x="866" y="1042"/>
                    <a:pt x="1151" y="533"/>
                    <a:pt x="1642" y="194"/>
                  </a:cubicBezTo>
                  <a:cubicBezTo>
                    <a:pt x="1695" y="159"/>
                    <a:pt x="1704" y="96"/>
                    <a:pt x="1669" y="43"/>
                  </a:cubicBezTo>
                  <a:cubicBezTo>
                    <a:pt x="1652" y="15"/>
                    <a:pt x="1618" y="1"/>
                    <a:pt x="1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6" name="Google Shape;976;p38"/>
            <p:cNvSpPr/>
            <p:nvPr/>
          </p:nvSpPr>
          <p:spPr>
            <a:xfrm>
              <a:off x="1305177" y="2157203"/>
              <a:ext cx="242153" cy="239881"/>
            </a:xfrm>
            <a:custGeom>
              <a:avLst/>
              <a:gdLst/>
              <a:ahLst/>
              <a:cxnLst/>
              <a:rect l="l" t="t" r="r" b="b"/>
              <a:pathLst>
                <a:path w="3837" h="3801" extrusionOk="0">
                  <a:moveTo>
                    <a:pt x="901" y="187"/>
                  </a:moveTo>
                  <a:cubicBezTo>
                    <a:pt x="964" y="187"/>
                    <a:pt x="1026" y="241"/>
                    <a:pt x="1026" y="312"/>
                  </a:cubicBezTo>
                  <a:cubicBezTo>
                    <a:pt x="1026" y="321"/>
                    <a:pt x="1017" y="464"/>
                    <a:pt x="1017" y="464"/>
                  </a:cubicBezTo>
                  <a:cubicBezTo>
                    <a:pt x="1017" y="562"/>
                    <a:pt x="1107" y="642"/>
                    <a:pt x="1205" y="642"/>
                  </a:cubicBezTo>
                  <a:lnTo>
                    <a:pt x="1588" y="642"/>
                  </a:lnTo>
                  <a:lnTo>
                    <a:pt x="1588" y="1026"/>
                  </a:lnTo>
                  <a:cubicBezTo>
                    <a:pt x="1588" y="1133"/>
                    <a:pt x="1678" y="1213"/>
                    <a:pt x="1794" y="1213"/>
                  </a:cubicBezTo>
                  <a:lnTo>
                    <a:pt x="1918" y="1213"/>
                  </a:lnTo>
                  <a:cubicBezTo>
                    <a:pt x="1981" y="1213"/>
                    <a:pt x="2043" y="1258"/>
                    <a:pt x="2043" y="1320"/>
                  </a:cubicBezTo>
                  <a:cubicBezTo>
                    <a:pt x="2043" y="1374"/>
                    <a:pt x="2008" y="1445"/>
                    <a:pt x="1927" y="1454"/>
                  </a:cubicBezTo>
                  <a:lnTo>
                    <a:pt x="1767" y="1454"/>
                  </a:lnTo>
                  <a:cubicBezTo>
                    <a:pt x="1669" y="1454"/>
                    <a:pt x="1588" y="1535"/>
                    <a:pt x="1588" y="1633"/>
                  </a:cubicBezTo>
                  <a:lnTo>
                    <a:pt x="1588" y="2016"/>
                  </a:lnTo>
                  <a:lnTo>
                    <a:pt x="1232" y="2016"/>
                  </a:lnTo>
                  <a:lnTo>
                    <a:pt x="1232" y="1900"/>
                  </a:lnTo>
                  <a:cubicBezTo>
                    <a:pt x="1232" y="1722"/>
                    <a:pt x="1098" y="1570"/>
                    <a:pt x="919" y="1561"/>
                  </a:cubicBezTo>
                  <a:cubicBezTo>
                    <a:pt x="915" y="1561"/>
                    <a:pt x="910" y="1561"/>
                    <a:pt x="905" y="1561"/>
                  </a:cubicBezTo>
                  <a:cubicBezTo>
                    <a:pt x="740" y="1561"/>
                    <a:pt x="571" y="1710"/>
                    <a:pt x="571" y="1900"/>
                  </a:cubicBezTo>
                  <a:lnTo>
                    <a:pt x="571" y="2016"/>
                  </a:lnTo>
                  <a:lnTo>
                    <a:pt x="215" y="2016"/>
                  </a:lnTo>
                  <a:lnTo>
                    <a:pt x="215" y="1659"/>
                  </a:lnTo>
                  <a:lnTo>
                    <a:pt x="330" y="1659"/>
                  </a:lnTo>
                  <a:cubicBezTo>
                    <a:pt x="335" y="1660"/>
                    <a:pt x="340" y="1660"/>
                    <a:pt x="344" y="1660"/>
                  </a:cubicBezTo>
                  <a:cubicBezTo>
                    <a:pt x="509" y="1660"/>
                    <a:pt x="678" y="1503"/>
                    <a:pt x="669" y="1311"/>
                  </a:cubicBezTo>
                  <a:cubicBezTo>
                    <a:pt x="661" y="1133"/>
                    <a:pt x="509" y="999"/>
                    <a:pt x="330" y="999"/>
                  </a:cubicBezTo>
                  <a:lnTo>
                    <a:pt x="215" y="999"/>
                  </a:lnTo>
                  <a:lnTo>
                    <a:pt x="215" y="642"/>
                  </a:lnTo>
                  <a:lnTo>
                    <a:pt x="598" y="642"/>
                  </a:lnTo>
                  <a:cubicBezTo>
                    <a:pt x="696" y="642"/>
                    <a:pt x="777" y="562"/>
                    <a:pt x="777" y="464"/>
                  </a:cubicBezTo>
                  <a:lnTo>
                    <a:pt x="785" y="312"/>
                  </a:lnTo>
                  <a:cubicBezTo>
                    <a:pt x="785" y="241"/>
                    <a:pt x="839" y="187"/>
                    <a:pt x="901" y="187"/>
                  </a:cubicBezTo>
                  <a:close/>
                  <a:moveTo>
                    <a:pt x="2472" y="187"/>
                  </a:moveTo>
                  <a:cubicBezTo>
                    <a:pt x="2543" y="187"/>
                    <a:pt x="2596" y="241"/>
                    <a:pt x="2596" y="312"/>
                  </a:cubicBezTo>
                  <a:cubicBezTo>
                    <a:pt x="2596" y="321"/>
                    <a:pt x="2596" y="464"/>
                    <a:pt x="2596" y="464"/>
                  </a:cubicBezTo>
                  <a:cubicBezTo>
                    <a:pt x="2596" y="562"/>
                    <a:pt x="2677" y="642"/>
                    <a:pt x="2775" y="642"/>
                  </a:cubicBezTo>
                  <a:lnTo>
                    <a:pt x="3158" y="642"/>
                  </a:lnTo>
                  <a:lnTo>
                    <a:pt x="3158" y="1026"/>
                  </a:lnTo>
                  <a:cubicBezTo>
                    <a:pt x="3158" y="1133"/>
                    <a:pt x="3248" y="1213"/>
                    <a:pt x="3364" y="1213"/>
                  </a:cubicBezTo>
                  <a:lnTo>
                    <a:pt x="3489" y="1213"/>
                  </a:lnTo>
                  <a:cubicBezTo>
                    <a:pt x="3560" y="1213"/>
                    <a:pt x="3613" y="1258"/>
                    <a:pt x="3613" y="1320"/>
                  </a:cubicBezTo>
                  <a:cubicBezTo>
                    <a:pt x="3613" y="1374"/>
                    <a:pt x="3578" y="1445"/>
                    <a:pt x="3497" y="1454"/>
                  </a:cubicBezTo>
                  <a:lnTo>
                    <a:pt x="3346" y="1454"/>
                  </a:lnTo>
                  <a:cubicBezTo>
                    <a:pt x="3248" y="1454"/>
                    <a:pt x="3158" y="1535"/>
                    <a:pt x="3158" y="1633"/>
                  </a:cubicBezTo>
                  <a:lnTo>
                    <a:pt x="3158" y="2016"/>
                  </a:lnTo>
                  <a:lnTo>
                    <a:pt x="2811" y="2016"/>
                  </a:lnTo>
                  <a:cubicBezTo>
                    <a:pt x="2811" y="1972"/>
                    <a:pt x="2819" y="1900"/>
                    <a:pt x="2819" y="1900"/>
                  </a:cubicBezTo>
                  <a:cubicBezTo>
                    <a:pt x="2819" y="1713"/>
                    <a:pt x="2668" y="1561"/>
                    <a:pt x="2480" y="1561"/>
                  </a:cubicBezTo>
                  <a:cubicBezTo>
                    <a:pt x="2302" y="1561"/>
                    <a:pt x="2141" y="1713"/>
                    <a:pt x="2141" y="1900"/>
                  </a:cubicBezTo>
                  <a:lnTo>
                    <a:pt x="2141" y="2016"/>
                  </a:lnTo>
                  <a:lnTo>
                    <a:pt x="1785" y="2016"/>
                  </a:lnTo>
                  <a:lnTo>
                    <a:pt x="1785" y="1659"/>
                  </a:lnTo>
                  <a:lnTo>
                    <a:pt x="1910" y="1659"/>
                  </a:lnTo>
                  <a:cubicBezTo>
                    <a:pt x="1914" y="1660"/>
                    <a:pt x="1919" y="1660"/>
                    <a:pt x="1923" y="1660"/>
                  </a:cubicBezTo>
                  <a:cubicBezTo>
                    <a:pt x="2088" y="1660"/>
                    <a:pt x="2248" y="1503"/>
                    <a:pt x="2240" y="1311"/>
                  </a:cubicBezTo>
                  <a:cubicBezTo>
                    <a:pt x="2231" y="1133"/>
                    <a:pt x="2079" y="999"/>
                    <a:pt x="1901" y="999"/>
                  </a:cubicBezTo>
                  <a:lnTo>
                    <a:pt x="1802" y="999"/>
                  </a:lnTo>
                  <a:lnTo>
                    <a:pt x="1802" y="642"/>
                  </a:lnTo>
                  <a:lnTo>
                    <a:pt x="2168" y="642"/>
                  </a:lnTo>
                  <a:cubicBezTo>
                    <a:pt x="2275" y="642"/>
                    <a:pt x="2356" y="562"/>
                    <a:pt x="2356" y="464"/>
                  </a:cubicBezTo>
                  <a:lnTo>
                    <a:pt x="2356" y="312"/>
                  </a:lnTo>
                  <a:cubicBezTo>
                    <a:pt x="2356" y="241"/>
                    <a:pt x="2409" y="187"/>
                    <a:pt x="2472" y="187"/>
                  </a:cubicBezTo>
                  <a:close/>
                  <a:moveTo>
                    <a:pt x="910" y="1775"/>
                  </a:moveTo>
                  <a:cubicBezTo>
                    <a:pt x="973" y="1784"/>
                    <a:pt x="1026" y="1838"/>
                    <a:pt x="1026" y="1900"/>
                  </a:cubicBezTo>
                  <a:lnTo>
                    <a:pt x="1026" y="2052"/>
                  </a:lnTo>
                  <a:cubicBezTo>
                    <a:pt x="1026" y="2150"/>
                    <a:pt x="1107" y="2230"/>
                    <a:pt x="1205" y="2230"/>
                  </a:cubicBezTo>
                  <a:lnTo>
                    <a:pt x="1588" y="2230"/>
                  </a:lnTo>
                  <a:lnTo>
                    <a:pt x="1588" y="2614"/>
                  </a:lnTo>
                  <a:cubicBezTo>
                    <a:pt x="1588" y="2712"/>
                    <a:pt x="1669" y="2801"/>
                    <a:pt x="1767" y="2801"/>
                  </a:cubicBezTo>
                  <a:lnTo>
                    <a:pt x="1901" y="2801"/>
                  </a:lnTo>
                  <a:cubicBezTo>
                    <a:pt x="1963" y="2801"/>
                    <a:pt x="2017" y="2846"/>
                    <a:pt x="2017" y="2908"/>
                  </a:cubicBezTo>
                  <a:cubicBezTo>
                    <a:pt x="2017" y="2953"/>
                    <a:pt x="1981" y="3015"/>
                    <a:pt x="1901" y="3024"/>
                  </a:cubicBezTo>
                  <a:lnTo>
                    <a:pt x="1767" y="3024"/>
                  </a:lnTo>
                  <a:cubicBezTo>
                    <a:pt x="1669" y="3024"/>
                    <a:pt x="1588" y="3105"/>
                    <a:pt x="1588" y="3203"/>
                  </a:cubicBezTo>
                  <a:lnTo>
                    <a:pt x="1588" y="3595"/>
                  </a:lnTo>
                  <a:lnTo>
                    <a:pt x="1232" y="3595"/>
                  </a:lnTo>
                  <a:lnTo>
                    <a:pt x="1232" y="3479"/>
                  </a:lnTo>
                  <a:cubicBezTo>
                    <a:pt x="1232" y="3292"/>
                    <a:pt x="1098" y="3149"/>
                    <a:pt x="919" y="3140"/>
                  </a:cubicBezTo>
                  <a:cubicBezTo>
                    <a:pt x="914" y="3140"/>
                    <a:pt x="909" y="3140"/>
                    <a:pt x="904" y="3140"/>
                  </a:cubicBezTo>
                  <a:cubicBezTo>
                    <a:pt x="739" y="3140"/>
                    <a:pt x="571" y="3280"/>
                    <a:pt x="571" y="3470"/>
                  </a:cubicBezTo>
                  <a:lnTo>
                    <a:pt x="571" y="3595"/>
                  </a:lnTo>
                  <a:lnTo>
                    <a:pt x="215" y="3595"/>
                  </a:lnTo>
                  <a:lnTo>
                    <a:pt x="215" y="3238"/>
                  </a:lnTo>
                  <a:lnTo>
                    <a:pt x="339" y="3238"/>
                  </a:lnTo>
                  <a:cubicBezTo>
                    <a:pt x="500" y="3238"/>
                    <a:pt x="678" y="3087"/>
                    <a:pt x="661" y="2899"/>
                  </a:cubicBezTo>
                  <a:cubicBezTo>
                    <a:pt x="652" y="2721"/>
                    <a:pt x="509" y="2587"/>
                    <a:pt x="330" y="2587"/>
                  </a:cubicBezTo>
                  <a:lnTo>
                    <a:pt x="215" y="2587"/>
                  </a:lnTo>
                  <a:lnTo>
                    <a:pt x="215" y="2230"/>
                  </a:lnTo>
                  <a:lnTo>
                    <a:pt x="598" y="2230"/>
                  </a:lnTo>
                  <a:cubicBezTo>
                    <a:pt x="696" y="2230"/>
                    <a:pt x="777" y="2150"/>
                    <a:pt x="777" y="2052"/>
                  </a:cubicBezTo>
                  <a:lnTo>
                    <a:pt x="777" y="1909"/>
                  </a:lnTo>
                  <a:cubicBezTo>
                    <a:pt x="777" y="1856"/>
                    <a:pt x="812" y="1775"/>
                    <a:pt x="910" y="1775"/>
                  </a:cubicBezTo>
                  <a:close/>
                  <a:moveTo>
                    <a:pt x="2472" y="1775"/>
                  </a:moveTo>
                  <a:cubicBezTo>
                    <a:pt x="2543" y="1775"/>
                    <a:pt x="2596" y="1829"/>
                    <a:pt x="2596" y="1900"/>
                  </a:cubicBezTo>
                  <a:cubicBezTo>
                    <a:pt x="2596" y="1909"/>
                    <a:pt x="2596" y="2052"/>
                    <a:pt x="2596" y="2052"/>
                  </a:cubicBezTo>
                  <a:cubicBezTo>
                    <a:pt x="2596" y="2150"/>
                    <a:pt x="2677" y="2230"/>
                    <a:pt x="2775" y="2230"/>
                  </a:cubicBezTo>
                  <a:lnTo>
                    <a:pt x="3158" y="2230"/>
                  </a:lnTo>
                  <a:lnTo>
                    <a:pt x="3158" y="2614"/>
                  </a:lnTo>
                  <a:cubicBezTo>
                    <a:pt x="3158" y="2721"/>
                    <a:pt x="3248" y="2801"/>
                    <a:pt x="3364" y="2801"/>
                  </a:cubicBezTo>
                  <a:lnTo>
                    <a:pt x="3489" y="2801"/>
                  </a:lnTo>
                  <a:lnTo>
                    <a:pt x="3489" y="2783"/>
                  </a:lnTo>
                  <a:cubicBezTo>
                    <a:pt x="3551" y="2783"/>
                    <a:pt x="3613" y="2837"/>
                    <a:pt x="3613" y="2899"/>
                  </a:cubicBezTo>
                  <a:cubicBezTo>
                    <a:pt x="3613" y="2953"/>
                    <a:pt x="3578" y="3015"/>
                    <a:pt x="3497" y="3024"/>
                  </a:cubicBezTo>
                  <a:lnTo>
                    <a:pt x="3346" y="3024"/>
                  </a:lnTo>
                  <a:cubicBezTo>
                    <a:pt x="3248" y="3024"/>
                    <a:pt x="3158" y="3105"/>
                    <a:pt x="3158" y="3203"/>
                  </a:cubicBezTo>
                  <a:lnTo>
                    <a:pt x="3158" y="3595"/>
                  </a:lnTo>
                  <a:lnTo>
                    <a:pt x="2811" y="3595"/>
                  </a:lnTo>
                  <a:lnTo>
                    <a:pt x="2811" y="3479"/>
                  </a:lnTo>
                  <a:cubicBezTo>
                    <a:pt x="2811" y="3292"/>
                    <a:pt x="2668" y="3149"/>
                    <a:pt x="2489" y="3140"/>
                  </a:cubicBezTo>
                  <a:cubicBezTo>
                    <a:pt x="2484" y="3140"/>
                    <a:pt x="2479" y="3140"/>
                    <a:pt x="2474" y="3140"/>
                  </a:cubicBezTo>
                  <a:cubicBezTo>
                    <a:pt x="2309" y="3140"/>
                    <a:pt x="2141" y="3280"/>
                    <a:pt x="2141" y="3470"/>
                  </a:cubicBezTo>
                  <a:lnTo>
                    <a:pt x="2141" y="3595"/>
                  </a:lnTo>
                  <a:lnTo>
                    <a:pt x="1785" y="3595"/>
                  </a:lnTo>
                  <a:lnTo>
                    <a:pt x="1785" y="3247"/>
                  </a:lnTo>
                  <a:lnTo>
                    <a:pt x="1910" y="3247"/>
                  </a:lnTo>
                  <a:cubicBezTo>
                    <a:pt x="1914" y="3248"/>
                    <a:pt x="1919" y="3248"/>
                    <a:pt x="1923" y="3248"/>
                  </a:cubicBezTo>
                  <a:cubicBezTo>
                    <a:pt x="2088" y="3248"/>
                    <a:pt x="2248" y="3090"/>
                    <a:pt x="2240" y="2899"/>
                  </a:cubicBezTo>
                  <a:cubicBezTo>
                    <a:pt x="2231" y="2721"/>
                    <a:pt x="2079" y="2587"/>
                    <a:pt x="1901" y="2587"/>
                  </a:cubicBezTo>
                  <a:lnTo>
                    <a:pt x="1802" y="2587"/>
                  </a:lnTo>
                  <a:lnTo>
                    <a:pt x="1802" y="2230"/>
                  </a:lnTo>
                  <a:lnTo>
                    <a:pt x="2168" y="2230"/>
                  </a:lnTo>
                  <a:cubicBezTo>
                    <a:pt x="2275" y="2230"/>
                    <a:pt x="2356" y="2150"/>
                    <a:pt x="2356" y="2052"/>
                  </a:cubicBezTo>
                  <a:lnTo>
                    <a:pt x="2356" y="1909"/>
                  </a:lnTo>
                  <a:cubicBezTo>
                    <a:pt x="2356" y="1856"/>
                    <a:pt x="2391" y="1784"/>
                    <a:pt x="2472" y="1775"/>
                  </a:cubicBezTo>
                  <a:close/>
                  <a:moveTo>
                    <a:pt x="893" y="0"/>
                  </a:moveTo>
                  <a:cubicBezTo>
                    <a:pt x="714" y="0"/>
                    <a:pt x="562" y="143"/>
                    <a:pt x="562" y="321"/>
                  </a:cubicBezTo>
                  <a:cubicBezTo>
                    <a:pt x="562" y="321"/>
                    <a:pt x="562" y="419"/>
                    <a:pt x="562" y="428"/>
                  </a:cubicBezTo>
                  <a:lnTo>
                    <a:pt x="179" y="428"/>
                  </a:lnTo>
                  <a:cubicBezTo>
                    <a:pt x="81" y="428"/>
                    <a:pt x="0" y="509"/>
                    <a:pt x="0" y="616"/>
                  </a:cubicBezTo>
                  <a:lnTo>
                    <a:pt x="0" y="1026"/>
                  </a:lnTo>
                  <a:cubicBezTo>
                    <a:pt x="0" y="1133"/>
                    <a:pt x="81" y="1213"/>
                    <a:pt x="179" y="1213"/>
                  </a:cubicBezTo>
                  <a:lnTo>
                    <a:pt x="330" y="1213"/>
                  </a:lnTo>
                  <a:cubicBezTo>
                    <a:pt x="393" y="1213"/>
                    <a:pt x="455" y="1258"/>
                    <a:pt x="455" y="1320"/>
                  </a:cubicBezTo>
                  <a:cubicBezTo>
                    <a:pt x="455" y="1374"/>
                    <a:pt x="420" y="1445"/>
                    <a:pt x="339" y="1454"/>
                  </a:cubicBezTo>
                  <a:lnTo>
                    <a:pt x="179" y="1454"/>
                  </a:lnTo>
                  <a:cubicBezTo>
                    <a:pt x="81" y="1454"/>
                    <a:pt x="0" y="1535"/>
                    <a:pt x="0" y="1633"/>
                  </a:cubicBezTo>
                  <a:lnTo>
                    <a:pt x="0" y="2614"/>
                  </a:lnTo>
                  <a:cubicBezTo>
                    <a:pt x="0" y="2712"/>
                    <a:pt x="81" y="2801"/>
                    <a:pt x="179" y="2801"/>
                  </a:cubicBezTo>
                  <a:lnTo>
                    <a:pt x="313" y="2801"/>
                  </a:lnTo>
                  <a:cubicBezTo>
                    <a:pt x="375" y="2801"/>
                    <a:pt x="429" y="2846"/>
                    <a:pt x="429" y="2908"/>
                  </a:cubicBezTo>
                  <a:cubicBezTo>
                    <a:pt x="429" y="2953"/>
                    <a:pt x="393" y="3015"/>
                    <a:pt x="313" y="3024"/>
                  </a:cubicBezTo>
                  <a:lnTo>
                    <a:pt x="179" y="3024"/>
                  </a:lnTo>
                  <a:cubicBezTo>
                    <a:pt x="81" y="3024"/>
                    <a:pt x="0" y="3105"/>
                    <a:pt x="0" y="3203"/>
                  </a:cubicBezTo>
                  <a:lnTo>
                    <a:pt x="0" y="3622"/>
                  </a:lnTo>
                  <a:cubicBezTo>
                    <a:pt x="0" y="3720"/>
                    <a:pt x="81" y="3800"/>
                    <a:pt x="188" y="3800"/>
                  </a:cubicBezTo>
                  <a:lnTo>
                    <a:pt x="598" y="3800"/>
                  </a:lnTo>
                  <a:cubicBezTo>
                    <a:pt x="696" y="3800"/>
                    <a:pt x="777" y="3720"/>
                    <a:pt x="777" y="3622"/>
                  </a:cubicBezTo>
                  <a:lnTo>
                    <a:pt x="777" y="3488"/>
                  </a:lnTo>
                  <a:cubicBezTo>
                    <a:pt x="777" y="3426"/>
                    <a:pt x="812" y="3354"/>
                    <a:pt x="910" y="3354"/>
                  </a:cubicBezTo>
                  <a:cubicBezTo>
                    <a:pt x="973" y="3354"/>
                    <a:pt x="1026" y="3408"/>
                    <a:pt x="1026" y="3479"/>
                  </a:cubicBezTo>
                  <a:lnTo>
                    <a:pt x="1026" y="3622"/>
                  </a:lnTo>
                  <a:cubicBezTo>
                    <a:pt x="1026" y="3720"/>
                    <a:pt x="1107" y="3800"/>
                    <a:pt x="1205" y="3800"/>
                  </a:cubicBezTo>
                  <a:lnTo>
                    <a:pt x="2168" y="3800"/>
                  </a:lnTo>
                  <a:cubicBezTo>
                    <a:pt x="2275" y="3800"/>
                    <a:pt x="2356" y="3720"/>
                    <a:pt x="2356" y="3622"/>
                  </a:cubicBezTo>
                  <a:lnTo>
                    <a:pt x="2356" y="3488"/>
                  </a:lnTo>
                  <a:cubicBezTo>
                    <a:pt x="2356" y="3426"/>
                    <a:pt x="2391" y="3354"/>
                    <a:pt x="2480" y="3354"/>
                  </a:cubicBezTo>
                  <a:cubicBezTo>
                    <a:pt x="2543" y="3354"/>
                    <a:pt x="2596" y="3408"/>
                    <a:pt x="2596" y="3479"/>
                  </a:cubicBezTo>
                  <a:lnTo>
                    <a:pt x="2596" y="3622"/>
                  </a:lnTo>
                  <a:cubicBezTo>
                    <a:pt x="2596" y="3720"/>
                    <a:pt x="2677" y="3800"/>
                    <a:pt x="2775" y="3800"/>
                  </a:cubicBezTo>
                  <a:lnTo>
                    <a:pt x="3194" y="3800"/>
                  </a:lnTo>
                  <a:cubicBezTo>
                    <a:pt x="3292" y="3800"/>
                    <a:pt x="3373" y="3720"/>
                    <a:pt x="3373" y="3622"/>
                  </a:cubicBezTo>
                  <a:lnTo>
                    <a:pt x="3373" y="3247"/>
                  </a:lnTo>
                  <a:lnTo>
                    <a:pt x="3497" y="3247"/>
                  </a:lnTo>
                  <a:cubicBezTo>
                    <a:pt x="3502" y="3248"/>
                    <a:pt x="3506" y="3248"/>
                    <a:pt x="3511" y="3248"/>
                  </a:cubicBezTo>
                  <a:cubicBezTo>
                    <a:pt x="3676" y="3248"/>
                    <a:pt x="3836" y="3090"/>
                    <a:pt x="3828" y="2899"/>
                  </a:cubicBezTo>
                  <a:cubicBezTo>
                    <a:pt x="3819" y="2721"/>
                    <a:pt x="3667" y="2587"/>
                    <a:pt x="3489" y="2587"/>
                  </a:cubicBezTo>
                  <a:lnTo>
                    <a:pt x="3373" y="2587"/>
                  </a:lnTo>
                  <a:lnTo>
                    <a:pt x="3373" y="1659"/>
                  </a:lnTo>
                  <a:lnTo>
                    <a:pt x="3497" y="1659"/>
                  </a:lnTo>
                  <a:cubicBezTo>
                    <a:pt x="3502" y="1660"/>
                    <a:pt x="3506" y="1660"/>
                    <a:pt x="3511" y="1660"/>
                  </a:cubicBezTo>
                  <a:cubicBezTo>
                    <a:pt x="3676" y="1660"/>
                    <a:pt x="3836" y="1503"/>
                    <a:pt x="3828" y="1311"/>
                  </a:cubicBezTo>
                  <a:cubicBezTo>
                    <a:pt x="3819" y="1133"/>
                    <a:pt x="3667" y="999"/>
                    <a:pt x="3489" y="999"/>
                  </a:cubicBezTo>
                  <a:lnTo>
                    <a:pt x="3373" y="999"/>
                  </a:lnTo>
                  <a:lnTo>
                    <a:pt x="3373" y="616"/>
                  </a:lnTo>
                  <a:cubicBezTo>
                    <a:pt x="3373" y="509"/>
                    <a:pt x="3292" y="428"/>
                    <a:pt x="3194" y="428"/>
                  </a:cubicBezTo>
                  <a:lnTo>
                    <a:pt x="2802" y="428"/>
                  </a:lnTo>
                  <a:cubicBezTo>
                    <a:pt x="2802" y="393"/>
                    <a:pt x="2802" y="321"/>
                    <a:pt x="2802" y="321"/>
                  </a:cubicBezTo>
                  <a:cubicBezTo>
                    <a:pt x="2802" y="143"/>
                    <a:pt x="2659" y="0"/>
                    <a:pt x="2472" y="0"/>
                  </a:cubicBezTo>
                  <a:cubicBezTo>
                    <a:pt x="2293" y="0"/>
                    <a:pt x="2141" y="143"/>
                    <a:pt x="2141" y="312"/>
                  </a:cubicBezTo>
                  <a:lnTo>
                    <a:pt x="2141" y="428"/>
                  </a:lnTo>
                  <a:lnTo>
                    <a:pt x="1232" y="428"/>
                  </a:lnTo>
                  <a:cubicBezTo>
                    <a:pt x="1232" y="393"/>
                    <a:pt x="1232" y="321"/>
                    <a:pt x="1232" y="321"/>
                  </a:cubicBezTo>
                  <a:cubicBezTo>
                    <a:pt x="1232" y="143"/>
                    <a:pt x="1080" y="0"/>
                    <a:pt x="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977" name="Google Shape;977;p38"/>
          <p:cNvGrpSpPr/>
          <p:nvPr/>
        </p:nvGrpSpPr>
        <p:grpSpPr>
          <a:xfrm>
            <a:off x="4835160" y="3639051"/>
            <a:ext cx="374618" cy="374211"/>
            <a:chOff x="1177950" y="2731996"/>
            <a:chExt cx="458305" cy="457863"/>
          </a:xfrm>
        </p:grpSpPr>
        <p:sp>
          <p:nvSpPr>
            <p:cNvPr id="978" name="Google Shape;978;p38"/>
            <p:cNvSpPr/>
            <p:nvPr/>
          </p:nvSpPr>
          <p:spPr>
            <a:xfrm>
              <a:off x="1532053" y="2927380"/>
              <a:ext cx="45124" cy="61469"/>
            </a:xfrm>
            <a:custGeom>
              <a:avLst/>
              <a:gdLst/>
              <a:ahLst/>
              <a:cxnLst/>
              <a:rect l="l" t="t" r="r" b="b"/>
              <a:pathLst>
                <a:path w="715" h="974" extrusionOk="0">
                  <a:moveTo>
                    <a:pt x="366" y="0"/>
                  </a:moveTo>
                  <a:cubicBezTo>
                    <a:pt x="188" y="0"/>
                    <a:pt x="27" y="125"/>
                    <a:pt x="1" y="303"/>
                  </a:cubicBezTo>
                  <a:cubicBezTo>
                    <a:pt x="1" y="321"/>
                    <a:pt x="1" y="339"/>
                    <a:pt x="1" y="357"/>
                  </a:cubicBezTo>
                  <a:cubicBezTo>
                    <a:pt x="1" y="419"/>
                    <a:pt x="45" y="464"/>
                    <a:pt x="108" y="464"/>
                  </a:cubicBezTo>
                  <a:cubicBezTo>
                    <a:pt x="170" y="464"/>
                    <a:pt x="215" y="419"/>
                    <a:pt x="215" y="357"/>
                  </a:cubicBezTo>
                  <a:cubicBezTo>
                    <a:pt x="215" y="348"/>
                    <a:pt x="215" y="348"/>
                    <a:pt x="215" y="339"/>
                  </a:cubicBezTo>
                  <a:cubicBezTo>
                    <a:pt x="224" y="268"/>
                    <a:pt x="286" y="214"/>
                    <a:pt x="357" y="214"/>
                  </a:cubicBezTo>
                  <a:cubicBezTo>
                    <a:pt x="438" y="214"/>
                    <a:pt x="500" y="277"/>
                    <a:pt x="500" y="348"/>
                  </a:cubicBezTo>
                  <a:cubicBezTo>
                    <a:pt x="500" y="410"/>
                    <a:pt x="473" y="464"/>
                    <a:pt x="411" y="491"/>
                  </a:cubicBezTo>
                  <a:cubicBezTo>
                    <a:pt x="393" y="500"/>
                    <a:pt x="375" y="500"/>
                    <a:pt x="357" y="500"/>
                  </a:cubicBezTo>
                  <a:cubicBezTo>
                    <a:pt x="295" y="500"/>
                    <a:pt x="250" y="544"/>
                    <a:pt x="250" y="607"/>
                  </a:cubicBezTo>
                  <a:lnTo>
                    <a:pt x="250" y="865"/>
                  </a:lnTo>
                  <a:cubicBezTo>
                    <a:pt x="250" y="919"/>
                    <a:pt x="286" y="963"/>
                    <a:pt x="340" y="972"/>
                  </a:cubicBezTo>
                  <a:cubicBezTo>
                    <a:pt x="345" y="973"/>
                    <a:pt x="350" y="973"/>
                    <a:pt x="355" y="973"/>
                  </a:cubicBezTo>
                  <a:cubicBezTo>
                    <a:pt x="419" y="973"/>
                    <a:pt x="464" y="923"/>
                    <a:pt x="464" y="865"/>
                  </a:cubicBezTo>
                  <a:lnTo>
                    <a:pt x="464" y="696"/>
                  </a:lnTo>
                  <a:cubicBezTo>
                    <a:pt x="518" y="678"/>
                    <a:pt x="572" y="642"/>
                    <a:pt x="616" y="607"/>
                  </a:cubicBezTo>
                  <a:cubicBezTo>
                    <a:pt x="688" y="526"/>
                    <a:pt x="714" y="437"/>
                    <a:pt x="714" y="339"/>
                  </a:cubicBezTo>
                  <a:cubicBezTo>
                    <a:pt x="705" y="152"/>
                    <a:pt x="554" y="9"/>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79" name="Google Shape;979;p38"/>
            <p:cNvSpPr/>
            <p:nvPr/>
          </p:nvSpPr>
          <p:spPr>
            <a:xfrm>
              <a:off x="1355285" y="2782041"/>
              <a:ext cx="13569" cy="61532"/>
            </a:xfrm>
            <a:custGeom>
              <a:avLst/>
              <a:gdLst/>
              <a:ahLst/>
              <a:cxnLst/>
              <a:rect l="l" t="t" r="r" b="b"/>
              <a:pathLst>
                <a:path w="215" h="975" extrusionOk="0">
                  <a:moveTo>
                    <a:pt x="111" y="0"/>
                  </a:moveTo>
                  <a:cubicBezTo>
                    <a:pt x="54" y="0"/>
                    <a:pt x="0" y="51"/>
                    <a:pt x="0" y="108"/>
                  </a:cubicBezTo>
                  <a:lnTo>
                    <a:pt x="0" y="876"/>
                  </a:lnTo>
                  <a:cubicBezTo>
                    <a:pt x="0" y="933"/>
                    <a:pt x="53" y="975"/>
                    <a:pt x="109" y="975"/>
                  </a:cubicBezTo>
                  <a:cubicBezTo>
                    <a:pt x="115" y="975"/>
                    <a:pt x="120" y="975"/>
                    <a:pt x="125" y="974"/>
                  </a:cubicBezTo>
                  <a:cubicBezTo>
                    <a:pt x="179" y="974"/>
                    <a:pt x="214" y="920"/>
                    <a:pt x="214" y="867"/>
                  </a:cubicBezTo>
                  <a:lnTo>
                    <a:pt x="214" y="108"/>
                  </a:lnTo>
                  <a:cubicBezTo>
                    <a:pt x="214" y="55"/>
                    <a:pt x="179" y="10"/>
                    <a:pt x="125" y="1"/>
                  </a:cubicBezTo>
                  <a:cubicBezTo>
                    <a:pt x="121" y="1"/>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0" name="Google Shape;980;p38"/>
            <p:cNvSpPr/>
            <p:nvPr/>
          </p:nvSpPr>
          <p:spPr>
            <a:xfrm>
              <a:off x="1493241" y="2731996"/>
              <a:ext cx="143007" cy="143070"/>
            </a:xfrm>
            <a:custGeom>
              <a:avLst/>
              <a:gdLst/>
              <a:ahLst/>
              <a:cxnLst/>
              <a:rect l="l" t="t" r="r" b="b"/>
              <a:pathLst>
                <a:path w="2266" h="2267" extrusionOk="0">
                  <a:moveTo>
                    <a:pt x="1133" y="215"/>
                  </a:moveTo>
                  <a:cubicBezTo>
                    <a:pt x="1642" y="215"/>
                    <a:pt x="2052" y="625"/>
                    <a:pt x="2052" y="1133"/>
                  </a:cubicBezTo>
                  <a:cubicBezTo>
                    <a:pt x="2052" y="1642"/>
                    <a:pt x="1642" y="2052"/>
                    <a:pt x="1133" y="2052"/>
                  </a:cubicBezTo>
                  <a:cubicBezTo>
                    <a:pt x="625" y="2052"/>
                    <a:pt x="214" y="1642"/>
                    <a:pt x="214" y="1133"/>
                  </a:cubicBezTo>
                  <a:cubicBezTo>
                    <a:pt x="214" y="625"/>
                    <a:pt x="625" y="215"/>
                    <a:pt x="1133" y="215"/>
                  </a:cubicBezTo>
                  <a:close/>
                  <a:moveTo>
                    <a:pt x="1133" y="0"/>
                  </a:moveTo>
                  <a:cubicBezTo>
                    <a:pt x="509" y="0"/>
                    <a:pt x="0" y="509"/>
                    <a:pt x="0" y="1133"/>
                  </a:cubicBezTo>
                  <a:cubicBezTo>
                    <a:pt x="0" y="1758"/>
                    <a:pt x="509" y="2266"/>
                    <a:pt x="1133" y="2266"/>
                  </a:cubicBezTo>
                  <a:cubicBezTo>
                    <a:pt x="1757" y="2266"/>
                    <a:pt x="2266" y="1758"/>
                    <a:pt x="2266" y="1133"/>
                  </a:cubicBezTo>
                  <a:cubicBezTo>
                    <a:pt x="2266" y="509"/>
                    <a:pt x="1757" y="0"/>
                    <a:pt x="1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1" name="Google Shape;981;p38"/>
            <p:cNvSpPr/>
            <p:nvPr/>
          </p:nvSpPr>
          <p:spPr>
            <a:xfrm>
              <a:off x="1228058" y="2759006"/>
              <a:ext cx="45061" cy="61532"/>
            </a:xfrm>
            <a:custGeom>
              <a:avLst/>
              <a:gdLst/>
              <a:ahLst/>
              <a:cxnLst/>
              <a:rect l="l" t="t" r="r" b="b"/>
              <a:pathLst>
                <a:path w="714" h="975" extrusionOk="0">
                  <a:moveTo>
                    <a:pt x="357" y="1"/>
                  </a:moveTo>
                  <a:cubicBezTo>
                    <a:pt x="179" y="1"/>
                    <a:pt x="27" y="134"/>
                    <a:pt x="0" y="313"/>
                  </a:cubicBezTo>
                  <a:cubicBezTo>
                    <a:pt x="0" y="322"/>
                    <a:pt x="0" y="340"/>
                    <a:pt x="0" y="357"/>
                  </a:cubicBezTo>
                  <a:cubicBezTo>
                    <a:pt x="0" y="411"/>
                    <a:pt x="36" y="456"/>
                    <a:pt x="89" y="465"/>
                  </a:cubicBezTo>
                  <a:cubicBezTo>
                    <a:pt x="95" y="465"/>
                    <a:pt x="100" y="466"/>
                    <a:pt x="105" y="466"/>
                  </a:cubicBezTo>
                  <a:cubicBezTo>
                    <a:pt x="162" y="466"/>
                    <a:pt x="214" y="423"/>
                    <a:pt x="214" y="357"/>
                  </a:cubicBezTo>
                  <a:cubicBezTo>
                    <a:pt x="214" y="357"/>
                    <a:pt x="214" y="349"/>
                    <a:pt x="214" y="340"/>
                  </a:cubicBezTo>
                  <a:cubicBezTo>
                    <a:pt x="223" y="268"/>
                    <a:pt x="286" y="215"/>
                    <a:pt x="357" y="215"/>
                  </a:cubicBezTo>
                  <a:cubicBezTo>
                    <a:pt x="437" y="215"/>
                    <a:pt x="491" y="277"/>
                    <a:pt x="500" y="349"/>
                  </a:cubicBezTo>
                  <a:cubicBezTo>
                    <a:pt x="500" y="411"/>
                    <a:pt x="473" y="465"/>
                    <a:pt x="411" y="491"/>
                  </a:cubicBezTo>
                  <a:cubicBezTo>
                    <a:pt x="393" y="500"/>
                    <a:pt x="375" y="500"/>
                    <a:pt x="357" y="500"/>
                  </a:cubicBezTo>
                  <a:cubicBezTo>
                    <a:pt x="295" y="500"/>
                    <a:pt x="250" y="554"/>
                    <a:pt x="250" y="607"/>
                  </a:cubicBezTo>
                  <a:lnTo>
                    <a:pt x="250" y="866"/>
                  </a:lnTo>
                  <a:cubicBezTo>
                    <a:pt x="250" y="920"/>
                    <a:pt x="286" y="973"/>
                    <a:pt x="339" y="973"/>
                  </a:cubicBezTo>
                  <a:cubicBezTo>
                    <a:pt x="345" y="974"/>
                    <a:pt x="351" y="974"/>
                    <a:pt x="357" y="974"/>
                  </a:cubicBezTo>
                  <a:cubicBezTo>
                    <a:pt x="419" y="974"/>
                    <a:pt x="464" y="932"/>
                    <a:pt x="464" y="875"/>
                  </a:cubicBezTo>
                  <a:lnTo>
                    <a:pt x="464" y="696"/>
                  </a:lnTo>
                  <a:cubicBezTo>
                    <a:pt x="518" y="679"/>
                    <a:pt x="571" y="652"/>
                    <a:pt x="616" y="607"/>
                  </a:cubicBezTo>
                  <a:cubicBezTo>
                    <a:pt x="678" y="536"/>
                    <a:pt x="714" y="438"/>
                    <a:pt x="714" y="340"/>
                  </a:cubicBezTo>
                  <a:cubicBezTo>
                    <a:pt x="705" y="152"/>
                    <a:pt x="544" y="10"/>
                    <a:pt x="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2" name="Google Shape;982;p38"/>
            <p:cNvSpPr/>
            <p:nvPr/>
          </p:nvSpPr>
          <p:spPr>
            <a:xfrm>
              <a:off x="1243836" y="2834358"/>
              <a:ext cx="13569" cy="13758"/>
            </a:xfrm>
            <a:custGeom>
              <a:avLst/>
              <a:gdLst/>
              <a:ahLst/>
              <a:cxnLst/>
              <a:rect l="l" t="t" r="r" b="b"/>
              <a:pathLst>
                <a:path w="215" h="218" extrusionOk="0">
                  <a:moveTo>
                    <a:pt x="107" y="1"/>
                  </a:moveTo>
                  <a:cubicBezTo>
                    <a:pt x="101" y="1"/>
                    <a:pt x="95" y="1"/>
                    <a:pt x="89" y="2"/>
                  </a:cubicBezTo>
                  <a:cubicBezTo>
                    <a:pt x="36" y="2"/>
                    <a:pt x="0" y="56"/>
                    <a:pt x="0" y="109"/>
                  </a:cubicBezTo>
                  <a:cubicBezTo>
                    <a:pt x="0" y="154"/>
                    <a:pt x="36" y="207"/>
                    <a:pt x="80" y="216"/>
                  </a:cubicBezTo>
                  <a:cubicBezTo>
                    <a:pt x="86" y="217"/>
                    <a:pt x="92" y="217"/>
                    <a:pt x="98" y="217"/>
                  </a:cubicBezTo>
                  <a:cubicBezTo>
                    <a:pt x="162" y="217"/>
                    <a:pt x="214" y="174"/>
                    <a:pt x="214" y="109"/>
                  </a:cubicBezTo>
                  <a:lnTo>
                    <a:pt x="214" y="100"/>
                  </a:lnTo>
                  <a:cubicBezTo>
                    <a:pt x="214" y="43"/>
                    <a:pt x="169"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3" name="Google Shape;983;p38"/>
            <p:cNvSpPr/>
            <p:nvPr/>
          </p:nvSpPr>
          <p:spPr>
            <a:xfrm>
              <a:off x="1247180" y="3057889"/>
              <a:ext cx="13569" cy="13884"/>
            </a:xfrm>
            <a:custGeom>
              <a:avLst/>
              <a:gdLst/>
              <a:ahLst/>
              <a:cxnLst/>
              <a:rect l="l" t="t" r="r" b="b"/>
              <a:pathLst>
                <a:path w="215" h="220" extrusionOk="0">
                  <a:moveTo>
                    <a:pt x="114" y="1"/>
                  </a:moveTo>
                  <a:cubicBezTo>
                    <a:pt x="109" y="1"/>
                    <a:pt x="104" y="1"/>
                    <a:pt x="99" y="2"/>
                  </a:cubicBezTo>
                  <a:cubicBezTo>
                    <a:pt x="45" y="2"/>
                    <a:pt x="1" y="55"/>
                    <a:pt x="1" y="109"/>
                  </a:cubicBezTo>
                  <a:cubicBezTo>
                    <a:pt x="1" y="162"/>
                    <a:pt x="36" y="207"/>
                    <a:pt x="81" y="216"/>
                  </a:cubicBezTo>
                  <a:cubicBezTo>
                    <a:pt x="90" y="218"/>
                    <a:pt x="99" y="219"/>
                    <a:pt x="108" y="219"/>
                  </a:cubicBezTo>
                  <a:cubicBezTo>
                    <a:pt x="168" y="219"/>
                    <a:pt x="215" y="171"/>
                    <a:pt x="215" y="109"/>
                  </a:cubicBezTo>
                  <a:cubicBezTo>
                    <a:pt x="215" y="43"/>
                    <a:pt x="170"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4" name="Google Shape;984;p38"/>
            <p:cNvSpPr/>
            <p:nvPr/>
          </p:nvSpPr>
          <p:spPr>
            <a:xfrm>
              <a:off x="1247180" y="2982474"/>
              <a:ext cx="13569" cy="61532"/>
            </a:xfrm>
            <a:custGeom>
              <a:avLst/>
              <a:gdLst/>
              <a:ahLst/>
              <a:cxnLst/>
              <a:rect l="l" t="t" r="r" b="b"/>
              <a:pathLst>
                <a:path w="215" h="975" extrusionOk="0">
                  <a:moveTo>
                    <a:pt x="110" y="0"/>
                  </a:moveTo>
                  <a:cubicBezTo>
                    <a:pt x="46" y="0"/>
                    <a:pt x="1" y="50"/>
                    <a:pt x="1" y="108"/>
                  </a:cubicBezTo>
                  <a:lnTo>
                    <a:pt x="1" y="867"/>
                  </a:lnTo>
                  <a:cubicBezTo>
                    <a:pt x="1" y="924"/>
                    <a:pt x="46" y="975"/>
                    <a:pt x="110" y="975"/>
                  </a:cubicBezTo>
                  <a:cubicBezTo>
                    <a:pt x="115" y="975"/>
                    <a:pt x="120" y="974"/>
                    <a:pt x="125" y="974"/>
                  </a:cubicBezTo>
                  <a:cubicBezTo>
                    <a:pt x="179" y="974"/>
                    <a:pt x="215" y="920"/>
                    <a:pt x="215" y="867"/>
                  </a:cubicBezTo>
                  <a:lnTo>
                    <a:pt x="215" y="108"/>
                  </a:lnTo>
                  <a:cubicBezTo>
                    <a:pt x="215" y="55"/>
                    <a:pt x="179" y="10"/>
                    <a:pt x="125" y="1"/>
                  </a:cubicBezTo>
                  <a:cubicBezTo>
                    <a:pt x="120" y="1"/>
                    <a:pt x="115"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5" name="Google Shape;985;p38"/>
            <p:cNvSpPr/>
            <p:nvPr/>
          </p:nvSpPr>
          <p:spPr>
            <a:xfrm>
              <a:off x="1177950" y="2731996"/>
              <a:ext cx="458305" cy="457863"/>
            </a:xfrm>
            <a:custGeom>
              <a:avLst/>
              <a:gdLst/>
              <a:ahLst/>
              <a:cxnLst/>
              <a:rect l="l" t="t" r="r" b="b"/>
              <a:pathLst>
                <a:path w="7262" h="7255" extrusionOk="0">
                  <a:moveTo>
                    <a:pt x="2909" y="580"/>
                  </a:moveTo>
                  <a:cubicBezTo>
                    <a:pt x="3417" y="580"/>
                    <a:pt x="3827" y="991"/>
                    <a:pt x="3827" y="1499"/>
                  </a:cubicBezTo>
                  <a:cubicBezTo>
                    <a:pt x="3827" y="1544"/>
                    <a:pt x="3827" y="1588"/>
                    <a:pt x="3818" y="1624"/>
                  </a:cubicBezTo>
                  <a:cubicBezTo>
                    <a:pt x="3488" y="1642"/>
                    <a:pt x="3185" y="1767"/>
                    <a:pt x="2953" y="1981"/>
                  </a:cubicBezTo>
                  <a:cubicBezTo>
                    <a:pt x="2909" y="1963"/>
                    <a:pt x="2819" y="1945"/>
                    <a:pt x="2739" y="1945"/>
                  </a:cubicBezTo>
                  <a:cubicBezTo>
                    <a:pt x="2552" y="1945"/>
                    <a:pt x="2373" y="2008"/>
                    <a:pt x="2222" y="2115"/>
                  </a:cubicBezTo>
                  <a:cubicBezTo>
                    <a:pt x="2150" y="2034"/>
                    <a:pt x="2088" y="1927"/>
                    <a:pt x="2043" y="1811"/>
                  </a:cubicBezTo>
                  <a:cubicBezTo>
                    <a:pt x="2186" y="1624"/>
                    <a:pt x="2275" y="1392"/>
                    <a:pt x="2275" y="1133"/>
                  </a:cubicBezTo>
                  <a:cubicBezTo>
                    <a:pt x="2275" y="1044"/>
                    <a:pt x="2257" y="955"/>
                    <a:pt x="2239" y="866"/>
                  </a:cubicBezTo>
                  <a:cubicBezTo>
                    <a:pt x="2418" y="687"/>
                    <a:pt x="2659" y="580"/>
                    <a:pt x="2909" y="580"/>
                  </a:cubicBezTo>
                  <a:close/>
                  <a:moveTo>
                    <a:pt x="2739" y="2159"/>
                  </a:moveTo>
                  <a:cubicBezTo>
                    <a:pt x="2793" y="2159"/>
                    <a:pt x="2837" y="2168"/>
                    <a:pt x="2882" y="2177"/>
                  </a:cubicBezTo>
                  <a:lnTo>
                    <a:pt x="2926" y="2579"/>
                  </a:lnTo>
                  <a:cubicBezTo>
                    <a:pt x="2855" y="2802"/>
                    <a:pt x="2766" y="2962"/>
                    <a:pt x="2605" y="3060"/>
                  </a:cubicBezTo>
                  <a:cubicBezTo>
                    <a:pt x="2391" y="3185"/>
                    <a:pt x="2275" y="3346"/>
                    <a:pt x="2239" y="3560"/>
                  </a:cubicBezTo>
                  <a:cubicBezTo>
                    <a:pt x="2123" y="3462"/>
                    <a:pt x="2052" y="3212"/>
                    <a:pt x="2052" y="3025"/>
                  </a:cubicBezTo>
                  <a:cubicBezTo>
                    <a:pt x="2052" y="2739"/>
                    <a:pt x="2132" y="2498"/>
                    <a:pt x="2293" y="2347"/>
                  </a:cubicBezTo>
                  <a:cubicBezTo>
                    <a:pt x="2409" y="2222"/>
                    <a:pt x="2570" y="2159"/>
                    <a:pt x="2739" y="2159"/>
                  </a:cubicBezTo>
                  <a:close/>
                  <a:moveTo>
                    <a:pt x="2222" y="3810"/>
                  </a:moveTo>
                  <a:cubicBezTo>
                    <a:pt x="2231" y="4024"/>
                    <a:pt x="2231" y="4184"/>
                    <a:pt x="2257" y="4327"/>
                  </a:cubicBezTo>
                  <a:cubicBezTo>
                    <a:pt x="2132" y="4283"/>
                    <a:pt x="2052" y="4158"/>
                    <a:pt x="2052" y="4015"/>
                  </a:cubicBezTo>
                  <a:cubicBezTo>
                    <a:pt x="2052" y="3917"/>
                    <a:pt x="2123" y="3828"/>
                    <a:pt x="2222" y="3810"/>
                  </a:cubicBezTo>
                  <a:close/>
                  <a:moveTo>
                    <a:pt x="5050" y="3810"/>
                  </a:moveTo>
                  <a:cubicBezTo>
                    <a:pt x="5148" y="3828"/>
                    <a:pt x="5228" y="3917"/>
                    <a:pt x="5228" y="4015"/>
                  </a:cubicBezTo>
                  <a:cubicBezTo>
                    <a:pt x="5228" y="4158"/>
                    <a:pt x="5139" y="4283"/>
                    <a:pt x="5014" y="4327"/>
                  </a:cubicBezTo>
                  <a:cubicBezTo>
                    <a:pt x="5041" y="4184"/>
                    <a:pt x="5050" y="4024"/>
                    <a:pt x="5050" y="3810"/>
                  </a:cubicBezTo>
                  <a:close/>
                  <a:moveTo>
                    <a:pt x="5960" y="2873"/>
                  </a:moveTo>
                  <a:cubicBezTo>
                    <a:pt x="6468" y="2873"/>
                    <a:pt x="6878" y="3292"/>
                    <a:pt x="6878" y="3801"/>
                  </a:cubicBezTo>
                  <a:cubicBezTo>
                    <a:pt x="6878" y="4024"/>
                    <a:pt x="6798" y="4229"/>
                    <a:pt x="6655" y="4398"/>
                  </a:cubicBezTo>
                  <a:cubicBezTo>
                    <a:pt x="6495" y="4309"/>
                    <a:pt x="6316" y="4265"/>
                    <a:pt x="6129" y="4265"/>
                  </a:cubicBezTo>
                  <a:cubicBezTo>
                    <a:pt x="5852" y="4265"/>
                    <a:pt x="5594" y="4363"/>
                    <a:pt x="5397" y="4532"/>
                  </a:cubicBezTo>
                  <a:cubicBezTo>
                    <a:pt x="5353" y="4497"/>
                    <a:pt x="5308" y="4452"/>
                    <a:pt x="5273" y="4416"/>
                  </a:cubicBezTo>
                  <a:cubicBezTo>
                    <a:pt x="5380" y="4318"/>
                    <a:pt x="5442" y="4175"/>
                    <a:pt x="5442" y="4015"/>
                  </a:cubicBezTo>
                  <a:cubicBezTo>
                    <a:pt x="5442" y="3845"/>
                    <a:pt x="5344" y="3703"/>
                    <a:pt x="5201" y="3631"/>
                  </a:cubicBezTo>
                  <a:cubicBezTo>
                    <a:pt x="5264" y="3551"/>
                    <a:pt x="5308" y="3444"/>
                    <a:pt x="5335" y="3319"/>
                  </a:cubicBezTo>
                  <a:cubicBezTo>
                    <a:pt x="5344" y="3248"/>
                    <a:pt x="5353" y="3176"/>
                    <a:pt x="5353" y="3105"/>
                  </a:cubicBezTo>
                  <a:cubicBezTo>
                    <a:pt x="5522" y="2953"/>
                    <a:pt x="5736" y="2873"/>
                    <a:pt x="5960" y="2873"/>
                  </a:cubicBezTo>
                  <a:close/>
                  <a:moveTo>
                    <a:pt x="3078" y="2775"/>
                  </a:moveTo>
                  <a:cubicBezTo>
                    <a:pt x="3488" y="3132"/>
                    <a:pt x="3827" y="3141"/>
                    <a:pt x="4104" y="3150"/>
                  </a:cubicBezTo>
                  <a:cubicBezTo>
                    <a:pt x="4282" y="3158"/>
                    <a:pt x="4425" y="3167"/>
                    <a:pt x="4568" y="3257"/>
                  </a:cubicBezTo>
                  <a:cubicBezTo>
                    <a:pt x="4764" y="3381"/>
                    <a:pt x="4835" y="3515"/>
                    <a:pt x="4835" y="3703"/>
                  </a:cubicBezTo>
                  <a:cubicBezTo>
                    <a:pt x="4835" y="4247"/>
                    <a:pt x="4827" y="4398"/>
                    <a:pt x="4621" y="4693"/>
                  </a:cubicBezTo>
                  <a:cubicBezTo>
                    <a:pt x="4309" y="5121"/>
                    <a:pt x="3952" y="5371"/>
                    <a:pt x="3640" y="5371"/>
                  </a:cubicBezTo>
                  <a:cubicBezTo>
                    <a:pt x="3328" y="5371"/>
                    <a:pt x="2971" y="5121"/>
                    <a:pt x="2659" y="4693"/>
                  </a:cubicBezTo>
                  <a:cubicBezTo>
                    <a:pt x="2445" y="4398"/>
                    <a:pt x="2436" y="4247"/>
                    <a:pt x="2436" y="3703"/>
                  </a:cubicBezTo>
                  <a:cubicBezTo>
                    <a:pt x="2436" y="3489"/>
                    <a:pt x="2516" y="3364"/>
                    <a:pt x="2712" y="3248"/>
                  </a:cubicBezTo>
                  <a:cubicBezTo>
                    <a:pt x="2900" y="3132"/>
                    <a:pt x="3007" y="2962"/>
                    <a:pt x="3078" y="2775"/>
                  </a:cubicBezTo>
                  <a:close/>
                  <a:moveTo>
                    <a:pt x="1196" y="3756"/>
                  </a:moveTo>
                  <a:cubicBezTo>
                    <a:pt x="1437" y="3756"/>
                    <a:pt x="1660" y="3845"/>
                    <a:pt x="1838" y="4015"/>
                  </a:cubicBezTo>
                  <a:cubicBezTo>
                    <a:pt x="1838" y="4211"/>
                    <a:pt x="1936" y="4390"/>
                    <a:pt x="2097" y="4488"/>
                  </a:cubicBezTo>
                  <a:cubicBezTo>
                    <a:pt x="2106" y="4550"/>
                    <a:pt x="2115" y="4613"/>
                    <a:pt x="2115" y="4675"/>
                  </a:cubicBezTo>
                  <a:cubicBezTo>
                    <a:pt x="2115" y="5184"/>
                    <a:pt x="1704" y="5594"/>
                    <a:pt x="1196" y="5594"/>
                  </a:cubicBezTo>
                  <a:cubicBezTo>
                    <a:pt x="687" y="5594"/>
                    <a:pt x="277" y="5184"/>
                    <a:pt x="277" y="4675"/>
                  </a:cubicBezTo>
                  <a:cubicBezTo>
                    <a:pt x="277" y="4167"/>
                    <a:pt x="687" y="3756"/>
                    <a:pt x="1196" y="3756"/>
                  </a:cubicBezTo>
                  <a:close/>
                  <a:moveTo>
                    <a:pt x="5094" y="4532"/>
                  </a:moveTo>
                  <a:cubicBezTo>
                    <a:pt x="5139" y="4586"/>
                    <a:pt x="5192" y="4639"/>
                    <a:pt x="5246" y="4684"/>
                  </a:cubicBezTo>
                  <a:cubicBezTo>
                    <a:pt x="5085" y="4880"/>
                    <a:pt x="4996" y="5130"/>
                    <a:pt x="4996" y="5398"/>
                  </a:cubicBezTo>
                  <a:cubicBezTo>
                    <a:pt x="4996" y="5496"/>
                    <a:pt x="5005" y="5585"/>
                    <a:pt x="5032" y="5674"/>
                  </a:cubicBezTo>
                  <a:lnTo>
                    <a:pt x="4871" y="5630"/>
                  </a:lnTo>
                  <a:cubicBezTo>
                    <a:pt x="4849" y="5624"/>
                    <a:pt x="4826" y="5621"/>
                    <a:pt x="4804" y="5621"/>
                  </a:cubicBezTo>
                  <a:cubicBezTo>
                    <a:pt x="4755" y="5621"/>
                    <a:pt x="4709" y="5635"/>
                    <a:pt x="4666" y="5665"/>
                  </a:cubicBezTo>
                  <a:cubicBezTo>
                    <a:pt x="4648" y="5674"/>
                    <a:pt x="4621" y="5701"/>
                    <a:pt x="4612" y="5719"/>
                  </a:cubicBezTo>
                  <a:lnTo>
                    <a:pt x="4389" y="5647"/>
                  </a:lnTo>
                  <a:lnTo>
                    <a:pt x="4345" y="5300"/>
                  </a:lnTo>
                  <a:cubicBezTo>
                    <a:pt x="4505" y="5175"/>
                    <a:pt x="4657" y="5014"/>
                    <a:pt x="4791" y="4818"/>
                  </a:cubicBezTo>
                  <a:cubicBezTo>
                    <a:pt x="4862" y="4729"/>
                    <a:pt x="4907" y="4639"/>
                    <a:pt x="4943" y="4559"/>
                  </a:cubicBezTo>
                  <a:cubicBezTo>
                    <a:pt x="4996" y="4559"/>
                    <a:pt x="5041" y="4541"/>
                    <a:pt x="5094" y="4532"/>
                  </a:cubicBezTo>
                  <a:close/>
                  <a:moveTo>
                    <a:pt x="4149" y="5433"/>
                  </a:moveTo>
                  <a:lnTo>
                    <a:pt x="4184" y="5763"/>
                  </a:lnTo>
                  <a:cubicBezTo>
                    <a:pt x="4193" y="5853"/>
                    <a:pt x="4166" y="5942"/>
                    <a:pt x="4122" y="6004"/>
                  </a:cubicBezTo>
                  <a:cubicBezTo>
                    <a:pt x="4015" y="6138"/>
                    <a:pt x="3854" y="6201"/>
                    <a:pt x="3640" y="6201"/>
                  </a:cubicBezTo>
                  <a:cubicBezTo>
                    <a:pt x="3426" y="6201"/>
                    <a:pt x="3265" y="6138"/>
                    <a:pt x="3158" y="6004"/>
                  </a:cubicBezTo>
                  <a:cubicBezTo>
                    <a:pt x="3105" y="5942"/>
                    <a:pt x="3078" y="5853"/>
                    <a:pt x="3096" y="5763"/>
                  </a:cubicBezTo>
                  <a:lnTo>
                    <a:pt x="3132" y="5433"/>
                  </a:lnTo>
                  <a:cubicBezTo>
                    <a:pt x="3301" y="5531"/>
                    <a:pt x="3471" y="5585"/>
                    <a:pt x="3640" y="5585"/>
                  </a:cubicBezTo>
                  <a:cubicBezTo>
                    <a:pt x="3801" y="5585"/>
                    <a:pt x="3979" y="5531"/>
                    <a:pt x="4149" y="5433"/>
                  </a:cubicBezTo>
                  <a:close/>
                  <a:moveTo>
                    <a:pt x="1142" y="0"/>
                  </a:moveTo>
                  <a:cubicBezTo>
                    <a:pt x="518" y="0"/>
                    <a:pt x="0" y="509"/>
                    <a:pt x="0" y="1133"/>
                  </a:cubicBezTo>
                  <a:cubicBezTo>
                    <a:pt x="0" y="1410"/>
                    <a:pt x="98" y="1669"/>
                    <a:pt x="277" y="1874"/>
                  </a:cubicBezTo>
                  <a:cubicBezTo>
                    <a:pt x="301" y="1898"/>
                    <a:pt x="331" y="1912"/>
                    <a:pt x="361" y="1912"/>
                  </a:cubicBezTo>
                  <a:cubicBezTo>
                    <a:pt x="385" y="1912"/>
                    <a:pt x="408" y="1903"/>
                    <a:pt x="428" y="1883"/>
                  </a:cubicBezTo>
                  <a:cubicBezTo>
                    <a:pt x="473" y="1847"/>
                    <a:pt x="482" y="1776"/>
                    <a:pt x="437" y="1740"/>
                  </a:cubicBezTo>
                  <a:cubicBezTo>
                    <a:pt x="295" y="1571"/>
                    <a:pt x="214" y="1356"/>
                    <a:pt x="214" y="1133"/>
                  </a:cubicBezTo>
                  <a:cubicBezTo>
                    <a:pt x="214" y="625"/>
                    <a:pt x="634" y="215"/>
                    <a:pt x="1142" y="215"/>
                  </a:cubicBezTo>
                  <a:cubicBezTo>
                    <a:pt x="1651" y="215"/>
                    <a:pt x="2061" y="625"/>
                    <a:pt x="2061" y="1133"/>
                  </a:cubicBezTo>
                  <a:cubicBezTo>
                    <a:pt x="2061" y="1642"/>
                    <a:pt x="1651" y="2052"/>
                    <a:pt x="1142" y="2052"/>
                  </a:cubicBezTo>
                  <a:cubicBezTo>
                    <a:pt x="1026" y="2052"/>
                    <a:pt x="910" y="2034"/>
                    <a:pt x="803" y="1990"/>
                  </a:cubicBezTo>
                  <a:cubicBezTo>
                    <a:pt x="792" y="1986"/>
                    <a:pt x="780" y="1984"/>
                    <a:pt x="769" y="1984"/>
                  </a:cubicBezTo>
                  <a:cubicBezTo>
                    <a:pt x="725" y="1984"/>
                    <a:pt x="683" y="2010"/>
                    <a:pt x="669" y="2052"/>
                  </a:cubicBezTo>
                  <a:cubicBezTo>
                    <a:pt x="651" y="2106"/>
                    <a:pt x="678" y="2168"/>
                    <a:pt x="732" y="2195"/>
                  </a:cubicBezTo>
                  <a:cubicBezTo>
                    <a:pt x="857" y="2240"/>
                    <a:pt x="999" y="2266"/>
                    <a:pt x="1142" y="2266"/>
                  </a:cubicBezTo>
                  <a:cubicBezTo>
                    <a:pt x="1428" y="2266"/>
                    <a:pt x="1686" y="2159"/>
                    <a:pt x="1883" y="1990"/>
                  </a:cubicBezTo>
                  <a:cubicBezTo>
                    <a:pt x="1936" y="2088"/>
                    <a:pt x="1999" y="2186"/>
                    <a:pt x="2070" y="2266"/>
                  </a:cubicBezTo>
                  <a:cubicBezTo>
                    <a:pt x="1954" y="2418"/>
                    <a:pt x="1838" y="2659"/>
                    <a:pt x="1838" y="3025"/>
                  </a:cubicBezTo>
                  <a:cubicBezTo>
                    <a:pt x="1838" y="3230"/>
                    <a:pt x="1900" y="3497"/>
                    <a:pt x="2034" y="3658"/>
                  </a:cubicBezTo>
                  <a:cubicBezTo>
                    <a:pt x="1981" y="3694"/>
                    <a:pt x="1936" y="3738"/>
                    <a:pt x="1900" y="3792"/>
                  </a:cubicBezTo>
                  <a:cubicBezTo>
                    <a:pt x="1704" y="3631"/>
                    <a:pt x="1454" y="3542"/>
                    <a:pt x="1196" y="3542"/>
                  </a:cubicBezTo>
                  <a:cubicBezTo>
                    <a:pt x="571" y="3542"/>
                    <a:pt x="63" y="4051"/>
                    <a:pt x="63" y="4675"/>
                  </a:cubicBezTo>
                  <a:cubicBezTo>
                    <a:pt x="63" y="5300"/>
                    <a:pt x="571" y="5808"/>
                    <a:pt x="1196" y="5808"/>
                  </a:cubicBezTo>
                  <a:cubicBezTo>
                    <a:pt x="1820" y="5808"/>
                    <a:pt x="2329" y="5300"/>
                    <a:pt x="2329" y="4675"/>
                  </a:cubicBezTo>
                  <a:cubicBezTo>
                    <a:pt x="2329" y="4639"/>
                    <a:pt x="2329" y="4595"/>
                    <a:pt x="2320" y="4559"/>
                  </a:cubicBezTo>
                  <a:lnTo>
                    <a:pt x="2329" y="4559"/>
                  </a:lnTo>
                  <a:cubicBezTo>
                    <a:pt x="2364" y="4639"/>
                    <a:pt x="2418" y="4729"/>
                    <a:pt x="2480" y="4818"/>
                  </a:cubicBezTo>
                  <a:cubicBezTo>
                    <a:pt x="2623" y="5014"/>
                    <a:pt x="2775" y="5175"/>
                    <a:pt x="2935" y="5300"/>
                  </a:cubicBezTo>
                  <a:lnTo>
                    <a:pt x="2891" y="5656"/>
                  </a:lnTo>
                  <a:lnTo>
                    <a:pt x="2668" y="5719"/>
                  </a:lnTo>
                  <a:cubicBezTo>
                    <a:pt x="2650" y="5701"/>
                    <a:pt x="2632" y="5674"/>
                    <a:pt x="2605" y="5665"/>
                  </a:cubicBezTo>
                  <a:cubicBezTo>
                    <a:pt x="2569" y="5635"/>
                    <a:pt x="2520" y="5621"/>
                    <a:pt x="2472" y="5621"/>
                  </a:cubicBezTo>
                  <a:cubicBezTo>
                    <a:pt x="2450" y="5621"/>
                    <a:pt x="2429" y="5624"/>
                    <a:pt x="2409" y="5630"/>
                  </a:cubicBezTo>
                  <a:lnTo>
                    <a:pt x="2016" y="5746"/>
                  </a:lnTo>
                  <a:cubicBezTo>
                    <a:pt x="1856" y="5799"/>
                    <a:pt x="1668" y="5906"/>
                    <a:pt x="1544" y="6049"/>
                  </a:cubicBezTo>
                  <a:cubicBezTo>
                    <a:pt x="1410" y="6192"/>
                    <a:pt x="1329" y="6370"/>
                    <a:pt x="1294" y="6566"/>
                  </a:cubicBezTo>
                  <a:lnTo>
                    <a:pt x="1196" y="7128"/>
                  </a:lnTo>
                  <a:cubicBezTo>
                    <a:pt x="1187" y="7191"/>
                    <a:pt x="1222" y="7244"/>
                    <a:pt x="1285" y="7253"/>
                  </a:cubicBezTo>
                  <a:lnTo>
                    <a:pt x="1303" y="7253"/>
                  </a:lnTo>
                  <a:cubicBezTo>
                    <a:pt x="1347" y="7253"/>
                    <a:pt x="1392" y="7218"/>
                    <a:pt x="1401" y="7164"/>
                  </a:cubicBezTo>
                  <a:lnTo>
                    <a:pt x="1508" y="6602"/>
                  </a:lnTo>
                  <a:cubicBezTo>
                    <a:pt x="1535" y="6450"/>
                    <a:pt x="1597" y="6308"/>
                    <a:pt x="1695" y="6192"/>
                  </a:cubicBezTo>
                  <a:cubicBezTo>
                    <a:pt x="1793" y="6093"/>
                    <a:pt x="1918" y="5995"/>
                    <a:pt x="2079" y="5951"/>
                  </a:cubicBezTo>
                  <a:lnTo>
                    <a:pt x="2471" y="5835"/>
                  </a:lnTo>
                  <a:lnTo>
                    <a:pt x="2489" y="5835"/>
                  </a:lnTo>
                  <a:cubicBezTo>
                    <a:pt x="2489" y="5844"/>
                    <a:pt x="2498" y="5844"/>
                    <a:pt x="2498" y="5853"/>
                  </a:cubicBezTo>
                  <a:cubicBezTo>
                    <a:pt x="2507" y="5986"/>
                    <a:pt x="2534" y="6129"/>
                    <a:pt x="2561" y="6290"/>
                  </a:cubicBezTo>
                  <a:cubicBezTo>
                    <a:pt x="2569" y="6338"/>
                    <a:pt x="2620" y="6371"/>
                    <a:pt x="2669" y="6371"/>
                  </a:cubicBezTo>
                  <a:cubicBezTo>
                    <a:pt x="2674" y="6371"/>
                    <a:pt x="2680" y="6371"/>
                    <a:pt x="2685" y="6370"/>
                  </a:cubicBezTo>
                  <a:cubicBezTo>
                    <a:pt x="2748" y="6361"/>
                    <a:pt x="2784" y="6308"/>
                    <a:pt x="2766" y="6245"/>
                  </a:cubicBezTo>
                  <a:cubicBezTo>
                    <a:pt x="2748" y="6129"/>
                    <a:pt x="2730" y="6031"/>
                    <a:pt x="2721" y="5933"/>
                  </a:cubicBezTo>
                  <a:lnTo>
                    <a:pt x="2882" y="5879"/>
                  </a:lnTo>
                  <a:cubicBezTo>
                    <a:pt x="2900" y="5978"/>
                    <a:pt x="2935" y="6067"/>
                    <a:pt x="2998" y="6138"/>
                  </a:cubicBezTo>
                  <a:cubicBezTo>
                    <a:pt x="3096" y="6263"/>
                    <a:pt x="3283" y="6415"/>
                    <a:pt x="3640" y="6415"/>
                  </a:cubicBezTo>
                  <a:cubicBezTo>
                    <a:pt x="3988" y="6415"/>
                    <a:pt x="4184" y="6263"/>
                    <a:pt x="4282" y="6138"/>
                  </a:cubicBezTo>
                  <a:cubicBezTo>
                    <a:pt x="4345" y="6067"/>
                    <a:pt x="4380" y="5969"/>
                    <a:pt x="4398" y="5879"/>
                  </a:cubicBezTo>
                  <a:lnTo>
                    <a:pt x="4559" y="5924"/>
                  </a:lnTo>
                  <a:cubicBezTo>
                    <a:pt x="4550" y="6067"/>
                    <a:pt x="4523" y="6254"/>
                    <a:pt x="4479" y="6459"/>
                  </a:cubicBezTo>
                  <a:lnTo>
                    <a:pt x="4380" y="6816"/>
                  </a:lnTo>
                  <a:cubicBezTo>
                    <a:pt x="4345" y="6923"/>
                    <a:pt x="4300" y="7021"/>
                    <a:pt x="4256" y="7102"/>
                  </a:cubicBezTo>
                  <a:cubicBezTo>
                    <a:pt x="4229" y="7155"/>
                    <a:pt x="4256" y="7218"/>
                    <a:pt x="4300" y="7244"/>
                  </a:cubicBezTo>
                  <a:cubicBezTo>
                    <a:pt x="4318" y="7253"/>
                    <a:pt x="4336" y="7253"/>
                    <a:pt x="4354" y="7253"/>
                  </a:cubicBezTo>
                  <a:cubicBezTo>
                    <a:pt x="4389" y="7253"/>
                    <a:pt x="4425" y="7235"/>
                    <a:pt x="4443" y="7200"/>
                  </a:cubicBezTo>
                  <a:cubicBezTo>
                    <a:pt x="4496" y="7102"/>
                    <a:pt x="4541" y="7003"/>
                    <a:pt x="4577" y="6887"/>
                  </a:cubicBezTo>
                  <a:cubicBezTo>
                    <a:pt x="4577" y="6887"/>
                    <a:pt x="4586" y="6879"/>
                    <a:pt x="4586" y="6879"/>
                  </a:cubicBezTo>
                  <a:lnTo>
                    <a:pt x="4684" y="6513"/>
                  </a:lnTo>
                  <a:cubicBezTo>
                    <a:pt x="4684" y="6504"/>
                    <a:pt x="4684" y="6504"/>
                    <a:pt x="4684" y="6504"/>
                  </a:cubicBezTo>
                  <a:cubicBezTo>
                    <a:pt x="4746" y="6245"/>
                    <a:pt x="4764" y="6013"/>
                    <a:pt x="4782" y="5853"/>
                  </a:cubicBezTo>
                  <a:cubicBezTo>
                    <a:pt x="4782" y="5844"/>
                    <a:pt x="4782" y="5844"/>
                    <a:pt x="4791" y="5835"/>
                  </a:cubicBezTo>
                  <a:lnTo>
                    <a:pt x="4809" y="5835"/>
                  </a:lnTo>
                  <a:lnTo>
                    <a:pt x="5201" y="5951"/>
                  </a:lnTo>
                  <a:cubicBezTo>
                    <a:pt x="5496" y="6040"/>
                    <a:pt x="5719" y="6290"/>
                    <a:pt x="5772" y="6602"/>
                  </a:cubicBezTo>
                  <a:lnTo>
                    <a:pt x="5870" y="7164"/>
                  </a:lnTo>
                  <a:cubicBezTo>
                    <a:pt x="5878" y="7220"/>
                    <a:pt x="5929" y="7255"/>
                    <a:pt x="5979" y="7255"/>
                  </a:cubicBezTo>
                  <a:cubicBezTo>
                    <a:pt x="5984" y="7255"/>
                    <a:pt x="5990" y="7254"/>
                    <a:pt x="5995" y="7253"/>
                  </a:cubicBezTo>
                  <a:cubicBezTo>
                    <a:pt x="6058" y="7244"/>
                    <a:pt x="6093" y="7191"/>
                    <a:pt x="6084" y="7128"/>
                  </a:cubicBezTo>
                  <a:cubicBezTo>
                    <a:pt x="6058" y="6995"/>
                    <a:pt x="5995" y="6656"/>
                    <a:pt x="5977" y="6522"/>
                  </a:cubicBezTo>
                  <a:lnTo>
                    <a:pt x="5977" y="6522"/>
                  </a:lnTo>
                  <a:cubicBezTo>
                    <a:pt x="6022" y="6531"/>
                    <a:pt x="6075" y="6531"/>
                    <a:pt x="6129" y="6531"/>
                  </a:cubicBezTo>
                  <a:cubicBezTo>
                    <a:pt x="6753" y="6531"/>
                    <a:pt x="7262" y="6022"/>
                    <a:pt x="7262" y="5398"/>
                  </a:cubicBezTo>
                  <a:cubicBezTo>
                    <a:pt x="7262" y="5380"/>
                    <a:pt x="7262" y="5362"/>
                    <a:pt x="7262" y="5344"/>
                  </a:cubicBezTo>
                  <a:cubicBezTo>
                    <a:pt x="7262" y="5291"/>
                    <a:pt x="7208" y="5246"/>
                    <a:pt x="7146" y="5246"/>
                  </a:cubicBezTo>
                  <a:cubicBezTo>
                    <a:pt x="7092" y="5246"/>
                    <a:pt x="7048" y="5300"/>
                    <a:pt x="7048" y="5362"/>
                  </a:cubicBezTo>
                  <a:cubicBezTo>
                    <a:pt x="7048" y="5371"/>
                    <a:pt x="7048" y="5389"/>
                    <a:pt x="7048" y="5398"/>
                  </a:cubicBezTo>
                  <a:cubicBezTo>
                    <a:pt x="7048" y="5906"/>
                    <a:pt x="6638" y="6317"/>
                    <a:pt x="6129" y="6317"/>
                  </a:cubicBezTo>
                  <a:cubicBezTo>
                    <a:pt x="6049" y="6317"/>
                    <a:pt x="5968" y="6308"/>
                    <a:pt x="5897" y="6290"/>
                  </a:cubicBezTo>
                  <a:cubicBezTo>
                    <a:pt x="5772" y="6040"/>
                    <a:pt x="5549" y="5844"/>
                    <a:pt x="5273" y="5754"/>
                  </a:cubicBezTo>
                  <a:cubicBezTo>
                    <a:pt x="5228" y="5639"/>
                    <a:pt x="5210" y="5523"/>
                    <a:pt x="5210" y="5398"/>
                  </a:cubicBezTo>
                  <a:cubicBezTo>
                    <a:pt x="5210" y="4889"/>
                    <a:pt x="5621" y="4479"/>
                    <a:pt x="6129" y="4479"/>
                  </a:cubicBezTo>
                  <a:cubicBezTo>
                    <a:pt x="6450" y="4479"/>
                    <a:pt x="6753" y="4648"/>
                    <a:pt x="6923" y="4934"/>
                  </a:cubicBezTo>
                  <a:cubicBezTo>
                    <a:pt x="6940" y="4968"/>
                    <a:pt x="6976" y="4984"/>
                    <a:pt x="7011" y="4984"/>
                  </a:cubicBezTo>
                  <a:cubicBezTo>
                    <a:pt x="7030" y="4984"/>
                    <a:pt x="7050" y="4979"/>
                    <a:pt x="7066" y="4969"/>
                  </a:cubicBezTo>
                  <a:cubicBezTo>
                    <a:pt x="7119" y="4943"/>
                    <a:pt x="7137" y="4871"/>
                    <a:pt x="7101" y="4827"/>
                  </a:cubicBezTo>
                  <a:cubicBezTo>
                    <a:pt x="7030" y="4702"/>
                    <a:pt x="6941" y="4604"/>
                    <a:pt x="6834" y="4514"/>
                  </a:cubicBezTo>
                  <a:cubicBezTo>
                    <a:pt x="7003" y="4309"/>
                    <a:pt x="7092" y="4059"/>
                    <a:pt x="7092" y="3801"/>
                  </a:cubicBezTo>
                  <a:cubicBezTo>
                    <a:pt x="7092" y="3176"/>
                    <a:pt x="6584" y="2668"/>
                    <a:pt x="5960" y="2668"/>
                  </a:cubicBezTo>
                  <a:cubicBezTo>
                    <a:pt x="5736" y="2668"/>
                    <a:pt x="5522" y="2730"/>
                    <a:pt x="5335" y="2846"/>
                  </a:cubicBezTo>
                  <a:cubicBezTo>
                    <a:pt x="5290" y="2543"/>
                    <a:pt x="5157" y="2222"/>
                    <a:pt x="4898" y="1981"/>
                  </a:cubicBezTo>
                  <a:cubicBezTo>
                    <a:pt x="4880" y="1959"/>
                    <a:pt x="4853" y="1947"/>
                    <a:pt x="4827" y="1947"/>
                  </a:cubicBezTo>
                  <a:cubicBezTo>
                    <a:pt x="4800" y="1947"/>
                    <a:pt x="4773" y="1959"/>
                    <a:pt x="4755" y="1981"/>
                  </a:cubicBezTo>
                  <a:cubicBezTo>
                    <a:pt x="4711" y="2026"/>
                    <a:pt x="4711" y="2088"/>
                    <a:pt x="4755" y="2133"/>
                  </a:cubicBezTo>
                  <a:cubicBezTo>
                    <a:pt x="5085" y="2445"/>
                    <a:pt x="5192" y="2944"/>
                    <a:pt x="5121" y="3274"/>
                  </a:cubicBezTo>
                  <a:cubicBezTo>
                    <a:pt x="5103" y="3373"/>
                    <a:pt x="5067" y="3453"/>
                    <a:pt x="5023" y="3506"/>
                  </a:cubicBezTo>
                  <a:cubicBezTo>
                    <a:pt x="4969" y="3292"/>
                    <a:pt x="4809" y="3158"/>
                    <a:pt x="4684" y="3078"/>
                  </a:cubicBezTo>
                  <a:cubicBezTo>
                    <a:pt x="4496" y="2953"/>
                    <a:pt x="4300" y="2944"/>
                    <a:pt x="4113" y="2944"/>
                  </a:cubicBezTo>
                  <a:cubicBezTo>
                    <a:pt x="3827" y="2935"/>
                    <a:pt x="3533" y="2918"/>
                    <a:pt x="3132" y="2543"/>
                  </a:cubicBezTo>
                  <a:lnTo>
                    <a:pt x="3096" y="2150"/>
                  </a:lnTo>
                  <a:cubicBezTo>
                    <a:pt x="3309" y="1944"/>
                    <a:pt x="3602" y="1835"/>
                    <a:pt x="3927" y="1835"/>
                  </a:cubicBezTo>
                  <a:cubicBezTo>
                    <a:pt x="4051" y="1835"/>
                    <a:pt x="4179" y="1851"/>
                    <a:pt x="4309" y="1883"/>
                  </a:cubicBezTo>
                  <a:cubicBezTo>
                    <a:pt x="4336" y="1892"/>
                    <a:pt x="4354" y="1901"/>
                    <a:pt x="4372" y="1901"/>
                  </a:cubicBezTo>
                  <a:cubicBezTo>
                    <a:pt x="4383" y="1904"/>
                    <a:pt x="4394" y="1906"/>
                    <a:pt x="4406" y="1906"/>
                  </a:cubicBezTo>
                  <a:cubicBezTo>
                    <a:pt x="4449" y="1906"/>
                    <a:pt x="4491" y="1881"/>
                    <a:pt x="4505" y="1838"/>
                  </a:cubicBezTo>
                  <a:cubicBezTo>
                    <a:pt x="4523" y="1776"/>
                    <a:pt x="4496" y="1722"/>
                    <a:pt x="4434" y="1704"/>
                  </a:cubicBezTo>
                  <a:cubicBezTo>
                    <a:pt x="4416" y="1695"/>
                    <a:pt x="4389" y="1687"/>
                    <a:pt x="4363" y="1678"/>
                  </a:cubicBezTo>
                  <a:cubicBezTo>
                    <a:pt x="4256" y="1651"/>
                    <a:pt x="4149" y="1633"/>
                    <a:pt x="4041" y="1624"/>
                  </a:cubicBezTo>
                  <a:cubicBezTo>
                    <a:pt x="4041" y="1588"/>
                    <a:pt x="4041" y="1544"/>
                    <a:pt x="4041" y="1499"/>
                  </a:cubicBezTo>
                  <a:cubicBezTo>
                    <a:pt x="4041" y="875"/>
                    <a:pt x="3533" y="366"/>
                    <a:pt x="2909" y="366"/>
                  </a:cubicBezTo>
                  <a:cubicBezTo>
                    <a:pt x="2632" y="366"/>
                    <a:pt x="2364" y="464"/>
                    <a:pt x="2159" y="652"/>
                  </a:cubicBezTo>
                  <a:cubicBezTo>
                    <a:pt x="1981" y="268"/>
                    <a:pt x="1588"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6" name="Google Shape;986;p38"/>
            <p:cNvSpPr/>
            <p:nvPr/>
          </p:nvSpPr>
          <p:spPr>
            <a:xfrm>
              <a:off x="1346261" y="3151100"/>
              <a:ext cx="23729" cy="38686"/>
            </a:xfrm>
            <a:custGeom>
              <a:avLst/>
              <a:gdLst/>
              <a:ahLst/>
              <a:cxnLst/>
              <a:rect l="l" t="t" r="r" b="b"/>
              <a:pathLst>
                <a:path w="376" h="613" extrusionOk="0">
                  <a:moveTo>
                    <a:pt x="123" y="0"/>
                  </a:moveTo>
                  <a:cubicBezTo>
                    <a:pt x="112" y="0"/>
                    <a:pt x="101" y="2"/>
                    <a:pt x="90" y="6"/>
                  </a:cubicBezTo>
                  <a:cubicBezTo>
                    <a:pt x="36" y="23"/>
                    <a:pt x="1" y="77"/>
                    <a:pt x="18" y="139"/>
                  </a:cubicBezTo>
                  <a:cubicBezTo>
                    <a:pt x="90" y="380"/>
                    <a:pt x="152" y="541"/>
                    <a:pt x="161" y="550"/>
                  </a:cubicBezTo>
                  <a:cubicBezTo>
                    <a:pt x="179" y="585"/>
                    <a:pt x="215" y="612"/>
                    <a:pt x="259" y="612"/>
                  </a:cubicBezTo>
                  <a:cubicBezTo>
                    <a:pt x="268" y="612"/>
                    <a:pt x="286" y="612"/>
                    <a:pt x="295" y="603"/>
                  </a:cubicBezTo>
                  <a:cubicBezTo>
                    <a:pt x="349" y="585"/>
                    <a:pt x="375" y="523"/>
                    <a:pt x="357" y="469"/>
                  </a:cubicBezTo>
                  <a:cubicBezTo>
                    <a:pt x="357" y="469"/>
                    <a:pt x="295" y="309"/>
                    <a:pt x="224" y="77"/>
                  </a:cubicBezTo>
                  <a:cubicBezTo>
                    <a:pt x="209" y="27"/>
                    <a:pt x="16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7" name="Google Shape;987;p38"/>
            <p:cNvSpPr/>
            <p:nvPr/>
          </p:nvSpPr>
          <p:spPr>
            <a:xfrm>
              <a:off x="1422244" y="2973260"/>
              <a:ext cx="32186" cy="34079"/>
            </a:xfrm>
            <a:custGeom>
              <a:avLst/>
              <a:gdLst/>
              <a:ahLst/>
              <a:cxnLst/>
              <a:rect l="l" t="t" r="r" b="b"/>
              <a:pathLst>
                <a:path w="510" h="540" extrusionOk="0">
                  <a:moveTo>
                    <a:pt x="393" y="1"/>
                  </a:moveTo>
                  <a:cubicBezTo>
                    <a:pt x="375" y="1"/>
                    <a:pt x="357" y="5"/>
                    <a:pt x="340" y="13"/>
                  </a:cubicBezTo>
                  <a:lnTo>
                    <a:pt x="55" y="174"/>
                  </a:lnTo>
                  <a:cubicBezTo>
                    <a:pt x="28" y="192"/>
                    <a:pt x="1" y="228"/>
                    <a:pt x="1" y="272"/>
                  </a:cubicBezTo>
                  <a:cubicBezTo>
                    <a:pt x="1" y="308"/>
                    <a:pt x="28" y="344"/>
                    <a:pt x="55" y="361"/>
                  </a:cubicBezTo>
                  <a:lnTo>
                    <a:pt x="340" y="522"/>
                  </a:lnTo>
                  <a:cubicBezTo>
                    <a:pt x="358" y="531"/>
                    <a:pt x="376" y="540"/>
                    <a:pt x="394" y="540"/>
                  </a:cubicBezTo>
                  <a:cubicBezTo>
                    <a:pt x="429" y="540"/>
                    <a:pt x="465" y="522"/>
                    <a:pt x="483" y="486"/>
                  </a:cubicBezTo>
                  <a:cubicBezTo>
                    <a:pt x="509" y="433"/>
                    <a:pt x="501" y="370"/>
                    <a:pt x="447" y="344"/>
                  </a:cubicBezTo>
                  <a:lnTo>
                    <a:pt x="322" y="272"/>
                  </a:lnTo>
                  <a:lnTo>
                    <a:pt x="447" y="201"/>
                  </a:lnTo>
                  <a:cubicBezTo>
                    <a:pt x="501" y="165"/>
                    <a:pt x="509" y="103"/>
                    <a:pt x="483" y="49"/>
                  </a:cubicBezTo>
                  <a:cubicBezTo>
                    <a:pt x="465" y="19"/>
                    <a:pt x="430"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8" name="Google Shape;988;p38"/>
            <p:cNvSpPr/>
            <p:nvPr/>
          </p:nvSpPr>
          <p:spPr>
            <a:xfrm>
              <a:off x="1359766" y="2973260"/>
              <a:ext cx="32186" cy="34079"/>
            </a:xfrm>
            <a:custGeom>
              <a:avLst/>
              <a:gdLst/>
              <a:ahLst/>
              <a:cxnLst/>
              <a:rect l="l" t="t" r="r" b="b"/>
              <a:pathLst>
                <a:path w="510" h="540" extrusionOk="0">
                  <a:moveTo>
                    <a:pt x="126" y="1"/>
                  </a:moveTo>
                  <a:cubicBezTo>
                    <a:pt x="88" y="1"/>
                    <a:pt x="52" y="19"/>
                    <a:pt x="28" y="49"/>
                  </a:cubicBezTo>
                  <a:cubicBezTo>
                    <a:pt x="1" y="103"/>
                    <a:pt x="19" y="165"/>
                    <a:pt x="72" y="201"/>
                  </a:cubicBezTo>
                  <a:lnTo>
                    <a:pt x="188" y="272"/>
                  </a:lnTo>
                  <a:lnTo>
                    <a:pt x="72" y="344"/>
                  </a:lnTo>
                  <a:cubicBezTo>
                    <a:pt x="19" y="370"/>
                    <a:pt x="1" y="433"/>
                    <a:pt x="28" y="486"/>
                  </a:cubicBezTo>
                  <a:cubicBezTo>
                    <a:pt x="45" y="522"/>
                    <a:pt x="81" y="540"/>
                    <a:pt x="126" y="540"/>
                  </a:cubicBezTo>
                  <a:cubicBezTo>
                    <a:pt x="143" y="540"/>
                    <a:pt x="161" y="531"/>
                    <a:pt x="179" y="522"/>
                  </a:cubicBezTo>
                  <a:lnTo>
                    <a:pt x="456" y="361"/>
                  </a:lnTo>
                  <a:cubicBezTo>
                    <a:pt x="491" y="344"/>
                    <a:pt x="509" y="308"/>
                    <a:pt x="509" y="272"/>
                  </a:cubicBezTo>
                  <a:cubicBezTo>
                    <a:pt x="509" y="228"/>
                    <a:pt x="491" y="192"/>
                    <a:pt x="456" y="174"/>
                  </a:cubicBezTo>
                  <a:lnTo>
                    <a:pt x="179" y="13"/>
                  </a:lnTo>
                  <a:cubicBezTo>
                    <a:pt x="162" y="5"/>
                    <a:pt x="144"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89" name="Google Shape;989;p38"/>
            <p:cNvSpPr/>
            <p:nvPr/>
          </p:nvSpPr>
          <p:spPr>
            <a:xfrm>
              <a:off x="1393024" y="3035422"/>
              <a:ext cx="28778" cy="13569"/>
            </a:xfrm>
            <a:custGeom>
              <a:avLst/>
              <a:gdLst/>
              <a:ahLst/>
              <a:cxnLst/>
              <a:rect l="l" t="t" r="r" b="b"/>
              <a:pathLst>
                <a:path w="456" h="215" extrusionOk="0">
                  <a:moveTo>
                    <a:pt x="116" y="1"/>
                  </a:moveTo>
                  <a:cubicBezTo>
                    <a:pt x="63" y="1"/>
                    <a:pt x="9" y="45"/>
                    <a:pt x="9" y="99"/>
                  </a:cubicBezTo>
                  <a:cubicBezTo>
                    <a:pt x="0" y="161"/>
                    <a:pt x="45" y="215"/>
                    <a:pt x="107" y="215"/>
                  </a:cubicBezTo>
                  <a:lnTo>
                    <a:pt x="339" y="215"/>
                  </a:lnTo>
                  <a:cubicBezTo>
                    <a:pt x="402" y="215"/>
                    <a:pt x="455" y="161"/>
                    <a:pt x="446" y="99"/>
                  </a:cubicBezTo>
                  <a:cubicBezTo>
                    <a:pt x="437" y="45"/>
                    <a:pt x="393"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0" name="Google Shape;990;p38"/>
            <p:cNvSpPr/>
            <p:nvPr/>
          </p:nvSpPr>
          <p:spPr>
            <a:xfrm>
              <a:off x="1393024" y="3006518"/>
              <a:ext cx="28778" cy="15462"/>
            </a:xfrm>
            <a:custGeom>
              <a:avLst/>
              <a:gdLst/>
              <a:ahLst/>
              <a:cxnLst/>
              <a:rect l="l" t="t" r="r" b="b"/>
              <a:pathLst>
                <a:path w="456" h="245" extrusionOk="0">
                  <a:moveTo>
                    <a:pt x="112" y="0"/>
                  </a:moveTo>
                  <a:cubicBezTo>
                    <a:pt x="79" y="0"/>
                    <a:pt x="48" y="16"/>
                    <a:pt x="27" y="48"/>
                  </a:cubicBezTo>
                  <a:cubicBezTo>
                    <a:pt x="0" y="93"/>
                    <a:pt x="9" y="164"/>
                    <a:pt x="63" y="191"/>
                  </a:cubicBezTo>
                  <a:cubicBezTo>
                    <a:pt x="107" y="227"/>
                    <a:pt x="170" y="245"/>
                    <a:pt x="223" y="245"/>
                  </a:cubicBezTo>
                  <a:cubicBezTo>
                    <a:pt x="286" y="245"/>
                    <a:pt x="339" y="227"/>
                    <a:pt x="393" y="191"/>
                  </a:cubicBezTo>
                  <a:cubicBezTo>
                    <a:pt x="437" y="164"/>
                    <a:pt x="455" y="93"/>
                    <a:pt x="419" y="48"/>
                  </a:cubicBezTo>
                  <a:cubicBezTo>
                    <a:pt x="398" y="16"/>
                    <a:pt x="367" y="0"/>
                    <a:pt x="336" y="0"/>
                  </a:cubicBezTo>
                  <a:cubicBezTo>
                    <a:pt x="315" y="0"/>
                    <a:pt x="294" y="7"/>
                    <a:pt x="277" y="22"/>
                  </a:cubicBezTo>
                  <a:cubicBezTo>
                    <a:pt x="259" y="31"/>
                    <a:pt x="241" y="35"/>
                    <a:pt x="224" y="35"/>
                  </a:cubicBezTo>
                  <a:cubicBezTo>
                    <a:pt x="208" y="35"/>
                    <a:pt x="192" y="31"/>
                    <a:pt x="179" y="22"/>
                  </a:cubicBezTo>
                  <a:cubicBezTo>
                    <a:pt x="157" y="7"/>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1" name="Google Shape;991;p38"/>
            <p:cNvSpPr/>
            <p:nvPr/>
          </p:nvSpPr>
          <p:spPr>
            <a:xfrm>
              <a:off x="1531485" y="2796177"/>
              <a:ext cx="13569" cy="13569"/>
            </a:xfrm>
            <a:custGeom>
              <a:avLst/>
              <a:gdLst/>
              <a:ahLst/>
              <a:cxnLst/>
              <a:rect l="l" t="t" r="r" b="b"/>
              <a:pathLst>
                <a:path w="215" h="215" extrusionOk="0">
                  <a:moveTo>
                    <a:pt x="108" y="0"/>
                  </a:moveTo>
                  <a:cubicBezTo>
                    <a:pt x="45" y="0"/>
                    <a:pt x="1" y="54"/>
                    <a:pt x="1" y="107"/>
                  </a:cubicBezTo>
                  <a:cubicBezTo>
                    <a:pt x="1" y="170"/>
                    <a:pt x="45" y="215"/>
                    <a:pt x="108" y="215"/>
                  </a:cubicBezTo>
                  <a:cubicBezTo>
                    <a:pt x="170" y="215"/>
                    <a:pt x="215" y="170"/>
                    <a:pt x="215" y="107"/>
                  </a:cubicBezTo>
                  <a:cubicBezTo>
                    <a:pt x="215" y="54"/>
                    <a:pt x="170"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2" name="Google Shape;992;p38"/>
            <p:cNvSpPr/>
            <p:nvPr/>
          </p:nvSpPr>
          <p:spPr>
            <a:xfrm>
              <a:off x="1585001" y="2796177"/>
              <a:ext cx="13569" cy="13569"/>
            </a:xfrm>
            <a:custGeom>
              <a:avLst/>
              <a:gdLst/>
              <a:ahLst/>
              <a:cxnLst/>
              <a:rect l="l" t="t" r="r" b="b"/>
              <a:pathLst>
                <a:path w="215" h="215" extrusionOk="0">
                  <a:moveTo>
                    <a:pt x="107" y="0"/>
                  </a:moveTo>
                  <a:cubicBezTo>
                    <a:pt x="54" y="0"/>
                    <a:pt x="0" y="54"/>
                    <a:pt x="0" y="107"/>
                  </a:cubicBezTo>
                  <a:cubicBezTo>
                    <a:pt x="0" y="170"/>
                    <a:pt x="54" y="215"/>
                    <a:pt x="107" y="215"/>
                  </a:cubicBezTo>
                  <a:cubicBezTo>
                    <a:pt x="170" y="215"/>
                    <a:pt x="214" y="170"/>
                    <a:pt x="214" y="107"/>
                  </a:cubicBezTo>
                  <a:cubicBezTo>
                    <a:pt x="214" y="54"/>
                    <a:pt x="170"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3" name="Google Shape;993;p38"/>
            <p:cNvSpPr/>
            <p:nvPr/>
          </p:nvSpPr>
          <p:spPr>
            <a:xfrm>
              <a:off x="1558495" y="2796177"/>
              <a:ext cx="13569" cy="13569"/>
            </a:xfrm>
            <a:custGeom>
              <a:avLst/>
              <a:gdLst/>
              <a:ahLst/>
              <a:cxnLst/>
              <a:rect l="l" t="t" r="r" b="b"/>
              <a:pathLst>
                <a:path w="215" h="215" extrusionOk="0">
                  <a:moveTo>
                    <a:pt x="108" y="0"/>
                  </a:moveTo>
                  <a:cubicBezTo>
                    <a:pt x="45" y="0"/>
                    <a:pt x="1" y="54"/>
                    <a:pt x="1" y="107"/>
                  </a:cubicBezTo>
                  <a:cubicBezTo>
                    <a:pt x="1" y="170"/>
                    <a:pt x="45" y="215"/>
                    <a:pt x="108" y="215"/>
                  </a:cubicBezTo>
                  <a:cubicBezTo>
                    <a:pt x="161" y="215"/>
                    <a:pt x="215" y="170"/>
                    <a:pt x="215" y="107"/>
                  </a:cubicBezTo>
                  <a:cubicBezTo>
                    <a:pt x="215" y="54"/>
                    <a:pt x="161"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4" name="Google Shape;994;p38"/>
            <p:cNvSpPr/>
            <p:nvPr/>
          </p:nvSpPr>
          <p:spPr>
            <a:xfrm>
              <a:off x="1530349" y="3065272"/>
              <a:ext cx="13569" cy="13569"/>
            </a:xfrm>
            <a:custGeom>
              <a:avLst/>
              <a:gdLst/>
              <a:ahLst/>
              <a:cxnLst/>
              <a:rect l="l" t="t" r="r" b="b"/>
              <a:pathLst>
                <a:path w="215" h="215" extrusionOk="0">
                  <a:moveTo>
                    <a:pt x="108" y="1"/>
                  </a:moveTo>
                  <a:cubicBezTo>
                    <a:pt x="54" y="1"/>
                    <a:pt x="1" y="54"/>
                    <a:pt x="1" y="108"/>
                  </a:cubicBezTo>
                  <a:cubicBezTo>
                    <a:pt x="1" y="170"/>
                    <a:pt x="54" y="215"/>
                    <a:pt x="108" y="215"/>
                  </a:cubicBezTo>
                  <a:cubicBezTo>
                    <a:pt x="170" y="215"/>
                    <a:pt x="215" y="170"/>
                    <a:pt x="215" y="108"/>
                  </a:cubicBezTo>
                  <a:cubicBezTo>
                    <a:pt x="215" y="54"/>
                    <a:pt x="170"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5" name="Google Shape;995;p38"/>
            <p:cNvSpPr/>
            <p:nvPr/>
          </p:nvSpPr>
          <p:spPr>
            <a:xfrm>
              <a:off x="1584433" y="3065272"/>
              <a:ext cx="13569" cy="13569"/>
            </a:xfrm>
            <a:custGeom>
              <a:avLst/>
              <a:gdLst/>
              <a:ahLst/>
              <a:cxnLst/>
              <a:rect l="l" t="t" r="r" b="b"/>
              <a:pathLst>
                <a:path w="215" h="215" extrusionOk="0">
                  <a:moveTo>
                    <a:pt x="107" y="1"/>
                  </a:moveTo>
                  <a:cubicBezTo>
                    <a:pt x="45" y="1"/>
                    <a:pt x="0" y="54"/>
                    <a:pt x="0" y="108"/>
                  </a:cubicBezTo>
                  <a:cubicBezTo>
                    <a:pt x="0" y="170"/>
                    <a:pt x="45" y="215"/>
                    <a:pt x="107" y="215"/>
                  </a:cubicBezTo>
                  <a:cubicBezTo>
                    <a:pt x="161" y="215"/>
                    <a:pt x="214" y="170"/>
                    <a:pt x="214" y="108"/>
                  </a:cubicBezTo>
                  <a:cubicBezTo>
                    <a:pt x="214" y="54"/>
                    <a:pt x="161"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996" name="Google Shape;996;p38"/>
            <p:cNvSpPr/>
            <p:nvPr/>
          </p:nvSpPr>
          <p:spPr>
            <a:xfrm>
              <a:off x="1557422" y="3065272"/>
              <a:ext cx="13569" cy="13569"/>
            </a:xfrm>
            <a:custGeom>
              <a:avLst/>
              <a:gdLst/>
              <a:ahLst/>
              <a:cxnLst/>
              <a:rect l="l" t="t" r="r" b="b"/>
              <a:pathLst>
                <a:path w="215" h="215" extrusionOk="0">
                  <a:moveTo>
                    <a:pt x="107" y="1"/>
                  </a:moveTo>
                  <a:cubicBezTo>
                    <a:pt x="45" y="1"/>
                    <a:pt x="0" y="54"/>
                    <a:pt x="0" y="108"/>
                  </a:cubicBezTo>
                  <a:cubicBezTo>
                    <a:pt x="0" y="170"/>
                    <a:pt x="45" y="215"/>
                    <a:pt x="107" y="215"/>
                  </a:cubicBezTo>
                  <a:cubicBezTo>
                    <a:pt x="170" y="215"/>
                    <a:pt x="214" y="170"/>
                    <a:pt x="214" y="108"/>
                  </a:cubicBezTo>
                  <a:cubicBezTo>
                    <a:pt x="214" y="54"/>
                    <a:pt x="170"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997" name="Google Shape;997;p38"/>
          <p:cNvSpPr txBox="1">
            <a:spLocks noGrp="1"/>
          </p:cNvSpPr>
          <p:nvPr>
            <p:ph type="subTitle" idx="3"/>
          </p:nvPr>
        </p:nvSpPr>
        <p:spPr>
          <a:xfrm>
            <a:off x="5341831" y="1971261"/>
            <a:ext cx="2968200" cy="720000"/>
          </a:xfrm>
          <a:prstGeom prst="rect">
            <a:avLst/>
          </a:prstGeom>
        </p:spPr>
        <p:txBody>
          <a:bodyPr spcFirstLastPara="1" wrap="square" lIns="91425" tIns="91425" rIns="91425" bIns="91425" anchor="t" anchorCtr="0">
            <a:noAutofit/>
          </a:bodyPr>
          <a:lstStyle/>
          <a:p>
            <a:pPr algn="r">
              <a:lnSpc>
                <a:spcPct val="100000"/>
              </a:lnSpc>
            </a:pPr>
            <a:r>
              <a:rPr lang="fa-IR" b="1" dirty="0">
                <a:cs typeface="B Nazanin" panose="00000400000000000000" pitchFamily="2" charset="-78"/>
              </a:rPr>
              <a:t>مریخ با وجود قرمز بودن، مکانی سرد پر از غبار اکسید آهن است</a:t>
            </a:r>
          </a:p>
        </p:txBody>
      </p:sp>
      <p:sp>
        <p:nvSpPr>
          <p:cNvPr id="998" name="Google Shape;998;p38"/>
          <p:cNvSpPr txBox="1">
            <a:spLocks noGrp="1"/>
          </p:cNvSpPr>
          <p:nvPr>
            <p:ph type="subTitle" idx="4"/>
          </p:nvPr>
        </p:nvSpPr>
        <p:spPr>
          <a:xfrm>
            <a:off x="5341831" y="1515663"/>
            <a:ext cx="2968200" cy="5727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موضوع هدف</a:t>
            </a:r>
            <a:endParaRPr dirty="0">
              <a:cs typeface="B Nazanin" panose="00000400000000000000" pitchFamily="2" charset="-78"/>
            </a:endParaRPr>
          </a:p>
        </p:txBody>
      </p:sp>
      <p:sp>
        <p:nvSpPr>
          <p:cNvPr id="999" name="Google Shape;999;p38"/>
          <p:cNvSpPr txBox="1">
            <a:spLocks noGrp="1"/>
          </p:cNvSpPr>
          <p:nvPr>
            <p:ph type="subTitle" idx="5"/>
          </p:nvPr>
        </p:nvSpPr>
        <p:spPr>
          <a:xfrm>
            <a:off x="1472681" y="3693261"/>
            <a:ext cx="2968200" cy="7200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6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000" name="Google Shape;1000;p38"/>
          <p:cNvSpPr txBox="1">
            <a:spLocks noGrp="1"/>
          </p:cNvSpPr>
          <p:nvPr>
            <p:ph type="subTitle" idx="6"/>
          </p:nvPr>
        </p:nvSpPr>
        <p:spPr>
          <a:xfrm>
            <a:off x="1472681" y="3237663"/>
            <a:ext cx="2968200" cy="5727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موضوع هدف</a:t>
            </a:r>
          </a:p>
        </p:txBody>
      </p:sp>
      <p:sp>
        <p:nvSpPr>
          <p:cNvPr id="1001" name="Google Shape;1001;p38"/>
          <p:cNvSpPr txBox="1">
            <a:spLocks noGrp="1"/>
          </p:cNvSpPr>
          <p:nvPr>
            <p:ph type="subTitle" idx="7"/>
          </p:nvPr>
        </p:nvSpPr>
        <p:spPr>
          <a:xfrm>
            <a:off x="5341831" y="3693261"/>
            <a:ext cx="2968200" cy="7200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6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6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002" name="Google Shape;1002;p38"/>
          <p:cNvSpPr txBox="1">
            <a:spLocks noGrp="1"/>
          </p:cNvSpPr>
          <p:nvPr>
            <p:ph type="subTitle" idx="8"/>
          </p:nvPr>
        </p:nvSpPr>
        <p:spPr>
          <a:xfrm>
            <a:off x="5341831" y="3237663"/>
            <a:ext cx="2968200" cy="5727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400000000000000" pitchFamily="2" charset="-78"/>
              </a:rPr>
              <a:t>موضوع هدف</a:t>
            </a:r>
          </a:p>
        </p:txBody>
      </p:sp>
      <p:sp>
        <p:nvSpPr>
          <p:cNvPr id="1003" name="Google Shape;1003;p38"/>
          <p:cNvSpPr/>
          <p:nvPr/>
        </p:nvSpPr>
        <p:spPr>
          <a:xfrm>
            <a:off x="4703119" y="1784118"/>
            <a:ext cx="638700" cy="638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004" name="Google Shape;1004;p38"/>
          <p:cNvGrpSpPr/>
          <p:nvPr/>
        </p:nvGrpSpPr>
        <p:grpSpPr>
          <a:xfrm>
            <a:off x="4836294" y="1915920"/>
            <a:ext cx="372349" cy="375082"/>
            <a:chOff x="1179654" y="3358601"/>
            <a:chExt cx="455528" cy="458928"/>
          </a:xfrm>
        </p:grpSpPr>
        <p:sp>
          <p:nvSpPr>
            <p:cNvPr id="1005" name="Google Shape;1005;p38"/>
            <p:cNvSpPr/>
            <p:nvPr/>
          </p:nvSpPr>
          <p:spPr>
            <a:xfrm>
              <a:off x="1585001" y="3440705"/>
              <a:ext cx="43420" cy="252377"/>
            </a:xfrm>
            <a:custGeom>
              <a:avLst/>
              <a:gdLst/>
              <a:ahLst/>
              <a:cxnLst/>
              <a:rect l="l" t="t" r="r" b="b"/>
              <a:pathLst>
                <a:path w="688" h="3999" extrusionOk="0">
                  <a:moveTo>
                    <a:pt x="575" y="0"/>
                  </a:moveTo>
                  <a:cubicBezTo>
                    <a:pt x="523" y="0"/>
                    <a:pt x="480" y="28"/>
                    <a:pt x="464" y="82"/>
                  </a:cubicBezTo>
                  <a:cubicBezTo>
                    <a:pt x="419" y="243"/>
                    <a:pt x="375" y="403"/>
                    <a:pt x="312" y="564"/>
                  </a:cubicBezTo>
                  <a:cubicBezTo>
                    <a:pt x="98" y="1081"/>
                    <a:pt x="0" y="1626"/>
                    <a:pt x="9" y="2179"/>
                  </a:cubicBezTo>
                  <a:lnTo>
                    <a:pt x="18" y="2973"/>
                  </a:lnTo>
                  <a:cubicBezTo>
                    <a:pt x="27" y="3294"/>
                    <a:pt x="80" y="3615"/>
                    <a:pt x="179" y="3927"/>
                  </a:cubicBezTo>
                  <a:cubicBezTo>
                    <a:pt x="196" y="3972"/>
                    <a:pt x="232" y="3999"/>
                    <a:pt x="277" y="3999"/>
                  </a:cubicBezTo>
                  <a:lnTo>
                    <a:pt x="312" y="3999"/>
                  </a:lnTo>
                  <a:cubicBezTo>
                    <a:pt x="366" y="3981"/>
                    <a:pt x="402" y="3918"/>
                    <a:pt x="384" y="3865"/>
                  </a:cubicBezTo>
                  <a:cubicBezTo>
                    <a:pt x="286" y="3570"/>
                    <a:pt x="241" y="3276"/>
                    <a:pt x="232" y="2973"/>
                  </a:cubicBezTo>
                  <a:lnTo>
                    <a:pt x="223" y="2179"/>
                  </a:lnTo>
                  <a:cubicBezTo>
                    <a:pt x="214" y="1652"/>
                    <a:pt x="312" y="1144"/>
                    <a:pt x="500" y="662"/>
                  </a:cubicBezTo>
                  <a:cubicBezTo>
                    <a:pt x="571" y="493"/>
                    <a:pt x="625" y="314"/>
                    <a:pt x="669" y="136"/>
                  </a:cubicBezTo>
                  <a:cubicBezTo>
                    <a:pt x="687" y="73"/>
                    <a:pt x="651" y="20"/>
                    <a:pt x="598" y="2"/>
                  </a:cubicBezTo>
                  <a:cubicBezTo>
                    <a:pt x="590" y="1"/>
                    <a:pt x="582" y="0"/>
                    <a:pt x="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6" name="Google Shape;1006;p38"/>
            <p:cNvSpPr/>
            <p:nvPr/>
          </p:nvSpPr>
          <p:spPr>
            <a:xfrm>
              <a:off x="1179654" y="3708538"/>
              <a:ext cx="455528" cy="108991"/>
            </a:xfrm>
            <a:custGeom>
              <a:avLst/>
              <a:gdLst/>
              <a:ahLst/>
              <a:cxnLst/>
              <a:rect l="l" t="t" r="r" b="b"/>
              <a:pathLst>
                <a:path w="7218" h="1727" extrusionOk="0">
                  <a:moveTo>
                    <a:pt x="6893" y="1"/>
                  </a:moveTo>
                  <a:cubicBezTo>
                    <a:pt x="6876" y="1"/>
                    <a:pt x="6859" y="5"/>
                    <a:pt x="6842" y="13"/>
                  </a:cubicBezTo>
                  <a:cubicBezTo>
                    <a:pt x="6789" y="40"/>
                    <a:pt x="6771" y="102"/>
                    <a:pt x="6798" y="156"/>
                  </a:cubicBezTo>
                  <a:cubicBezTo>
                    <a:pt x="6834" y="218"/>
                    <a:pt x="6860" y="281"/>
                    <a:pt x="6896" y="334"/>
                  </a:cubicBezTo>
                  <a:cubicBezTo>
                    <a:pt x="6967" y="459"/>
                    <a:pt x="7003" y="593"/>
                    <a:pt x="7003" y="727"/>
                  </a:cubicBezTo>
                  <a:cubicBezTo>
                    <a:pt x="7003" y="1155"/>
                    <a:pt x="6655" y="1494"/>
                    <a:pt x="6236" y="1494"/>
                  </a:cubicBezTo>
                  <a:lnTo>
                    <a:pt x="5781" y="1494"/>
                  </a:lnTo>
                  <a:cubicBezTo>
                    <a:pt x="5727" y="1494"/>
                    <a:pt x="5683" y="1494"/>
                    <a:pt x="5638" y="1485"/>
                  </a:cubicBezTo>
                  <a:lnTo>
                    <a:pt x="5335" y="1432"/>
                  </a:lnTo>
                  <a:cubicBezTo>
                    <a:pt x="4817" y="1325"/>
                    <a:pt x="4291" y="1280"/>
                    <a:pt x="3765" y="1280"/>
                  </a:cubicBezTo>
                  <a:cubicBezTo>
                    <a:pt x="3426" y="1280"/>
                    <a:pt x="3087" y="1334"/>
                    <a:pt x="2774" y="1441"/>
                  </a:cubicBezTo>
                  <a:cubicBezTo>
                    <a:pt x="2667" y="1476"/>
                    <a:pt x="2560" y="1494"/>
                    <a:pt x="2453" y="1494"/>
                  </a:cubicBezTo>
                  <a:lnTo>
                    <a:pt x="1927" y="1494"/>
                  </a:lnTo>
                  <a:cubicBezTo>
                    <a:pt x="1820" y="1494"/>
                    <a:pt x="1704" y="1485"/>
                    <a:pt x="1597" y="1458"/>
                  </a:cubicBezTo>
                  <a:cubicBezTo>
                    <a:pt x="1478" y="1435"/>
                    <a:pt x="1359" y="1423"/>
                    <a:pt x="1240" y="1423"/>
                  </a:cubicBezTo>
                  <a:cubicBezTo>
                    <a:pt x="1181" y="1423"/>
                    <a:pt x="1121" y="1426"/>
                    <a:pt x="1062" y="1432"/>
                  </a:cubicBezTo>
                  <a:lnTo>
                    <a:pt x="767" y="1450"/>
                  </a:lnTo>
                  <a:cubicBezTo>
                    <a:pt x="756" y="1450"/>
                    <a:pt x="745" y="1451"/>
                    <a:pt x="735" y="1451"/>
                  </a:cubicBezTo>
                  <a:cubicBezTo>
                    <a:pt x="595" y="1451"/>
                    <a:pt x="465" y="1398"/>
                    <a:pt x="366" y="1307"/>
                  </a:cubicBezTo>
                  <a:cubicBezTo>
                    <a:pt x="259" y="1209"/>
                    <a:pt x="205" y="923"/>
                    <a:pt x="205" y="923"/>
                  </a:cubicBezTo>
                  <a:lnTo>
                    <a:pt x="205" y="754"/>
                  </a:lnTo>
                  <a:cubicBezTo>
                    <a:pt x="205" y="682"/>
                    <a:pt x="259" y="629"/>
                    <a:pt x="330" y="629"/>
                  </a:cubicBezTo>
                  <a:lnTo>
                    <a:pt x="803" y="629"/>
                  </a:lnTo>
                  <a:cubicBezTo>
                    <a:pt x="990" y="629"/>
                    <a:pt x="1178" y="611"/>
                    <a:pt x="1365" y="584"/>
                  </a:cubicBezTo>
                  <a:cubicBezTo>
                    <a:pt x="1410" y="575"/>
                    <a:pt x="1454" y="531"/>
                    <a:pt x="1454" y="477"/>
                  </a:cubicBezTo>
                  <a:cubicBezTo>
                    <a:pt x="1454" y="412"/>
                    <a:pt x="1402" y="369"/>
                    <a:pt x="1345" y="369"/>
                  </a:cubicBezTo>
                  <a:cubicBezTo>
                    <a:pt x="1340" y="369"/>
                    <a:pt x="1335" y="369"/>
                    <a:pt x="1329" y="370"/>
                  </a:cubicBezTo>
                  <a:cubicBezTo>
                    <a:pt x="1160" y="406"/>
                    <a:pt x="981" y="415"/>
                    <a:pt x="803" y="415"/>
                  </a:cubicBezTo>
                  <a:lnTo>
                    <a:pt x="330" y="415"/>
                  </a:lnTo>
                  <a:cubicBezTo>
                    <a:pt x="143" y="415"/>
                    <a:pt x="0" y="566"/>
                    <a:pt x="0" y="754"/>
                  </a:cubicBezTo>
                  <a:lnTo>
                    <a:pt x="0" y="923"/>
                  </a:lnTo>
                  <a:cubicBezTo>
                    <a:pt x="0" y="923"/>
                    <a:pt x="71" y="1325"/>
                    <a:pt x="223" y="1458"/>
                  </a:cubicBezTo>
                  <a:cubicBezTo>
                    <a:pt x="366" y="1593"/>
                    <a:pt x="549" y="1664"/>
                    <a:pt x="742" y="1664"/>
                  </a:cubicBezTo>
                  <a:cubicBezTo>
                    <a:pt x="753" y="1664"/>
                    <a:pt x="765" y="1664"/>
                    <a:pt x="776" y="1664"/>
                  </a:cubicBezTo>
                  <a:lnTo>
                    <a:pt x="1079" y="1637"/>
                  </a:lnTo>
                  <a:cubicBezTo>
                    <a:pt x="1117" y="1635"/>
                    <a:pt x="1155" y="1634"/>
                    <a:pt x="1192" y="1634"/>
                  </a:cubicBezTo>
                  <a:cubicBezTo>
                    <a:pt x="1312" y="1634"/>
                    <a:pt x="1430" y="1645"/>
                    <a:pt x="1552" y="1673"/>
                  </a:cubicBezTo>
                  <a:cubicBezTo>
                    <a:pt x="1677" y="1690"/>
                    <a:pt x="1802" y="1708"/>
                    <a:pt x="1927" y="1708"/>
                  </a:cubicBezTo>
                  <a:lnTo>
                    <a:pt x="2453" y="1708"/>
                  </a:lnTo>
                  <a:cubicBezTo>
                    <a:pt x="2587" y="1708"/>
                    <a:pt x="2712" y="1690"/>
                    <a:pt x="2837" y="1646"/>
                  </a:cubicBezTo>
                  <a:cubicBezTo>
                    <a:pt x="3140" y="1539"/>
                    <a:pt x="3452" y="1494"/>
                    <a:pt x="3765" y="1494"/>
                  </a:cubicBezTo>
                  <a:cubicBezTo>
                    <a:pt x="4273" y="1494"/>
                    <a:pt x="4791" y="1539"/>
                    <a:pt x="5299" y="1637"/>
                  </a:cubicBezTo>
                  <a:lnTo>
                    <a:pt x="5594" y="1690"/>
                  </a:lnTo>
                  <a:cubicBezTo>
                    <a:pt x="5656" y="1708"/>
                    <a:pt x="5781" y="1726"/>
                    <a:pt x="5781" y="1726"/>
                  </a:cubicBezTo>
                  <a:lnTo>
                    <a:pt x="6236" y="1726"/>
                  </a:lnTo>
                  <a:cubicBezTo>
                    <a:pt x="6236" y="1726"/>
                    <a:pt x="7217" y="1271"/>
                    <a:pt x="7217" y="727"/>
                  </a:cubicBezTo>
                  <a:cubicBezTo>
                    <a:pt x="7217" y="557"/>
                    <a:pt x="7173" y="379"/>
                    <a:pt x="7083" y="227"/>
                  </a:cubicBezTo>
                  <a:cubicBezTo>
                    <a:pt x="7048" y="174"/>
                    <a:pt x="7021" y="120"/>
                    <a:pt x="6985" y="58"/>
                  </a:cubicBezTo>
                  <a:cubicBezTo>
                    <a:pt x="6967" y="21"/>
                    <a:pt x="6931" y="1"/>
                    <a:pt x="6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7" name="Google Shape;1007;p38"/>
            <p:cNvSpPr/>
            <p:nvPr/>
          </p:nvSpPr>
          <p:spPr>
            <a:xfrm>
              <a:off x="1287128" y="3358601"/>
              <a:ext cx="347484" cy="378976"/>
            </a:xfrm>
            <a:custGeom>
              <a:avLst/>
              <a:gdLst/>
              <a:ahLst/>
              <a:cxnLst/>
              <a:rect l="l" t="t" r="r" b="b"/>
              <a:pathLst>
                <a:path w="5506" h="6005" extrusionOk="0">
                  <a:moveTo>
                    <a:pt x="2722" y="1"/>
                  </a:moveTo>
                  <a:cubicBezTo>
                    <a:pt x="2722" y="1"/>
                    <a:pt x="2597" y="27"/>
                    <a:pt x="2552" y="72"/>
                  </a:cubicBezTo>
                  <a:cubicBezTo>
                    <a:pt x="2499" y="116"/>
                    <a:pt x="2472" y="179"/>
                    <a:pt x="2472" y="250"/>
                  </a:cubicBezTo>
                  <a:lnTo>
                    <a:pt x="2472" y="3453"/>
                  </a:lnTo>
                  <a:cubicBezTo>
                    <a:pt x="2481" y="4068"/>
                    <a:pt x="2178" y="4631"/>
                    <a:pt x="1660" y="4970"/>
                  </a:cubicBezTo>
                  <a:lnTo>
                    <a:pt x="1018" y="5380"/>
                  </a:lnTo>
                  <a:cubicBezTo>
                    <a:pt x="750" y="5558"/>
                    <a:pt x="385" y="5692"/>
                    <a:pt x="81" y="5799"/>
                  </a:cubicBezTo>
                  <a:cubicBezTo>
                    <a:pt x="28" y="5817"/>
                    <a:pt x="1" y="5879"/>
                    <a:pt x="19" y="5933"/>
                  </a:cubicBezTo>
                  <a:cubicBezTo>
                    <a:pt x="37" y="5978"/>
                    <a:pt x="81" y="6004"/>
                    <a:pt x="126" y="6004"/>
                  </a:cubicBezTo>
                  <a:cubicBezTo>
                    <a:pt x="456" y="5897"/>
                    <a:pt x="840" y="5755"/>
                    <a:pt x="1134" y="5558"/>
                  </a:cubicBezTo>
                  <a:lnTo>
                    <a:pt x="1776" y="5148"/>
                  </a:lnTo>
                  <a:cubicBezTo>
                    <a:pt x="2347" y="4773"/>
                    <a:pt x="2695" y="4140"/>
                    <a:pt x="2686" y="3453"/>
                  </a:cubicBezTo>
                  <a:lnTo>
                    <a:pt x="2686" y="250"/>
                  </a:lnTo>
                  <a:cubicBezTo>
                    <a:pt x="2686" y="232"/>
                    <a:pt x="2695" y="224"/>
                    <a:pt x="2695" y="224"/>
                  </a:cubicBezTo>
                  <a:cubicBezTo>
                    <a:pt x="2704" y="215"/>
                    <a:pt x="2722" y="206"/>
                    <a:pt x="2722" y="206"/>
                  </a:cubicBezTo>
                  <a:lnTo>
                    <a:pt x="5255" y="206"/>
                  </a:lnTo>
                  <a:cubicBezTo>
                    <a:pt x="5282" y="206"/>
                    <a:pt x="5291" y="224"/>
                    <a:pt x="5291" y="241"/>
                  </a:cubicBezTo>
                  <a:lnTo>
                    <a:pt x="5291" y="420"/>
                  </a:lnTo>
                  <a:cubicBezTo>
                    <a:pt x="5291" y="580"/>
                    <a:pt x="5291" y="741"/>
                    <a:pt x="5264" y="902"/>
                  </a:cubicBezTo>
                  <a:cubicBezTo>
                    <a:pt x="5255" y="964"/>
                    <a:pt x="5300" y="1018"/>
                    <a:pt x="5354" y="1026"/>
                  </a:cubicBezTo>
                  <a:cubicBezTo>
                    <a:pt x="5416" y="1026"/>
                    <a:pt x="5470" y="991"/>
                    <a:pt x="5478" y="928"/>
                  </a:cubicBezTo>
                  <a:cubicBezTo>
                    <a:pt x="5496" y="759"/>
                    <a:pt x="5505" y="589"/>
                    <a:pt x="5505" y="420"/>
                  </a:cubicBezTo>
                  <a:lnTo>
                    <a:pt x="5505" y="241"/>
                  </a:lnTo>
                  <a:cubicBezTo>
                    <a:pt x="5505" y="108"/>
                    <a:pt x="5398" y="1"/>
                    <a:pt x="5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8" name="Google Shape;1008;p38"/>
            <p:cNvSpPr/>
            <p:nvPr/>
          </p:nvSpPr>
          <p:spPr>
            <a:xfrm>
              <a:off x="1486425" y="3686387"/>
              <a:ext cx="43988" cy="39886"/>
            </a:xfrm>
            <a:custGeom>
              <a:avLst/>
              <a:gdLst/>
              <a:ahLst/>
              <a:cxnLst/>
              <a:rect l="l" t="t" r="r" b="b"/>
              <a:pathLst>
                <a:path w="697" h="632" extrusionOk="0">
                  <a:moveTo>
                    <a:pt x="341" y="210"/>
                  </a:moveTo>
                  <a:cubicBezTo>
                    <a:pt x="348" y="210"/>
                    <a:pt x="357" y="211"/>
                    <a:pt x="367" y="213"/>
                  </a:cubicBezTo>
                  <a:cubicBezTo>
                    <a:pt x="429" y="222"/>
                    <a:pt x="465" y="284"/>
                    <a:pt x="456" y="338"/>
                  </a:cubicBezTo>
                  <a:cubicBezTo>
                    <a:pt x="441" y="383"/>
                    <a:pt x="400" y="422"/>
                    <a:pt x="355" y="422"/>
                  </a:cubicBezTo>
                  <a:cubicBezTo>
                    <a:pt x="347" y="422"/>
                    <a:pt x="339" y="421"/>
                    <a:pt x="331" y="418"/>
                  </a:cubicBezTo>
                  <a:cubicBezTo>
                    <a:pt x="269" y="409"/>
                    <a:pt x="233" y="355"/>
                    <a:pt x="242" y="293"/>
                  </a:cubicBezTo>
                  <a:cubicBezTo>
                    <a:pt x="251" y="266"/>
                    <a:pt x="269" y="248"/>
                    <a:pt x="286" y="230"/>
                  </a:cubicBezTo>
                  <a:cubicBezTo>
                    <a:pt x="301" y="223"/>
                    <a:pt x="309" y="210"/>
                    <a:pt x="341" y="210"/>
                  </a:cubicBezTo>
                  <a:close/>
                  <a:moveTo>
                    <a:pt x="344" y="1"/>
                  </a:moveTo>
                  <a:cubicBezTo>
                    <a:pt x="281" y="1"/>
                    <a:pt x="223" y="19"/>
                    <a:pt x="170" y="52"/>
                  </a:cubicBezTo>
                  <a:cubicBezTo>
                    <a:pt x="99" y="97"/>
                    <a:pt x="55" y="177"/>
                    <a:pt x="37" y="257"/>
                  </a:cubicBezTo>
                  <a:cubicBezTo>
                    <a:pt x="1" y="427"/>
                    <a:pt x="117" y="596"/>
                    <a:pt x="286" y="632"/>
                  </a:cubicBezTo>
                  <a:lnTo>
                    <a:pt x="349" y="632"/>
                  </a:lnTo>
                  <a:cubicBezTo>
                    <a:pt x="501" y="632"/>
                    <a:pt x="634" y="534"/>
                    <a:pt x="661" y="382"/>
                  </a:cubicBezTo>
                  <a:cubicBezTo>
                    <a:pt x="697" y="204"/>
                    <a:pt x="581" y="34"/>
                    <a:pt x="411" y="7"/>
                  </a:cubicBezTo>
                  <a:cubicBezTo>
                    <a:pt x="388" y="3"/>
                    <a:pt x="366" y="1"/>
                    <a:pt x="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09" name="Google Shape;1009;p38"/>
            <p:cNvSpPr/>
            <p:nvPr/>
          </p:nvSpPr>
          <p:spPr>
            <a:xfrm>
              <a:off x="1516275" y="3671683"/>
              <a:ext cx="41211" cy="78256"/>
            </a:xfrm>
            <a:custGeom>
              <a:avLst/>
              <a:gdLst/>
              <a:ahLst/>
              <a:cxnLst/>
              <a:rect l="l" t="t" r="r" b="b"/>
              <a:pathLst>
                <a:path w="653" h="1240" extrusionOk="0">
                  <a:moveTo>
                    <a:pt x="336" y="1"/>
                  </a:moveTo>
                  <a:cubicBezTo>
                    <a:pt x="310" y="1"/>
                    <a:pt x="285" y="9"/>
                    <a:pt x="268" y="26"/>
                  </a:cubicBezTo>
                  <a:cubicBezTo>
                    <a:pt x="224" y="71"/>
                    <a:pt x="224" y="133"/>
                    <a:pt x="260" y="178"/>
                  </a:cubicBezTo>
                  <a:cubicBezTo>
                    <a:pt x="375" y="303"/>
                    <a:pt x="429" y="481"/>
                    <a:pt x="393" y="651"/>
                  </a:cubicBezTo>
                  <a:cubicBezTo>
                    <a:pt x="367" y="820"/>
                    <a:pt x="251" y="963"/>
                    <a:pt x="81" y="1034"/>
                  </a:cubicBezTo>
                  <a:cubicBezTo>
                    <a:pt x="28" y="1061"/>
                    <a:pt x="1" y="1124"/>
                    <a:pt x="28" y="1177"/>
                  </a:cubicBezTo>
                  <a:cubicBezTo>
                    <a:pt x="45" y="1213"/>
                    <a:pt x="81" y="1240"/>
                    <a:pt x="126" y="1240"/>
                  </a:cubicBezTo>
                  <a:cubicBezTo>
                    <a:pt x="135" y="1240"/>
                    <a:pt x="152" y="1240"/>
                    <a:pt x="170" y="1231"/>
                  </a:cubicBezTo>
                  <a:cubicBezTo>
                    <a:pt x="393" y="1133"/>
                    <a:pt x="563" y="927"/>
                    <a:pt x="607" y="686"/>
                  </a:cubicBezTo>
                  <a:cubicBezTo>
                    <a:pt x="652" y="455"/>
                    <a:pt x="581" y="205"/>
                    <a:pt x="420" y="35"/>
                  </a:cubicBezTo>
                  <a:cubicBezTo>
                    <a:pt x="397" y="12"/>
                    <a:pt x="366" y="1"/>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0" name="Google Shape;1010;p38"/>
            <p:cNvSpPr/>
            <p:nvPr/>
          </p:nvSpPr>
          <p:spPr>
            <a:xfrm>
              <a:off x="1459415" y="3663100"/>
              <a:ext cx="39507" cy="77815"/>
            </a:xfrm>
            <a:custGeom>
              <a:avLst/>
              <a:gdLst/>
              <a:ahLst/>
              <a:cxnLst/>
              <a:rect l="l" t="t" r="r" b="b"/>
              <a:pathLst>
                <a:path w="626" h="1233" extrusionOk="0">
                  <a:moveTo>
                    <a:pt x="500" y="0"/>
                  </a:moveTo>
                  <a:cubicBezTo>
                    <a:pt x="485" y="0"/>
                    <a:pt x="470" y="4"/>
                    <a:pt x="456" y="11"/>
                  </a:cubicBezTo>
                  <a:cubicBezTo>
                    <a:pt x="242" y="109"/>
                    <a:pt x="90" y="305"/>
                    <a:pt x="45" y="537"/>
                  </a:cubicBezTo>
                  <a:cubicBezTo>
                    <a:pt x="1" y="778"/>
                    <a:pt x="72" y="1028"/>
                    <a:pt x="242" y="1197"/>
                  </a:cubicBezTo>
                  <a:cubicBezTo>
                    <a:pt x="259" y="1224"/>
                    <a:pt x="295" y="1233"/>
                    <a:pt x="322" y="1233"/>
                  </a:cubicBezTo>
                  <a:cubicBezTo>
                    <a:pt x="349" y="1233"/>
                    <a:pt x="375" y="1224"/>
                    <a:pt x="393" y="1206"/>
                  </a:cubicBezTo>
                  <a:cubicBezTo>
                    <a:pt x="438" y="1161"/>
                    <a:pt x="438" y="1090"/>
                    <a:pt x="393" y="1054"/>
                  </a:cubicBezTo>
                  <a:cubicBezTo>
                    <a:pt x="277" y="930"/>
                    <a:pt x="224" y="751"/>
                    <a:pt x="259" y="582"/>
                  </a:cubicBezTo>
                  <a:cubicBezTo>
                    <a:pt x="286" y="412"/>
                    <a:pt x="393" y="278"/>
                    <a:pt x="545" y="198"/>
                  </a:cubicBezTo>
                  <a:cubicBezTo>
                    <a:pt x="598" y="180"/>
                    <a:pt x="625" y="109"/>
                    <a:pt x="598" y="64"/>
                  </a:cubicBezTo>
                  <a:cubicBezTo>
                    <a:pt x="579" y="25"/>
                    <a:pt x="540" y="0"/>
                    <a:pt x="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1" name="Google Shape;1011;p38"/>
            <p:cNvSpPr/>
            <p:nvPr/>
          </p:nvSpPr>
          <p:spPr>
            <a:xfrm>
              <a:off x="1527004" y="3653129"/>
              <a:ext cx="58629" cy="121045"/>
            </a:xfrm>
            <a:custGeom>
              <a:avLst/>
              <a:gdLst/>
              <a:ahLst/>
              <a:cxnLst/>
              <a:rect l="l" t="t" r="r" b="b"/>
              <a:pathLst>
                <a:path w="929" h="1918" extrusionOk="0">
                  <a:moveTo>
                    <a:pt x="476" y="0"/>
                  </a:moveTo>
                  <a:cubicBezTo>
                    <a:pt x="450" y="0"/>
                    <a:pt x="423" y="9"/>
                    <a:pt x="402" y="26"/>
                  </a:cubicBezTo>
                  <a:cubicBezTo>
                    <a:pt x="366" y="71"/>
                    <a:pt x="357" y="133"/>
                    <a:pt x="402" y="178"/>
                  </a:cubicBezTo>
                  <a:cubicBezTo>
                    <a:pt x="616" y="401"/>
                    <a:pt x="705" y="713"/>
                    <a:pt x="643" y="1016"/>
                  </a:cubicBezTo>
                  <a:cubicBezTo>
                    <a:pt x="589" y="1328"/>
                    <a:pt x="375" y="1596"/>
                    <a:pt x="81" y="1721"/>
                  </a:cubicBezTo>
                  <a:cubicBezTo>
                    <a:pt x="27" y="1739"/>
                    <a:pt x="0" y="1801"/>
                    <a:pt x="27" y="1855"/>
                  </a:cubicBezTo>
                  <a:cubicBezTo>
                    <a:pt x="45" y="1899"/>
                    <a:pt x="81" y="1917"/>
                    <a:pt x="125" y="1917"/>
                  </a:cubicBezTo>
                  <a:cubicBezTo>
                    <a:pt x="134" y="1917"/>
                    <a:pt x="152" y="1917"/>
                    <a:pt x="161" y="1908"/>
                  </a:cubicBezTo>
                  <a:cubicBezTo>
                    <a:pt x="518" y="1757"/>
                    <a:pt x="776" y="1444"/>
                    <a:pt x="857" y="1061"/>
                  </a:cubicBezTo>
                  <a:cubicBezTo>
                    <a:pt x="928" y="686"/>
                    <a:pt x="812" y="303"/>
                    <a:pt x="553" y="35"/>
                  </a:cubicBezTo>
                  <a:cubicBezTo>
                    <a:pt x="535" y="11"/>
                    <a:pt x="506"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2" name="Google Shape;1012;p38"/>
            <p:cNvSpPr/>
            <p:nvPr/>
          </p:nvSpPr>
          <p:spPr>
            <a:xfrm>
              <a:off x="1431268" y="3638740"/>
              <a:ext cx="55789" cy="120793"/>
            </a:xfrm>
            <a:custGeom>
              <a:avLst/>
              <a:gdLst/>
              <a:ahLst/>
              <a:cxnLst/>
              <a:rect l="l" t="t" r="r" b="b"/>
              <a:pathLst>
                <a:path w="884" h="1914" extrusionOk="0">
                  <a:moveTo>
                    <a:pt x="770" y="1"/>
                  </a:moveTo>
                  <a:cubicBezTo>
                    <a:pt x="754" y="1"/>
                    <a:pt x="737" y="5"/>
                    <a:pt x="723" y="13"/>
                  </a:cubicBezTo>
                  <a:cubicBezTo>
                    <a:pt x="384" y="165"/>
                    <a:pt x="143" y="477"/>
                    <a:pt x="72" y="843"/>
                  </a:cubicBezTo>
                  <a:cubicBezTo>
                    <a:pt x="1" y="1217"/>
                    <a:pt x="117" y="1601"/>
                    <a:pt x="384" y="1878"/>
                  </a:cubicBezTo>
                  <a:cubicBezTo>
                    <a:pt x="402" y="1904"/>
                    <a:pt x="429" y="1913"/>
                    <a:pt x="465" y="1913"/>
                  </a:cubicBezTo>
                  <a:cubicBezTo>
                    <a:pt x="491" y="1913"/>
                    <a:pt x="518" y="1904"/>
                    <a:pt x="536" y="1878"/>
                  </a:cubicBezTo>
                  <a:cubicBezTo>
                    <a:pt x="581" y="1842"/>
                    <a:pt x="581" y="1771"/>
                    <a:pt x="536" y="1735"/>
                  </a:cubicBezTo>
                  <a:cubicBezTo>
                    <a:pt x="322" y="1503"/>
                    <a:pt x="224" y="1191"/>
                    <a:pt x="286" y="878"/>
                  </a:cubicBezTo>
                  <a:cubicBezTo>
                    <a:pt x="340" y="584"/>
                    <a:pt x="536" y="334"/>
                    <a:pt x="813" y="200"/>
                  </a:cubicBezTo>
                  <a:cubicBezTo>
                    <a:pt x="866" y="174"/>
                    <a:pt x="884" y="111"/>
                    <a:pt x="857" y="58"/>
                  </a:cubicBezTo>
                  <a:cubicBezTo>
                    <a:pt x="845" y="21"/>
                    <a:pt x="807"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13" name="Google Shape;1013;p38"/>
            <p:cNvSpPr/>
            <p:nvPr/>
          </p:nvSpPr>
          <p:spPr>
            <a:xfrm>
              <a:off x="1474624" y="3498197"/>
              <a:ext cx="94097" cy="147614"/>
            </a:xfrm>
            <a:custGeom>
              <a:avLst/>
              <a:gdLst/>
              <a:ahLst/>
              <a:cxnLst/>
              <a:rect l="l" t="t" r="r" b="b"/>
              <a:pathLst>
                <a:path w="1491" h="2339" extrusionOk="0">
                  <a:moveTo>
                    <a:pt x="518" y="1"/>
                  </a:moveTo>
                  <a:cubicBezTo>
                    <a:pt x="429" y="1"/>
                    <a:pt x="349" y="63"/>
                    <a:pt x="322" y="153"/>
                  </a:cubicBezTo>
                  <a:lnTo>
                    <a:pt x="242" y="420"/>
                  </a:lnTo>
                  <a:cubicBezTo>
                    <a:pt x="224" y="474"/>
                    <a:pt x="259" y="536"/>
                    <a:pt x="313" y="554"/>
                  </a:cubicBezTo>
                  <a:cubicBezTo>
                    <a:pt x="320" y="555"/>
                    <a:pt x="327" y="556"/>
                    <a:pt x="334" y="556"/>
                  </a:cubicBezTo>
                  <a:cubicBezTo>
                    <a:pt x="382" y="556"/>
                    <a:pt x="431" y="529"/>
                    <a:pt x="447" y="483"/>
                  </a:cubicBezTo>
                  <a:lnTo>
                    <a:pt x="527" y="215"/>
                  </a:lnTo>
                  <a:lnTo>
                    <a:pt x="1018" y="224"/>
                  </a:lnTo>
                  <a:lnTo>
                    <a:pt x="750" y="920"/>
                  </a:lnTo>
                  <a:cubicBezTo>
                    <a:pt x="732" y="955"/>
                    <a:pt x="741" y="1000"/>
                    <a:pt x="759" y="1036"/>
                  </a:cubicBezTo>
                  <a:cubicBezTo>
                    <a:pt x="786" y="1071"/>
                    <a:pt x="821" y="1089"/>
                    <a:pt x="866" y="1089"/>
                  </a:cubicBezTo>
                  <a:lnTo>
                    <a:pt x="1241" y="1107"/>
                  </a:lnTo>
                  <a:cubicBezTo>
                    <a:pt x="1259" y="1107"/>
                    <a:pt x="1267" y="1116"/>
                    <a:pt x="1267" y="1116"/>
                  </a:cubicBezTo>
                  <a:cubicBezTo>
                    <a:pt x="1276" y="1125"/>
                    <a:pt x="1267" y="1134"/>
                    <a:pt x="1267" y="1134"/>
                  </a:cubicBezTo>
                  <a:lnTo>
                    <a:pt x="768" y="2071"/>
                  </a:lnTo>
                  <a:lnTo>
                    <a:pt x="884" y="1402"/>
                  </a:lnTo>
                  <a:cubicBezTo>
                    <a:pt x="893" y="1366"/>
                    <a:pt x="875" y="1330"/>
                    <a:pt x="857" y="1303"/>
                  </a:cubicBezTo>
                  <a:cubicBezTo>
                    <a:pt x="830" y="1277"/>
                    <a:pt x="795" y="1259"/>
                    <a:pt x="759" y="1259"/>
                  </a:cubicBezTo>
                  <a:lnTo>
                    <a:pt x="242" y="1250"/>
                  </a:lnTo>
                  <a:cubicBezTo>
                    <a:pt x="233" y="1250"/>
                    <a:pt x="224" y="1241"/>
                    <a:pt x="224" y="1241"/>
                  </a:cubicBezTo>
                  <a:cubicBezTo>
                    <a:pt x="224" y="1232"/>
                    <a:pt x="224" y="1223"/>
                    <a:pt x="224" y="1214"/>
                  </a:cubicBezTo>
                  <a:lnTo>
                    <a:pt x="304" y="947"/>
                  </a:lnTo>
                  <a:cubicBezTo>
                    <a:pt x="322" y="893"/>
                    <a:pt x="286" y="839"/>
                    <a:pt x="233" y="822"/>
                  </a:cubicBezTo>
                  <a:cubicBezTo>
                    <a:pt x="222" y="818"/>
                    <a:pt x="210" y="816"/>
                    <a:pt x="199" y="816"/>
                  </a:cubicBezTo>
                  <a:cubicBezTo>
                    <a:pt x="155" y="816"/>
                    <a:pt x="113" y="843"/>
                    <a:pt x="99" y="893"/>
                  </a:cubicBezTo>
                  <a:lnTo>
                    <a:pt x="18" y="1152"/>
                  </a:lnTo>
                  <a:cubicBezTo>
                    <a:pt x="1" y="1232"/>
                    <a:pt x="10" y="1303"/>
                    <a:pt x="54" y="1366"/>
                  </a:cubicBezTo>
                  <a:cubicBezTo>
                    <a:pt x="99" y="1419"/>
                    <a:pt x="170" y="1455"/>
                    <a:pt x="242" y="1455"/>
                  </a:cubicBezTo>
                  <a:lnTo>
                    <a:pt x="661" y="1464"/>
                  </a:lnTo>
                  <a:lnTo>
                    <a:pt x="554" y="2106"/>
                  </a:lnTo>
                  <a:cubicBezTo>
                    <a:pt x="536" y="2204"/>
                    <a:pt x="589" y="2294"/>
                    <a:pt x="679" y="2329"/>
                  </a:cubicBezTo>
                  <a:cubicBezTo>
                    <a:pt x="705" y="2338"/>
                    <a:pt x="723" y="2338"/>
                    <a:pt x="750" y="2338"/>
                  </a:cubicBezTo>
                  <a:cubicBezTo>
                    <a:pt x="821" y="2338"/>
                    <a:pt x="893" y="2303"/>
                    <a:pt x="928" y="2231"/>
                  </a:cubicBezTo>
                  <a:lnTo>
                    <a:pt x="1464" y="1232"/>
                  </a:lnTo>
                  <a:cubicBezTo>
                    <a:pt x="1464" y="1232"/>
                    <a:pt x="1464" y="1232"/>
                    <a:pt x="1464" y="1223"/>
                  </a:cubicBezTo>
                  <a:cubicBezTo>
                    <a:pt x="1490" y="1161"/>
                    <a:pt x="1490" y="1071"/>
                    <a:pt x="1446" y="1009"/>
                  </a:cubicBezTo>
                  <a:cubicBezTo>
                    <a:pt x="1410" y="938"/>
                    <a:pt x="1330" y="893"/>
                    <a:pt x="1250" y="893"/>
                  </a:cubicBezTo>
                  <a:lnTo>
                    <a:pt x="991" y="884"/>
                  </a:lnTo>
                  <a:lnTo>
                    <a:pt x="1232" y="269"/>
                  </a:lnTo>
                  <a:cubicBezTo>
                    <a:pt x="1232" y="260"/>
                    <a:pt x="1232" y="260"/>
                    <a:pt x="1232" y="260"/>
                  </a:cubicBezTo>
                  <a:cubicBezTo>
                    <a:pt x="1250" y="197"/>
                    <a:pt x="1241" y="135"/>
                    <a:pt x="1205" y="90"/>
                  </a:cubicBezTo>
                  <a:cubicBezTo>
                    <a:pt x="1169" y="37"/>
                    <a:pt x="1107" y="10"/>
                    <a:pt x="1053" y="10"/>
                  </a:cubicBezTo>
                  <a:lnTo>
                    <a:pt x="5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58"/>
                                        </p:tgtEl>
                                        <p:attrNameLst>
                                          <p:attrName>style.visibility</p:attrName>
                                        </p:attrNameLst>
                                      </p:cBhvr>
                                      <p:to>
                                        <p:strVal val="visible"/>
                                      </p:to>
                                    </p:set>
                                    <p:anim calcmode="lin" valueType="num">
                                      <p:cBhvr>
                                        <p:cTn id="7" dur="500" fill="hold"/>
                                        <p:tgtEl>
                                          <p:spTgt spid="958"/>
                                        </p:tgtEl>
                                        <p:attrNameLst>
                                          <p:attrName>ppt_w</p:attrName>
                                        </p:attrNameLst>
                                      </p:cBhvr>
                                      <p:tavLst>
                                        <p:tav tm="0">
                                          <p:val>
                                            <p:fltVal val="0"/>
                                          </p:val>
                                        </p:tav>
                                        <p:tav tm="100000">
                                          <p:val>
                                            <p:strVal val="#ppt_w"/>
                                          </p:val>
                                        </p:tav>
                                      </p:tavLst>
                                    </p:anim>
                                    <p:anim calcmode="lin" valueType="num">
                                      <p:cBhvr>
                                        <p:cTn id="8" dur="500" fill="hold"/>
                                        <p:tgtEl>
                                          <p:spTgt spid="958"/>
                                        </p:tgtEl>
                                        <p:attrNameLst>
                                          <p:attrName>ppt_h</p:attrName>
                                        </p:attrNameLst>
                                      </p:cBhvr>
                                      <p:tavLst>
                                        <p:tav tm="0">
                                          <p:val>
                                            <p:fltVal val="0"/>
                                          </p:val>
                                        </p:tav>
                                        <p:tav tm="100000">
                                          <p:val>
                                            <p:strVal val="#ppt_h"/>
                                          </p:val>
                                        </p:tav>
                                      </p:tavLst>
                                    </p:anim>
                                    <p:animEffect transition="in" filter="fade">
                                      <p:cBhvr>
                                        <p:cTn id="9" dur="500"/>
                                        <p:tgtEl>
                                          <p:spTgt spid="95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59"/>
                                        </p:tgtEl>
                                        <p:attrNameLst>
                                          <p:attrName>style.visibility</p:attrName>
                                        </p:attrNameLst>
                                      </p:cBhvr>
                                      <p:to>
                                        <p:strVal val="visible"/>
                                      </p:to>
                                    </p:set>
                                    <p:anim calcmode="lin" valueType="num">
                                      <p:cBhvr>
                                        <p:cTn id="12" dur="500" fill="hold"/>
                                        <p:tgtEl>
                                          <p:spTgt spid="959"/>
                                        </p:tgtEl>
                                        <p:attrNameLst>
                                          <p:attrName>ppt_w</p:attrName>
                                        </p:attrNameLst>
                                      </p:cBhvr>
                                      <p:tavLst>
                                        <p:tav tm="0">
                                          <p:val>
                                            <p:fltVal val="0"/>
                                          </p:val>
                                        </p:tav>
                                        <p:tav tm="100000">
                                          <p:val>
                                            <p:strVal val="#ppt_w"/>
                                          </p:val>
                                        </p:tav>
                                      </p:tavLst>
                                    </p:anim>
                                    <p:anim calcmode="lin" valueType="num">
                                      <p:cBhvr>
                                        <p:cTn id="13" dur="500" fill="hold"/>
                                        <p:tgtEl>
                                          <p:spTgt spid="959"/>
                                        </p:tgtEl>
                                        <p:attrNameLst>
                                          <p:attrName>ppt_h</p:attrName>
                                        </p:attrNameLst>
                                      </p:cBhvr>
                                      <p:tavLst>
                                        <p:tav tm="0">
                                          <p:val>
                                            <p:fltVal val="0"/>
                                          </p:val>
                                        </p:tav>
                                        <p:tav tm="100000">
                                          <p:val>
                                            <p:strVal val="#ppt_h"/>
                                          </p:val>
                                        </p:tav>
                                      </p:tavLst>
                                    </p:anim>
                                    <p:animEffect transition="in" filter="fade">
                                      <p:cBhvr>
                                        <p:cTn id="14" dur="500"/>
                                        <p:tgtEl>
                                          <p:spTgt spid="95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60"/>
                                        </p:tgtEl>
                                        <p:attrNameLst>
                                          <p:attrName>style.visibility</p:attrName>
                                        </p:attrNameLst>
                                      </p:cBhvr>
                                      <p:to>
                                        <p:strVal val="visible"/>
                                      </p:to>
                                    </p:set>
                                    <p:anim calcmode="lin" valueType="num">
                                      <p:cBhvr>
                                        <p:cTn id="17" dur="500" fill="hold"/>
                                        <p:tgtEl>
                                          <p:spTgt spid="960"/>
                                        </p:tgtEl>
                                        <p:attrNameLst>
                                          <p:attrName>ppt_w</p:attrName>
                                        </p:attrNameLst>
                                      </p:cBhvr>
                                      <p:tavLst>
                                        <p:tav tm="0">
                                          <p:val>
                                            <p:fltVal val="0"/>
                                          </p:val>
                                        </p:tav>
                                        <p:tav tm="100000">
                                          <p:val>
                                            <p:strVal val="#ppt_w"/>
                                          </p:val>
                                        </p:tav>
                                      </p:tavLst>
                                    </p:anim>
                                    <p:anim calcmode="lin" valueType="num">
                                      <p:cBhvr>
                                        <p:cTn id="18" dur="500" fill="hold"/>
                                        <p:tgtEl>
                                          <p:spTgt spid="960"/>
                                        </p:tgtEl>
                                        <p:attrNameLst>
                                          <p:attrName>ppt_h</p:attrName>
                                        </p:attrNameLst>
                                      </p:cBhvr>
                                      <p:tavLst>
                                        <p:tav tm="0">
                                          <p:val>
                                            <p:fltVal val="0"/>
                                          </p:val>
                                        </p:tav>
                                        <p:tav tm="100000">
                                          <p:val>
                                            <p:strVal val="#ppt_h"/>
                                          </p:val>
                                        </p:tav>
                                      </p:tavLst>
                                    </p:anim>
                                    <p:animEffect transition="in" filter="fade">
                                      <p:cBhvr>
                                        <p:cTn id="19" dur="500"/>
                                        <p:tgtEl>
                                          <p:spTgt spid="96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61">
                                            <p:txEl>
                                              <p:pRg st="0" end="0"/>
                                            </p:txEl>
                                          </p:spTgt>
                                        </p:tgtEl>
                                        <p:attrNameLst>
                                          <p:attrName>style.visibility</p:attrName>
                                        </p:attrNameLst>
                                      </p:cBhvr>
                                      <p:to>
                                        <p:strVal val="visible"/>
                                      </p:to>
                                    </p:set>
                                    <p:anim calcmode="lin" valueType="num">
                                      <p:cBhvr>
                                        <p:cTn id="22" dur="500" fill="hold"/>
                                        <p:tgtEl>
                                          <p:spTgt spid="961">
                                            <p:txEl>
                                              <p:pRg st="0" end="0"/>
                                            </p:txEl>
                                          </p:spTgt>
                                        </p:tgtEl>
                                        <p:attrNameLst>
                                          <p:attrName>ppt_w</p:attrName>
                                        </p:attrNameLst>
                                      </p:cBhvr>
                                      <p:tavLst>
                                        <p:tav tm="0">
                                          <p:val>
                                            <p:fltVal val="0"/>
                                          </p:val>
                                        </p:tav>
                                        <p:tav tm="100000">
                                          <p:val>
                                            <p:strVal val="#ppt_w"/>
                                          </p:val>
                                        </p:tav>
                                      </p:tavLst>
                                    </p:anim>
                                    <p:anim calcmode="lin" valueType="num">
                                      <p:cBhvr>
                                        <p:cTn id="23" dur="500" fill="hold"/>
                                        <p:tgtEl>
                                          <p:spTgt spid="961">
                                            <p:txEl>
                                              <p:pRg st="0" end="0"/>
                                            </p:txEl>
                                          </p:spTgt>
                                        </p:tgtEl>
                                        <p:attrNameLst>
                                          <p:attrName>ppt_h</p:attrName>
                                        </p:attrNameLst>
                                      </p:cBhvr>
                                      <p:tavLst>
                                        <p:tav tm="0">
                                          <p:val>
                                            <p:fltVal val="0"/>
                                          </p:val>
                                        </p:tav>
                                        <p:tav tm="100000">
                                          <p:val>
                                            <p:strVal val="#ppt_h"/>
                                          </p:val>
                                        </p:tav>
                                      </p:tavLst>
                                    </p:anim>
                                    <p:animEffect transition="in" filter="fade">
                                      <p:cBhvr>
                                        <p:cTn id="24" dur="500"/>
                                        <p:tgtEl>
                                          <p:spTgt spid="961">
                                            <p:txEl>
                                              <p:pRg st="0" end="0"/>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62">
                                            <p:txEl>
                                              <p:pRg st="0" end="0"/>
                                            </p:txEl>
                                          </p:spTgt>
                                        </p:tgtEl>
                                        <p:attrNameLst>
                                          <p:attrName>style.visibility</p:attrName>
                                        </p:attrNameLst>
                                      </p:cBhvr>
                                      <p:to>
                                        <p:strVal val="visible"/>
                                      </p:to>
                                    </p:set>
                                    <p:anim calcmode="lin" valueType="num">
                                      <p:cBhvr>
                                        <p:cTn id="27" dur="500" fill="hold"/>
                                        <p:tgtEl>
                                          <p:spTgt spid="962">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962">
                                            <p:txEl>
                                              <p:pRg st="0" end="0"/>
                                            </p:txEl>
                                          </p:spTgt>
                                        </p:tgtEl>
                                        <p:attrNameLst>
                                          <p:attrName>ppt_h</p:attrName>
                                        </p:attrNameLst>
                                      </p:cBhvr>
                                      <p:tavLst>
                                        <p:tav tm="0">
                                          <p:val>
                                            <p:fltVal val="0"/>
                                          </p:val>
                                        </p:tav>
                                        <p:tav tm="100000">
                                          <p:val>
                                            <p:strVal val="#ppt_h"/>
                                          </p:val>
                                        </p:tav>
                                      </p:tavLst>
                                    </p:anim>
                                    <p:animEffect transition="in" filter="fade">
                                      <p:cBhvr>
                                        <p:cTn id="29" dur="500"/>
                                        <p:tgtEl>
                                          <p:spTgt spid="962">
                                            <p:txEl>
                                              <p:pRg st="0" end="0"/>
                                            </p:txEl>
                                          </p:spTgt>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963"/>
                                        </p:tgtEl>
                                        <p:attrNameLst>
                                          <p:attrName>style.visibility</p:attrName>
                                        </p:attrNameLst>
                                      </p:cBhvr>
                                      <p:to>
                                        <p:strVal val="visible"/>
                                      </p:to>
                                    </p:set>
                                    <p:anim calcmode="lin" valueType="num">
                                      <p:cBhvr>
                                        <p:cTn id="32" dur="500" fill="hold"/>
                                        <p:tgtEl>
                                          <p:spTgt spid="963"/>
                                        </p:tgtEl>
                                        <p:attrNameLst>
                                          <p:attrName>ppt_w</p:attrName>
                                        </p:attrNameLst>
                                      </p:cBhvr>
                                      <p:tavLst>
                                        <p:tav tm="0">
                                          <p:val>
                                            <p:fltVal val="0"/>
                                          </p:val>
                                        </p:tav>
                                        <p:tav tm="100000">
                                          <p:val>
                                            <p:strVal val="#ppt_w"/>
                                          </p:val>
                                        </p:tav>
                                      </p:tavLst>
                                    </p:anim>
                                    <p:anim calcmode="lin" valueType="num">
                                      <p:cBhvr>
                                        <p:cTn id="33" dur="500" fill="hold"/>
                                        <p:tgtEl>
                                          <p:spTgt spid="963"/>
                                        </p:tgtEl>
                                        <p:attrNameLst>
                                          <p:attrName>ppt_h</p:attrName>
                                        </p:attrNameLst>
                                      </p:cBhvr>
                                      <p:tavLst>
                                        <p:tav tm="0">
                                          <p:val>
                                            <p:fltVal val="0"/>
                                          </p:val>
                                        </p:tav>
                                        <p:tav tm="100000">
                                          <p:val>
                                            <p:strVal val="#ppt_h"/>
                                          </p:val>
                                        </p:tav>
                                      </p:tavLst>
                                    </p:anim>
                                    <p:animEffect transition="in" filter="fade">
                                      <p:cBhvr>
                                        <p:cTn id="34" dur="500"/>
                                        <p:tgtEl>
                                          <p:spTgt spid="963"/>
                                        </p:tgtEl>
                                      </p:cBhvr>
                                    </p:animEffect>
                                  </p:childTnLst>
                                </p:cTn>
                              </p:par>
                              <p:par>
                                <p:cTn id="35" presetID="53" presetClass="entr" presetSubtype="16" fill="hold" nodeType="withEffect">
                                  <p:stCondLst>
                                    <p:cond delay="0"/>
                                  </p:stCondLst>
                                  <p:childTnLst>
                                    <p:set>
                                      <p:cBhvr>
                                        <p:cTn id="36" dur="1" fill="hold">
                                          <p:stCondLst>
                                            <p:cond delay="0"/>
                                          </p:stCondLst>
                                        </p:cTn>
                                        <p:tgtEl>
                                          <p:spTgt spid="964"/>
                                        </p:tgtEl>
                                        <p:attrNameLst>
                                          <p:attrName>style.visibility</p:attrName>
                                        </p:attrNameLst>
                                      </p:cBhvr>
                                      <p:to>
                                        <p:strVal val="visible"/>
                                      </p:to>
                                    </p:set>
                                    <p:anim calcmode="lin" valueType="num">
                                      <p:cBhvr>
                                        <p:cTn id="37" dur="500" fill="hold"/>
                                        <p:tgtEl>
                                          <p:spTgt spid="964"/>
                                        </p:tgtEl>
                                        <p:attrNameLst>
                                          <p:attrName>ppt_w</p:attrName>
                                        </p:attrNameLst>
                                      </p:cBhvr>
                                      <p:tavLst>
                                        <p:tav tm="0">
                                          <p:val>
                                            <p:fltVal val="0"/>
                                          </p:val>
                                        </p:tav>
                                        <p:tav tm="100000">
                                          <p:val>
                                            <p:strVal val="#ppt_w"/>
                                          </p:val>
                                        </p:tav>
                                      </p:tavLst>
                                    </p:anim>
                                    <p:anim calcmode="lin" valueType="num">
                                      <p:cBhvr>
                                        <p:cTn id="38" dur="500" fill="hold"/>
                                        <p:tgtEl>
                                          <p:spTgt spid="964"/>
                                        </p:tgtEl>
                                        <p:attrNameLst>
                                          <p:attrName>ppt_h</p:attrName>
                                        </p:attrNameLst>
                                      </p:cBhvr>
                                      <p:tavLst>
                                        <p:tav tm="0">
                                          <p:val>
                                            <p:fltVal val="0"/>
                                          </p:val>
                                        </p:tav>
                                        <p:tav tm="100000">
                                          <p:val>
                                            <p:strVal val="#ppt_h"/>
                                          </p:val>
                                        </p:tav>
                                      </p:tavLst>
                                    </p:anim>
                                    <p:animEffect transition="in" filter="fade">
                                      <p:cBhvr>
                                        <p:cTn id="39" dur="500"/>
                                        <p:tgtEl>
                                          <p:spTgt spid="964"/>
                                        </p:tgtEl>
                                      </p:cBhvr>
                                    </p:animEffect>
                                  </p:childTnLst>
                                </p:cTn>
                              </p:par>
                              <p:par>
                                <p:cTn id="40" presetID="53" presetClass="entr" presetSubtype="16" fill="hold" nodeType="withEffect">
                                  <p:stCondLst>
                                    <p:cond delay="0"/>
                                  </p:stCondLst>
                                  <p:childTnLst>
                                    <p:set>
                                      <p:cBhvr>
                                        <p:cTn id="41" dur="1" fill="hold">
                                          <p:stCondLst>
                                            <p:cond delay="0"/>
                                          </p:stCondLst>
                                        </p:cTn>
                                        <p:tgtEl>
                                          <p:spTgt spid="973"/>
                                        </p:tgtEl>
                                        <p:attrNameLst>
                                          <p:attrName>style.visibility</p:attrName>
                                        </p:attrNameLst>
                                      </p:cBhvr>
                                      <p:to>
                                        <p:strVal val="visible"/>
                                      </p:to>
                                    </p:set>
                                    <p:anim calcmode="lin" valueType="num">
                                      <p:cBhvr>
                                        <p:cTn id="42" dur="500" fill="hold"/>
                                        <p:tgtEl>
                                          <p:spTgt spid="973"/>
                                        </p:tgtEl>
                                        <p:attrNameLst>
                                          <p:attrName>ppt_w</p:attrName>
                                        </p:attrNameLst>
                                      </p:cBhvr>
                                      <p:tavLst>
                                        <p:tav tm="0">
                                          <p:val>
                                            <p:fltVal val="0"/>
                                          </p:val>
                                        </p:tav>
                                        <p:tav tm="100000">
                                          <p:val>
                                            <p:strVal val="#ppt_w"/>
                                          </p:val>
                                        </p:tav>
                                      </p:tavLst>
                                    </p:anim>
                                    <p:anim calcmode="lin" valueType="num">
                                      <p:cBhvr>
                                        <p:cTn id="43" dur="500" fill="hold"/>
                                        <p:tgtEl>
                                          <p:spTgt spid="973"/>
                                        </p:tgtEl>
                                        <p:attrNameLst>
                                          <p:attrName>ppt_h</p:attrName>
                                        </p:attrNameLst>
                                      </p:cBhvr>
                                      <p:tavLst>
                                        <p:tav tm="0">
                                          <p:val>
                                            <p:fltVal val="0"/>
                                          </p:val>
                                        </p:tav>
                                        <p:tav tm="100000">
                                          <p:val>
                                            <p:strVal val="#ppt_h"/>
                                          </p:val>
                                        </p:tav>
                                      </p:tavLst>
                                    </p:anim>
                                    <p:animEffect transition="in" filter="fade">
                                      <p:cBhvr>
                                        <p:cTn id="44" dur="500"/>
                                        <p:tgtEl>
                                          <p:spTgt spid="973"/>
                                        </p:tgtEl>
                                      </p:cBhvr>
                                    </p:animEffect>
                                  </p:childTnLst>
                                </p:cTn>
                              </p:par>
                              <p:par>
                                <p:cTn id="45" presetID="53" presetClass="entr" presetSubtype="16" fill="hold" nodeType="withEffect">
                                  <p:stCondLst>
                                    <p:cond delay="0"/>
                                  </p:stCondLst>
                                  <p:childTnLst>
                                    <p:set>
                                      <p:cBhvr>
                                        <p:cTn id="46" dur="1" fill="hold">
                                          <p:stCondLst>
                                            <p:cond delay="0"/>
                                          </p:stCondLst>
                                        </p:cTn>
                                        <p:tgtEl>
                                          <p:spTgt spid="977"/>
                                        </p:tgtEl>
                                        <p:attrNameLst>
                                          <p:attrName>style.visibility</p:attrName>
                                        </p:attrNameLst>
                                      </p:cBhvr>
                                      <p:to>
                                        <p:strVal val="visible"/>
                                      </p:to>
                                    </p:set>
                                    <p:anim calcmode="lin" valueType="num">
                                      <p:cBhvr>
                                        <p:cTn id="47" dur="500" fill="hold"/>
                                        <p:tgtEl>
                                          <p:spTgt spid="977"/>
                                        </p:tgtEl>
                                        <p:attrNameLst>
                                          <p:attrName>ppt_w</p:attrName>
                                        </p:attrNameLst>
                                      </p:cBhvr>
                                      <p:tavLst>
                                        <p:tav tm="0">
                                          <p:val>
                                            <p:fltVal val="0"/>
                                          </p:val>
                                        </p:tav>
                                        <p:tav tm="100000">
                                          <p:val>
                                            <p:strVal val="#ppt_w"/>
                                          </p:val>
                                        </p:tav>
                                      </p:tavLst>
                                    </p:anim>
                                    <p:anim calcmode="lin" valueType="num">
                                      <p:cBhvr>
                                        <p:cTn id="48" dur="500" fill="hold"/>
                                        <p:tgtEl>
                                          <p:spTgt spid="977"/>
                                        </p:tgtEl>
                                        <p:attrNameLst>
                                          <p:attrName>ppt_h</p:attrName>
                                        </p:attrNameLst>
                                      </p:cBhvr>
                                      <p:tavLst>
                                        <p:tav tm="0">
                                          <p:val>
                                            <p:fltVal val="0"/>
                                          </p:val>
                                        </p:tav>
                                        <p:tav tm="100000">
                                          <p:val>
                                            <p:strVal val="#ppt_h"/>
                                          </p:val>
                                        </p:tav>
                                      </p:tavLst>
                                    </p:anim>
                                    <p:animEffect transition="in" filter="fade">
                                      <p:cBhvr>
                                        <p:cTn id="49" dur="500"/>
                                        <p:tgtEl>
                                          <p:spTgt spid="977"/>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97">
                                            <p:txEl>
                                              <p:pRg st="0" end="0"/>
                                            </p:txEl>
                                          </p:spTgt>
                                        </p:tgtEl>
                                        <p:attrNameLst>
                                          <p:attrName>style.visibility</p:attrName>
                                        </p:attrNameLst>
                                      </p:cBhvr>
                                      <p:to>
                                        <p:strVal val="visible"/>
                                      </p:to>
                                    </p:set>
                                    <p:anim calcmode="lin" valueType="num">
                                      <p:cBhvr>
                                        <p:cTn id="52" dur="500" fill="hold"/>
                                        <p:tgtEl>
                                          <p:spTgt spid="997">
                                            <p:txEl>
                                              <p:pRg st="0" end="0"/>
                                            </p:txEl>
                                          </p:spTgt>
                                        </p:tgtEl>
                                        <p:attrNameLst>
                                          <p:attrName>ppt_w</p:attrName>
                                        </p:attrNameLst>
                                      </p:cBhvr>
                                      <p:tavLst>
                                        <p:tav tm="0">
                                          <p:val>
                                            <p:fltVal val="0"/>
                                          </p:val>
                                        </p:tav>
                                        <p:tav tm="100000">
                                          <p:val>
                                            <p:strVal val="#ppt_w"/>
                                          </p:val>
                                        </p:tav>
                                      </p:tavLst>
                                    </p:anim>
                                    <p:anim calcmode="lin" valueType="num">
                                      <p:cBhvr>
                                        <p:cTn id="53" dur="500" fill="hold"/>
                                        <p:tgtEl>
                                          <p:spTgt spid="997">
                                            <p:txEl>
                                              <p:pRg st="0" end="0"/>
                                            </p:txEl>
                                          </p:spTgt>
                                        </p:tgtEl>
                                        <p:attrNameLst>
                                          <p:attrName>ppt_h</p:attrName>
                                        </p:attrNameLst>
                                      </p:cBhvr>
                                      <p:tavLst>
                                        <p:tav tm="0">
                                          <p:val>
                                            <p:fltVal val="0"/>
                                          </p:val>
                                        </p:tav>
                                        <p:tav tm="100000">
                                          <p:val>
                                            <p:strVal val="#ppt_h"/>
                                          </p:val>
                                        </p:tav>
                                      </p:tavLst>
                                    </p:anim>
                                    <p:animEffect transition="in" filter="fade">
                                      <p:cBhvr>
                                        <p:cTn id="54" dur="500"/>
                                        <p:tgtEl>
                                          <p:spTgt spid="997">
                                            <p:txEl>
                                              <p:pRg st="0" end="0"/>
                                            </p:tx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998">
                                            <p:txEl>
                                              <p:pRg st="0" end="0"/>
                                            </p:txEl>
                                          </p:spTgt>
                                        </p:tgtEl>
                                        <p:attrNameLst>
                                          <p:attrName>style.visibility</p:attrName>
                                        </p:attrNameLst>
                                      </p:cBhvr>
                                      <p:to>
                                        <p:strVal val="visible"/>
                                      </p:to>
                                    </p:set>
                                    <p:anim calcmode="lin" valueType="num">
                                      <p:cBhvr>
                                        <p:cTn id="57" dur="500" fill="hold"/>
                                        <p:tgtEl>
                                          <p:spTgt spid="998">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998">
                                            <p:txEl>
                                              <p:pRg st="0" end="0"/>
                                            </p:txEl>
                                          </p:spTgt>
                                        </p:tgtEl>
                                        <p:attrNameLst>
                                          <p:attrName>ppt_h</p:attrName>
                                        </p:attrNameLst>
                                      </p:cBhvr>
                                      <p:tavLst>
                                        <p:tav tm="0">
                                          <p:val>
                                            <p:fltVal val="0"/>
                                          </p:val>
                                        </p:tav>
                                        <p:tav tm="100000">
                                          <p:val>
                                            <p:strVal val="#ppt_h"/>
                                          </p:val>
                                        </p:tav>
                                      </p:tavLst>
                                    </p:anim>
                                    <p:animEffect transition="in" filter="fade">
                                      <p:cBhvr>
                                        <p:cTn id="59" dur="500"/>
                                        <p:tgtEl>
                                          <p:spTgt spid="998">
                                            <p:txEl>
                                              <p:pRg st="0" end="0"/>
                                            </p:txEl>
                                          </p:spTgt>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999">
                                            <p:txEl>
                                              <p:pRg st="0" end="0"/>
                                            </p:txEl>
                                          </p:spTgt>
                                        </p:tgtEl>
                                        <p:attrNameLst>
                                          <p:attrName>style.visibility</p:attrName>
                                        </p:attrNameLst>
                                      </p:cBhvr>
                                      <p:to>
                                        <p:strVal val="visible"/>
                                      </p:to>
                                    </p:set>
                                    <p:anim calcmode="lin" valueType="num">
                                      <p:cBhvr>
                                        <p:cTn id="62" dur="500" fill="hold"/>
                                        <p:tgtEl>
                                          <p:spTgt spid="999">
                                            <p:txEl>
                                              <p:pRg st="0" end="0"/>
                                            </p:txEl>
                                          </p:spTgt>
                                        </p:tgtEl>
                                        <p:attrNameLst>
                                          <p:attrName>ppt_w</p:attrName>
                                        </p:attrNameLst>
                                      </p:cBhvr>
                                      <p:tavLst>
                                        <p:tav tm="0">
                                          <p:val>
                                            <p:fltVal val="0"/>
                                          </p:val>
                                        </p:tav>
                                        <p:tav tm="100000">
                                          <p:val>
                                            <p:strVal val="#ppt_w"/>
                                          </p:val>
                                        </p:tav>
                                      </p:tavLst>
                                    </p:anim>
                                    <p:anim calcmode="lin" valueType="num">
                                      <p:cBhvr>
                                        <p:cTn id="63" dur="500" fill="hold"/>
                                        <p:tgtEl>
                                          <p:spTgt spid="999">
                                            <p:txEl>
                                              <p:pRg st="0" end="0"/>
                                            </p:txEl>
                                          </p:spTgt>
                                        </p:tgtEl>
                                        <p:attrNameLst>
                                          <p:attrName>ppt_h</p:attrName>
                                        </p:attrNameLst>
                                      </p:cBhvr>
                                      <p:tavLst>
                                        <p:tav tm="0">
                                          <p:val>
                                            <p:fltVal val="0"/>
                                          </p:val>
                                        </p:tav>
                                        <p:tav tm="100000">
                                          <p:val>
                                            <p:strVal val="#ppt_h"/>
                                          </p:val>
                                        </p:tav>
                                      </p:tavLst>
                                    </p:anim>
                                    <p:animEffect transition="in" filter="fade">
                                      <p:cBhvr>
                                        <p:cTn id="64" dur="500"/>
                                        <p:tgtEl>
                                          <p:spTgt spid="999">
                                            <p:txEl>
                                              <p:pRg st="0" end="0"/>
                                            </p:txEl>
                                          </p:spTgt>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000">
                                            <p:txEl>
                                              <p:pRg st="0" end="0"/>
                                            </p:txEl>
                                          </p:spTgt>
                                        </p:tgtEl>
                                        <p:attrNameLst>
                                          <p:attrName>style.visibility</p:attrName>
                                        </p:attrNameLst>
                                      </p:cBhvr>
                                      <p:to>
                                        <p:strVal val="visible"/>
                                      </p:to>
                                    </p:set>
                                    <p:anim calcmode="lin" valueType="num">
                                      <p:cBhvr>
                                        <p:cTn id="67" dur="500" fill="hold"/>
                                        <p:tgtEl>
                                          <p:spTgt spid="1000">
                                            <p:txEl>
                                              <p:pRg st="0" end="0"/>
                                            </p:txEl>
                                          </p:spTgt>
                                        </p:tgtEl>
                                        <p:attrNameLst>
                                          <p:attrName>ppt_w</p:attrName>
                                        </p:attrNameLst>
                                      </p:cBhvr>
                                      <p:tavLst>
                                        <p:tav tm="0">
                                          <p:val>
                                            <p:fltVal val="0"/>
                                          </p:val>
                                        </p:tav>
                                        <p:tav tm="100000">
                                          <p:val>
                                            <p:strVal val="#ppt_w"/>
                                          </p:val>
                                        </p:tav>
                                      </p:tavLst>
                                    </p:anim>
                                    <p:anim calcmode="lin" valueType="num">
                                      <p:cBhvr>
                                        <p:cTn id="68" dur="500" fill="hold"/>
                                        <p:tgtEl>
                                          <p:spTgt spid="1000">
                                            <p:txEl>
                                              <p:pRg st="0" end="0"/>
                                            </p:txEl>
                                          </p:spTgt>
                                        </p:tgtEl>
                                        <p:attrNameLst>
                                          <p:attrName>ppt_h</p:attrName>
                                        </p:attrNameLst>
                                      </p:cBhvr>
                                      <p:tavLst>
                                        <p:tav tm="0">
                                          <p:val>
                                            <p:fltVal val="0"/>
                                          </p:val>
                                        </p:tav>
                                        <p:tav tm="100000">
                                          <p:val>
                                            <p:strVal val="#ppt_h"/>
                                          </p:val>
                                        </p:tav>
                                      </p:tavLst>
                                    </p:anim>
                                    <p:animEffect transition="in" filter="fade">
                                      <p:cBhvr>
                                        <p:cTn id="69" dur="500"/>
                                        <p:tgtEl>
                                          <p:spTgt spid="1000">
                                            <p:txEl>
                                              <p:pRg st="0" end="0"/>
                                            </p:txEl>
                                          </p:spTgt>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001">
                                            <p:txEl>
                                              <p:pRg st="0" end="0"/>
                                            </p:txEl>
                                          </p:spTgt>
                                        </p:tgtEl>
                                        <p:attrNameLst>
                                          <p:attrName>style.visibility</p:attrName>
                                        </p:attrNameLst>
                                      </p:cBhvr>
                                      <p:to>
                                        <p:strVal val="visible"/>
                                      </p:to>
                                    </p:set>
                                    <p:anim calcmode="lin" valueType="num">
                                      <p:cBhvr>
                                        <p:cTn id="72" dur="500" fill="hold"/>
                                        <p:tgtEl>
                                          <p:spTgt spid="1001">
                                            <p:txEl>
                                              <p:pRg st="0" end="0"/>
                                            </p:txEl>
                                          </p:spTgt>
                                        </p:tgtEl>
                                        <p:attrNameLst>
                                          <p:attrName>ppt_w</p:attrName>
                                        </p:attrNameLst>
                                      </p:cBhvr>
                                      <p:tavLst>
                                        <p:tav tm="0">
                                          <p:val>
                                            <p:fltVal val="0"/>
                                          </p:val>
                                        </p:tav>
                                        <p:tav tm="100000">
                                          <p:val>
                                            <p:strVal val="#ppt_w"/>
                                          </p:val>
                                        </p:tav>
                                      </p:tavLst>
                                    </p:anim>
                                    <p:anim calcmode="lin" valueType="num">
                                      <p:cBhvr>
                                        <p:cTn id="73" dur="500" fill="hold"/>
                                        <p:tgtEl>
                                          <p:spTgt spid="1001">
                                            <p:txEl>
                                              <p:pRg st="0" end="0"/>
                                            </p:txEl>
                                          </p:spTgt>
                                        </p:tgtEl>
                                        <p:attrNameLst>
                                          <p:attrName>ppt_h</p:attrName>
                                        </p:attrNameLst>
                                      </p:cBhvr>
                                      <p:tavLst>
                                        <p:tav tm="0">
                                          <p:val>
                                            <p:fltVal val="0"/>
                                          </p:val>
                                        </p:tav>
                                        <p:tav tm="100000">
                                          <p:val>
                                            <p:strVal val="#ppt_h"/>
                                          </p:val>
                                        </p:tav>
                                      </p:tavLst>
                                    </p:anim>
                                    <p:animEffect transition="in" filter="fade">
                                      <p:cBhvr>
                                        <p:cTn id="74" dur="500"/>
                                        <p:tgtEl>
                                          <p:spTgt spid="1001">
                                            <p:txEl>
                                              <p:pRg st="0" end="0"/>
                                            </p:txEl>
                                          </p:spTgt>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002">
                                            <p:txEl>
                                              <p:pRg st="0" end="0"/>
                                            </p:txEl>
                                          </p:spTgt>
                                        </p:tgtEl>
                                        <p:attrNameLst>
                                          <p:attrName>style.visibility</p:attrName>
                                        </p:attrNameLst>
                                      </p:cBhvr>
                                      <p:to>
                                        <p:strVal val="visible"/>
                                      </p:to>
                                    </p:set>
                                    <p:anim calcmode="lin" valueType="num">
                                      <p:cBhvr>
                                        <p:cTn id="77" dur="500" fill="hold"/>
                                        <p:tgtEl>
                                          <p:spTgt spid="1002">
                                            <p:txEl>
                                              <p:pRg st="0" end="0"/>
                                            </p:txEl>
                                          </p:spTgt>
                                        </p:tgtEl>
                                        <p:attrNameLst>
                                          <p:attrName>ppt_w</p:attrName>
                                        </p:attrNameLst>
                                      </p:cBhvr>
                                      <p:tavLst>
                                        <p:tav tm="0">
                                          <p:val>
                                            <p:fltVal val="0"/>
                                          </p:val>
                                        </p:tav>
                                        <p:tav tm="100000">
                                          <p:val>
                                            <p:strVal val="#ppt_w"/>
                                          </p:val>
                                        </p:tav>
                                      </p:tavLst>
                                    </p:anim>
                                    <p:anim calcmode="lin" valueType="num">
                                      <p:cBhvr>
                                        <p:cTn id="78" dur="500" fill="hold"/>
                                        <p:tgtEl>
                                          <p:spTgt spid="1002">
                                            <p:txEl>
                                              <p:pRg st="0" end="0"/>
                                            </p:txEl>
                                          </p:spTgt>
                                        </p:tgtEl>
                                        <p:attrNameLst>
                                          <p:attrName>ppt_h</p:attrName>
                                        </p:attrNameLst>
                                      </p:cBhvr>
                                      <p:tavLst>
                                        <p:tav tm="0">
                                          <p:val>
                                            <p:fltVal val="0"/>
                                          </p:val>
                                        </p:tav>
                                        <p:tav tm="100000">
                                          <p:val>
                                            <p:strVal val="#ppt_h"/>
                                          </p:val>
                                        </p:tav>
                                      </p:tavLst>
                                    </p:anim>
                                    <p:animEffect transition="in" filter="fade">
                                      <p:cBhvr>
                                        <p:cTn id="79" dur="500"/>
                                        <p:tgtEl>
                                          <p:spTgt spid="1002">
                                            <p:txEl>
                                              <p:pRg st="0" end="0"/>
                                            </p:txEl>
                                          </p:spTgt>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003"/>
                                        </p:tgtEl>
                                        <p:attrNameLst>
                                          <p:attrName>style.visibility</p:attrName>
                                        </p:attrNameLst>
                                      </p:cBhvr>
                                      <p:to>
                                        <p:strVal val="visible"/>
                                      </p:to>
                                    </p:set>
                                    <p:anim calcmode="lin" valueType="num">
                                      <p:cBhvr>
                                        <p:cTn id="82" dur="500" fill="hold"/>
                                        <p:tgtEl>
                                          <p:spTgt spid="1003"/>
                                        </p:tgtEl>
                                        <p:attrNameLst>
                                          <p:attrName>ppt_w</p:attrName>
                                        </p:attrNameLst>
                                      </p:cBhvr>
                                      <p:tavLst>
                                        <p:tav tm="0">
                                          <p:val>
                                            <p:fltVal val="0"/>
                                          </p:val>
                                        </p:tav>
                                        <p:tav tm="100000">
                                          <p:val>
                                            <p:strVal val="#ppt_w"/>
                                          </p:val>
                                        </p:tav>
                                      </p:tavLst>
                                    </p:anim>
                                    <p:anim calcmode="lin" valueType="num">
                                      <p:cBhvr>
                                        <p:cTn id="83" dur="500" fill="hold"/>
                                        <p:tgtEl>
                                          <p:spTgt spid="1003"/>
                                        </p:tgtEl>
                                        <p:attrNameLst>
                                          <p:attrName>ppt_h</p:attrName>
                                        </p:attrNameLst>
                                      </p:cBhvr>
                                      <p:tavLst>
                                        <p:tav tm="0">
                                          <p:val>
                                            <p:fltVal val="0"/>
                                          </p:val>
                                        </p:tav>
                                        <p:tav tm="100000">
                                          <p:val>
                                            <p:strVal val="#ppt_h"/>
                                          </p:val>
                                        </p:tav>
                                      </p:tavLst>
                                    </p:anim>
                                    <p:animEffect transition="in" filter="fade">
                                      <p:cBhvr>
                                        <p:cTn id="84" dur="500"/>
                                        <p:tgtEl>
                                          <p:spTgt spid="1003"/>
                                        </p:tgtEl>
                                      </p:cBhvr>
                                    </p:animEffect>
                                  </p:childTnLst>
                                </p:cTn>
                              </p:par>
                              <p:par>
                                <p:cTn id="85" presetID="53" presetClass="entr" presetSubtype="16" fill="hold" nodeType="withEffect">
                                  <p:stCondLst>
                                    <p:cond delay="0"/>
                                  </p:stCondLst>
                                  <p:childTnLst>
                                    <p:set>
                                      <p:cBhvr>
                                        <p:cTn id="86" dur="1" fill="hold">
                                          <p:stCondLst>
                                            <p:cond delay="0"/>
                                          </p:stCondLst>
                                        </p:cTn>
                                        <p:tgtEl>
                                          <p:spTgt spid="1004"/>
                                        </p:tgtEl>
                                        <p:attrNameLst>
                                          <p:attrName>style.visibility</p:attrName>
                                        </p:attrNameLst>
                                      </p:cBhvr>
                                      <p:to>
                                        <p:strVal val="visible"/>
                                      </p:to>
                                    </p:set>
                                    <p:anim calcmode="lin" valueType="num">
                                      <p:cBhvr>
                                        <p:cTn id="87" dur="500" fill="hold"/>
                                        <p:tgtEl>
                                          <p:spTgt spid="1004"/>
                                        </p:tgtEl>
                                        <p:attrNameLst>
                                          <p:attrName>ppt_w</p:attrName>
                                        </p:attrNameLst>
                                      </p:cBhvr>
                                      <p:tavLst>
                                        <p:tav tm="0">
                                          <p:val>
                                            <p:fltVal val="0"/>
                                          </p:val>
                                        </p:tav>
                                        <p:tav tm="100000">
                                          <p:val>
                                            <p:strVal val="#ppt_w"/>
                                          </p:val>
                                        </p:tav>
                                      </p:tavLst>
                                    </p:anim>
                                    <p:anim calcmode="lin" valueType="num">
                                      <p:cBhvr>
                                        <p:cTn id="88" dur="500" fill="hold"/>
                                        <p:tgtEl>
                                          <p:spTgt spid="1004"/>
                                        </p:tgtEl>
                                        <p:attrNameLst>
                                          <p:attrName>ppt_h</p:attrName>
                                        </p:attrNameLst>
                                      </p:cBhvr>
                                      <p:tavLst>
                                        <p:tav tm="0">
                                          <p:val>
                                            <p:fltVal val="0"/>
                                          </p:val>
                                        </p:tav>
                                        <p:tav tm="100000">
                                          <p:val>
                                            <p:strVal val="#ppt_h"/>
                                          </p:val>
                                        </p:tav>
                                      </p:tavLst>
                                    </p:anim>
                                    <p:animEffect transition="in" filter="fade">
                                      <p:cBhvr>
                                        <p:cTn id="89" dur="500"/>
                                        <p:tgtEl>
                                          <p:spTgt spid="1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8" grpId="0" animBg="1"/>
      <p:bldP spid="959" grpId="0" animBg="1"/>
      <p:bldP spid="960" grpId="0"/>
      <p:bldP spid="961" grpId="0" build="p"/>
      <p:bldP spid="962" grpId="0" build="p"/>
      <p:bldP spid="963" grpId="0" animBg="1"/>
      <p:bldP spid="997" grpId="0" build="p"/>
      <p:bldP spid="998" grpId="0" build="p"/>
      <p:bldP spid="999" grpId="0" build="p"/>
      <p:bldP spid="1000" grpId="0" build="p"/>
      <p:bldP spid="1001" grpId="0" build="p"/>
      <p:bldP spid="1002" grpId="0" build="p"/>
      <p:bldP spid="100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17"/>
        <p:cNvGrpSpPr/>
        <p:nvPr/>
      </p:nvGrpSpPr>
      <p:grpSpPr>
        <a:xfrm>
          <a:off x="0" y="0"/>
          <a:ext cx="0" cy="0"/>
          <a:chOff x="0" y="0"/>
          <a:chExt cx="0" cy="0"/>
        </a:xfrm>
      </p:grpSpPr>
      <p:sp>
        <p:nvSpPr>
          <p:cNvPr id="1018" name="Google Shape;1018;p39"/>
          <p:cNvSpPr txBox="1">
            <a:spLocks noGrp="1"/>
          </p:cNvSpPr>
          <p:nvPr>
            <p:ph type="title"/>
          </p:nvPr>
        </p:nvSpPr>
        <p:spPr>
          <a:xfrm>
            <a:off x="2075838" y="2039838"/>
            <a:ext cx="4992300" cy="5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400000000000000" pitchFamily="2" charset="-78"/>
              </a:rPr>
              <a:t>معرفی پروژه</a:t>
            </a:r>
            <a:endParaRPr dirty="0">
              <a:cs typeface="B Nazanin" panose="00000400000000000000" pitchFamily="2" charset="-78"/>
            </a:endParaRPr>
          </a:p>
        </p:txBody>
      </p:sp>
      <p:sp>
        <p:nvSpPr>
          <p:cNvPr id="1019" name="Google Shape;1019;p39"/>
          <p:cNvSpPr txBox="1">
            <a:spLocks noGrp="1"/>
          </p:cNvSpPr>
          <p:nvPr>
            <p:ph type="subTitle" idx="1"/>
          </p:nvPr>
        </p:nvSpPr>
        <p:spPr>
          <a:xfrm>
            <a:off x="2075850" y="539400"/>
            <a:ext cx="4992300" cy="1566600"/>
          </a:xfrm>
          <a:prstGeom prst="rect">
            <a:avLst/>
          </a:prstGeom>
        </p:spPr>
        <p:txBody>
          <a:bodyPr spcFirstLastPara="1" wrap="square" lIns="91425" tIns="91425" rIns="91425" bIns="91425" anchor="b" anchorCtr="0">
            <a:noAutofit/>
          </a:bodyPr>
          <a:lstStyle/>
          <a:p>
            <a:pPr marL="0" marR="0"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lang="en-US" kern="100" dirty="0">
              <a:effectLst/>
              <a:latin typeface="Calibri" panose="020F0502020204030204" pitchFamily="34" charset="0"/>
              <a:ea typeface="Calibri" panose="020F0502020204030204" pitchFamily="34" charset="0"/>
              <a:cs typeface="B Nazanin" panose="00000400000000000000" pitchFamily="2" charset="-78"/>
            </a:endParaRPr>
          </a:p>
        </p:txBody>
      </p:sp>
      <p:grpSp>
        <p:nvGrpSpPr>
          <p:cNvPr id="1020" name="Google Shape;1020;p39"/>
          <p:cNvGrpSpPr/>
          <p:nvPr/>
        </p:nvGrpSpPr>
        <p:grpSpPr>
          <a:xfrm>
            <a:off x="2740654" y="2689506"/>
            <a:ext cx="3662675" cy="2322933"/>
            <a:chOff x="2721273" y="2294356"/>
            <a:chExt cx="3662675" cy="2322933"/>
          </a:xfrm>
        </p:grpSpPr>
        <p:grpSp>
          <p:nvGrpSpPr>
            <p:cNvPr id="1021" name="Google Shape;1021;p39"/>
            <p:cNvGrpSpPr/>
            <p:nvPr/>
          </p:nvGrpSpPr>
          <p:grpSpPr>
            <a:xfrm rot="2700000">
              <a:off x="4504302" y="2699637"/>
              <a:ext cx="1534887" cy="1610899"/>
              <a:chOff x="3321578" y="1623757"/>
              <a:chExt cx="393150" cy="412619"/>
            </a:xfrm>
          </p:grpSpPr>
          <p:sp>
            <p:nvSpPr>
              <p:cNvPr id="1022" name="Google Shape;1022;p39"/>
              <p:cNvSpPr/>
              <p:nvPr/>
            </p:nvSpPr>
            <p:spPr>
              <a:xfrm>
                <a:off x="3321578" y="1676796"/>
                <a:ext cx="393150" cy="359581"/>
              </a:xfrm>
              <a:custGeom>
                <a:avLst/>
                <a:gdLst/>
                <a:ahLst/>
                <a:cxnLst/>
                <a:rect l="l" t="t" r="r" b="b"/>
                <a:pathLst>
                  <a:path w="6219" h="5688" extrusionOk="0">
                    <a:moveTo>
                      <a:pt x="3257" y="0"/>
                    </a:moveTo>
                    <a:lnTo>
                      <a:pt x="2401" y="196"/>
                    </a:lnTo>
                    <a:lnTo>
                      <a:pt x="1544" y="402"/>
                    </a:lnTo>
                    <a:lnTo>
                      <a:pt x="1865" y="1178"/>
                    </a:lnTo>
                    <a:cubicBezTo>
                      <a:pt x="1829" y="1176"/>
                      <a:pt x="1792" y="1176"/>
                      <a:pt x="1754" y="1176"/>
                    </a:cubicBezTo>
                    <a:cubicBezTo>
                      <a:pt x="975" y="1176"/>
                      <a:pt x="0" y="1464"/>
                      <a:pt x="179" y="2962"/>
                    </a:cubicBezTo>
                    <a:cubicBezTo>
                      <a:pt x="402" y="4737"/>
                      <a:pt x="2748" y="5487"/>
                      <a:pt x="3489" y="5674"/>
                    </a:cubicBezTo>
                    <a:cubicBezTo>
                      <a:pt x="3524" y="5683"/>
                      <a:pt x="3559" y="5688"/>
                      <a:pt x="3595" y="5688"/>
                    </a:cubicBezTo>
                    <a:cubicBezTo>
                      <a:pt x="3698" y="5688"/>
                      <a:pt x="3802" y="5651"/>
                      <a:pt x="3881" y="5585"/>
                    </a:cubicBezTo>
                    <a:cubicBezTo>
                      <a:pt x="4452" y="5085"/>
                      <a:pt x="6219" y="3363"/>
                      <a:pt x="5621" y="1677"/>
                    </a:cubicBezTo>
                    <a:cubicBezTo>
                      <a:pt x="5314" y="807"/>
                      <a:pt x="4818" y="537"/>
                      <a:pt x="4320" y="537"/>
                    </a:cubicBezTo>
                    <a:cubicBezTo>
                      <a:pt x="3965" y="537"/>
                      <a:pt x="3609" y="674"/>
                      <a:pt x="3319" y="830"/>
                    </a:cubicBezTo>
                    <a:lnTo>
                      <a:pt x="32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9"/>
              <p:cNvSpPr/>
              <p:nvPr/>
            </p:nvSpPr>
            <p:spPr>
              <a:xfrm>
                <a:off x="3408563" y="1787866"/>
                <a:ext cx="219870" cy="181877"/>
              </a:xfrm>
              <a:custGeom>
                <a:avLst/>
                <a:gdLst/>
                <a:ahLst/>
                <a:cxnLst/>
                <a:rect l="l" t="t" r="r" b="b"/>
                <a:pathLst>
                  <a:path w="3478" h="2877" extrusionOk="0">
                    <a:moveTo>
                      <a:pt x="2421" y="0"/>
                    </a:moveTo>
                    <a:cubicBezTo>
                      <a:pt x="2077" y="0"/>
                      <a:pt x="1730" y="230"/>
                      <a:pt x="1578" y="348"/>
                    </a:cubicBezTo>
                    <a:cubicBezTo>
                      <a:pt x="1533" y="378"/>
                      <a:pt x="1477" y="395"/>
                      <a:pt x="1418" y="395"/>
                    </a:cubicBezTo>
                    <a:cubicBezTo>
                      <a:pt x="1406" y="395"/>
                      <a:pt x="1394" y="395"/>
                      <a:pt x="1381" y="393"/>
                    </a:cubicBezTo>
                    <a:cubicBezTo>
                      <a:pt x="1289" y="374"/>
                      <a:pt x="1146" y="353"/>
                      <a:pt x="988" y="353"/>
                    </a:cubicBezTo>
                    <a:cubicBezTo>
                      <a:pt x="551" y="353"/>
                      <a:pt x="1" y="517"/>
                      <a:pt x="106" y="1357"/>
                    </a:cubicBezTo>
                    <a:cubicBezTo>
                      <a:pt x="231" y="2347"/>
                      <a:pt x="1542" y="2766"/>
                      <a:pt x="1952" y="2864"/>
                    </a:cubicBezTo>
                    <a:cubicBezTo>
                      <a:pt x="1977" y="2872"/>
                      <a:pt x="2002" y="2876"/>
                      <a:pt x="2026" y="2876"/>
                    </a:cubicBezTo>
                    <a:cubicBezTo>
                      <a:pt x="2081" y="2876"/>
                      <a:pt x="2132" y="2857"/>
                      <a:pt x="2175" y="2820"/>
                    </a:cubicBezTo>
                    <a:cubicBezTo>
                      <a:pt x="2497" y="2534"/>
                      <a:pt x="3478" y="1580"/>
                      <a:pt x="3148" y="634"/>
                    </a:cubicBezTo>
                    <a:cubicBezTo>
                      <a:pt x="2976" y="151"/>
                      <a:pt x="2699" y="0"/>
                      <a:pt x="24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9"/>
              <p:cNvSpPr/>
              <p:nvPr/>
            </p:nvSpPr>
            <p:spPr>
              <a:xfrm>
                <a:off x="3417477" y="1623757"/>
                <a:ext cx="90275" cy="73964"/>
              </a:xfrm>
              <a:custGeom>
                <a:avLst/>
                <a:gdLst/>
                <a:ahLst/>
                <a:cxnLst/>
                <a:rect l="l" t="t" r="r" b="b"/>
                <a:pathLst>
                  <a:path w="1428" h="1170" extrusionOk="0">
                    <a:moveTo>
                      <a:pt x="1347" y="1"/>
                    </a:moveTo>
                    <a:lnTo>
                      <a:pt x="678" y="161"/>
                    </a:lnTo>
                    <a:lnTo>
                      <a:pt x="0" y="322"/>
                    </a:lnTo>
                    <a:lnTo>
                      <a:pt x="339" y="1169"/>
                    </a:lnTo>
                    <a:lnTo>
                      <a:pt x="884" y="1035"/>
                    </a:lnTo>
                    <a:lnTo>
                      <a:pt x="1428" y="910"/>
                    </a:lnTo>
                    <a:lnTo>
                      <a:pt x="13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9"/>
              <p:cNvSpPr/>
              <p:nvPr/>
            </p:nvSpPr>
            <p:spPr>
              <a:xfrm>
                <a:off x="3605861" y="1755184"/>
                <a:ext cx="51333" cy="49120"/>
              </a:xfrm>
              <a:custGeom>
                <a:avLst/>
                <a:gdLst/>
                <a:ahLst/>
                <a:cxnLst/>
                <a:rect l="l" t="t" r="r" b="b"/>
                <a:pathLst>
                  <a:path w="812" h="777" extrusionOk="0">
                    <a:moveTo>
                      <a:pt x="803" y="0"/>
                    </a:moveTo>
                    <a:cubicBezTo>
                      <a:pt x="732" y="54"/>
                      <a:pt x="651" y="107"/>
                      <a:pt x="589" y="170"/>
                    </a:cubicBezTo>
                    <a:cubicBezTo>
                      <a:pt x="517" y="232"/>
                      <a:pt x="455" y="303"/>
                      <a:pt x="384" y="366"/>
                    </a:cubicBezTo>
                    <a:lnTo>
                      <a:pt x="187" y="562"/>
                    </a:lnTo>
                    <a:lnTo>
                      <a:pt x="0" y="767"/>
                    </a:lnTo>
                    <a:cubicBezTo>
                      <a:pt x="0" y="776"/>
                      <a:pt x="0" y="776"/>
                      <a:pt x="0" y="776"/>
                    </a:cubicBezTo>
                    <a:lnTo>
                      <a:pt x="214" y="589"/>
                    </a:lnTo>
                    <a:lnTo>
                      <a:pt x="419" y="402"/>
                    </a:lnTo>
                    <a:cubicBezTo>
                      <a:pt x="491" y="339"/>
                      <a:pt x="562" y="286"/>
                      <a:pt x="624" y="214"/>
                    </a:cubicBezTo>
                    <a:cubicBezTo>
                      <a:pt x="687" y="143"/>
                      <a:pt x="758" y="8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9"/>
              <p:cNvSpPr/>
              <p:nvPr/>
            </p:nvSpPr>
            <p:spPr>
              <a:xfrm>
                <a:off x="3609780" y="1808728"/>
                <a:ext cx="50827" cy="12454"/>
              </a:xfrm>
              <a:custGeom>
                <a:avLst/>
                <a:gdLst/>
                <a:ahLst/>
                <a:cxnLst/>
                <a:rect l="l" t="t" r="r" b="b"/>
                <a:pathLst>
                  <a:path w="804" h="197" extrusionOk="0">
                    <a:moveTo>
                      <a:pt x="803" y="1"/>
                    </a:moveTo>
                    <a:cubicBezTo>
                      <a:pt x="732" y="1"/>
                      <a:pt x="661" y="18"/>
                      <a:pt x="598" y="27"/>
                    </a:cubicBezTo>
                    <a:cubicBezTo>
                      <a:pt x="527" y="36"/>
                      <a:pt x="464" y="63"/>
                      <a:pt x="393" y="81"/>
                    </a:cubicBezTo>
                    <a:lnTo>
                      <a:pt x="197" y="134"/>
                    </a:lnTo>
                    <a:cubicBezTo>
                      <a:pt x="134" y="152"/>
                      <a:pt x="63" y="170"/>
                      <a:pt x="0" y="197"/>
                    </a:cubicBezTo>
                    <a:cubicBezTo>
                      <a:pt x="72" y="188"/>
                      <a:pt x="134" y="179"/>
                      <a:pt x="206" y="161"/>
                    </a:cubicBezTo>
                    <a:lnTo>
                      <a:pt x="411" y="126"/>
                    </a:lnTo>
                    <a:cubicBezTo>
                      <a:pt x="473" y="117"/>
                      <a:pt x="545" y="108"/>
                      <a:pt x="607" y="81"/>
                    </a:cubicBezTo>
                    <a:cubicBezTo>
                      <a:pt x="678" y="63"/>
                      <a:pt x="741" y="45"/>
                      <a:pt x="803" y="10"/>
                    </a:cubicBezTo>
                    <a:cubicBezTo>
                      <a:pt x="803" y="10"/>
                      <a:pt x="803"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9"/>
              <p:cNvSpPr/>
              <p:nvPr/>
            </p:nvSpPr>
            <p:spPr>
              <a:xfrm>
                <a:off x="3613700" y="1838629"/>
                <a:ext cx="43494" cy="33885"/>
              </a:xfrm>
              <a:custGeom>
                <a:avLst/>
                <a:gdLst/>
                <a:ahLst/>
                <a:cxnLst/>
                <a:rect l="l" t="t" r="r" b="b"/>
                <a:pathLst>
                  <a:path w="688" h="536" extrusionOk="0">
                    <a:moveTo>
                      <a:pt x="1" y="0"/>
                    </a:moveTo>
                    <a:cubicBezTo>
                      <a:pt x="1" y="9"/>
                      <a:pt x="1" y="9"/>
                      <a:pt x="1" y="9"/>
                    </a:cubicBezTo>
                    <a:cubicBezTo>
                      <a:pt x="54" y="54"/>
                      <a:pt x="108" y="107"/>
                      <a:pt x="161" y="152"/>
                    </a:cubicBezTo>
                    <a:lnTo>
                      <a:pt x="331" y="295"/>
                    </a:lnTo>
                    <a:cubicBezTo>
                      <a:pt x="385" y="339"/>
                      <a:pt x="438" y="384"/>
                      <a:pt x="492" y="429"/>
                    </a:cubicBezTo>
                    <a:cubicBezTo>
                      <a:pt x="554" y="473"/>
                      <a:pt x="616" y="509"/>
                      <a:pt x="679" y="536"/>
                    </a:cubicBezTo>
                    <a:lnTo>
                      <a:pt x="688" y="536"/>
                    </a:lnTo>
                    <a:cubicBezTo>
                      <a:pt x="634" y="473"/>
                      <a:pt x="590" y="429"/>
                      <a:pt x="536" y="384"/>
                    </a:cubicBezTo>
                    <a:cubicBezTo>
                      <a:pt x="483" y="331"/>
                      <a:pt x="420" y="295"/>
                      <a:pt x="358" y="250"/>
                    </a:cubicBezTo>
                    <a:lnTo>
                      <a:pt x="188" y="125"/>
                    </a:lnTo>
                    <a:cubicBezTo>
                      <a:pt x="126" y="90"/>
                      <a:pt x="63" y="45"/>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9"/>
              <p:cNvSpPr/>
              <p:nvPr/>
            </p:nvSpPr>
            <p:spPr>
              <a:xfrm>
                <a:off x="3335675" y="1830727"/>
                <a:ext cx="68338" cy="20925"/>
              </a:xfrm>
              <a:custGeom>
                <a:avLst/>
                <a:gdLst/>
                <a:ahLst/>
                <a:cxnLst/>
                <a:rect l="l" t="t" r="r" b="b"/>
                <a:pathLst>
                  <a:path w="1081" h="331" extrusionOk="0">
                    <a:moveTo>
                      <a:pt x="1" y="1"/>
                    </a:moveTo>
                    <a:cubicBezTo>
                      <a:pt x="1" y="1"/>
                      <a:pt x="1" y="1"/>
                      <a:pt x="10" y="9"/>
                    </a:cubicBezTo>
                    <a:cubicBezTo>
                      <a:pt x="90" y="45"/>
                      <a:pt x="179" y="81"/>
                      <a:pt x="268" y="117"/>
                    </a:cubicBezTo>
                    <a:cubicBezTo>
                      <a:pt x="349" y="143"/>
                      <a:pt x="447" y="161"/>
                      <a:pt x="536" y="188"/>
                    </a:cubicBezTo>
                    <a:lnTo>
                      <a:pt x="804" y="259"/>
                    </a:lnTo>
                    <a:lnTo>
                      <a:pt x="1071" y="331"/>
                    </a:lnTo>
                    <a:lnTo>
                      <a:pt x="1080" y="331"/>
                    </a:lnTo>
                    <a:lnTo>
                      <a:pt x="813" y="232"/>
                    </a:lnTo>
                    <a:lnTo>
                      <a:pt x="545" y="143"/>
                    </a:lnTo>
                    <a:cubicBezTo>
                      <a:pt x="456" y="117"/>
                      <a:pt x="376" y="81"/>
                      <a:pt x="286" y="54"/>
                    </a:cubicBezTo>
                    <a:cubicBezTo>
                      <a:pt x="188" y="36"/>
                      <a:pt x="99" y="9"/>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9"/>
              <p:cNvSpPr/>
              <p:nvPr/>
            </p:nvSpPr>
            <p:spPr>
              <a:xfrm>
                <a:off x="3357105" y="1868530"/>
                <a:ext cx="50827" cy="12454"/>
              </a:xfrm>
              <a:custGeom>
                <a:avLst/>
                <a:gdLst/>
                <a:ahLst/>
                <a:cxnLst/>
                <a:rect l="l" t="t" r="r" b="b"/>
                <a:pathLst>
                  <a:path w="804" h="197" extrusionOk="0">
                    <a:moveTo>
                      <a:pt x="804" y="0"/>
                    </a:moveTo>
                    <a:cubicBezTo>
                      <a:pt x="732" y="18"/>
                      <a:pt x="661" y="27"/>
                      <a:pt x="599" y="36"/>
                    </a:cubicBezTo>
                    <a:lnTo>
                      <a:pt x="393" y="81"/>
                    </a:lnTo>
                    <a:cubicBezTo>
                      <a:pt x="331" y="89"/>
                      <a:pt x="260" y="98"/>
                      <a:pt x="197" y="116"/>
                    </a:cubicBezTo>
                    <a:cubicBezTo>
                      <a:pt x="126" y="134"/>
                      <a:pt x="63" y="161"/>
                      <a:pt x="1" y="197"/>
                    </a:cubicBezTo>
                    <a:cubicBezTo>
                      <a:pt x="72" y="197"/>
                      <a:pt x="135" y="188"/>
                      <a:pt x="206" y="179"/>
                    </a:cubicBezTo>
                    <a:cubicBezTo>
                      <a:pt x="277" y="170"/>
                      <a:pt x="340" y="143"/>
                      <a:pt x="402" y="125"/>
                    </a:cubicBezTo>
                    <a:lnTo>
                      <a:pt x="607" y="72"/>
                    </a:lnTo>
                    <a:cubicBezTo>
                      <a:pt x="670" y="45"/>
                      <a:pt x="732" y="27"/>
                      <a:pt x="804" y="9"/>
                    </a:cubicBezTo>
                    <a:cubicBezTo>
                      <a:pt x="804" y="0"/>
                      <a:pt x="804"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9"/>
              <p:cNvSpPr/>
              <p:nvPr/>
            </p:nvSpPr>
            <p:spPr>
              <a:xfrm>
                <a:off x="3388713" y="1886547"/>
                <a:ext cx="23770" cy="49689"/>
              </a:xfrm>
              <a:custGeom>
                <a:avLst/>
                <a:gdLst/>
                <a:ahLst/>
                <a:cxnLst/>
                <a:rect l="l" t="t" r="r" b="b"/>
                <a:pathLst>
                  <a:path w="376" h="786" extrusionOk="0">
                    <a:moveTo>
                      <a:pt x="366" y="1"/>
                    </a:moveTo>
                    <a:cubicBezTo>
                      <a:pt x="330" y="63"/>
                      <a:pt x="295" y="126"/>
                      <a:pt x="259" y="188"/>
                    </a:cubicBezTo>
                    <a:lnTo>
                      <a:pt x="161" y="384"/>
                    </a:lnTo>
                    <a:cubicBezTo>
                      <a:pt x="125" y="447"/>
                      <a:pt x="90" y="509"/>
                      <a:pt x="63" y="572"/>
                    </a:cubicBezTo>
                    <a:cubicBezTo>
                      <a:pt x="36" y="643"/>
                      <a:pt x="9" y="705"/>
                      <a:pt x="0" y="777"/>
                    </a:cubicBezTo>
                    <a:cubicBezTo>
                      <a:pt x="0" y="777"/>
                      <a:pt x="0" y="786"/>
                      <a:pt x="0" y="786"/>
                    </a:cubicBezTo>
                    <a:cubicBezTo>
                      <a:pt x="45" y="723"/>
                      <a:pt x="81" y="661"/>
                      <a:pt x="116" y="598"/>
                    </a:cubicBezTo>
                    <a:cubicBezTo>
                      <a:pt x="152" y="536"/>
                      <a:pt x="179" y="465"/>
                      <a:pt x="206" y="402"/>
                    </a:cubicBezTo>
                    <a:lnTo>
                      <a:pt x="286" y="206"/>
                    </a:lnTo>
                    <a:cubicBezTo>
                      <a:pt x="313" y="135"/>
                      <a:pt x="348" y="72"/>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9"/>
              <p:cNvSpPr/>
              <p:nvPr/>
            </p:nvSpPr>
            <p:spPr>
              <a:xfrm>
                <a:off x="3527410" y="1787866"/>
                <a:ext cx="77947" cy="84648"/>
              </a:xfrm>
              <a:custGeom>
                <a:avLst/>
                <a:gdLst/>
                <a:ahLst/>
                <a:cxnLst/>
                <a:rect l="l" t="t" r="r" b="b"/>
                <a:pathLst>
                  <a:path w="1233" h="1339" extrusionOk="0">
                    <a:moveTo>
                      <a:pt x="501" y="1"/>
                    </a:moveTo>
                    <a:lnTo>
                      <a:pt x="501" y="1"/>
                    </a:lnTo>
                    <a:cubicBezTo>
                      <a:pt x="376" y="197"/>
                      <a:pt x="251" y="393"/>
                      <a:pt x="135" y="589"/>
                    </a:cubicBezTo>
                    <a:lnTo>
                      <a:pt x="90" y="661"/>
                    </a:lnTo>
                    <a:cubicBezTo>
                      <a:pt x="72" y="687"/>
                      <a:pt x="55" y="705"/>
                      <a:pt x="46" y="741"/>
                    </a:cubicBezTo>
                    <a:cubicBezTo>
                      <a:pt x="10" y="795"/>
                      <a:pt x="1" y="857"/>
                      <a:pt x="10" y="919"/>
                    </a:cubicBezTo>
                    <a:cubicBezTo>
                      <a:pt x="19" y="955"/>
                      <a:pt x="28" y="982"/>
                      <a:pt x="37" y="1009"/>
                    </a:cubicBezTo>
                    <a:cubicBezTo>
                      <a:pt x="55" y="1044"/>
                      <a:pt x="72" y="1071"/>
                      <a:pt x="90" y="1089"/>
                    </a:cubicBezTo>
                    <a:cubicBezTo>
                      <a:pt x="117" y="1116"/>
                      <a:pt x="135" y="1134"/>
                      <a:pt x="162" y="1151"/>
                    </a:cubicBezTo>
                    <a:lnTo>
                      <a:pt x="242" y="1196"/>
                    </a:lnTo>
                    <a:lnTo>
                      <a:pt x="385" y="1285"/>
                    </a:lnTo>
                    <a:cubicBezTo>
                      <a:pt x="438" y="1321"/>
                      <a:pt x="509" y="1339"/>
                      <a:pt x="572" y="1339"/>
                    </a:cubicBezTo>
                    <a:cubicBezTo>
                      <a:pt x="634" y="1330"/>
                      <a:pt x="697" y="1312"/>
                      <a:pt x="741" y="1276"/>
                    </a:cubicBezTo>
                    <a:cubicBezTo>
                      <a:pt x="768" y="1258"/>
                      <a:pt x="795" y="1232"/>
                      <a:pt x="813" y="1205"/>
                    </a:cubicBezTo>
                    <a:cubicBezTo>
                      <a:pt x="831" y="1178"/>
                      <a:pt x="848" y="1160"/>
                      <a:pt x="857" y="1134"/>
                    </a:cubicBezTo>
                    <a:cubicBezTo>
                      <a:pt x="991" y="937"/>
                      <a:pt x="1116" y="750"/>
                      <a:pt x="1232" y="545"/>
                    </a:cubicBezTo>
                    <a:lnTo>
                      <a:pt x="1232" y="545"/>
                    </a:lnTo>
                    <a:cubicBezTo>
                      <a:pt x="1089" y="732"/>
                      <a:pt x="956" y="919"/>
                      <a:pt x="822" y="1107"/>
                    </a:cubicBezTo>
                    <a:cubicBezTo>
                      <a:pt x="804" y="1134"/>
                      <a:pt x="786" y="1160"/>
                      <a:pt x="768" y="1178"/>
                    </a:cubicBezTo>
                    <a:cubicBezTo>
                      <a:pt x="759" y="1196"/>
                      <a:pt x="733" y="1214"/>
                      <a:pt x="715" y="1232"/>
                    </a:cubicBezTo>
                    <a:cubicBezTo>
                      <a:pt x="670" y="1258"/>
                      <a:pt x="617" y="1276"/>
                      <a:pt x="563" y="1276"/>
                    </a:cubicBezTo>
                    <a:cubicBezTo>
                      <a:pt x="518" y="1276"/>
                      <a:pt x="465" y="1267"/>
                      <a:pt x="420" y="1241"/>
                    </a:cubicBezTo>
                    <a:lnTo>
                      <a:pt x="269" y="1142"/>
                    </a:lnTo>
                    <a:lnTo>
                      <a:pt x="197" y="1098"/>
                    </a:lnTo>
                    <a:cubicBezTo>
                      <a:pt x="170" y="1089"/>
                      <a:pt x="153" y="1071"/>
                      <a:pt x="135" y="1053"/>
                    </a:cubicBezTo>
                    <a:cubicBezTo>
                      <a:pt x="117" y="1035"/>
                      <a:pt x="99" y="1009"/>
                      <a:pt x="90" y="991"/>
                    </a:cubicBezTo>
                    <a:cubicBezTo>
                      <a:pt x="81" y="964"/>
                      <a:pt x="72" y="937"/>
                      <a:pt x="72" y="910"/>
                    </a:cubicBezTo>
                    <a:cubicBezTo>
                      <a:pt x="63" y="866"/>
                      <a:pt x="63" y="812"/>
                      <a:pt x="90" y="759"/>
                    </a:cubicBezTo>
                    <a:cubicBezTo>
                      <a:pt x="99" y="741"/>
                      <a:pt x="117" y="714"/>
                      <a:pt x="126" y="687"/>
                    </a:cubicBezTo>
                    <a:lnTo>
                      <a:pt x="170" y="607"/>
                    </a:lnTo>
                    <a:cubicBezTo>
                      <a:pt x="286" y="411"/>
                      <a:pt x="394" y="206"/>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9"/>
              <p:cNvSpPr/>
              <p:nvPr/>
            </p:nvSpPr>
            <p:spPr>
              <a:xfrm>
                <a:off x="3561293" y="1789573"/>
                <a:ext cx="34454" cy="37867"/>
              </a:xfrm>
              <a:custGeom>
                <a:avLst/>
                <a:gdLst/>
                <a:ahLst/>
                <a:cxnLst/>
                <a:rect l="l" t="t" r="r" b="b"/>
                <a:pathLst>
                  <a:path w="545" h="599" extrusionOk="0">
                    <a:moveTo>
                      <a:pt x="223" y="0"/>
                    </a:moveTo>
                    <a:lnTo>
                      <a:pt x="223" y="0"/>
                    </a:lnTo>
                    <a:cubicBezTo>
                      <a:pt x="170" y="81"/>
                      <a:pt x="107" y="161"/>
                      <a:pt x="54" y="250"/>
                    </a:cubicBezTo>
                    <a:lnTo>
                      <a:pt x="36" y="277"/>
                    </a:lnTo>
                    <a:cubicBezTo>
                      <a:pt x="27" y="295"/>
                      <a:pt x="27" y="304"/>
                      <a:pt x="18" y="313"/>
                    </a:cubicBezTo>
                    <a:cubicBezTo>
                      <a:pt x="0" y="339"/>
                      <a:pt x="0" y="375"/>
                      <a:pt x="0" y="402"/>
                    </a:cubicBezTo>
                    <a:cubicBezTo>
                      <a:pt x="0" y="429"/>
                      <a:pt x="18" y="464"/>
                      <a:pt x="36" y="482"/>
                    </a:cubicBezTo>
                    <a:cubicBezTo>
                      <a:pt x="45" y="491"/>
                      <a:pt x="63" y="509"/>
                      <a:pt x="72" y="509"/>
                    </a:cubicBezTo>
                    <a:lnTo>
                      <a:pt x="107" y="536"/>
                    </a:lnTo>
                    <a:lnTo>
                      <a:pt x="170" y="571"/>
                    </a:lnTo>
                    <a:cubicBezTo>
                      <a:pt x="197" y="589"/>
                      <a:pt x="223" y="598"/>
                      <a:pt x="259" y="598"/>
                    </a:cubicBezTo>
                    <a:cubicBezTo>
                      <a:pt x="286" y="589"/>
                      <a:pt x="312" y="580"/>
                      <a:pt x="339" y="562"/>
                    </a:cubicBezTo>
                    <a:cubicBezTo>
                      <a:pt x="348" y="553"/>
                      <a:pt x="366" y="544"/>
                      <a:pt x="375" y="536"/>
                    </a:cubicBezTo>
                    <a:cubicBezTo>
                      <a:pt x="384" y="518"/>
                      <a:pt x="384" y="509"/>
                      <a:pt x="393" y="500"/>
                    </a:cubicBezTo>
                    <a:cubicBezTo>
                      <a:pt x="446" y="411"/>
                      <a:pt x="500" y="330"/>
                      <a:pt x="544" y="241"/>
                    </a:cubicBezTo>
                    <a:lnTo>
                      <a:pt x="544" y="241"/>
                    </a:lnTo>
                    <a:cubicBezTo>
                      <a:pt x="473" y="313"/>
                      <a:pt x="411" y="393"/>
                      <a:pt x="357" y="473"/>
                    </a:cubicBezTo>
                    <a:cubicBezTo>
                      <a:pt x="348" y="482"/>
                      <a:pt x="339" y="491"/>
                      <a:pt x="330" y="500"/>
                    </a:cubicBezTo>
                    <a:cubicBezTo>
                      <a:pt x="321" y="509"/>
                      <a:pt x="321" y="518"/>
                      <a:pt x="312" y="518"/>
                    </a:cubicBezTo>
                    <a:cubicBezTo>
                      <a:pt x="295" y="536"/>
                      <a:pt x="277" y="536"/>
                      <a:pt x="250" y="536"/>
                    </a:cubicBezTo>
                    <a:cubicBezTo>
                      <a:pt x="232" y="536"/>
                      <a:pt x="214" y="536"/>
                      <a:pt x="197" y="518"/>
                    </a:cubicBezTo>
                    <a:lnTo>
                      <a:pt x="134" y="482"/>
                    </a:lnTo>
                    <a:lnTo>
                      <a:pt x="107" y="464"/>
                    </a:lnTo>
                    <a:cubicBezTo>
                      <a:pt x="98" y="455"/>
                      <a:pt x="89" y="455"/>
                      <a:pt x="81" y="446"/>
                    </a:cubicBezTo>
                    <a:cubicBezTo>
                      <a:pt x="72" y="429"/>
                      <a:pt x="63" y="411"/>
                      <a:pt x="54" y="393"/>
                    </a:cubicBezTo>
                    <a:cubicBezTo>
                      <a:pt x="54" y="375"/>
                      <a:pt x="54" y="357"/>
                      <a:pt x="63" y="339"/>
                    </a:cubicBezTo>
                    <a:cubicBezTo>
                      <a:pt x="63" y="330"/>
                      <a:pt x="72" y="313"/>
                      <a:pt x="81" y="304"/>
                    </a:cubicBezTo>
                    <a:lnTo>
                      <a:pt x="98" y="268"/>
                    </a:lnTo>
                    <a:cubicBezTo>
                      <a:pt x="143" y="179"/>
                      <a:pt x="188" y="9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9"/>
              <p:cNvSpPr/>
              <p:nvPr/>
            </p:nvSpPr>
            <p:spPr>
              <a:xfrm>
                <a:off x="3426517" y="1866823"/>
                <a:ext cx="58097" cy="63217"/>
              </a:xfrm>
              <a:custGeom>
                <a:avLst/>
                <a:gdLst/>
                <a:ahLst/>
                <a:cxnLst/>
                <a:rect l="l" t="t" r="r" b="b"/>
                <a:pathLst>
                  <a:path w="919" h="1000" extrusionOk="0">
                    <a:moveTo>
                      <a:pt x="491" y="0"/>
                    </a:moveTo>
                    <a:cubicBezTo>
                      <a:pt x="446" y="9"/>
                      <a:pt x="393" y="27"/>
                      <a:pt x="357" y="54"/>
                    </a:cubicBezTo>
                    <a:cubicBezTo>
                      <a:pt x="339" y="63"/>
                      <a:pt x="321" y="81"/>
                      <a:pt x="303" y="99"/>
                    </a:cubicBezTo>
                    <a:cubicBezTo>
                      <a:pt x="295" y="125"/>
                      <a:pt x="286" y="134"/>
                      <a:pt x="268" y="152"/>
                    </a:cubicBezTo>
                    <a:cubicBezTo>
                      <a:pt x="179" y="304"/>
                      <a:pt x="89" y="447"/>
                      <a:pt x="0" y="589"/>
                    </a:cubicBezTo>
                    <a:cubicBezTo>
                      <a:pt x="107" y="455"/>
                      <a:pt x="205" y="322"/>
                      <a:pt x="312" y="179"/>
                    </a:cubicBezTo>
                    <a:cubicBezTo>
                      <a:pt x="321" y="170"/>
                      <a:pt x="330" y="143"/>
                      <a:pt x="348" y="134"/>
                    </a:cubicBezTo>
                    <a:cubicBezTo>
                      <a:pt x="357" y="116"/>
                      <a:pt x="375" y="108"/>
                      <a:pt x="384" y="90"/>
                    </a:cubicBezTo>
                    <a:cubicBezTo>
                      <a:pt x="419" y="72"/>
                      <a:pt x="455" y="63"/>
                      <a:pt x="491" y="63"/>
                    </a:cubicBezTo>
                    <a:cubicBezTo>
                      <a:pt x="526" y="63"/>
                      <a:pt x="562" y="72"/>
                      <a:pt x="598" y="90"/>
                    </a:cubicBezTo>
                    <a:lnTo>
                      <a:pt x="705" y="161"/>
                    </a:lnTo>
                    <a:lnTo>
                      <a:pt x="758" y="188"/>
                    </a:lnTo>
                    <a:cubicBezTo>
                      <a:pt x="776" y="197"/>
                      <a:pt x="794" y="215"/>
                      <a:pt x="803" y="224"/>
                    </a:cubicBezTo>
                    <a:cubicBezTo>
                      <a:pt x="821" y="241"/>
                      <a:pt x="830" y="250"/>
                      <a:pt x="839" y="268"/>
                    </a:cubicBezTo>
                    <a:cubicBezTo>
                      <a:pt x="848" y="286"/>
                      <a:pt x="848" y="304"/>
                      <a:pt x="857" y="322"/>
                    </a:cubicBezTo>
                    <a:cubicBezTo>
                      <a:pt x="857" y="357"/>
                      <a:pt x="857" y="402"/>
                      <a:pt x="839" y="438"/>
                    </a:cubicBezTo>
                    <a:cubicBezTo>
                      <a:pt x="830" y="447"/>
                      <a:pt x="821" y="473"/>
                      <a:pt x="812" y="491"/>
                    </a:cubicBezTo>
                    <a:lnTo>
                      <a:pt x="776" y="545"/>
                    </a:lnTo>
                    <a:cubicBezTo>
                      <a:pt x="696" y="696"/>
                      <a:pt x="616" y="848"/>
                      <a:pt x="544" y="1000"/>
                    </a:cubicBezTo>
                    <a:cubicBezTo>
                      <a:pt x="634" y="857"/>
                      <a:pt x="732" y="714"/>
                      <a:pt x="821" y="571"/>
                    </a:cubicBezTo>
                    <a:lnTo>
                      <a:pt x="857" y="518"/>
                    </a:lnTo>
                    <a:cubicBezTo>
                      <a:pt x="865" y="491"/>
                      <a:pt x="874" y="482"/>
                      <a:pt x="883" y="455"/>
                    </a:cubicBezTo>
                    <a:cubicBezTo>
                      <a:pt x="910" y="411"/>
                      <a:pt x="919" y="366"/>
                      <a:pt x="910" y="313"/>
                    </a:cubicBezTo>
                    <a:cubicBezTo>
                      <a:pt x="901" y="268"/>
                      <a:pt x="883" y="224"/>
                      <a:pt x="848" y="188"/>
                    </a:cubicBezTo>
                    <a:cubicBezTo>
                      <a:pt x="830" y="170"/>
                      <a:pt x="812" y="152"/>
                      <a:pt x="794" y="143"/>
                    </a:cubicBezTo>
                    <a:lnTo>
                      <a:pt x="741" y="108"/>
                    </a:lnTo>
                    <a:lnTo>
                      <a:pt x="625" y="45"/>
                    </a:lnTo>
                    <a:cubicBezTo>
                      <a:pt x="589" y="18"/>
                      <a:pt x="535" y="0"/>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9"/>
              <p:cNvSpPr/>
              <p:nvPr/>
            </p:nvSpPr>
            <p:spPr>
              <a:xfrm>
                <a:off x="3433850" y="1900454"/>
                <a:ext cx="25982" cy="28448"/>
              </a:xfrm>
              <a:custGeom>
                <a:avLst/>
                <a:gdLst/>
                <a:ahLst/>
                <a:cxnLst/>
                <a:rect l="l" t="t" r="r" b="b"/>
                <a:pathLst>
                  <a:path w="411" h="450" extrusionOk="0">
                    <a:moveTo>
                      <a:pt x="230" y="0"/>
                    </a:moveTo>
                    <a:cubicBezTo>
                      <a:pt x="224" y="0"/>
                      <a:pt x="219" y="1"/>
                      <a:pt x="214" y="4"/>
                    </a:cubicBezTo>
                    <a:cubicBezTo>
                      <a:pt x="187" y="4"/>
                      <a:pt x="161" y="13"/>
                      <a:pt x="143" y="22"/>
                    </a:cubicBezTo>
                    <a:cubicBezTo>
                      <a:pt x="134" y="31"/>
                      <a:pt x="125" y="39"/>
                      <a:pt x="116" y="48"/>
                    </a:cubicBezTo>
                    <a:cubicBezTo>
                      <a:pt x="116" y="57"/>
                      <a:pt x="107" y="66"/>
                      <a:pt x="107" y="75"/>
                    </a:cubicBezTo>
                    <a:cubicBezTo>
                      <a:pt x="63" y="138"/>
                      <a:pt x="27" y="200"/>
                      <a:pt x="0" y="271"/>
                    </a:cubicBezTo>
                    <a:cubicBezTo>
                      <a:pt x="54" y="218"/>
                      <a:pt x="98" y="155"/>
                      <a:pt x="143" y="102"/>
                    </a:cubicBezTo>
                    <a:cubicBezTo>
                      <a:pt x="152" y="93"/>
                      <a:pt x="152" y="84"/>
                      <a:pt x="161" y="84"/>
                    </a:cubicBezTo>
                    <a:cubicBezTo>
                      <a:pt x="161" y="75"/>
                      <a:pt x="170" y="75"/>
                      <a:pt x="179" y="66"/>
                    </a:cubicBezTo>
                    <a:cubicBezTo>
                      <a:pt x="187" y="57"/>
                      <a:pt x="196" y="57"/>
                      <a:pt x="214" y="57"/>
                    </a:cubicBezTo>
                    <a:cubicBezTo>
                      <a:pt x="223" y="57"/>
                      <a:pt x="232" y="57"/>
                      <a:pt x="250" y="66"/>
                    </a:cubicBezTo>
                    <a:lnTo>
                      <a:pt x="294" y="93"/>
                    </a:lnTo>
                    <a:lnTo>
                      <a:pt x="321" y="111"/>
                    </a:lnTo>
                    <a:cubicBezTo>
                      <a:pt x="321" y="111"/>
                      <a:pt x="330" y="120"/>
                      <a:pt x="330" y="120"/>
                    </a:cubicBezTo>
                    <a:cubicBezTo>
                      <a:pt x="339" y="129"/>
                      <a:pt x="348" y="146"/>
                      <a:pt x="348" y="155"/>
                    </a:cubicBezTo>
                    <a:cubicBezTo>
                      <a:pt x="357" y="173"/>
                      <a:pt x="348" y="182"/>
                      <a:pt x="348" y="191"/>
                    </a:cubicBezTo>
                    <a:lnTo>
                      <a:pt x="321" y="245"/>
                    </a:lnTo>
                    <a:cubicBezTo>
                      <a:pt x="286" y="307"/>
                      <a:pt x="259" y="378"/>
                      <a:pt x="232" y="450"/>
                    </a:cubicBezTo>
                    <a:cubicBezTo>
                      <a:pt x="277" y="387"/>
                      <a:pt x="321" y="325"/>
                      <a:pt x="366" y="262"/>
                    </a:cubicBezTo>
                    <a:lnTo>
                      <a:pt x="375" y="245"/>
                    </a:lnTo>
                    <a:cubicBezTo>
                      <a:pt x="384" y="236"/>
                      <a:pt x="384" y="227"/>
                      <a:pt x="393" y="218"/>
                    </a:cubicBezTo>
                    <a:cubicBezTo>
                      <a:pt x="402" y="200"/>
                      <a:pt x="410" y="173"/>
                      <a:pt x="410" y="146"/>
                    </a:cubicBezTo>
                    <a:cubicBezTo>
                      <a:pt x="402" y="129"/>
                      <a:pt x="393" y="102"/>
                      <a:pt x="375" y="84"/>
                    </a:cubicBezTo>
                    <a:cubicBezTo>
                      <a:pt x="366" y="75"/>
                      <a:pt x="357" y="66"/>
                      <a:pt x="348" y="57"/>
                    </a:cubicBezTo>
                    <a:lnTo>
                      <a:pt x="330" y="48"/>
                    </a:lnTo>
                    <a:lnTo>
                      <a:pt x="277" y="22"/>
                    </a:lnTo>
                    <a:cubicBezTo>
                      <a:pt x="264" y="9"/>
                      <a:pt x="246"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39"/>
            <p:cNvGrpSpPr/>
            <p:nvPr/>
          </p:nvGrpSpPr>
          <p:grpSpPr>
            <a:xfrm>
              <a:off x="3101763" y="2574230"/>
              <a:ext cx="1534895" cy="1610908"/>
              <a:chOff x="3321578" y="1623757"/>
              <a:chExt cx="393150" cy="412619"/>
            </a:xfrm>
          </p:grpSpPr>
          <p:sp>
            <p:nvSpPr>
              <p:cNvPr id="1036" name="Google Shape;1036;p39"/>
              <p:cNvSpPr/>
              <p:nvPr/>
            </p:nvSpPr>
            <p:spPr>
              <a:xfrm>
                <a:off x="3321578" y="1676796"/>
                <a:ext cx="393150" cy="359581"/>
              </a:xfrm>
              <a:custGeom>
                <a:avLst/>
                <a:gdLst/>
                <a:ahLst/>
                <a:cxnLst/>
                <a:rect l="l" t="t" r="r" b="b"/>
                <a:pathLst>
                  <a:path w="6219" h="5688" extrusionOk="0">
                    <a:moveTo>
                      <a:pt x="3257" y="0"/>
                    </a:moveTo>
                    <a:lnTo>
                      <a:pt x="2401" y="196"/>
                    </a:lnTo>
                    <a:lnTo>
                      <a:pt x="1544" y="402"/>
                    </a:lnTo>
                    <a:lnTo>
                      <a:pt x="1865" y="1178"/>
                    </a:lnTo>
                    <a:cubicBezTo>
                      <a:pt x="1829" y="1176"/>
                      <a:pt x="1792" y="1176"/>
                      <a:pt x="1754" y="1176"/>
                    </a:cubicBezTo>
                    <a:cubicBezTo>
                      <a:pt x="975" y="1176"/>
                      <a:pt x="0" y="1464"/>
                      <a:pt x="179" y="2962"/>
                    </a:cubicBezTo>
                    <a:cubicBezTo>
                      <a:pt x="402" y="4737"/>
                      <a:pt x="2748" y="5487"/>
                      <a:pt x="3489" y="5674"/>
                    </a:cubicBezTo>
                    <a:cubicBezTo>
                      <a:pt x="3524" y="5683"/>
                      <a:pt x="3559" y="5688"/>
                      <a:pt x="3595" y="5688"/>
                    </a:cubicBezTo>
                    <a:cubicBezTo>
                      <a:pt x="3698" y="5688"/>
                      <a:pt x="3802" y="5651"/>
                      <a:pt x="3881" y="5585"/>
                    </a:cubicBezTo>
                    <a:cubicBezTo>
                      <a:pt x="4452" y="5085"/>
                      <a:pt x="6219" y="3363"/>
                      <a:pt x="5621" y="1677"/>
                    </a:cubicBezTo>
                    <a:cubicBezTo>
                      <a:pt x="5314" y="807"/>
                      <a:pt x="4818" y="537"/>
                      <a:pt x="4320" y="537"/>
                    </a:cubicBezTo>
                    <a:cubicBezTo>
                      <a:pt x="3965" y="537"/>
                      <a:pt x="3609" y="674"/>
                      <a:pt x="3319" y="830"/>
                    </a:cubicBezTo>
                    <a:lnTo>
                      <a:pt x="32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9"/>
              <p:cNvSpPr/>
              <p:nvPr/>
            </p:nvSpPr>
            <p:spPr>
              <a:xfrm>
                <a:off x="3408563" y="1787866"/>
                <a:ext cx="219870" cy="181877"/>
              </a:xfrm>
              <a:custGeom>
                <a:avLst/>
                <a:gdLst/>
                <a:ahLst/>
                <a:cxnLst/>
                <a:rect l="l" t="t" r="r" b="b"/>
                <a:pathLst>
                  <a:path w="3478" h="2877" extrusionOk="0">
                    <a:moveTo>
                      <a:pt x="2421" y="0"/>
                    </a:moveTo>
                    <a:cubicBezTo>
                      <a:pt x="2077" y="0"/>
                      <a:pt x="1730" y="230"/>
                      <a:pt x="1578" y="348"/>
                    </a:cubicBezTo>
                    <a:cubicBezTo>
                      <a:pt x="1533" y="378"/>
                      <a:pt x="1477" y="395"/>
                      <a:pt x="1418" y="395"/>
                    </a:cubicBezTo>
                    <a:cubicBezTo>
                      <a:pt x="1406" y="395"/>
                      <a:pt x="1394" y="395"/>
                      <a:pt x="1381" y="393"/>
                    </a:cubicBezTo>
                    <a:cubicBezTo>
                      <a:pt x="1289" y="374"/>
                      <a:pt x="1146" y="353"/>
                      <a:pt x="988" y="353"/>
                    </a:cubicBezTo>
                    <a:cubicBezTo>
                      <a:pt x="551" y="353"/>
                      <a:pt x="1" y="517"/>
                      <a:pt x="106" y="1357"/>
                    </a:cubicBezTo>
                    <a:cubicBezTo>
                      <a:pt x="231" y="2347"/>
                      <a:pt x="1542" y="2766"/>
                      <a:pt x="1952" y="2864"/>
                    </a:cubicBezTo>
                    <a:cubicBezTo>
                      <a:pt x="1977" y="2872"/>
                      <a:pt x="2002" y="2876"/>
                      <a:pt x="2026" y="2876"/>
                    </a:cubicBezTo>
                    <a:cubicBezTo>
                      <a:pt x="2081" y="2876"/>
                      <a:pt x="2132" y="2857"/>
                      <a:pt x="2175" y="2820"/>
                    </a:cubicBezTo>
                    <a:cubicBezTo>
                      <a:pt x="2497" y="2534"/>
                      <a:pt x="3478" y="1580"/>
                      <a:pt x="3148" y="634"/>
                    </a:cubicBezTo>
                    <a:cubicBezTo>
                      <a:pt x="2976" y="151"/>
                      <a:pt x="2699" y="0"/>
                      <a:pt x="24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9"/>
              <p:cNvSpPr/>
              <p:nvPr/>
            </p:nvSpPr>
            <p:spPr>
              <a:xfrm>
                <a:off x="3417477" y="1623757"/>
                <a:ext cx="90275" cy="73964"/>
              </a:xfrm>
              <a:custGeom>
                <a:avLst/>
                <a:gdLst/>
                <a:ahLst/>
                <a:cxnLst/>
                <a:rect l="l" t="t" r="r" b="b"/>
                <a:pathLst>
                  <a:path w="1428" h="1170" extrusionOk="0">
                    <a:moveTo>
                      <a:pt x="1347" y="1"/>
                    </a:moveTo>
                    <a:lnTo>
                      <a:pt x="678" y="161"/>
                    </a:lnTo>
                    <a:lnTo>
                      <a:pt x="0" y="322"/>
                    </a:lnTo>
                    <a:lnTo>
                      <a:pt x="339" y="1169"/>
                    </a:lnTo>
                    <a:lnTo>
                      <a:pt x="884" y="1035"/>
                    </a:lnTo>
                    <a:lnTo>
                      <a:pt x="1428" y="910"/>
                    </a:lnTo>
                    <a:lnTo>
                      <a:pt x="13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9"/>
              <p:cNvSpPr/>
              <p:nvPr/>
            </p:nvSpPr>
            <p:spPr>
              <a:xfrm>
                <a:off x="3605861" y="1755184"/>
                <a:ext cx="51333" cy="49120"/>
              </a:xfrm>
              <a:custGeom>
                <a:avLst/>
                <a:gdLst/>
                <a:ahLst/>
                <a:cxnLst/>
                <a:rect l="l" t="t" r="r" b="b"/>
                <a:pathLst>
                  <a:path w="812" h="777" extrusionOk="0">
                    <a:moveTo>
                      <a:pt x="803" y="0"/>
                    </a:moveTo>
                    <a:cubicBezTo>
                      <a:pt x="732" y="54"/>
                      <a:pt x="651" y="107"/>
                      <a:pt x="589" y="170"/>
                    </a:cubicBezTo>
                    <a:cubicBezTo>
                      <a:pt x="517" y="232"/>
                      <a:pt x="455" y="303"/>
                      <a:pt x="384" y="366"/>
                    </a:cubicBezTo>
                    <a:lnTo>
                      <a:pt x="187" y="562"/>
                    </a:lnTo>
                    <a:lnTo>
                      <a:pt x="0" y="767"/>
                    </a:lnTo>
                    <a:cubicBezTo>
                      <a:pt x="0" y="776"/>
                      <a:pt x="0" y="776"/>
                      <a:pt x="0" y="776"/>
                    </a:cubicBezTo>
                    <a:lnTo>
                      <a:pt x="214" y="589"/>
                    </a:lnTo>
                    <a:lnTo>
                      <a:pt x="419" y="402"/>
                    </a:lnTo>
                    <a:cubicBezTo>
                      <a:pt x="491" y="339"/>
                      <a:pt x="562" y="286"/>
                      <a:pt x="624" y="214"/>
                    </a:cubicBezTo>
                    <a:cubicBezTo>
                      <a:pt x="687" y="143"/>
                      <a:pt x="758" y="8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9"/>
              <p:cNvSpPr/>
              <p:nvPr/>
            </p:nvSpPr>
            <p:spPr>
              <a:xfrm>
                <a:off x="3609780" y="1808728"/>
                <a:ext cx="50827" cy="12454"/>
              </a:xfrm>
              <a:custGeom>
                <a:avLst/>
                <a:gdLst/>
                <a:ahLst/>
                <a:cxnLst/>
                <a:rect l="l" t="t" r="r" b="b"/>
                <a:pathLst>
                  <a:path w="804" h="197" extrusionOk="0">
                    <a:moveTo>
                      <a:pt x="803" y="1"/>
                    </a:moveTo>
                    <a:cubicBezTo>
                      <a:pt x="732" y="1"/>
                      <a:pt x="661" y="18"/>
                      <a:pt x="598" y="27"/>
                    </a:cubicBezTo>
                    <a:cubicBezTo>
                      <a:pt x="527" y="36"/>
                      <a:pt x="464" y="63"/>
                      <a:pt x="393" y="81"/>
                    </a:cubicBezTo>
                    <a:lnTo>
                      <a:pt x="197" y="134"/>
                    </a:lnTo>
                    <a:cubicBezTo>
                      <a:pt x="134" y="152"/>
                      <a:pt x="63" y="170"/>
                      <a:pt x="0" y="197"/>
                    </a:cubicBezTo>
                    <a:cubicBezTo>
                      <a:pt x="72" y="188"/>
                      <a:pt x="134" y="179"/>
                      <a:pt x="206" y="161"/>
                    </a:cubicBezTo>
                    <a:lnTo>
                      <a:pt x="411" y="126"/>
                    </a:lnTo>
                    <a:cubicBezTo>
                      <a:pt x="473" y="117"/>
                      <a:pt x="545" y="108"/>
                      <a:pt x="607" y="81"/>
                    </a:cubicBezTo>
                    <a:cubicBezTo>
                      <a:pt x="678" y="63"/>
                      <a:pt x="741" y="45"/>
                      <a:pt x="803" y="10"/>
                    </a:cubicBezTo>
                    <a:cubicBezTo>
                      <a:pt x="803" y="10"/>
                      <a:pt x="803"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9"/>
              <p:cNvSpPr/>
              <p:nvPr/>
            </p:nvSpPr>
            <p:spPr>
              <a:xfrm>
                <a:off x="3613700" y="1838629"/>
                <a:ext cx="43494" cy="33885"/>
              </a:xfrm>
              <a:custGeom>
                <a:avLst/>
                <a:gdLst/>
                <a:ahLst/>
                <a:cxnLst/>
                <a:rect l="l" t="t" r="r" b="b"/>
                <a:pathLst>
                  <a:path w="688" h="536" extrusionOk="0">
                    <a:moveTo>
                      <a:pt x="1" y="0"/>
                    </a:moveTo>
                    <a:cubicBezTo>
                      <a:pt x="1" y="9"/>
                      <a:pt x="1" y="9"/>
                      <a:pt x="1" y="9"/>
                    </a:cubicBezTo>
                    <a:cubicBezTo>
                      <a:pt x="54" y="54"/>
                      <a:pt x="108" y="107"/>
                      <a:pt x="161" y="152"/>
                    </a:cubicBezTo>
                    <a:lnTo>
                      <a:pt x="331" y="295"/>
                    </a:lnTo>
                    <a:cubicBezTo>
                      <a:pt x="385" y="339"/>
                      <a:pt x="438" y="384"/>
                      <a:pt x="492" y="429"/>
                    </a:cubicBezTo>
                    <a:cubicBezTo>
                      <a:pt x="554" y="473"/>
                      <a:pt x="616" y="509"/>
                      <a:pt x="679" y="536"/>
                    </a:cubicBezTo>
                    <a:lnTo>
                      <a:pt x="688" y="536"/>
                    </a:lnTo>
                    <a:cubicBezTo>
                      <a:pt x="634" y="473"/>
                      <a:pt x="590" y="429"/>
                      <a:pt x="536" y="384"/>
                    </a:cubicBezTo>
                    <a:cubicBezTo>
                      <a:pt x="483" y="331"/>
                      <a:pt x="420" y="295"/>
                      <a:pt x="358" y="250"/>
                    </a:cubicBezTo>
                    <a:lnTo>
                      <a:pt x="188" y="125"/>
                    </a:lnTo>
                    <a:cubicBezTo>
                      <a:pt x="126" y="90"/>
                      <a:pt x="63" y="45"/>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9"/>
              <p:cNvSpPr/>
              <p:nvPr/>
            </p:nvSpPr>
            <p:spPr>
              <a:xfrm>
                <a:off x="3335675" y="1830727"/>
                <a:ext cx="68338" cy="20925"/>
              </a:xfrm>
              <a:custGeom>
                <a:avLst/>
                <a:gdLst/>
                <a:ahLst/>
                <a:cxnLst/>
                <a:rect l="l" t="t" r="r" b="b"/>
                <a:pathLst>
                  <a:path w="1081" h="331" extrusionOk="0">
                    <a:moveTo>
                      <a:pt x="1" y="1"/>
                    </a:moveTo>
                    <a:cubicBezTo>
                      <a:pt x="1" y="1"/>
                      <a:pt x="1" y="1"/>
                      <a:pt x="10" y="9"/>
                    </a:cubicBezTo>
                    <a:cubicBezTo>
                      <a:pt x="90" y="45"/>
                      <a:pt x="179" y="81"/>
                      <a:pt x="268" y="117"/>
                    </a:cubicBezTo>
                    <a:cubicBezTo>
                      <a:pt x="349" y="143"/>
                      <a:pt x="447" y="161"/>
                      <a:pt x="536" y="188"/>
                    </a:cubicBezTo>
                    <a:lnTo>
                      <a:pt x="804" y="259"/>
                    </a:lnTo>
                    <a:lnTo>
                      <a:pt x="1071" y="331"/>
                    </a:lnTo>
                    <a:lnTo>
                      <a:pt x="1080" y="331"/>
                    </a:lnTo>
                    <a:lnTo>
                      <a:pt x="813" y="232"/>
                    </a:lnTo>
                    <a:lnTo>
                      <a:pt x="545" y="143"/>
                    </a:lnTo>
                    <a:cubicBezTo>
                      <a:pt x="456" y="117"/>
                      <a:pt x="376" y="81"/>
                      <a:pt x="286" y="54"/>
                    </a:cubicBezTo>
                    <a:cubicBezTo>
                      <a:pt x="188" y="36"/>
                      <a:pt x="99" y="9"/>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9"/>
              <p:cNvSpPr/>
              <p:nvPr/>
            </p:nvSpPr>
            <p:spPr>
              <a:xfrm>
                <a:off x="3357105" y="1868530"/>
                <a:ext cx="50827" cy="12454"/>
              </a:xfrm>
              <a:custGeom>
                <a:avLst/>
                <a:gdLst/>
                <a:ahLst/>
                <a:cxnLst/>
                <a:rect l="l" t="t" r="r" b="b"/>
                <a:pathLst>
                  <a:path w="804" h="197" extrusionOk="0">
                    <a:moveTo>
                      <a:pt x="804" y="0"/>
                    </a:moveTo>
                    <a:cubicBezTo>
                      <a:pt x="732" y="18"/>
                      <a:pt x="661" y="27"/>
                      <a:pt x="599" y="36"/>
                    </a:cubicBezTo>
                    <a:lnTo>
                      <a:pt x="393" y="81"/>
                    </a:lnTo>
                    <a:cubicBezTo>
                      <a:pt x="331" y="89"/>
                      <a:pt x="260" y="98"/>
                      <a:pt x="197" y="116"/>
                    </a:cubicBezTo>
                    <a:cubicBezTo>
                      <a:pt x="126" y="134"/>
                      <a:pt x="63" y="161"/>
                      <a:pt x="1" y="197"/>
                    </a:cubicBezTo>
                    <a:cubicBezTo>
                      <a:pt x="72" y="197"/>
                      <a:pt x="135" y="188"/>
                      <a:pt x="206" y="179"/>
                    </a:cubicBezTo>
                    <a:cubicBezTo>
                      <a:pt x="277" y="170"/>
                      <a:pt x="340" y="143"/>
                      <a:pt x="402" y="125"/>
                    </a:cubicBezTo>
                    <a:lnTo>
                      <a:pt x="607" y="72"/>
                    </a:lnTo>
                    <a:cubicBezTo>
                      <a:pt x="670" y="45"/>
                      <a:pt x="732" y="27"/>
                      <a:pt x="804" y="9"/>
                    </a:cubicBezTo>
                    <a:cubicBezTo>
                      <a:pt x="804" y="0"/>
                      <a:pt x="804"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9"/>
              <p:cNvSpPr/>
              <p:nvPr/>
            </p:nvSpPr>
            <p:spPr>
              <a:xfrm>
                <a:off x="3388713" y="1886547"/>
                <a:ext cx="23770" cy="49689"/>
              </a:xfrm>
              <a:custGeom>
                <a:avLst/>
                <a:gdLst/>
                <a:ahLst/>
                <a:cxnLst/>
                <a:rect l="l" t="t" r="r" b="b"/>
                <a:pathLst>
                  <a:path w="376" h="786" extrusionOk="0">
                    <a:moveTo>
                      <a:pt x="366" y="1"/>
                    </a:moveTo>
                    <a:cubicBezTo>
                      <a:pt x="330" y="63"/>
                      <a:pt x="295" y="126"/>
                      <a:pt x="259" y="188"/>
                    </a:cubicBezTo>
                    <a:lnTo>
                      <a:pt x="161" y="384"/>
                    </a:lnTo>
                    <a:cubicBezTo>
                      <a:pt x="125" y="447"/>
                      <a:pt x="90" y="509"/>
                      <a:pt x="63" y="572"/>
                    </a:cubicBezTo>
                    <a:cubicBezTo>
                      <a:pt x="36" y="643"/>
                      <a:pt x="9" y="705"/>
                      <a:pt x="0" y="777"/>
                    </a:cubicBezTo>
                    <a:cubicBezTo>
                      <a:pt x="0" y="777"/>
                      <a:pt x="0" y="786"/>
                      <a:pt x="0" y="786"/>
                    </a:cubicBezTo>
                    <a:cubicBezTo>
                      <a:pt x="45" y="723"/>
                      <a:pt x="81" y="661"/>
                      <a:pt x="116" y="598"/>
                    </a:cubicBezTo>
                    <a:cubicBezTo>
                      <a:pt x="152" y="536"/>
                      <a:pt x="179" y="465"/>
                      <a:pt x="206" y="402"/>
                    </a:cubicBezTo>
                    <a:lnTo>
                      <a:pt x="286" y="206"/>
                    </a:lnTo>
                    <a:cubicBezTo>
                      <a:pt x="313" y="135"/>
                      <a:pt x="348" y="72"/>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9"/>
              <p:cNvSpPr/>
              <p:nvPr/>
            </p:nvSpPr>
            <p:spPr>
              <a:xfrm>
                <a:off x="3527410" y="1787866"/>
                <a:ext cx="77947" cy="84648"/>
              </a:xfrm>
              <a:custGeom>
                <a:avLst/>
                <a:gdLst/>
                <a:ahLst/>
                <a:cxnLst/>
                <a:rect l="l" t="t" r="r" b="b"/>
                <a:pathLst>
                  <a:path w="1233" h="1339" extrusionOk="0">
                    <a:moveTo>
                      <a:pt x="501" y="1"/>
                    </a:moveTo>
                    <a:lnTo>
                      <a:pt x="501" y="1"/>
                    </a:lnTo>
                    <a:cubicBezTo>
                      <a:pt x="376" y="197"/>
                      <a:pt x="251" y="393"/>
                      <a:pt x="135" y="589"/>
                    </a:cubicBezTo>
                    <a:lnTo>
                      <a:pt x="90" y="661"/>
                    </a:lnTo>
                    <a:cubicBezTo>
                      <a:pt x="72" y="687"/>
                      <a:pt x="55" y="705"/>
                      <a:pt x="46" y="741"/>
                    </a:cubicBezTo>
                    <a:cubicBezTo>
                      <a:pt x="10" y="795"/>
                      <a:pt x="1" y="857"/>
                      <a:pt x="10" y="919"/>
                    </a:cubicBezTo>
                    <a:cubicBezTo>
                      <a:pt x="19" y="955"/>
                      <a:pt x="28" y="982"/>
                      <a:pt x="37" y="1009"/>
                    </a:cubicBezTo>
                    <a:cubicBezTo>
                      <a:pt x="55" y="1044"/>
                      <a:pt x="72" y="1071"/>
                      <a:pt x="90" y="1089"/>
                    </a:cubicBezTo>
                    <a:cubicBezTo>
                      <a:pt x="117" y="1116"/>
                      <a:pt x="135" y="1134"/>
                      <a:pt x="162" y="1151"/>
                    </a:cubicBezTo>
                    <a:lnTo>
                      <a:pt x="242" y="1196"/>
                    </a:lnTo>
                    <a:lnTo>
                      <a:pt x="385" y="1285"/>
                    </a:lnTo>
                    <a:cubicBezTo>
                      <a:pt x="438" y="1321"/>
                      <a:pt x="509" y="1339"/>
                      <a:pt x="572" y="1339"/>
                    </a:cubicBezTo>
                    <a:cubicBezTo>
                      <a:pt x="634" y="1330"/>
                      <a:pt x="697" y="1312"/>
                      <a:pt x="741" y="1276"/>
                    </a:cubicBezTo>
                    <a:cubicBezTo>
                      <a:pt x="768" y="1258"/>
                      <a:pt x="795" y="1232"/>
                      <a:pt x="813" y="1205"/>
                    </a:cubicBezTo>
                    <a:cubicBezTo>
                      <a:pt x="831" y="1178"/>
                      <a:pt x="848" y="1160"/>
                      <a:pt x="857" y="1134"/>
                    </a:cubicBezTo>
                    <a:cubicBezTo>
                      <a:pt x="991" y="937"/>
                      <a:pt x="1116" y="750"/>
                      <a:pt x="1232" y="545"/>
                    </a:cubicBezTo>
                    <a:lnTo>
                      <a:pt x="1232" y="545"/>
                    </a:lnTo>
                    <a:cubicBezTo>
                      <a:pt x="1089" y="732"/>
                      <a:pt x="956" y="919"/>
                      <a:pt x="822" y="1107"/>
                    </a:cubicBezTo>
                    <a:cubicBezTo>
                      <a:pt x="804" y="1134"/>
                      <a:pt x="786" y="1160"/>
                      <a:pt x="768" y="1178"/>
                    </a:cubicBezTo>
                    <a:cubicBezTo>
                      <a:pt x="759" y="1196"/>
                      <a:pt x="733" y="1214"/>
                      <a:pt x="715" y="1232"/>
                    </a:cubicBezTo>
                    <a:cubicBezTo>
                      <a:pt x="670" y="1258"/>
                      <a:pt x="617" y="1276"/>
                      <a:pt x="563" y="1276"/>
                    </a:cubicBezTo>
                    <a:cubicBezTo>
                      <a:pt x="518" y="1276"/>
                      <a:pt x="465" y="1267"/>
                      <a:pt x="420" y="1241"/>
                    </a:cubicBezTo>
                    <a:lnTo>
                      <a:pt x="269" y="1142"/>
                    </a:lnTo>
                    <a:lnTo>
                      <a:pt x="197" y="1098"/>
                    </a:lnTo>
                    <a:cubicBezTo>
                      <a:pt x="170" y="1089"/>
                      <a:pt x="153" y="1071"/>
                      <a:pt x="135" y="1053"/>
                    </a:cubicBezTo>
                    <a:cubicBezTo>
                      <a:pt x="117" y="1035"/>
                      <a:pt x="99" y="1009"/>
                      <a:pt x="90" y="991"/>
                    </a:cubicBezTo>
                    <a:cubicBezTo>
                      <a:pt x="81" y="964"/>
                      <a:pt x="72" y="937"/>
                      <a:pt x="72" y="910"/>
                    </a:cubicBezTo>
                    <a:cubicBezTo>
                      <a:pt x="63" y="866"/>
                      <a:pt x="63" y="812"/>
                      <a:pt x="90" y="759"/>
                    </a:cubicBezTo>
                    <a:cubicBezTo>
                      <a:pt x="99" y="741"/>
                      <a:pt x="117" y="714"/>
                      <a:pt x="126" y="687"/>
                    </a:cubicBezTo>
                    <a:lnTo>
                      <a:pt x="170" y="607"/>
                    </a:lnTo>
                    <a:cubicBezTo>
                      <a:pt x="286" y="411"/>
                      <a:pt x="394" y="206"/>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9"/>
              <p:cNvSpPr/>
              <p:nvPr/>
            </p:nvSpPr>
            <p:spPr>
              <a:xfrm>
                <a:off x="3561293" y="1789573"/>
                <a:ext cx="34454" cy="37867"/>
              </a:xfrm>
              <a:custGeom>
                <a:avLst/>
                <a:gdLst/>
                <a:ahLst/>
                <a:cxnLst/>
                <a:rect l="l" t="t" r="r" b="b"/>
                <a:pathLst>
                  <a:path w="545" h="599" extrusionOk="0">
                    <a:moveTo>
                      <a:pt x="223" y="0"/>
                    </a:moveTo>
                    <a:lnTo>
                      <a:pt x="223" y="0"/>
                    </a:lnTo>
                    <a:cubicBezTo>
                      <a:pt x="170" y="81"/>
                      <a:pt x="107" y="161"/>
                      <a:pt x="54" y="250"/>
                    </a:cubicBezTo>
                    <a:lnTo>
                      <a:pt x="36" y="277"/>
                    </a:lnTo>
                    <a:cubicBezTo>
                      <a:pt x="27" y="295"/>
                      <a:pt x="27" y="304"/>
                      <a:pt x="18" y="313"/>
                    </a:cubicBezTo>
                    <a:cubicBezTo>
                      <a:pt x="0" y="339"/>
                      <a:pt x="0" y="375"/>
                      <a:pt x="0" y="402"/>
                    </a:cubicBezTo>
                    <a:cubicBezTo>
                      <a:pt x="0" y="429"/>
                      <a:pt x="18" y="464"/>
                      <a:pt x="36" y="482"/>
                    </a:cubicBezTo>
                    <a:cubicBezTo>
                      <a:pt x="45" y="491"/>
                      <a:pt x="63" y="509"/>
                      <a:pt x="72" y="509"/>
                    </a:cubicBezTo>
                    <a:lnTo>
                      <a:pt x="107" y="536"/>
                    </a:lnTo>
                    <a:lnTo>
                      <a:pt x="170" y="571"/>
                    </a:lnTo>
                    <a:cubicBezTo>
                      <a:pt x="197" y="589"/>
                      <a:pt x="223" y="598"/>
                      <a:pt x="259" y="598"/>
                    </a:cubicBezTo>
                    <a:cubicBezTo>
                      <a:pt x="286" y="589"/>
                      <a:pt x="312" y="580"/>
                      <a:pt x="339" y="562"/>
                    </a:cubicBezTo>
                    <a:cubicBezTo>
                      <a:pt x="348" y="553"/>
                      <a:pt x="366" y="544"/>
                      <a:pt x="375" y="536"/>
                    </a:cubicBezTo>
                    <a:cubicBezTo>
                      <a:pt x="384" y="518"/>
                      <a:pt x="384" y="509"/>
                      <a:pt x="393" y="500"/>
                    </a:cubicBezTo>
                    <a:cubicBezTo>
                      <a:pt x="446" y="411"/>
                      <a:pt x="500" y="330"/>
                      <a:pt x="544" y="241"/>
                    </a:cubicBezTo>
                    <a:lnTo>
                      <a:pt x="544" y="241"/>
                    </a:lnTo>
                    <a:cubicBezTo>
                      <a:pt x="473" y="313"/>
                      <a:pt x="411" y="393"/>
                      <a:pt x="357" y="473"/>
                    </a:cubicBezTo>
                    <a:cubicBezTo>
                      <a:pt x="348" y="482"/>
                      <a:pt x="339" y="491"/>
                      <a:pt x="330" y="500"/>
                    </a:cubicBezTo>
                    <a:cubicBezTo>
                      <a:pt x="321" y="509"/>
                      <a:pt x="321" y="518"/>
                      <a:pt x="312" y="518"/>
                    </a:cubicBezTo>
                    <a:cubicBezTo>
                      <a:pt x="295" y="536"/>
                      <a:pt x="277" y="536"/>
                      <a:pt x="250" y="536"/>
                    </a:cubicBezTo>
                    <a:cubicBezTo>
                      <a:pt x="232" y="536"/>
                      <a:pt x="214" y="536"/>
                      <a:pt x="197" y="518"/>
                    </a:cubicBezTo>
                    <a:lnTo>
                      <a:pt x="134" y="482"/>
                    </a:lnTo>
                    <a:lnTo>
                      <a:pt x="107" y="464"/>
                    </a:lnTo>
                    <a:cubicBezTo>
                      <a:pt x="98" y="455"/>
                      <a:pt x="89" y="455"/>
                      <a:pt x="81" y="446"/>
                    </a:cubicBezTo>
                    <a:cubicBezTo>
                      <a:pt x="72" y="429"/>
                      <a:pt x="63" y="411"/>
                      <a:pt x="54" y="393"/>
                    </a:cubicBezTo>
                    <a:cubicBezTo>
                      <a:pt x="54" y="375"/>
                      <a:pt x="54" y="357"/>
                      <a:pt x="63" y="339"/>
                    </a:cubicBezTo>
                    <a:cubicBezTo>
                      <a:pt x="63" y="330"/>
                      <a:pt x="72" y="313"/>
                      <a:pt x="81" y="304"/>
                    </a:cubicBezTo>
                    <a:lnTo>
                      <a:pt x="98" y="268"/>
                    </a:lnTo>
                    <a:cubicBezTo>
                      <a:pt x="143" y="179"/>
                      <a:pt x="188" y="9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9"/>
              <p:cNvSpPr/>
              <p:nvPr/>
            </p:nvSpPr>
            <p:spPr>
              <a:xfrm>
                <a:off x="3426517" y="1866823"/>
                <a:ext cx="58097" cy="63217"/>
              </a:xfrm>
              <a:custGeom>
                <a:avLst/>
                <a:gdLst/>
                <a:ahLst/>
                <a:cxnLst/>
                <a:rect l="l" t="t" r="r" b="b"/>
                <a:pathLst>
                  <a:path w="919" h="1000" extrusionOk="0">
                    <a:moveTo>
                      <a:pt x="491" y="0"/>
                    </a:moveTo>
                    <a:cubicBezTo>
                      <a:pt x="446" y="9"/>
                      <a:pt x="393" y="27"/>
                      <a:pt x="357" y="54"/>
                    </a:cubicBezTo>
                    <a:cubicBezTo>
                      <a:pt x="339" y="63"/>
                      <a:pt x="321" y="81"/>
                      <a:pt x="303" y="99"/>
                    </a:cubicBezTo>
                    <a:cubicBezTo>
                      <a:pt x="295" y="125"/>
                      <a:pt x="286" y="134"/>
                      <a:pt x="268" y="152"/>
                    </a:cubicBezTo>
                    <a:cubicBezTo>
                      <a:pt x="179" y="304"/>
                      <a:pt x="89" y="447"/>
                      <a:pt x="0" y="589"/>
                    </a:cubicBezTo>
                    <a:cubicBezTo>
                      <a:pt x="107" y="455"/>
                      <a:pt x="205" y="322"/>
                      <a:pt x="312" y="179"/>
                    </a:cubicBezTo>
                    <a:cubicBezTo>
                      <a:pt x="321" y="170"/>
                      <a:pt x="330" y="143"/>
                      <a:pt x="348" y="134"/>
                    </a:cubicBezTo>
                    <a:cubicBezTo>
                      <a:pt x="357" y="116"/>
                      <a:pt x="375" y="108"/>
                      <a:pt x="384" y="90"/>
                    </a:cubicBezTo>
                    <a:cubicBezTo>
                      <a:pt x="419" y="72"/>
                      <a:pt x="455" y="63"/>
                      <a:pt x="491" y="63"/>
                    </a:cubicBezTo>
                    <a:cubicBezTo>
                      <a:pt x="526" y="63"/>
                      <a:pt x="562" y="72"/>
                      <a:pt x="598" y="90"/>
                    </a:cubicBezTo>
                    <a:lnTo>
                      <a:pt x="705" y="161"/>
                    </a:lnTo>
                    <a:lnTo>
                      <a:pt x="758" y="188"/>
                    </a:lnTo>
                    <a:cubicBezTo>
                      <a:pt x="776" y="197"/>
                      <a:pt x="794" y="215"/>
                      <a:pt x="803" y="224"/>
                    </a:cubicBezTo>
                    <a:cubicBezTo>
                      <a:pt x="821" y="241"/>
                      <a:pt x="830" y="250"/>
                      <a:pt x="839" y="268"/>
                    </a:cubicBezTo>
                    <a:cubicBezTo>
                      <a:pt x="848" y="286"/>
                      <a:pt x="848" y="304"/>
                      <a:pt x="857" y="322"/>
                    </a:cubicBezTo>
                    <a:cubicBezTo>
                      <a:pt x="857" y="357"/>
                      <a:pt x="857" y="402"/>
                      <a:pt x="839" y="438"/>
                    </a:cubicBezTo>
                    <a:cubicBezTo>
                      <a:pt x="830" y="447"/>
                      <a:pt x="821" y="473"/>
                      <a:pt x="812" y="491"/>
                    </a:cubicBezTo>
                    <a:lnTo>
                      <a:pt x="776" y="545"/>
                    </a:lnTo>
                    <a:cubicBezTo>
                      <a:pt x="696" y="696"/>
                      <a:pt x="616" y="848"/>
                      <a:pt x="544" y="1000"/>
                    </a:cubicBezTo>
                    <a:cubicBezTo>
                      <a:pt x="634" y="857"/>
                      <a:pt x="732" y="714"/>
                      <a:pt x="821" y="571"/>
                    </a:cubicBezTo>
                    <a:lnTo>
                      <a:pt x="857" y="518"/>
                    </a:lnTo>
                    <a:cubicBezTo>
                      <a:pt x="865" y="491"/>
                      <a:pt x="874" y="482"/>
                      <a:pt x="883" y="455"/>
                    </a:cubicBezTo>
                    <a:cubicBezTo>
                      <a:pt x="910" y="411"/>
                      <a:pt x="919" y="366"/>
                      <a:pt x="910" y="313"/>
                    </a:cubicBezTo>
                    <a:cubicBezTo>
                      <a:pt x="901" y="268"/>
                      <a:pt x="883" y="224"/>
                      <a:pt x="848" y="188"/>
                    </a:cubicBezTo>
                    <a:cubicBezTo>
                      <a:pt x="830" y="170"/>
                      <a:pt x="812" y="152"/>
                      <a:pt x="794" y="143"/>
                    </a:cubicBezTo>
                    <a:lnTo>
                      <a:pt x="741" y="108"/>
                    </a:lnTo>
                    <a:lnTo>
                      <a:pt x="625" y="45"/>
                    </a:lnTo>
                    <a:cubicBezTo>
                      <a:pt x="589" y="18"/>
                      <a:pt x="535" y="0"/>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9"/>
              <p:cNvSpPr/>
              <p:nvPr/>
            </p:nvSpPr>
            <p:spPr>
              <a:xfrm>
                <a:off x="3433850" y="1900454"/>
                <a:ext cx="25982" cy="28448"/>
              </a:xfrm>
              <a:custGeom>
                <a:avLst/>
                <a:gdLst/>
                <a:ahLst/>
                <a:cxnLst/>
                <a:rect l="l" t="t" r="r" b="b"/>
                <a:pathLst>
                  <a:path w="411" h="450" extrusionOk="0">
                    <a:moveTo>
                      <a:pt x="230" y="0"/>
                    </a:moveTo>
                    <a:cubicBezTo>
                      <a:pt x="224" y="0"/>
                      <a:pt x="219" y="1"/>
                      <a:pt x="214" y="4"/>
                    </a:cubicBezTo>
                    <a:cubicBezTo>
                      <a:pt x="187" y="4"/>
                      <a:pt x="161" y="13"/>
                      <a:pt x="143" y="22"/>
                    </a:cubicBezTo>
                    <a:cubicBezTo>
                      <a:pt x="134" y="31"/>
                      <a:pt x="125" y="39"/>
                      <a:pt x="116" y="48"/>
                    </a:cubicBezTo>
                    <a:cubicBezTo>
                      <a:pt x="116" y="57"/>
                      <a:pt x="107" y="66"/>
                      <a:pt x="107" y="75"/>
                    </a:cubicBezTo>
                    <a:cubicBezTo>
                      <a:pt x="63" y="138"/>
                      <a:pt x="27" y="200"/>
                      <a:pt x="0" y="271"/>
                    </a:cubicBezTo>
                    <a:cubicBezTo>
                      <a:pt x="54" y="218"/>
                      <a:pt x="98" y="155"/>
                      <a:pt x="143" y="102"/>
                    </a:cubicBezTo>
                    <a:cubicBezTo>
                      <a:pt x="152" y="93"/>
                      <a:pt x="152" y="84"/>
                      <a:pt x="161" y="84"/>
                    </a:cubicBezTo>
                    <a:cubicBezTo>
                      <a:pt x="161" y="75"/>
                      <a:pt x="170" y="75"/>
                      <a:pt x="179" y="66"/>
                    </a:cubicBezTo>
                    <a:cubicBezTo>
                      <a:pt x="187" y="57"/>
                      <a:pt x="196" y="57"/>
                      <a:pt x="214" y="57"/>
                    </a:cubicBezTo>
                    <a:cubicBezTo>
                      <a:pt x="223" y="57"/>
                      <a:pt x="232" y="57"/>
                      <a:pt x="250" y="66"/>
                    </a:cubicBezTo>
                    <a:lnTo>
                      <a:pt x="294" y="93"/>
                    </a:lnTo>
                    <a:lnTo>
                      <a:pt x="321" y="111"/>
                    </a:lnTo>
                    <a:cubicBezTo>
                      <a:pt x="321" y="111"/>
                      <a:pt x="330" y="120"/>
                      <a:pt x="330" y="120"/>
                    </a:cubicBezTo>
                    <a:cubicBezTo>
                      <a:pt x="339" y="129"/>
                      <a:pt x="348" y="146"/>
                      <a:pt x="348" y="155"/>
                    </a:cubicBezTo>
                    <a:cubicBezTo>
                      <a:pt x="357" y="173"/>
                      <a:pt x="348" y="182"/>
                      <a:pt x="348" y="191"/>
                    </a:cubicBezTo>
                    <a:lnTo>
                      <a:pt x="321" y="245"/>
                    </a:lnTo>
                    <a:cubicBezTo>
                      <a:pt x="286" y="307"/>
                      <a:pt x="259" y="378"/>
                      <a:pt x="232" y="450"/>
                    </a:cubicBezTo>
                    <a:cubicBezTo>
                      <a:pt x="277" y="387"/>
                      <a:pt x="321" y="325"/>
                      <a:pt x="366" y="262"/>
                    </a:cubicBezTo>
                    <a:lnTo>
                      <a:pt x="375" y="245"/>
                    </a:lnTo>
                    <a:cubicBezTo>
                      <a:pt x="384" y="236"/>
                      <a:pt x="384" y="227"/>
                      <a:pt x="393" y="218"/>
                    </a:cubicBezTo>
                    <a:cubicBezTo>
                      <a:pt x="402" y="200"/>
                      <a:pt x="410" y="173"/>
                      <a:pt x="410" y="146"/>
                    </a:cubicBezTo>
                    <a:cubicBezTo>
                      <a:pt x="402" y="129"/>
                      <a:pt x="393" y="102"/>
                      <a:pt x="375" y="84"/>
                    </a:cubicBezTo>
                    <a:cubicBezTo>
                      <a:pt x="366" y="75"/>
                      <a:pt x="357" y="66"/>
                      <a:pt x="348" y="57"/>
                    </a:cubicBezTo>
                    <a:lnTo>
                      <a:pt x="330" y="48"/>
                    </a:lnTo>
                    <a:lnTo>
                      <a:pt x="277" y="22"/>
                    </a:lnTo>
                    <a:cubicBezTo>
                      <a:pt x="264" y="9"/>
                      <a:pt x="246"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 name="Google Shape;1049;p39"/>
            <p:cNvGrpSpPr/>
            <p:nvPr/>
          </p:nvGrpSpPr>
          <p:grpSpPr>
            <a:xfrm rot="1127121">
              <a:off x="3787490" y="2498585"/>
              <a:ext cx="1534881" cy="1610892"/>
              <a:chOff x="3321578" y="1623757"/>
              <a:chExt cx="393150" cy="412619"/>
            </a:xfrm>
          </p:grpSpPr>
          <p:sp>
            <p:nvSpPr>
              <p:cNvPr id="1050" name="Google Shape;1050;p39"/>
              <p:cNvSpPr/>
              <p:nvPr/>
            </p:nvSpPr>
            <p:spPr>
              <a:xfrm>
                <a:off x="3321578" y="1676796"/>
                <a:ext cx="393150" cy="359581"/>
              </a:xfrm>
              <a:custGeom>
                <a:avLst/>
                <a:gdLst/>
                <a:ahLst/>
                <a:cxnLst/>
                <a:rect l="l" t="t" r="r" b="b"/>
                <a:pathLst>
                  <a:path w="6219" h="5688" extrusionOk="0">
                    <a:moveTo>
                      <a:pt x="3257" y="0"/>
                    </a:moveTo>
                    <a:lnTo>
                      <a:pt x="2401" y="196"/>
                    </a:lnTo>
                    <a:lnTo>
                      <a:pt x="1544" y="402"/>
                    </a:lnTo>
                    <a:lnTo>
                      <a:pt x="1865" y="1178"/>
                    </a:lnTo>
                    <a:cubicBezTo>
                      <a:pt x="1829" y="1176"/>
                      <a:pt x="1792" y="1176"/>
                      <a:pt x="1754" y="1176"/>
                    </a:cubicBezTo>
                    <a:cubicBezTo>
                      <a:pt x="975" y="1176"/>
                      <a:pt x="0" y="1464"/>
                      <a:pt x="179" y="2962"/>
                    </a:cubicBezTo>
                    <a:cubicBezTo>
                      <a:pt x="402" y="4737"/>
                      <a:pt x="2748" y="5487"/>
                      <a:pt x="3489" y="5674"/>
                    </a:cubicBezTo>
                    <a:cubicBezTo>
                      <a:pt x="3524" y="5683"/>
                      <a:pt x="3559" y="5688"/>
                      <a:pt x="3595" y="5688"/>
                    </a:cubicBezTo>
                    <a:cubicBezTo>
                      <a:pt x="3698" y="5688"/>
                      <a:pt x="3802" y="5651"/>
                      <a:pt x="3881" y="5585"/>
                    </a:cubicBezTo>
                    <a:cubicBezTo>
                      <a:pt x="4452" y="5085"/>
                      <a:pt x="6219" y="3363"/>
                      <a:pt x="5621" y="1677"/>
                    </a:cubicBezTo>
                    <a:cubicBezTo>
                      <a:pt x="5314" y="807"/>
                      <a:pt x="4818" y="537"/>
                      <a:pt x="4320" y="537"/>
                    </a:cubicBezTo>
                    <a:cubicBezTo>
                      <a:pt x="3965" y="537"/>
                      <a:pt x="3609" y="674"/>
                      <a:pt x="3319" y="830"/>
                    </a:cubicBezTo>
                    <a:lnTo>
                      <a:pt x="325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9"/>
              <p:cNvSpPr/>
              <p:nvPr/>
            </p:nvSpPr>
            <p:spPr>
              <a:xfrm>
                <a:off x="3408563" y="1787866"/>
                <a:ext cx="219870" cy="181877"/>
              </a:xfrm>
              <a:custGeom>
                <a:avLst/>
                <a:gdLst/>
                <a:ahLst/>
                <a:cxnLst/>
                <a:rect l="l" t="t" r="r" b="b"/>
                <a:pathLst>
                  <a:path w="3478" h="2877" extrusionOk="0">
                    <a:moveTo>
                      <a:pt x="2421" y="0"/>
                    </a:moveTo>
                    <a:cubicBezTo>
                      <a:pt x="2077" y="0"/>
                      <a:pt x="1730" y="230"/>
                      <a:pt x="1578" y="348"/>
                    </a:cubicBezTo>
                    <a:cubicBezTo>
                      <a:pt x="1533" y="378"/>
                      <a:pt x="1477" y="395"/>
                      <a:pt x="1418" y="395"/>
                    </a:cubicBezTo>
                    <a:cubicBezTo>
                      <a:pt x="1406" y="395"/>
                      <a:pt x="1394" y="395"/>
                      <a:pt x="1381" y="393"/>
                    </a:cubicBezTo>
                    <a:cubicBezTo>
                      <a:pt x="1289" y="374"/>
                      <a:pt x="1146" y="353"/>
                      <a:pt x="988" y="353"/>
                    </a:cubicBezTo>
                    <a:cubicBezTo>
                      <a:pt x="551" y="353"/>
                      <a:pt x="1" y="517"/>
                      <a:pt x="106" y="1357"/>
                    </a:cubicBezTo>
                    <a:cubicBezTo>
                      <a:pt x="231" y="2347"/>
                      <a:pt x="1542" y="2766"/>
                      <a:pt x="1952" y="2864"/>
                    </a:cubicBezTo>
                    <a:cubicBezTo>
                      <a:pt x="1977" y="2872"/>
                      <a:pt x="2002" y="2876"/>
                      <a:pt x="2026" y="2876"/>
                    </a:cubicBezTo>
                    <a:cubicBezTo>
                      <a:pt x="2081" y="2876"/>
                      <a:pt x="2132" y="2857"/>
                      <a:pt x="2175" y="2820"/>
                    </a:cubicBezTo>
                    <a:cubicBezTo>
                      <a:pt x="2497" y="2534"/>
                      <a:pt x="3478" y="1580"/>
                      <a:pt x="3148" y="634"/>
                    </a:cubicBezTo>
                    <a:cubicBezTo>
                      <a:pt x="2976" y="151"/>
                      <a:pt x="2699" y="0"/>
                      <a:pt x="24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9"/>
              <p:cNvSpPr/>
              <p:nvPr/>
            </p:nvSpPr>
            <p:spPr>
              <a:xfrm>
                <a:off x="3417477" y="1623757"/>
                <a:ext cx="90275" cy="73964"/>
              </a:xfrm>
              <a:custGeom>
                <a:avLst/>
                <a:gdLst/>
                <a:ahLst/>
                <a:cxnLst/>
                <a:rect l="l" t="t" r="r" b="b"/>
                <a:pathLst>
                  <a:path w="1428" h="1170" extrusionOk="0">
                    <a:moveTo>
                      <a:pt x="1347" y="1"/>
                    </a:moveTo>
                    <a:lnTo>
                      <a:pt x="678" y="161"/>
                    </a:lnTo>
                    <a:lnTo>
                      <a:pt x="0" y="322"/>
                    </a:lnTo>
                    <a:lnTo>
                      <a:pt x="339" y="1169"/>
                    </a:lnTo>
                    <a:lnTo>
                      <a:pt x="884" y="1035"/>
                    </a:lnTo>
                    <a:lnTo>
                      <a:pt x="1428" y="910"/>
                    </a:lnTo>
                    <a:lnTo>
                      <a:pt x="13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9"/>
              <p:cNvSpPr/>
              <p:nvPr/>
            </p:nvSpPr>
            <p:spPr>
              <a:xfrm>
                <a:off x="3605861" y="1755184"/>
                <a:ext cx="51333" cy="49120"/>
              </a:xfrm>
              <a:custGeom>
                <a:avLst/>
                <a:gdLst/>
                <a:ahLst/>
                <a:cxnLst/>
                <a:rect l="l" t="t" r="r" b="b"/>
                <a:pathLst>
                  <a:path w="812" h="777" extrusionOk="0">
                    <a:moveTo>
                      <a:pt x="803" y="0"/>
                    </a:moveTo>
                    <a:cubicBezTo>
                      <a:pt x="732" y="54"/>
                      <a:pt x="651" y="107"/>
                      <a:pt x="589" y="170"/>
                    </a:cubicBezTo>
                    <a:cubicBezTo>
                      <a:pt x="517" y="232"/>
                      <a:pt x="455" y="303"/>
                      <a:pt x="384" y="366"/>
                    </a:cubicBezTo>
                    <a:lnTo>
                      <a:pt x="187" y="562"/>
                    </a:lnTo>
                    <a:lnTo>
                      <a:pt x="0" y="767"/>
                    </a:lnTo>
                    <a:cubicBezTo>
                      <a:pt x="0" y="776"/>
                      <a:pt x="0" y="776"/>
                      <a:pt x="0" y="776"/>
                    </a:cubicBezTo>
                    <a:lnTo>
                      <a:pt x="214" y="589"/>
                    </a:lnTo>
                    <a:lnTo>
                      <a:pt x="419" y="402"/>
                    </a:lnTo>
                    <a:cubicBezTo>
                      <a:pt x="491" y="339"/>
                      <a:pt x="562" y="286"/>
                      <a:pt x="624" y="214"/>
                    </a:cubicBezTo>
                    <a:cubicBezTo>
                      <a:pt x="687" y="143"/>
                      <a:pt x="758" y="8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9"/>
              <p:cNvSpPr/>
              <p:nvPr/>
            </p:nvSpPr>
            <p:spPr>
              <a:xfrm>
                <a:off x="3609780" y="1808728"/>
                <a:ext cx="50827" cy="12454"/>
              </a:xfrm>
              <a:custGeom>
                <a:avLst/>
                <a:gdLst/>
                <a:ahLst/>
                <a:cxnLst/>
                <a:rect l="l" t="t" r="r" b="b"/>
                <a:pathLst>
                  <a:path w="804" h="197" extrusionOk="0">
                    <a:moveTo>
                      <a:pt x="803" y="1"/>
                    </a:moveTo>
                    <a:cubicBezTo>
                      <a:pt x="732" y="1"/>
                      <a:pt x="661" y="18"/>
                      <a:pt x="598" y="27"/>
                    </a:cubicBezTo>
                    <a:cubicBezTo>
                      <a:pt x="527" y="36"/>
                      <a:pt x="464" y="63"/>
                      <a:pt x="393" y="81"/>
                    </a:cubicBezTo>
                    <a:lnTo>
                      <a:pt x="197" y="134"/>
                    </a:lnTo>
                    <a:cubicBezTo>
                      <a:pt x="134" y="152"/>
                      <a:pt x="63" y="170"/>
                      <a:pt x="0" y="197"/>
                    </a:cubicBezTo>
                    <a:cubicBezTo>
                      <a:pt x="72" y="188"/>
                      <a:pt x="134" y="179"/>
                      <a:pt x="206" y="161"/>
                    </a:cubicBezTo>
                    <a:lnTo>
                      <a:pt x="411" y="126"/>
                    </a:lnTo>
                    <a:cubicBezTo>
                      <a:pt x="473" y="117"/>
                      <a:pt x="545" y="108"/>
                      <a:pt x="607" y="81"/>
                    </a:cubicBezTo>
                    <a:cubicBezTo>
                      <a:pt x="678" y="63"/>
                      <a:pt x="741" y="45"/>
                      <a:pt x="803" y="10"/>
                    </a:cubicBezTo>
                    <a:cubicBezTo>
                      <a:pt x="803" y="10"/>
                      <a:pt x="803"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9"/>
              <p:cNvSpPr/>
              <p:nvPr/>
            </p:nvSpPr>
            <p:spPr>
              <a:xfrm>
                <a:off x="3613700" y="1838629"/>
                <a:ext cx="43494" cy="33885"/>
              </a:xfrm>
              <a:custGeom>
                <a:avLst/>
                <a:gdLst/>
                <a:ahLst/>
                <a:cxnLst/>
                <a:rect l="l" t="t" r="r" b="b"/>
                <a:pathLst>
                  <a:path w="688" h="536" extrusionOk="0">
                    <a:moveTo>
                      <a:pt x="1" y="0"/>
                    </a:moveTo>
                    <a:cubicBezTo>
                      <a:pt x="1" y="9"/>
                      <a:pt x="1" y="9"/>
                      <a:pt x="1" y="9"/>
                    </a:cubicBezTo>
                    <a:cubicBezTo>
                      <a:pt x="54" y="54"/>
                      <a:pt x="108" y="107"/>
                      <a:pt x="161" y="152"/>
                    </a:cubicBezTo>
                    <a:lnTo>
                      <a:pt x="331" y="295"/>
                    </a:lnTo>
                    <a:cubicBezTo>
                      <a:pt x="385" y="339"/>
                      <a:pt x="438" y="384"/>
                      <a:pt x="492" y="429"/>
                    </a:cubicBezTo>
                    <a:cubicBezTo>
                      <a:pt x="554" y="473"/>
                      <a:pt x="616" y="509"/>
                      <a:pt x="679" y="536"/>
                    </a:cubicBezTo>
                    <a:lnTo>
                      <a:pt x="688" y="536"/>
                    </a:lnTo>
                    <a:cubicBezTo>
                      <a:pt x="634" y="473"/>
                      <a:pt x="590" y="429"/>
                      <a:pt x="536" y="384"/>
                    </a:cubicBezTo>
                    <a:cubicBezTo>
                      <a:pt x="483" y="331"/>
                      <a:pt x="420" y="295"/>
                      <a:pt x="358" y="250"/>
                    </a:cubicBezTo>
                    <a:lnTo>
                      <a:pt x="188" y="125"/>
                    </a:lnTo>
                    <a:cubicBezTo>
                      <a:pt x="126" y="90"/>
                      <a:pt x="63" y="45"/>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9"/>
              <p:cNvSpPr/>
              <p:nvPr/>
            </p:nvSpPr>
            <p:spPr>
              <a:xfrm>
                <a:off x="3335675" y="1830727"/>
                <a:ext cx="68338" cy="20925"/>
              </a:xfrm>
              <a:custGeom>
                <a:avLst/>
                <a:gdLst/>
                <a:ahLst/>
                <a:cxnLst/>
                <a:rect l="l" t="t" r="r" b="b"/>
                <a:pathLst>
                  <a:path w="1081" h="331" extrusionOk="0">
                    <a:moveTo>
                      <a:pt x="1" y="1"/>
                    </a:moveTo>
                    <a:cubicBezTo>
                      <a:pt x="1" y="1"/>
                      <a:pt x="1" y="1"/>
                      <a:pt x="10" y="9"/>
                    </a:cubicBezTo>
                    <a:cubicBezTo>
                      <a:pt x="90" y="45"/>
                      <a:pt x="179" y="81"/>
                      <a:pt x="268" y="117"/>
                    </a:cubicBezTo>
                    <a:cubicBezTo>
                      <a:pt x="349" y="143"/>
                      <a:pt x="447" y="161"/>
                      <a:pt x="536" y="188"/>
                    </a:cubicBezTo>
                    <a:lnTo>
                      <a:pt x="804" y="259"/>
                    </a:lnTo>
                    <a:lnTo>
                      <a:pt x="1071" y="331"/>
                    </a:lnTo>
                    <a:lnTo>
                      <a:pt x="1080" y="331"/>
                    </a:lnTo>
                    <a:lnTo>
                      <a:pt x="813" y="232"/>
                    </a:lnTo>
                    <a:lnTo>
                      <a:pt x="545" y="143"/>
                    </a:lnTo>
                    <a:cubicBezTo>
                      <a:pt x="456" y="117"/>
                      <a:pt x="376" y="81"/>
                      <a:pt x="286" y="54"/>
                    </a:cubicBezTo>
                    <a:cubicBezTo>
                      <a:pt x="188" y="36"/>
                      <a:pt x="99" y="9"/>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9"/>
              <p:cNvSpPr/>
              <p:nvPr/>
            </p:nvSpPr>
            <p:spPr>
              <a:xfrm>
                <a:off x="3357105" y="1868530"/>
                <a:ext cx="50827" cy="12454"/>
              </a:xfrm>
              <a:custGeom>
                <a:avLst/>
                <a:gdLst/>
                <a:ahLst/>
                <a:cxnLst/>
                <a:rect l="l" t="t" r="r" b="b"/>
                <a:pathLst>
                  <a:path w="804" h="197" extrusionOk="0">
                    <a:moveTo>
                      <a:pt x="804" y="0"/>
                    </a:moveTo>
                    <a:cubicBezTo>
                      <a:pt x="732" y="18"/>
                      <a:pt x="661" y="27"/>
                      <a:pt x="599" y="36"/>
                    </a:cubicBezTo>
                    <a:lnTo>
                      <a:pt x="393" y="81"/>
                    </a:lnTo>
                    <a:cubicBezTo>
                      <a:pt x="331" y="89"/>
                      <a:pt x="260" y="98"/>
                      <a:pt x="197" y="116"/>
                    </a:cubicBezTo>
                    <a:cubicBezTo>
                      <a:pt x="126" y="134"/>
                      <a:pt x="63" y="161"/>
                      <a:pt x="1" y="197"/>
                    </a:cubicBezTo>
                    <a:cubicBezTo>
                      <a:pt x="72" y="197"/>
                      <a:pt x="135" y="188"/>
                      <a:pt x="206" y="179"/>
                    </a:cubicBezTo>
                    <a:cubicBezTo>
                      <a:pt x="277" y="170"/>
                      <a:pt x="340" y="143"/>
                      <a:pt x="402" y="125"/>
                    </a:cubicBezTo>
                    <a:lnTo>
                      <a:pt x="607" y="72"/>
                    </a:lnTo>
                    <a:cubicBezTo>
                      <a:pt x="670" y="45"/>
                      <a:pt x="732" y="27"/>
                      <a:pt x="804" y="9"/>
                    </a:cubicBezTo>
                    <a:cubicBezTo>
                      <a:pt x="804" y="0"/>
                      <a:pt x="804"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9"/>
              <p:cNvSpPr/>
              <p:nvPr/>
            </p:nvSpPr>
            <p:spPr>
              <a:xfrm>
                <a:off x="3388713" y="1886547"/>
                <a:ext cx="23770" cy="49689"/>
              </a:xfrm>
              <a:custGeom>
                <a:avLst/>
                <a:gdLst/>
                <a:ahLst/>
                <a:cxnLst/>
                <a:rect l="l" t="t" r="r" b="b"/>
                <a:pathLst>
                  <a:path w="376" h="786" extrusionOk="0">
                    <a:moveTo>
                      <a:pt x="366" y="1"/>
                    </a:moveTo>
                    <a:cubicBezTo>
                      <a:pt x="330" y="63"/>
                      <a:pt x="295" y="126"/>
                      <a:pt x="259" y="188"/>
                    </a:cubicBezTo>
                    <a:lnTo>
                      <a:pt x="161" y="384"/>
                    </a:lnTo>
                    <a:cubicBezTo>
                      <a:pt x="125" y="447"/>
                      <a:pt x="90" y="509"/>
                      <a:pt x="63" y="572"/>
                    </a:cubicBezTo>
                    <a:cubicBezTo>
                      <a:pt x="36" y="643"/>
                      <a:pt x="9" y="705"/>
                      <a:pt x="0" y="777"/>
                    </a:cubicBezTo>
                    <a:cubicBezTo>
                      <a:pt x="0" y="777"/>
                      <a:pt x="0" y="786"/>
                      <a:pt x="0" y="786"/>
                    </a:cubicBezTo>
                    <a:cubicBezTo>
                      <a:pt x="45" y="723"/>
                      <a:pt x="81" y="661"/>
                      <a:pt x="116" y="598"/>
                    </a:cubicBezTo>
                    <a:cubicBezTo>
                      <a:pt x="152" y="536"/>
                      <a:pt x="179" y="465"/>
                      <a:pt x="206" y="402"/>
                    </a:cubicBezTo>
                    <a:lnTo>
                      <a:pt x="286" y="206"/>
                    </a:lnTo>
                    <a:cubicBezTo>
                      <a:pt x="313" y="135"/>
                      <a:pt x="348" y="72"/>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9"/>
              <p:cNvSpPr/>
              <p:nvPr/>
            </p:nvSpPr>
            <p:spPr>
              <a:xfrm>
                <a:off x="3527410" y="1787866"/>
                <a:ext cx="77947" cy="84648"/>
              </a:xfrm>
              <a:custGeom>
                <a:avLst/>
                <a:gdLst/>
                <a:ahLst/>
                <a:cxnLst/>
                <a:rect l="l" t="t" r="r" b="b"/>
                <a:pathLst>
                  <a:path w="1233" h="1339" extrusionOk="0">
                    <a:moveTo>
                      <a:pt x="501" y="1"/>
                    </a:moveTo>
                    <a:lnTo>
                      <a:pt x="501" y="1"/>
                    </a:lnTo>
                    <a:cubicBezTo>
                      <a:pt x="376" y="197"/>
                      <a:pt x="251" y="393"/>
                      <a:pt x="135" y="589"/>
                    </a:cubicBezTo>
                    <a:lnTo>
                      <a:pt x="90" y="661"/>
                    </a:lnTo>
                    <a:cubicBezTo>
                      <a:pt x="72" y="687"/>
                      <a:pt x="55" y="705"/>
                      <a:pt x="46" y="741"/>
                    </a:cubicBezTo>
                    <a:cubicBezTo>
                      <a:pt x="10" y="795"/>
                      <a:pt x="1" y="857"/>
                      <a:pt x="10" y="919"/>
                    </a:cubicBezTo>
                    <a:cubicBezTo>
                      <a:pt x="19" y="955"/>
                      <a:pt x="28" y="982"/>
                      <a:pt x="37" y="1009"/>
                    </a:cubicBezTo>
                    <a:cubicBezTo>
                      <a:pt x="55" y="1044"/>
                      <a:pt x="72" y="1071"/>
                      <a:pt x="90" y="1089"/>
                    </a:cubicBezTo>
                    <a:cubicBezTo>
                      <a:pt x="117" y="1116"/>
                      <a:pt x="135" y="1134"/>
                      <a:pt x="162" y="1151"/>
                    </a:cubicBezTo>
                    <a:lnTo>
                      <a:pt x="242" y="1196"/>
                    </a:lnTo>
                    <a:lnTo>
                      <a:pt x="385" y="1285"/>
                    </a:lnTo>
                    <a:cubicBezTo>
                      <a:pt x="438" y="1321"/>
                      <a:pt x="509" y="1339"/>
                      <a:pt x="572" y="1339"/>
                    </a:cubicBezTo>
                    <a:cubicBezTo>
                      <a:pt x="634" y="1330"/>
                      <a:pt x="697" y="1312"/>
                      <a:pt x="741" y="1276"/>
                    </a:cubicBezTo>
                    <a:cubicBezTo>
                      <a:pt x="768" y="1258"/>
                      <a:pt x="795" y="1232"/>
                      <a:pt x="813" y="1205"/>
                    </a:cubicBezTo>
                    <a:cubicBezTo>
                      <a:pt x="831" y="1178"/>
                      <a:pt x="848" y="1160"/>
                      <a:pt x="857" y="1134"/>
                    </a:cubicBezTo>
                    <a:cubicBezTo>
                      <a:pt x="991" y="937"/>
                      <a:pt x="1116" y="750"/>
                      <a:pt x="1232" y="545"/>
                    </a:cubicBezTo>
                    <a:lnTo>
                      <a:pt x="1232" y="545"/>
                    </a:lnTo>
                    <a:cubicBezTo>
                      <a:pt x="1089" y="732"/>
                      <a:pt x="956" y="919"/>
                      <a:pt x="822" y="1107"/>
                    </a:cubicBezTo>
                    <a:cubicBezTo>
                      <a:pt x="804" y="1134"/>
                      <a:pt x="786" y="1160"/>
                      <a:pt x="768" y="1178"/>
                    </a:cubicBezTo>
                    <a:cubicBezTo>
                      <a:pt x="759" y="1196"/>
                      <a:pt x="733" y="1214"/>
                      <a:pt x="715" y="1232"/>
                    </a:cubicBezTo>
                    <a:cubicBezTo>
                      <a:pt x="670" y="1258"/>
                      <a:pt x="617" y="1276"/>
                      <a:pt x="563" y="1276"/>
                    </a:cubicBezTo>
                    <a:cubicBezTo>
                      <a:pt x="518" y="1276"/>
                      <a:pt x="465" y="1267"/>
                      <a:pt x="420" y="1241"/>
                    </a:cubicBezTo>
                    <a:lnTo>
                      <a:pt x="269" y="1142"/>
                    </a:lnTo>
                    <a:lnTo>
                      <a:pt x="197" y="1098"/>
                    </a:lnTo>
                    <a:cubicBezTo>
                      <a:pt x="170" y="1089"/>
                      <a:pt x="153" y="1071"/>
                      <a:pt x="135" y="1053"/>
                    </a:cubicBezTo>
                    <a:cubicBezTo>
                      <a:pt x="117" y="1035"/>
                      <a:pt x="99" y="1009"/>
                      <a:pt x="90" y="991"/>
                    </a:cubicBezTo>
                    <a:cubicBezTo>
                      <a:pt x="81" y="964"/>
                      <a:pt x="72" y="937"/>
                      <a:pt x="72" y="910"/>
                    </a:cubicBezTo>
                    <a:cubicBezTo>
                      <a:pt x="63" y="866"/>
                      <a:pt x="63" y="812"/>
                      <a:pt x="90" y="759"/>
                    </a:cubicBezTo>
                    <a:cubicBezTo>
                      <a:pt x="99" y="741"/>
                      <a:pt x="117" y="714"/>
                      <a:pt x="126" y="687"/>
                    </a:cubicBezTo>
                    <a:lnTo>
                      <a:pt x="170" y="607"/>
                    </a:lnTo>
                    <a:cubicBezTo>
                      <a:pt x="286" y="411"/>
                      <a:pt x="394" y="206"/>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9"/>
              <p:cNvSpPr/>
              <p:nvPr/>
            </p:nvSpPr>
            <p:spPr>
              <a:xfrm>
                <a:off x="3561293" y="1789573"/>
                <a:ext cx="34454" cy="37867"/>
              </a:xfrm>
              <a:custGeom>
                <a:avLst/>
                <a:gdLst/>
                <a:ahLst/>
                <a:cxnLst/>
                <a:rect l="l" t="t" r="r" b="b"/>
                <a:pathLst>
                  <a:path w="545" h="599" extrusionOk="0">
                    <a:moveTo>
                      <a:pt x="223" y="0"/>
                    </a:moveTo>
                    <a:lnTo>
                      <a:pt x="223" y="0"/>
                    </a:lnTo>
                    <a:cubicBezTo>
                      <a:pt x="170" y="81"/>
                      <a:pt x="107" y="161"/>
                      <a:pt x="54" y="250"/>
                    </a:cubicBezTo>
                    <a:lnTo>
                      <a:pt x="36" y="277"/>
                    </a:lnTo>
                    <a:cubicBezTo>
                      <a:pt x="27" y="295"/>
                      <a:pt x="27" y="304"/>
                      <a:pt x="18" y="313"/>
                    </a:cubicBezTo>
                    <a:cubicBezTo>
                      <a:pt x="0" y="339"/>
                      <a:pt x="0" y="375"/>
                      <a:pt x="0" y="402"/>
                    </a:cubicBezTo>
                    <a:cubicBezTo>
                      <a:pt x="0" y="429"/>
                      <a:pt x="18" y="464"/>
                      <a:pt x="36" y="482"/>
                    </a:cubicBezTo>
                    <a:cubicBezTo>
                      <a:pt x="45" y="491"/>
                      <a:pt x="63" y="509"/>
                      <a:pt x="72" y="509"/>
                    </a:cubicBezTo>
                    <a:lnTo>
                      <a:pt x="107" y="536"/>
                    </a:lnTo>
                    <a:lnTo>
                      <a:pt x="170" y="571"/>
                    </a:lnTo>
                    <a:cubicBezTo>
                      <a:pt x="197" y="589"/>
                      <a:pt x="223" y="598"/>
                      <a:pt x="259" y="598"/>
                    </a:cubicBezTo>
                    <a:cubicBezTo>
                      <a:pt x="286" y="589"/>
                      <a:pt x="312" y="580"/>
                      <a:pt x="339" y="562"/>
                    </a:cubicBezTo>
                    <a:cubicBezTo>
                      <a:pt x="348" y="553"/>
                      <a:pt x="366" y="544"/>
                      <a:pt x="375" y="536"/>
                    </a:cubicBezTo>
                    <a:cubicBezTo>
                      <a:pt x="384" y="518"/>
                      <a:pt x="384" y="509"/>
                      <a:pt x="393" y="500"/>
                    </a:cubicBezTo>
                    <a:cubicBezTo>
                      <a:pt x="446" y="411"/>
                      <a:pt x="500" y="330"/>
                      <a:pt x="544" y="241"/>
                    </a:cubicBezTo>
                    <a:lnTo>
                      <a:pt x="544" y="241"/>
                    </a:lnTo>
                    <a:cubicBezTo>
                      <a:pt x="473" y="313"/>
                      <a:pt x="411" y="393"/>
                      <a:pt x="357" y="473"/>
                    </a:cubicBezTo>
                    <a:cubicBezTo>
                      <a:pt x="348" y="482"/>
                      <a:pt x="339" y="491"/>
                      <a:pt x="330" y="500"/>
                    </a:cubicBezTo>
                    <a:cubicBezTo>
                      <a:pt x="321" y="509"/>
                      <a:pt x="321" y="518"/>
                      <a:pt x="312" y="518"/>
                    </a:cubicBezTo>
                    <a:cubicBezTo>
                      <a:pt x="295" y="536"/>
                      <a:pt x="277" y="536"/>
                      <a:pt x="250" y="536"/>
                    </a:cubicBezTo>
                    <a:cubicBezTo>
                      <a:pt x="232" y="536"/>
                      <a:pt x="214" y="536"/>
                      <a:pt x="197" y="518"/>
                    </a:cubicBezTo>
                    <a:lnTo>
                      <a:pt x="134" y="482"/>
                    </a:lnTo>
                    <a:lnTo>
                      <a:pt x="107" y="464"/>
                    </a:lnTo>
                    <a:cubicBezTo>
                      <a:pt x="98" y="455"/>
                      <a:pt x="89" y="455"/>
                      <a:pt x="81" y="446"/>
                    </a:cubicBezTo>
                    <a:cubicBezTo>
                      <a:pt x="72" y="429"/>
                      <a:pt x="63" y="411"/>
                      <a:pt x="54" y="393"/>
                    </a:cubicBezTo>
                    <a:cubicBezTo>
                      <a:pt x="54" y="375"/>
                      <a:pt x="54" y="357"/>
                      <a:pt x="63" y="339"/>
                    </a:cubicBezTo>
                    <a:cubicBezTo>
                      <a:pt x="63" y="330"/>
                      <a:pt x="72" y="313"/>
                      <a:pt x="81" y="304"/>
                    </a:cubicBezTo>
                    <a:lnTo>
                      <a:pt x="98" y="268"/>
                    </a:lnTo>
                    <a:cubicBezTo>
                      <a:pt x="143" y="179"/>
                      <a:pt x="188" y="9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9"/>
              <p:cNvSpPr/>
              <p:nvPr/>
            </p:nvSpPr>
            <p:spPr>
              <a:xfrm>
                <a:off x="3426517" y="1866823"/>
                <a:ext cx="58097" cy="63217"/>
              </a:xfrm>
              <a:custGeom>
                <a:avLst/>
                <a:gdLst/>
                <a:ahLst/>
                <a:cxnLst/>
                <a:rect l="l" t="t" r="r" b="b"/>
                <a:pathLst>
                  <a:path w="919" h="1000" extrusionOk="0">
                    <a:moveTo>
                      <a:pt x="491" y="0"/>
                    </a:moveTo>
                    <a:cubicBezTo>
                      <a:pt x="446" y="9"/>
                      <a:pt x="393" y="27"/>
                      <a:pt x="357" y="54"/>
                    </a:cubicBezTo>
                    <a:cubicBezTo>
                      <a:pt x="339" y="63"/>
                      <a:pt x="321" y="81"/>
                      <a:pt x="303" y="99"/>
                    </a:cubicBezTo>
                    <a:cubicBezTo>
                      <a:pt x="295" y="125"/>
                      <a:pt x="286" y="134"/>
                      <a:pt x="268" y="152"/>
                    </a:cubicBezTo>
                    <a:cubicBezTo>
                      <a:pt x="179" y="304"/>
                      <a:pt x="89" y="447"/>
                      <a:pt x="0" y="589"/>
                    </a:cubicBezTo>
                    <a:cubicBezTo>
                      <a:pt x="107" y="455"/>
                      <a:pt x="205" y="322"/>
                      <a:pt x="312" y="179"/>
                    </a:cubicBezTo>
                    <a:cubicBezTo>
                      <a:pt x="321" y="170"/>
                      <a:pt x="330" y="143"/>
                      <a:pt x="348" y="134"/>
                    </a:cubicBezTo>
                    <a:cubicBezTo>
                      <a:pt x="357" y="116"/>
                      <a:pt x="375" y="108"/>
                      <a:pt x="384" y="90"/>
                    </a:cubicBezTo>
                    <a:cubicBezTo>
                      <a:pt x="419" y="72"/>
                      <a:pt x="455" y="63"/>
                      <a:pt x="491" y="63"/>
                    </a:cubicBezTo>
                    <a:cubicBezTo>
                      <a:pt x="526" y="63"/>
                      <a:pt x="562" y="72"/>
                      <a:pt x="598" y="90"/>
                    </a:cubicBezTo>
                    <a:lnTo>
                      <a:pt x="705" y="161"/>
                    </a:lnTo>
                    <a:lnTo>
                      <a:pt x="758" y="188"/>
                    </a:lnTo>
                    <a:cubicBezTo>
                      <a:pt x="776" y="197"/>
                      <a:pt x="794" y="215"/>
                      <a:pt x="803" y="224"/>
                    </a:cubicBezTo>
                    <a:cubicBezTo>
                      <a:pt x="821" y="241"/>
                      <a:pt x="830" y="250"/>
                      <a:pt x="839" y="268"/>
                    </a:cubicBezTo>
                    <a:cubicBezTo>
                      <a:pt x="848" y="286"/>
                      <a:pt x="848" y="304"/>
                      <a:pt x="857" y="322"/>
                    </a:cubicBezTo>
                    <a:cubicBezTo>
                      <a:pt x="857" y="357"/>
                      <a:pt x="857" y="402"/>
                      <a:pt x="839" y="438"/>
                    </a:cubicBezTo>
                    <a:cubicBezTo>
                      <a:pt x="830" y="447"/>
                      <a:pt x="821" y="473"/>
                      <a:pt x="812" y="491"/>
                    </a:cubicBezTo>
                    <a:lnTo>
                      <a:pt x="776" y="545"/>
                    </a:lnTo>
                    <a:cubicBezTo>
                      <a:pt x="696" y="696"/>
                      <a:pt x="616" y="848"/>
                      <a:pt x="544" y="1000"/>
                    </a:cubicBezTo>
                    <a:cubicBezTo>
                      <a:pt x="634" y="857"/>
                      <a:pt x="732" y="714"/>
                      <a:pt x="821" y="571"/>
                    </a:cubicBezTo>
                    <a:lnTo>
                      <a:pt x="857" y="518"/>
                    </a:lnTo>
                    <a:cubicBezTo>
                      <a:pt x="865" y="491"/>
                      <a:pt x="874" y="482"/>
                      <a:pt x="883" y="455"/>
                    </a:cubicBezTo>
                    <a:cubicBezTo>
                      <a:pt x="910" y="411"/>
                      <a:pt x="919" y="366"/>
                      <a:pt x="910" y="313"/>
                    </a:cubicBezTo>
                    <a:cubicBezTo>
                      <a:pt x="901" y="268"/>
                      <a:pt x="883" y="224"/>
                      <a:pt x="848" y="188"/>
                    </a:cubicBezTo>
                    <a:cubicBezTo>
                      <a:pt x="830" y="170"/>
                      <a:pt x="812" y="152"/>
                      <a:pt x="794" y="143"/>
                    </a:cubicBezTo>
                    <a:lnTo>
                      <a:pt x="741" y="108"/>
                    </a:lnTo>
                    <a:lnTo>
                      <a:pt x="625" y="45"/>
                    </a:lnTo>
                    <a:cubicBezTo>
                      <a:pt x="589" y="18"/>
                      <a:pt x="535" y="0"/>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9"/>
              <p:cNvSpPr/>
              <p:nvPr/>
            </p:nvSpPr>
            <p:spPr>
              <a:xfrm>
                <a:off x="3433850" y="1900454"/>
                <a:ext cx="25982" cy="28448"/>
              </a:xfrm>
              <a:custGeom>
                <a:avLst/>
                <a:gdLst/>
                <a:ahLst/>
                <a:cxnLst/>
                <a:rect l="l" t="t" r="r" b="b"/>
                <a:pathLst>
                  <a:path w="411" h="450" extrusionOk="0">
                    <a:moveTo>
                      <a:pt x="230" y="0"/>
                    </a:moveTo>
                    <a:cubicBezTo>
                      <a:pt x="224" y="0"/>
                      <a:pt x="219" y="1"/>
                      <a:pt x="214" y="4"/>
                    </a:cubicBezTo>
                    <a:cubicBezTo>
                      <a:pt x="187" y="4"/>
                      <a:pt x="161" y="13"/>
                      <a:pt x="143" y="22"/>
                    </a:cubicBezTo>
                    <a:cubicBezTo>
                      <a:pt x="134" y="31"/>
                      <a:pt x="125" y="39"/>
                      <a:pt x="116" y="48"/>
                    </a:cubicBezTo>
                    <a:cubicBezTo>
                      <a:pt x="116" y="57"/>
                      <a:pt x="107" y="66"/>
                      <a:pt x="107" y="75"/>
                    </a:cubicBezTo>
                    <a:cubicBezTo>
                      <a:pt x="63" y="138"/>
                      <a:pt x="27" y="200"/>
                      <a:pt x="0" y="271"/>
                    </a:cubicBezTo>
                    <a:cubicBezTo>
                      <a:pt x="54" y="218"/>
                      <a:pt x="98" y="155"/>
                      <a:pt x="143" y="102"/>
                    </a:cubicBezTo>
                    <a:cubicBezTo>
                      <a:pt x="152" y="93"/>
                      <a:pt x="152" y="84"/>
                      <a:pt x="161" y="84"/>
                    </a:cubicBezTo>
                    <a:cubicBezTo>
                      <a:pt x="161" y="75"/>
                      <a:pt x="170" y="75"/>
                      <a:pt x="179" y="66"/>
                    </a:cubicBezTo>
                    <a:cubicBezTo>
                      <a:pt x="187" y="57"/>
                      <a:pt x="196" y="57"/>
                      <a:pt x="214" y="57"/>
                    </a:cubicBezTo>
                    <a:cubicBezTo>
                      <a:pt x="223" y="57"/>
                      <a:pt x="232" y="57"/>
                      <a:pt x="250" y="66"/>
                    </a:cubicBezTo>
                    <a:lnTo>
                      <a:pt x="294" y="93"/>
                    </a:lnTo>
                    <a:lnTo>
                      <a:pt x="321" y="111"/>
                    </a:lnTo>
                    <a:cubicBezTo>
                      <a:pt x="321" y="111"/>
                      <a:pt x="330" y="120"/>
                      <a:pt x="330" y="120"/>
                    </a:cubicBezTo>
                    <a:cubicBezTo>
                      <a:pt x="339" y="129"/>
                      <a:pt x="348" y="146"/>
                      <a:pt x="348" y="155"/>
                    </a:cubicBezTo>
                    <a:cubicBezTo>
                      <a:pt x="357" y="173"/>
                      <a:pt x="348" y="182"/>
                      <a:pt x="348" y="191"/>
                    </a:cubicBezTo>
                    <a:lnTo>
                      <a:pt x="321" y="245"/>
                    </a:lnTo>
                    <a:cubicBezTo>
                      <a:pt x="286" y="307"/>
                      <a:pt x="259" y="378"/>
                      <a:pt x="232" y="450"/>
                    </a:cubicBezTo>
                    <a:cubicBezTo>
                      <a:pt x="277" y="387"/>
                      <a:pt x="321" y="325"/>
                      <a:pt x="366" y="262"/>
                    </a:cubicBezTo>
                    <a:lnTo>
                      <a:pt x="375" y="245"/>
                    </a:lnTo>
                    <a:cubicBezTo>
                      <a:pt x="384" y="236"/>
                      <a:pt x="384" y="227"/>
                      <a:pt x="393" y="218"/>
                    </a:cubicBezTo>
                    <a:cubicBezTo>
                      <a:pt x="402" y="200"/>
                      <a:pt x="410" y="173"/>
                      <a:pt x="410" y="146"/>
                    </a:cubicBezTo>
                    <a:cubicBezTo>
                      <a:pt x="402" y="129"/>
                      <a:pt x="393" y="102"/>
                      <a:pt x="375" y="84"/>
                    </a:cubicBezTo>
                    <a:cubicBezTo>
                      <a:pt x="366" y="75"/>
                      <a:pt x="357" y="66"/>
                      <a:pt x="348" y="57"/>
                    </a:cubicBezTo>
                    <a:lnTo>
                      <a:pt x="330" y="48"/>
                    </a:lnTo>
                    <a:lnTo>
                      <a:pt x="277" y="22"/>
                    </a:lnTo>
                    <a:cubicBezTo>
                      <a:pt x="264" y="9"/>
                      <a:pt x="246"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 name="Google Shape;1063;p39"/>
            <p:cNvGrpSpPr/>
            <p:nvPr/>
          </p:nvGrpSpPr>
          <p:grpSpPr>
            <a:xfrm>
              <a:off x="2721273" y="2779582"/>
              <a:ext cx="413170" cy="388334"/>
              <a:chOff x="4151733" y="3409676"/>
              <a:chExt cx="148371" cy="139458"/>
            </a:xfrm>
          </p:grpSpPr>
          <p:sp>
            <p:nvSpPr>
              <p:cNvPr id="1064" name="Google Shape;1064;p39"/>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9"/>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9"/>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9"/>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9"/>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39"/>
            <p:cNvGrpSpPr/>
            <p:nvPr/>
          </p:nvGrpSpPr>
          <p:grpSpPr>
            <a:xfrm>
              <a:off x="5925436" y="3053620"/>
              <a:ext cx="413170" cy="388334"/>
              <a:chOff x="4151733" y="3409676"/>
              <a:chExt cx="148371" cy="139458"/>
            </a:xfrm>
          </p:grpSpPr>
          <p:sp>
            <p:nvSpPr>
              <p:cNvPr id="1070" name="Google Shape;1070;p39"/>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9"/>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9"/>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9"/>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9"/>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 name="Google Shape;1075;p39"/>
            <p:cNvGrpSpPr/>
            <p:nvPr/>
          </p:nvGrpSpPr>
          <p:grpSpPr>
            <a:xfrm rot="1173599">
              <a:off x="4880230" y="2377606"/>
              <a:ext cx="413170" cy="388335"/>
              <a:chOff x="4151733" y="3409676"/>
              <a:chExt cx="148371" cy="139458"/>
            </a:xfrm>
          </p:grpSpPr>
          <p:sp>
            <p:nvSpPr>
              <p:cNvPr id="1076" name="Google Shape;1076;p39"/>
              <p:cNvSpPr/>
              <p:nvPr/>
            </p:nvSpPr>
            <p:spPr>
              <a:xfrm>
                <a:off x="4151733" y="3409676"/>
                <a:ext cx="148371" cy="139458"/>
              </a:xfrm>
              <a:custGeom>
                <a:avLst/>
                <a:gdLst/>
                <a:ahLst/>
                <a:cxnLst/>
                <a:rect l="l" t="t" r="r" b="b"/>
                <a:pathLst>
                  <a:path w="2347" h="2206" extrusionOk="0">
                    <a:moveTo>
                      <a:pt x="1924" y="1"/>
                    </a:moveTo>
                    <a:cubicBezTo>
                      <a:pt x="1878" y="1"/>
                      <a:pt x="1831" y="6"/>
                      <a:pt x="1785" y="11"/>
                    </a:cubicBezTo>
                    <a:cubicBezTo>
                      <a:pt x="1508" y="74"/>
                      <a:pt x="1276" y="332"/>
                      <a:pt x="1178" y="600"/>
                    </a:cubicBezTo>
                    <a:cubicBezTo>
                      <a:pt x="1015" y="396"/>
                      <a:pt x="748" y="230"/>
                      <a:pt x="485" y="230"/>
                    </a:cubicBezTo>
                    <a:cubicBezTo>
                      <a:pt x="460" y="230"/>
                      <a:pt x="436" y="231"/>
                      <a:pt x="411" y="234"/>
                    </a:cubicBezTo>
                    <a:cubicBezTo>
                      <a:pt x="340" y="234"/>
                      <a:pt x="259" y="261"/>
                      <a:pt x="188" y="297"/>
                    </a:cubicBezTo>
                    <a:cubicBezTo>
                      <a:pt x="99" y="368"/>
                      <a:pt x="36" y="475"/>
                      <a:pt x="18" y="591"/>
                    </a:cubicBezTo>
                    <a:cubicBezTo>
                      <a:pt x="1" y="707"/>
                      <a:pt x="18" y="823"/>
                      <a:pt x="54" y="930"/>
                    </a:cubicBezTo>
                    <a:cubicBezTo>
                      <a:pt x="125" y="1153"/>
                      <a:pt x="259" y="1349"/>
                      <a:pt x="420" y="1519"/>
                    </a:cubicBezTo>
                    <a:cubicBezTo>
                      <a:pt x="589" y="1679"/>
                      <a:pt x="777" y="1822"/>
                      <a:pt x="973" y="1947"/>
                    </a:cubicBezTo>
                    <a:cubicBezTo>
                      <a:pt x="1125" y="2045"/>
                      <a:pt x="1276" y="2108"/>
                      <a:pt x="1428" y="2206"/>
                    </a:cubicBezTo>
                    <a:cubicBezTo>
                      <a:pt x="1544" y="2063"/>
                      <a:pt x="1669" y="1965"/>
                      <a:pt x="1785" y="1822"/>
                    </a:cubicBezTo>
                    <a:cubicBezTo>
                      <a:pt x="1928" y="1644"/>
                      <a:pt x="2070" y="1448"/>
                      <a:pt x="2168" y="1242"/>
                    </a:cubicBezTo>
                    <a:cubicBezTo>
                      <a:pt x="2275" y="1037"/>
                      <a:pt x="2347" y="805"/>
                      <a:pt x="2347" y="573"/>
                    </a:cubicBezTo>
                    <a:cubicBezTo>
                      <a:pt x="2347" y="457"/>
                      <a:pt x="2329" y="341"/>
                      <a:pt x="2275" y="234"/>
                    </a:cubicBezTo>
                    <a:cubicBezTo>
                      <a:pt x="2222" y="136"/>
                      <a:pt x="2133" y="47"/>
                      <a:pt x="2026" y="11"/>
                    </a:cubicBezTo>
                    <a:cubicBezTo>
                      <a:pt x="1992" y="4"/>
                      <a:pt x="1958" y="1"/>
                      <a:pt x="1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9"/>
              <p:cNvSpPr/>
              <p:nvPr/>
            </p:nvSpPr>
            <p:spPr>
              <a:xfrm>
                <a:off x="4206983" y="3471249"/>
                <a:ext cx="6827" cy="8092"/>
              </a:xfrm>
              <a:custGeom>
                <a:avLst/>
                <a:gdLst/>
                <a:ahLst/>
                <a:cxnLst/>
                <a:rect l="l" t="t" r="r" b="b"/>
                <a:pathLst>
                  <a:path w="108" h="128" extrusionOk="0">
                    <a:moveTo>
                      <a:pt x="45" y="1"/>
                    </a:moveTo>
                    <a:cubicBezTo>
                      <a:pt x="19" y="10"/>
                      <a:pt x="1" y="36"/>
                      <a:pt x="10" y="72"/>
                    </a:cubicBezTo>
                    <a:cubicBezTo>
                      <a:pt x="18" y="103"/>
                      <a:pt x="32" y="127"/>
                      <a:pt x="53" y="127"/>
                    </a:cubicBezTo>
                    <a:cubicBezTo>
                      <a:pt x="56" y="127"/>
                      <a:pt x="60" y="127"/>
                      <a:pt x="63" y="126"/>
                    </a:cubicBezTo>
                    <a:cubicBezTo>
                      <a:pt x="90" y="126"/>
                      <a:pt x="108" y="90"/>
                      <a:pt x="99" y="54"/>
                    </a:cubicBezTo>
                    <a:cubicBezTo>
                      <a:pt x="99" y="27"/>
                      <a:pt x="7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9"/>
              <p:cNvSpPr/>
              <p:nvPr/>
            </p:nvSpPr>
            <p:spPr>
              <a:xfrm>
                <a:off x="4246494" y="3465496"/>
                <a:ext cx="6259" cy="7649"/>
              </a:xfrm>
              <a:custGeom>
                <a:avLst/>
                <a:gdLst/>
                <a:ahLst/>
                <a:cxnLst/>
                <a:rect l="l" t="t" r="r" b="b"/>
                <a:pathLst>
                  <a:path w="99" h="121" extrusionOk="0">
                    <a:moveTo>
                      <a:pt x="47" y="1"/>
                    </a:moveTo>
                    <a:cubicBezTo>
                      <a:pt x="43" y="1"/>
                      <a:pt x="40" y="1"/>
                      <a:pt x="36" y="3"/>
                    </a:cubicBezTo>
                    <a:cubicBezTo>
                      <a:pt x="9" y="3"/>
                      <a:pt x="0" y="29"/>
                      <a:pt x="0" y="65"/>
                    </a:cubicBezTo>
                    <a:cubicBezTo>
                      <a:pt x="8" y="96"/>
                      <a:pt x="23" y="120"/>
                      <a:pt x="44" y="120"/>
                    </a:cubicBezTo>
                    <a:cubicBezTo>
                      <a:pt x="47" y="120"/>
                      <a:pt x="50" y="120"/>
                      <a:pt x="54" y="118"/>
                    </a:cubicBezTo>
                    <a:cubicBezTo>
                      <a:pt x="81" y="118"/>
                      <a:pt x="98" y="83"/>
                      <a:pt x="90" y="56"/>
                    </a:cubicBezTo>
                    <a:cubicBezTo>
                      <a:pt x="90" y="25"/>
                      <a:pt x="6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9"/>
              <p:cNvSpPr/>
              <p:nvPr/>
            </p:nvSpPr>
            <p:spPr>
              <a:xfrm>
                <a:off x="4219437" y="3482564"/>
                <a:ext cx="24844" cy="13592"/>
              </a:xfrm>
              <a:custGeom>
                <a:avLst/>
                <a:gdLst/>
                <a:ahLst/>
                <a:cxnLst/>
                <a:rect l="l" t="t" r="r" b="b"/>
                <a:pathLst>
                  <a:path w="393" h="215" extrusionOk="0">
                    <a:moveTo>
                      <a:pt x="393" y="0"/>
                    </a:moveTo>
                    <a:cubicBezTo>
                      <a:pt x="366" y="36"/>
                      <a:pt x="348" y="80"/>
                      <a:pt x="321" y="116"/>
                    </a:cubicBezTo>
                    <a:cubicBezTo>
                      <a:pt x="303" y="134"/>
                      <a:pt x="295" y="152"/>
                      <a:pt x="277" y="161"/>
                    </a:cubicBezTo>
                    <a:cubicBezTo>
                      <a:pt x="259" y="179"/>
                      <a:pt x="241" y="187"/>
                      <a:pt x="223" y="187"/>
                    </a:cubicBezTo>
                    <a:cubicBezTo>
                      <a:pt x="215" y="189"/>
                      <a:pt x="207" y="190"/>
                      <a:pt x="199" y="190"/>
                    </a:cubicBezTo>
                    <a:cubicBezTo>
                      <a:pt x="163" y="190"/>
                      <a:pt x="128" y="174"/>
                      <a:pt x="98" y="152"/>
                    </a:cubicBezTo>
                    <a:cubicBezTo>
                      <a:pt x="63" y="125"/>
                      <a:pt x="36" y="89"/>
                      <a:pt x="0" y="54"/>
                    </a:cubicBezTo>
                    <a:lnTo>
                      <a:pt x="0" y="54"/>
                    </a:lnTo>
                    <a:cubicBezTo>
                      <a:pt x="27" y="98"/>
                      <a:pt x="54" y="134"/>
                      <a:pt x="89" y="161"/>
                    </a:cubicBezTo>
                    <a:cubicBezTo>
                      <a:pt x="107" y="179"/>
                      <a:pt x="125" y="196"/>
                      <a:pt x="152" y="205"/>
                    </a:cubicBezTo>
                    <a:cubicBezTo>
                      <a:pt x="170" y="214"/>
                      <a:pt x="196" y="214"/>
                      <a:pt x="223" y="214"/>
                    </a:cubicBezTo>
                    <a:cubicBezTo>
                      <a:pt x="250" y="205"/>
                      <a:pt x="277" y="196"/>
                      <a:pt x="295" y="179"/>
                    </a:cubicBezTo>
                    <a:cubicBezTo>
                      <a:pt x="312" y="161"/>
                      <a:pt x="321" y="143"/>
                      <a:pt x="339" y="125"/>
                    </a:cubicBezTo>
                    <a:cubicBezTo>
                      <a:pt x="366" y="80"/>
                      <a:pt x="375" y="45"/>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9"/>
              <p:cNvSpPr/>
              <p:nvPr/>
            </p:nvSpPr>
            <p:spPr>
              <a:xfrm>
                <a:off x="4261160" y="3417136"/>
                <a:ext cx="31609" cy="27120"/>
              </a:xfrm>
              <a:custGeom>
                <a:avLst/>
                <a:gdLst/>
                <a:ahLst/>
                <a:cxnLst/>
                <a:rect l="l" t="t" r="r" b="b"/>
                <a:pathLst>
                  <a:path w="500" h="429" extrusionOk="0">
                    <a:moveTo>
                      <a:pt x="89" y="0"/>
                    </a:moveTo>
                    <a:cubicBezTo>
                      <a:pt x="63" y="0"/>
                      <a:pt x="27" y="9"/>
                      <a:pt x="0" y="18"/>
                    </a:cubicBezTo>
                    <a:cubicBezTo>
                      <a:pt x="31" y="14"/>
                      <a:pt x="63" y="11"/>
                      <a:pt x="94" y="11"/>
                    </a:cubicBezTo>
                    <a:cubicBezTo>
                      <a:pt x="125" y="11"/>
                      <a:pt x="156" y="14"/>
                      <a:pt x="188" y="18"/>
                    </a:cubicBezTo>
                    <a:cubicBezTo>
                      <a:pt x="241" y="36"/>
                      <a:pt x="304" y="63"/>
                      <a:pt x="348" y="98"/>
                    </a:cubicBezTo>
                    <a:cubicBezTo>
                      <a:pt x="366" y="116"/>
                      <a:pt x="384" y="143"/>
                      <a:pt x="402" y="170"/>
                    </a:cubicBezTo>
                    <a:cubicBezTo>
                      <a:pt x="411" y="179"/>
                      <a:pt x="420" y="197"/>
                      <a:pt x="428" y="205"/>
                    </a:cubicBezTo>
                    <a:cubicBezTo>
                      <a:pt x="428" y="214"/>
                      <a:pt x="437" y="223"/>
                      <a:pt x="437" y="223"/>
                    </a:cubicBezTo>
                    <a:lnTo>
                      <a:pt x="446" y="250"/>
                    </a:lnTo>
                    <a:cubicBezTo>
                      <a:pt x="473" y="304"/>
                      <a:pt x="482" y="366"/>
                      <a:pt x="500" y="429"/>
                    </a:cubicBezTo>
                    <a:cubicBezTo>
                      <a:pt x="491" y="366"/>
                      <a:pt x="482" y="304"/>
                      <a:pt x="464" y="241"/>
                    </a:cubicBezTo>
                    <a:cubicBezTo>
                      <a:pt x="455" y="214"/>
                      <a:pt x="437" y="179"/>
                      <a:pt x="420" y="152"/>
                    </a:cubicBezTo>
                    <a:cubicBezTo>
                      <a:pt x="402" y="125"/>
                      <a:pt x="384" y="107"/>
                      <a:pt x="357" y="81"/>
                    </a:cubicBezTo>
                    <a:cubicBezTo>
                      <a:pt x="339" y="63"/>
                      <a:pt x="313" y="45"/>
                      <a:pt x="277" y="27"/>
                    </a:cubicBezTo>
                    <a:cubicBezTo>
                      <a:pt x="250" y="18"/>
                      <a:pt x="223" y="9"/>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p:cTn id="7" dur="500" fill="hold"/>
                                        <p:tgtEl>
                                          <p:spTgt spid="1018"/>
                                        </p:tgtEl>
                                        <p:attrNameLst>
                                          <p:attrName>ppt_w</p:attrName>
                                        </p:attrNameLst>
                                      </p:cBhvr>
                                      <p:tavLst>
                                        <p:tav tm="0">
                                          <p:val>
                                            <p:fltVal val="0"/>
                                          </p:val>
                                        </p:tav>
                                        <p:tav tm="100000">
                                          <p:val>
                                            <p:strVal val="#ppt_w"/>
                                          </p:val>
                                        </p:tav>
                                      </p:tavLst>
                                    </p:anim>
                                    <p:anim calcmode="lin" valueType="num">
                                      <p:cBhvr>
                                        <p:cTn id="8" dur="500" fill="hold"/>
                                        <p:tgtEl>
                                          <p:spTgt spid="1018"/>
                                        </p:tgtEl>
                                        <p:attrNameLst>
                                          <p:attrName>ppt_h</p:attrName>
                                        </p:attrNameLst>
                                      </p:cBhvr>
                                      <p:tavLst>
                                        <p:tav tm="0">
                                          <p:val>
                                            <p:fltVal val="0"/>
                                          </p:val>
                                        </p:tav>
                                        <p:tav tm="100000">
                                          <p:val>
                                            <p:strVal val="#ppt_h"/>
                                          </p:val>
                                        </p:tav>
                                      </p:tavLst>
                                    </p:anim>
                                    <p:animEffect transition="in" filter="fade">
                                      <p:cBhvr>
                                        <p:cTn id="9" dur="500"/>
                                        <p:tgtEl>
                                          <p:spTgt spid="101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19">
                                            <p:txEl>
                                              <p:pRg st="0" end="0"/>
                                            </p:txEl>
                                          </p:spTgt>
                                        </p:tgtEl>
                                        <p:attrNameLst>
                                          <p:attrName>style.visibility</p:attrName>
                                        </p:attrNameLst>
                                      </p:cBhvr>
                                      <p:to>
                                        <p:strVal val="visible"/>
                                      </p:to>
                                    </p:set>
                                    <p:anim calcmode="lin" valueType="num">
                                      <p:cBhvr>
                                        <p:cTn id="12" dur="500" fill="hold"/>
                                        <p:tgtEl>
                                          <p:spTgt spid="101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01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019">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1020"/>
                                        </p:tgtEl>
                                        <p:attrNameLst>
                                          <p:attrName>style.visibility</p:attrName>
                                        </p:attrNameLst>
                                      </p:cBhvr>
                                      <p:to>
                                        <p:strVal val="visible"/>
                                      </p:to>
                                    </p:set>
                                    <p:anim calcmode="lin" valueType="num">
                                      <p:cBhvr>
                                        <p:cTn id="17" dur="500" fill="hold"/>
                                        <p:tgtEl>
                                          <p:spTgt spid="1020"/>
                                        </p:tgtEl>
                                        <p:attrNameLst>
                                          <p:attrName>ppt_w</p:attrName>
                                        </p:attrNameLst>
                                      </p:cBhvr>
                                      <p:tavLst>
                                        <p:tav tm="0">
                                          <p:val>
                                            <p:fltVal val="0"/>
                                          </p:val>
                                        </p:tav>
                                        <p:tav tm="100000">
                                          <p:val>
                                            <p:strVal val="#ppt_w"/>
                                          </p:val>
                                        </p:tav>
                                      </p:tavLst>
                                    </p:anim>
                                    <p:anim calcmode="lin" valueType="num">
                                      <p:cBhvr>
                                        <p:cTn id="18" dur="500" fill="hold"/>
                                        <p:tgtEl>
                                          <p:spTgt spid="1020"/>
                                        </p:tgtEl>
                                        <p:attrNameLst>
                                          <p:attrName>ppt_h</p:attrName>
                                        </p:attrNameLst>
                                      </p:cBhvr>
                                      <p:tavLst>
                                        <p:tav tm="0">
                                          <p:val>
                                            <p:fltVal val="0"/>
                                          </p:val>
                                        </p:tav>
                                        <p:tav tm="100000">
                                          <p:val>
                                            <p:strVal val="#ppt_h"/>
                                          </p:val>
                                        </p:tav>
                                      </p:tavLst>
                                    </p:anim>
                                    <p:animEffect transition="in" filter="fade">
                                      <p:cBhvr>
                                        <p:cTn id="19" dur="500"/>
                                        <p:tgtEl>
                                          <p:spTgt spid="10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P spid="1019"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84"/>
        <p:cNvGrpSpPr/>
        <p:nvPr/>
      </p:nvGrpSpPr>
      <p:grpSpPr>
        <a:xfrm>
          <a:off x="0" y="0"/>
          <a:ext cx="0" cy="0"/>
          <a:chOff x="0" y="0"/>
          <a:chExt cx="0" cy="0"/>
        </a:xfrm>
      </p:grpSpPr>
      <p:sp>
        <p:nvSpPr>
          <p:cNvPr id="1085" name="Google Shape;1085;p40"/>
          <p:cNvSpPr txBox="1">
            <a:spLocks noGrp="1"/>
          </p:cNvSpPr>
          <p:nvPr>
            <p:ph type="title"/>
          </p:nvPr>
        </p:nvSpPr>
        <p:spPr>
          <a:xfrm>
            <a:off x="720075" y="539400"/>
            <a:ext cx="7704000" cy="572700"/>
          </a:xfrm>
          <a:prstGeom prst="rect">
            <a:avLst/>
          </a:prstGeom>
        </p:spPr>
        <p:txBody>
          <a:bodyPr spcFirstLastPara="1" wrap="square" lIns="91425" tIns="91425" rIns="91425" bIns="91425" anchor="t" anchorCtr="0">
            <a:noAutofit/>
          </a:bodyPr>
          <a:lstStyle/>
          <a:p>
            <a:r>
              <a:rPr lang="fa-IR" dirty="0">
                <a:cs typeface="B Nazanin" panose="00000400000000000000" pitchFamily="2" charset="-78"/>
              </a:rPr>
              <a:t>وضعیت فعلی و مشکلات</a:t>
            </a:r>
          </a:p>
        </p:txBody>
      </p:sp>
      <p:sp>
        <p:nvSpPr>
          <p:cNvPr id="1086" name="Google Shape;1086;p40"/>
          <p:cNvSpPr txBox="1">
            <a:spLocks noGrp="1"/>
          </p:cNvSpPr>
          <p:nvPr>
            <p:ph type="subTitle" idx="3"/>
          </p:nvPr>
        </p:nvSpPr>
        <p:spPr>
          <a:xfrm>
            <a:off x="6097748" y="2679438"/>
            <a:ext cx="2277000" cy="970800"/>
          </a:xfrm>
          <a:prstGeom prst="rect">
            <a:avLst/>
          </a:prstGeom>
        </p:spPr>
        <p:txBody>
          <a:bodyPr spcFirstLastPara="1" wrap="square" lIns="91425" tIns="91425" rIns="91425" bIns="91425" anchor="t" anchorCtr="0">
            <a:noAutofit/>
          </a:bodyPr>
          <a:lstStyle/>
          <a:p>
            <a:pPr marL="0" marR="0"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087" name="Google Shape;1087;p40"/>
          <p:cNvSpPr txBox="1">
            <a:spLocks noGrp="1"/>
          </p:cNvSpPr>
          <p:nvPr>
            <p:ph type="subTitle" idx="1"/>
          </p:nvPr>
        </p:nvSpPr>
        <p:spPr>
          <a:xfrm>
            <a:off x="767600" y="2679438"/>
            <a:ext cx="2277000" cy="970800"/>
          </a:xfrm>
          <a:prstGeom prst="rect">
            <a:avLst/>
          </a:prstGeom>
        </p:spPr>
        <p:txBody>
          <a:bodyPr spcFirstLastPara="1" wrap="square" lIns="91425" tIns="91425" rIns="91425" bIns="91425" anchor="t" anchorCtr="0">
            <a:noAutofit/>
          </a:bodyPr>
          <a:lstStyle/>
          <a:p>
            <a:pPr marL="0" marR="0"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088" name="Google Shape;1088;p40"/>
          <p:cNvSpPr txBox="1">
            <a:spLocks noGrp="1"/>
          </p:cNvSpPr>
          <p:nvPr>
            <p:ph type="subTitle" idx="2"/>
          </p:nvPr>
        </p:nvSpPr>
        <p:spPr>
          <a:xfrm>
            <a:off x="3432674" y="2679438"/>
            <a:ext cx="2277000" cy="970800"/>
          </a:xfrm>
          <a:prstGeom prst="rect">
            <a:avLst/>
          </a:prstGeom>
        </p:spPr>
        <p:txBody>
          <a:bodyPr spcFirstLastPara="1" wrap="square" lIns="91425" tIns="91425" rIns="91425" bIns="91425" anchor="t" anchorCtr="0">
            <a:noAutofit/>
          </a:bodyPr>
          <a:lstStyle/>
          <a:p>
            <a:pPr marL="0" marR="0" rtl="1">
              <a:lnSpc>
                <a:spcPct val="107000"/>
              </a:lnSpc>
              <a:spcBef>
                <a:spcPts val="0"/>
              </a:spcBef>
              <a:spcAft>
                <a:spcPts val="800"/>
              </a:spcAft>
            </a:pPr>
            <a:r>
              <a:rPr lang="ar-SA"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089" name="Google Shape;1089;p40"/>
          <p:cNvSpPr txBox="1">
            <a:spLocks noGrp="1"/>
          </p:cNvSpPr>
          <p:nvPr>
            <p:ph type="title" idx="4"/>
          </p:nvPr>
        </p:nvSpPr>
        <p:spPr>
          <a:xfrm>
            <a:off x="767600" y="1354800"/>
            <a:ext cx="2277000" cy="60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75%</a:t>
            </a:r>
            <a:endParaRPr>
              <a:cs typeface="B Nazanin" panose="00000400000000000000" pitchFamily="2" charset="-78"/>
            </a:endParaRPr>
          </a:p>
        </p:txBody>
      </p:sp>
      <p:sp>
        <p:nvSpPr>
          <p:cNvPr id="1090" name="Google Shape;1090;p40"/>
          <p:cNvSpPr txBox="1">
            <a:spLocks noGrp="1"/>
          </p:cNvSpPr>
          <p:nvPr>
            <p:ph type="title" idx="5"/>
          </p:nvPr>
        </p:nvSpPr>
        <p:spPr>
          <a:xfrm>
            <a:off x="3432672" y="1354900"/>
            <a:ext cx="2277000" cy="60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50%</a:t>
            </a:r>
            <a:endParaRPr>
              <a:cs typeface="B Nazanin" panose="00000400000000000000" pitchFamily="2" charset="-78"/>
            </a:endParaRPr>
          </a:p>
        </p:txBody>
      </p:sp>
      <p:sp>
        <p:nvSpPr>
          <p:cNvPr id="1091" name="Google Shape;1091;p40"/>
          <p:cNvSpPr txBox="1">
            <a:spLocks noGrp="1"/>
          </p:cNvSpPr>
          <p:nvPr>
            <p:ph type="title" idx="6"/>
          </p:nvPr>
        </p:nvSpPr>
        <p:spPr>
          <a:xfrm>
            <a:off x="6097748" y="1354900"/>
            <a:ext cx="2277000" cy="60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85%</a:t>
            </a:r>
            <a:endParaRPr>
              <a:cs typeface="B Nazanin" panose="00000400000000000000" pitchFamily="2" charset="-78"/>
            </a:endParaRPr>
          </a:p>
        </p:txBody>
      </p:sp>
      <p:sp>
        <p:nvSpPr>
          <p:cNvPr id="1092" name="Google Shape;1092;p40"/>
          <p:cNvSpPr txBox="1">
            <a:spLocks noGrp="1"/>
          </p:cNvSpPr>
          <p:nvPr>
            <p:ph type="subTitle" idx="7"/>
          </p:nvPr>
        </p:nvSpPr>
        <p:spPr>
          <a:xfrm>
            <a:off x="3432672" y="2266250"/>
            <a:ext cx="2277000" cy="52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093" name="Google Shape;1093;p40"/>
          <p:cNvSpPr txBox="1">
            <a:spLocks noGrp="1"/>
          </p:cNvSpPr>
          <p:nvPr>
            <p:ph type="subTitle" idx="8"/>
          </p:nvPr>
        </p:nvSpPr>
        <p:spPr>
          <a:xfrm>
            <a:off x="6097748" y="2266250"/>
            <a:ext cx="2277000" cy="52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094" name="Google Shape;1094;p40"/>
          <p:cNvSpPr txBox="1">
            <a:spLocks noGrp="1"/>
          </p:cNvSpPr>
          <p:nvPr>
            <p:ph type="subTitle" idx="9"/>
          </p:nvPr>
        </p:nvSpPr>
        <p:spPr>
          <a:xfrm>
            <a:off x="767600" y="2266250"/>
            <a:ext cx="2277000" cy="52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1095" name="Google Shape;1095;p40"/>
          <p:cNvSpPr/>
          <p:nvPr/>
        </p:nvSpPr>
        <p:spPr>
          <a:xfrm>
            <a:off x="1236650" y="1902229"/>
            <a:ext cx="1338900" cy="261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6" name="Google Shape;1096;p40"/>
          <p:cNvSpPr/>
          <p:nvPr/>
        </p:nvSpPr>
        <p:spPr>
          <a:xfrm>
            <a:off x="1236650" y="1902225"/>
            <a:ext cx="979800" cy="261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7" name="Google Shape;1097;p40"/>
          <p:cNvSpPr/>
          <p:nvPr/>
        </p:nvSpPr>
        <p:spPr>
          <a:xfrm>
            <a:off x="3901722" y="1902229"/>
            <a:ext cx="1338900" cy="261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8" name="Google Shape;1098;p40"/>
          <p:cNvSpPr/>
          <p:nvPr/>
        </p:nvSpPr>
        <p:spPr>
          <a:xfrm>
            <a:off x="3901722" y="1902225"/>
            <a:ext cx="669300" cy="261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099" name="Google Shape;1099;p40"/>
          <p:cNvSpPr/>
          <p:nvPr/>
        </p:nvSpPr>
        <p:spPr>
          <a:xfrm>
            <a:off x="6566798" y="1902229"/>
            <a:ext cx="1338900" cy="261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0" name="Google Shape;1100;p40"/>
          <p:cNvSpPr/>
          <p:nvPr/>
        </p:nvSpPr>
        <p:spPr>
          <a:xfrm>
            <a:off x="6568598" y="1902225"/>
            <a:ext cx="1105800" cy="2613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101" name="Google Shape;1101;p40"/>
          <p:cNvSpPr txBox="1"/>
          <p:nvPr/>
        </p:nvSpPr>
        <p:spPr>
          <a:xfrm>
            <a:off x="1338943" y="4289271"/>
            <a:ext cx="6025132" cy="314700"/>
          </a:xfrm>
          <a:prstGeom prst="rect">
            <a:avLst/>
          </a:prstGeom>
          <a:noFill/>
          <a:ln>
            <a:noFill/>
          </a:ln>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ar-SA" sz="1800" b="1" kern="100" dirty="0">
                <a:effectLst/>
                <a:latin typeface="Calibri" panose="020F0502020204030204" pitchFamily="34" charset="0"/>
                <a:ea typeface="Calibri" panose="020F0502020204030204" pitchFamily="34" charset="0"/>
                <a:cs typeface="B Nazanin" panose="00000400000000000000" pitchFamily="2" charset="-78"/>
              </a:rPr>
              <a:t>قالب پاورپوينت روانشناسی اجتماعی – 37 اسلاید، قابل ویرایش می باشد</a:t>
            </a:r>
            <a:endParaRPr lang="en-US" sz="1800" kern="100" dirty="0">
              <a:effectLst/>
              <a:latin typeface="Calibri" panose="020F0502020204030204" pitchFamily="34" charset="0"/>
              <a:ea typeface="Calibri" panose="020F0502020204030204" pitchFamily="34" charset="0"/>
              <a:cs typeface="B Nazanin" panose="00000400000000000000" pitchFamily="2" charset="-78"/>
            </a:endParaRPr>
          </a:p>
        </p:txBody>
      </p:sp>
      <p:sp>
        <p:nvSpPr>
          <p:cNvPr id="1102" name="Google Shape;1102;p40"/>
          <p:cNvSpPr txBox="1"/>
          <p:nvPr/>
        </p:nvSpPr>
        <p:spPr>
          <a:xfrm>
            <a:off x="1778075" y="3866332"/>
            <a:ext cx="5586000" cy="57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fa-IR" sz="3200" dirty="0"/>
              <a:t>وضعیت فعلی</a:t>
            </a:r>
            <a:endParaRPr sz="2200" b="1" dirty="0">
              <a:solidFill>
                <a:schemeClr val="dk1"/>
              </a:solidFill>
              <a:latin typeface="Fira Sans"/>
              <a:ea typeface="Fira Sans"/>
              <a:cs typeface="B Nazanin" panose="00000400000000000000" pitchFamily="2" charset="-78"/>
              <a:sym typeface="Fira Sans"/>
            </a:endParaRP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theme/theme1.xml><?xml version="1.0" encoding="utf-8"?>
<a:theme xmlns:a="http://schemas.openxmlformats.org/drawingml/2006/main" name="ADHD in Adulthood Thesis Defense by Slidesgo">
  <a:themeElements>
    <a:clrScheme name="Simple Light">
      <a:dk1>
        <a:srgbClr val="2F202D"/>
      </a:dk1>
      <a:lt1>
        <a:srgbClr val="EBD9F4"/>
      </a:lt1>
      <a:dk2>
        <a:srgbClr val="FFFFFF"/>
      </a:dk2>
      <a:lt2>
        <a:srgbClr val="8354A3"/>
      </a:lt2>
      <a:accent1>
        <a:srgbClr val="FCB32B"/>
      </a:accent1>
      <a:accent2>
        <a:srgbClr val="95BC40"/>
      </a:accent2>
      <a:accent3>
        <a:srgbClr val="F3A4A9"/>
      </a:accent3>
      <a:accent4>
        <a:srgbClr val="7294CE"/>
      </a:accent4>
      <a:accent5>
        <a:srgbClr val="FFFFFF"/>
      </a:accent5>
      <a:accent6>
        <a:srgbClr val="FFFFFF"/>
      </a:accent6>
      <a:hlink>
        <a:srgbClr val="2F202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1599</Words>
  <Application>Microsoft Office PowerPoint</Application>
  <PresentationFormat>On-screen Show (16:9)</PresentationFormat>
  <Paragraphs>275</Paragraphs>
  <Slides>47</Slides>
  <Notes>46</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47</vt:i4>
      </vt:variant>
    </vt:vector>
  </HeadingPairs>
  <TitlesOfParts>
    <vt:vector size="60" baseType="lpstr">
      <vt:lpstr>Amatic SC</vt:lpstr>
      <vt:lpstr>Roboto Medium</vt:lpstr>
      <vt:lpstr>Proxima Nova</vt:lpstr>
      <vt:lpstr>Fira Sans</vt:lpstr>
      <vt:lpstr>B Nazanin</vt:lpstr>
      <vt:lpstr>Bebas Neue</vt:lpstr>
      <vt:lpstr>Calibri</vt:lpstr>
      <vt:lpstr>Montagu Slab</vt:lpstr>
      <vt:lpstr>Roboto Condensed Light</vt:lpstr>
      <vt:lpstr>Nunito</vt:lpstr>
      <vt:lpstr>Arial</vt:lpstr>
      <vt:lpstr>ADHD in Adulthood Thesis Defense by Slidesgo</vt:lpstr>
      <vt:lpstr>Slidesgo Final Pages</vt:lpstr>
      <vt:lpstr>PowerPoint Presentation</vt:lpstr>
      <vt:lpstr>قالب پاورپوینت روانشناسی اجتماعی 47 اسلاید</vt:lpstr>
      <vt:lpstr>CONTENTS OF THIS TEMPLATE</vt:lpstr>
      <vt:lpstr>فهرست مطالب</vt:lpstr>
      <vt:lpstr>معرفی پروژه</vt:lpstr>
      <vt:lpstr>هدف اول</vt:lpstr>
      <vt:lpstr>بیانه ای هدف</vt:lpstr>
      <vt:lpstr>معرفی پروژه</vt:lpstr>
      <vt:lpstr>وضعیت فعلی و مشکلات</vt:lpstr>
      <vt:lpstr>فرضیه</vt:lpstr>
      <vt:lpstr>اهداف مطالعه</vt:lpstr>
      <vt:lpstr>بررسی ادبیات</vt:lpstr>
      <vt:lpstr>چارچوب نظری</vt:lpstr>
      <vt:lpstr>موقعیت انجام پروژه</vt:lpstr>
      <vt:lpstr>جدول</vt:lpstr>
      <vt:lpstr>یک تصویر ارزش هزار کلمه است</vt:lpstr>
      <vt:lpstr>یک تصویر همیشه این مفهوم را تقویت می کند</vt:lpstr>
      <vt:lpstr>کلمات عالی</vt:lpstr>
      <vt:lpstr>روش های انجام پروژه</vt:lpstr>
      <vt:lpstr>تجزیه و تحلیل و توسعه</vt:lpstr>
      <vt:lpstr>تجزیه و تحلیل و توسعه </vt:lpstr>
      <vt:lpstr>150,000</vt:lpstr>
      <vt:lpstr>تجزیه و تحلیل نتایج</vt:lpstr>
      <vt:lpstr>بحث و گفت و گو</vt:lpstr>
      <vt:lpstr>نتیجه گیری</vt:lpstr>
      <vt:lpstr>چند رسانه ای</vt:lpstr>
      <vt:lpstr>منابع کتاب شناختی</vt:lpstr>
      <vt:lpstr>با تشکر!</vt:lpstr>
      <vt:lpstr>بسته آیکون</vt:lpstr>
      <vt:lpstr>منابع جایگزین</vt:lpstr>
      <vt:lpstr>منابع</vt:lpstr>
      <vt:lpstr>فونت ها و رنگ های استفاده شده</vt:lpstr>
      <vt:lpstr>مجموعه داستان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2023-04-16T10:32:26Z</dcterms:modified>
</cp:coreProperties>
</file>